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8"/>
  </p:notesMasterIdLst>
  <p:sldIdLst>
    <p:sldId id="396" r:id="rId2"/>
    <p:sldId id="397" r:id="rId3"/>
    <p:sldId id="398" r:id="rId4"/>
    <p:sldId id="399" r:id="rId5"/>
    <p:sldId id="400" r:id="rId6"/>
    <p:sldId id="401" r:id="rId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4F35"/>
    <a:srgbClr val="045CBC"/>
    <a:srgbClr val="00B0F0"/>
    <a:srgbClr val="8EC2FC"/>
    <a:srgbClr val="D9D9D9"/>
    <a:srgbClr val="FF8A09"/>
    <a:srgbClr val="18FFFF"/>
    <a:srgbClr val="92D050"/>
    <a:srgbClr val="7F7F7F"/>
    <a:srgbClr val="03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1" autoAdjust="0"/>
    <p:restoredTop sz="96400" autoAdjust="0"/>
  </p:normalViewPr>
  <p:slideViewPr>
    <p:cSldViewPr snapToGrid="0" showGuides="1">
      <p:cViewPr>
        <p:scale>
          <a:sx n="100" d="100"/>
          <a:sy n="100" d="100"/>
        </p:scale>
        <p:origin x="1344" y="4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9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7DBDA-DEAA-4EDE-9070-CB7191A9A273}" type="datetimeFigureOut">
              <a:rPr lang="ko-KR" altLang="en-US" smtClean="0"/>
              <a:t>2024-02-21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7706F-401A-45DC-976F-697CE71902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787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086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3782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8390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3538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2799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6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55" y="116429"/>
            <a:ext cx="995267" cy="391571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55" y="116429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63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/>
              <a:pPr/>
              <a:t>2024-02-21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94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/>
              <a:pPr/>
              <a:t>2024-02-21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4040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/>
              <a:pPr/>
              <a:t>2024-02-21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3113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2024-02-21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762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2024-02-21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916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/>
              <a:pPr/>
              <a:t>2024-02-21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1984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/>
              <a:t>첫째 목차</a:t>
            </a:r>
          </a:p>
          <a:p>
            <a:pPr lvl="0"/>
            <a:r>
              <a:rPr lang="ko-KR" altLang="en-US"/>
              <a:t>둘째 목차</a:t>
            </a:r>
          </a:p>
          <a:p>
            <a:pPr lvl="0"/>
            <a:r>
              <a:rPr lang="ko-KR" altLang="en-US"/>
              <a:t>셋째 목차</a:t>
            </a:r>
          </a:p>
          <a:p>
            <a:pPr lvl="0"/>
            <a:r>
              <a:rPr lang="ko-KR" altLang="en-US"/>
              <a:t>넷째 목차</a:t>
            </a:r>
          </a:p>
          <a:p>
            <a:pPr lvl="0"/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/>
              <a:pPr/>
              <a:t>2024-02-21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359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/>
              <a:pPr/>
              <a:t>2024-02-21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576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70"/>
          <a:stretch/>
        </p:blipFill>
        <p:spPr>
          <a:xfrm>
            <a:off x="0" y="0"/>
            <a:ext cx="12192000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13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00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55" y="116429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10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1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011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8"/>
          <a:stretch/>
        </p:blipFill>
        <p:spPr>
          <a:xfrm>
            <a:off x="0" y="0"/>
            <a:ext cx="12192000" cy="71120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23" name="그룹 22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24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045C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1629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8"/>
          <a:stretch/>
        </p:blipFill>
        <p:spPr>
          <a:xfrm>
            <a:off x="0" y="0"/>
            <a:ext cx="12192000" cy="71120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045C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25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12192000" cy="609532"/>
          </a:xfrm>
          <a:prstGeom prst="rect">
            <a:avLst/>
          </a:prstGeom>
          <a:solidFill>
            <a:srgbClr val="EB4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EB4F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26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09532"/>
          </a:xfrm>
          <a:prstGeom prst="rect">
            <a:avLst/>
          </a:prstGeom>
          <a:solidFill>
            <a:srgbClr val="EB4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EB4F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5313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8" descr="32">
            <a:extLst>
              <a:ext uri="{FF2B5EF4-FFF2-40B4-BE49-F238E27FC236}">
                <a16:creationId xmlns:a16="http://schemas.microsoft.com/office/drawing/2014/main" id="{A200565A-1B57-4B14-A33D-06BE060F2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12192000" cy="609532"/>
          </a:xfrm>
          <a:prstGeom prst="rect">
            <a:avLst/>
          </a:prstGeom>
          <a:solidFill>
            <a:srgbClr val="EB4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EB4F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599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8" descr="32">
            <a:extLst>
              <a:ext uri="{FF2B5EF4-FFF2-40B4-BE49-F238E27FC236}">
                <a16:creationId xmlns:a16="http://schemas.microsoft.com/office/drawing/2014/main" id="{A200565A-1B57-4B14-A33D-06BE060F2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12192000" cy="6095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347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18" name="그룹 17"/>
          <p:cNvGrpSpPr/>
          <p:nvPr userDrawn="1"/>
        </p:nvGrpSpPr>
        <p:grpSpPr>
          <a:xfrm>
            <a:off x="0" y="0"/>
            <a:ext cx="12192000" cy="6248400"/>
            <a:chOff x="0" y="0"/>
            <a:chExt cx="12192000" cy="6248400"/>
          </a:xfrm>
        </p:grpSpPr>
        <p:pic>
          <p:nvPicPr>
            <p:cNvPr id="8" name="그림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248400"/>
            </a:xfrm>
            <a:prstGeom prst="rect">
              <a:avLst/>
            </a:prstGeom>
          </p:spPr>
        </p:pic>
        <p:grpSp>
          <p:nvGrpSpPr>
            <p:cNvPr id="9" name="그룹 8"/>
            <p:cNvGrpSpPr/>
            <p:nvPr userDrawn="1"/>
          </p:nvGrpSpPr>
          <p:grpSpPr>
            <a:xfrm>
              <a:off x="59420" y="29817"/>
              <a:ext cx="547639" cy="545323"/>
              <a:chOff x="95802" y="56436"/>
              <a:chExt cx="814463" cy="663544"/>
            </a:xfrm>
          </p:grpSpPr>
          <p:sp>
            <p:nvSpPr>
              <p:cNvPr id="10" name="AutoShape 23">
                <a:extLst>
                  <a:ext uri="{FF2B5EF4-FFF2-40B4-BE49-F238E27FC236}">
                    <a16:creationId xmlns:a16="http://schemas.microsoft.com/office/drawing/2014/main" id="{6E1468D0-A195-45AB-9630-07651173752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 flipH="1">
                <a:off x="109451" y="57713"/>
                <a:ext cx="793465" cy="662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25">
                <a:extLst>
                  <a:ext uri="{FF2B5EF4-FFF2-40B4-BE49-F238E27FC236}">
                    <a16:creationId xmlns:a16="http://schemas.microsoft.com/office/drawing/2014/main" id="{9576B043-D16B-47F6-9074-0C97EF7F6F1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98959" y="381567"/>
                <a:ext cx="100791" cy="322833"/>
              </a:xfrm>
              <a:custGeom>
                <a:avLst/>
                <a:gdLst>
                  <a:gd name="T0" fmla="*/ 39 w 82"/>
                  <a:gd name="T1" fmla="*/ 0 h 269"/>
                  <a:gd name="T2" fmla="*/ 39 w 82"/>
                  <a:gd name="T3" fmla="*/ 0 h 269"/>
                  <a:gd name="T4" fmla="*/ 0 w 82"/>
                  <a:gd name="T5" fmla="*/ 189 h 269"/>
                  <a:gd name="T6" fmla="*/ 21 w 82"/>
                  <a:gd name="T7" fmla="*/ 264 h 269"/>
                  <a:gd name="T8" fmla="*/ 41 w 82"/>
                  <a:gd name="T9" fmla="*/ 269 h 269"/>
                  <a:gd name="T10" fmla="*/ 82 w 82"/>
                  <a:gd name="T11" fmla="*/ 189 h 269"/>
                  <a:gd name="T12" fmla="*/ 39 w 82"/>
                  <a:gd name="T13" fmla="*/ 0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269">
                    <a:moveTo>
                      <a:pt x="39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7" y="57"/>
                      <a:pt x="0" y="147"/>
                      <a:pt x="0" y="189"/>
                    </a:cubicBezTo>
                    <a:cubicBezTo>
                      <a:pt x="0" y="233"/>
                      <a:pt x="9" y="254"/>
                      <a:pt x="21" y="264"/>
                    </a:cubicBezTo>
                    <a:cubicBezTo>
                      <a:pt x="27" y="268"/>
                      <a:pt x="34" y="269"/>
                      <a:pt x="41" y="269"/>
                    </a:cubicBezTo>
                    <a:cubicBezTo>
                      <a:pt x="64" y="269"/>
                      <a:pt x="82" y="253"/>
                      <a:pt x="82" y="189"/>
                    </a:cubicBezTo>
                    <a:cubicBezTo>
                      <a:pt x="82" y="147"/>
                      <a:pt x="52" y="57"/>
                      <a:pt x="39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26">
                <a:extLst>
                  <a:ext uri="{FF2B5EF4-FFF2-40B4-BE49-F238E27FC236}">
                    <a16:creationId xmlns:a16="http://schemas.microsoft.com/office/drawing/2014/main" id="{BF933540-6740-4010-B1D2-6BB99BE4748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00009" y="56436"/>
                <a:ext cx="102103" cy="324110"/>
              </a:xfrm>
              <a:custGeom>
                <a:avLst/>
                <a:gdLst>
                  <a:gd name="T0" fmla="*/ 41 w 83"/>
                  <a:gd name="T1" fmla="*/ 270 h 270"/>
                  <a:gd name="T2" fmla="*/ 83 w 83"/>
                  <a:gd name="T3" fmla="*/ 81 h 270"/>
                  <a:gd name="T4" fmla="*/ 41 w 83"/>
                  <a:gd name="T5" fmla="*/ 0 h 270"/>
                  <a:gd name="T6" fmla="*/ 0 w 83"/>
                  <a:gd name="T7" fmla="*/ 81 h 270"/>
                  <a:gd name="T8" fmla="*/ 41 w 83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270">
                    <a:moveTo>
                      <a:pt x="41" y="270"/>
                    </a:moveTo>
                    <a:cubicBezTo>
                      <a:pt x="54" y="213"/>
                      <a:pt x="83" y="123"/>
                      <a:pt x="83" y="81"/>
                    </a:cubicBezTo>
                    <a:cubicBezTo>
                      <a:pt x="82" y="17"/>
                      <a:pt x="64" y="0"/>
                      <a:pt x="41" y="0"/>
                    </a:cubicBezTo>
                    <a:cubicBezTo>
                      <a:pt x="18" y="1"/>
                      <a:pt x="0" y="17"/>
                      <a:pt x="0" y="81"/>
                    </a:cubicBezTo>
                    <a:cubicBezTo>
                      <a:pt x="0" y="123"/>
                      <a:pt x="28" y="213"/>
                      <a:pt x="41" y="2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27">
                <a:extLst>
                  <a:ext uri="{FF2B5EF4-FFF2-40B4-BE49-F238E27FC236}">
                    <a16:creationId xmlns:a16="http://schemas.microsoft.com/office/drawing/2014/main" id="{F7EE510E-D968-4C8C-98D9-E5595724AE8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95802" y="451293"/>
                <a:ext cx="226517" cy="268687"/>
              </a:xfrm>
              <a:custGeom>
                <a:avLst/>
                <a:gdLst>
                  <a:gd name="T0" fmla="*/ 0 w 184"/>
                  <a:gd name="T1" fmla="*/ 0 h 224"/>
                  <a:gd name="T2" fmla="*/ 0 w 184"/>
                  <a:gd name="T3" fmla="*/ 0 h 224"/>
                  <a:gd name="T4" fmla="*/ 79 w 184"/>
                  <a:gd name="T5" fmla="*/ 176 h 224"/>
                  <a:gd name="T6" fmla="*/ 141 w 184"/>
                  <a:gd name="T7" fmla="*/ 224 h 224"/>
                  <a:gd name="T8" fmla="*/ 160 w 184"/>
                  <a:gd name="T9" fmla="*/ 217 h 224"/>
                  <a:gd name="T10" fmla="*/ 146 w 184"/>
                  <a:gd name="T11" fmla="*/ 128 h 224"/>
                  <a:gd name="T12" fmla="*/ 0 w 184"/>
                  <a:gd name="T13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" h="22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4" y="53"/>
                      <a:pt x="55" y="142"/>
                      <a:pt x="79" y="176"/>
                    </a:cubicBezTo>
                    <a:cubicBezTo>
                      <a:pt x="105" y="212"/>
                      <a:pt x="125" y="224"/>
                      <a:pt x="141" y="224"/>
                    </a:cubicBezTo>
                    <a:cubicBezTo>
                      <a:pt x="148" y="224"/>
                      <a:pt x="155" y="221"/>
                      <a:pt x="160" y="217"/>
                    </a:cubicBezTo>
                    <a:cubicBezTo>
                      <a:pt x="179" y="204"/>
                      <a:pt x="184" y="179"/>
                      <a:pt x="146" y="128"/>
                    </a:cubicBezTo>
                    <a:cubicBezTo>
                      <a:pt x="121" y="94"/>
                      <a:pt x="44" y="39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28">
                <a:extLst>
                  <a:ext uri="{FF2B5EF4-FFF2-40B4-BE49-F238E27FC236}">
                    <a16:creationId xmlns:a16="http://schemas.microsoft.com/office/drawing/2014/main" id="{BE5BF280-C9CA-4493-A241-CEA5A80B65B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22319" y="172901"/>
                <a:ext cx="223892" cy="278392"/>
              </a:xfrm>
              <a:custGeom>
                <a:avLst/>
                <a:gdLst>
                  <a:gd name="T0" fmla="*/ 182 w 182"/>
                  <a:gd name="T1" fmla="*/ 232 h 232"/>
                  <a:gd name="T2" fmla="*/ 104 w 182"/>
                  <a:gd name="T3" fmla="*/ 54 h 232"/>
                  <a:gd name="T4" fmla="*/ 23 w 182"/>
                  <a:gd name="T5" fmla="*/ 13 h 232"/>
                  <a:gd name="T6" fmla="*/ 38 w 182"/>
                  <a:gd name="T7" fmla="*/ 103 h 232"/>
                  <a:gd name="T8" fmla="*/ 182 w 18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232">
                    <a:moveTo>
                      <a:pt x="182" y="232"/>
                    </a:moveTo>
                    <a:cubicBezTo>
                      <a:pt x="158" y="178"/>
                      <a:pt x="129" y="88"/>
                      <a:pt x="104" y="54"/>
                    </a:cubicBezTo>
                    <a:cubicBezTo>
                      <a:pt x="66" y="3"/>
                      <a:pt x="41" y="0"/>
                      <a:pt x="23" y="13"/>
                    </a:cubicBezTo>
                    <a:cubicBezTo>
                      <a:pt x="5" y="27"/>
                      <a:pt x="0" y="51"/>
                      <a:pt x="38" y="103"/>
                    </a:cubicBezTo>
                    <a:cubicBezTo>
                      <a:pt x="62" y="137"/>
                      <a:pt x="138" y="193"/>
                      <a:pt x="182" y="2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5" name="Freeform 29">
                <a:extLst>
                  <a:ext uri="{FF2B5EF4-FFF2-40B4-BE49-F238E27FC236}">
                    <a16:creationId xmlns:a16="http://schemas.microsoft.com/office/drawing/2014/main" id="{7A9DFD7E-7D74-497D-9347-45FB27B6F73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64053" y="329975"/>
                <a:ext cx="253552" cy="194364"/>
              </a:xfrm>
              <a:custGeom>
                <a:avLst/>
                <a:gdLst>
                  <a:gd name="T0" fmla="*/ 0 w 206"/>
                  <a:gd name="T1" fmla="*/ 0 h 162"/>
                  <a:gd name="T2" fmla="*/ 0 w 206"/>
                  <a:gd name="T3" fmla="*/ 0 h 162"/>
                  <a:gd name="T4" fmla="*/ 136 w 206"/>
                  <a:gd name="T5" fmla="*/ 138 h 162"/>
                  <a:gd name="T6" fmla="*/ 187 w 206"/>
                  <a:gd name="T7" fmla="*/ 162 h 162"/>
                  <a:gd name="T8" fmla="*/ 206 w 206"/>
                  <a:gd name="T9" fmla="*/ 87 h 162"/>
                  <a:gd name="T10" fmla="*/ 181 w 206"/>
                  <a:gd name="T11" fmla="*/ 69 h 162"/>
                  <a:gd name="T12" fmla="*/ 0 w 206"/>
                  <a:gd name="T1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6" h="16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1" y="42"/>
                      <a:pt x="101" y="115"/>
                      <a:pt x="136" y="138"/>
                    </a:cubicBezTo>
                    <a:cubicBezTo>
                      <a:pt x="157" y="152"/>
                      <a:pt x="174" y="159"/>
                      <a:pt x="187" y="162"/>
                    </a:cubicBezTo>
                    <a:cubicBezTo>
                      <a:pt x="193" y="138"/>
                      <a:pt x="200" y="111"/>
                      <a:pt x="206" y="87"/>
                    </a:cubicBezTo>
                    <a:cubicBezTo>
                      <a:pt x="199" y="81"/>
                      <a:pt x="191" y="75"/>
                      <a:pt x="181" y="69"/>
                    </a:cubicBezTo>
                    <a:cubicBezTo>
                      <a:pt x="146" y="46"/>
                      <a:pt x="54" y="21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Freeform 30">
                <a:extLst>
                  <a:ext uri="{FF2B5EF4-FFF2-40B4-BE49-F238E27FC236}">
                    <a16:creationId xmlns:a16="http://schemas.microsoft.com/office/drawing/2014/main" id="{A0E407B1-02EA-4FD9-90CA-FCDB87242CD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27306" y="434436"/>
                <a:ext cx="60107" cy="91180"/>
              </a:xfrm>
              <a:custGeom>
                <a:avLst/>
                <a:gdLst>
                  <a:gd name="T0" fmla="*/ 19 w 49"/>
                  <a:gd name="T1" fmla="*/ 0 h 76"/>
                  <a:gd name="T2" fmla="*/ 0 w 49"/>
                  <a:gd name="T3" fmla="*/ 75 h 76"/>
                  <a:gd name="T4" fmla="*/ 11 w 49"/>
                  <a:gd name="T5" fmla="*/ 76 h 76"/>
                  <a:gd name="T6" fmla="*/ 23 w 49"/>
                  <a:gd name="T7" fmla="*/ 74 h 76"/>
                  <a:gd name="T8" fmla="*/ 39 w 49"/>
                  <a:gd name="T9" fmla="*/ 61 h 76"/>
                  <a:gd name="T10" fmla="*/ 19 w 49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76">
                    <a:moveTo>
                      <a:pt x="19" y="0"/>
                    </a:moveTo>
                    <a:cubicBezTo>
                      <a:pt x="13" y="24"/>
                      <a:pt x="6" y="51"/>
                      <a:pt x="0" y="75"/>
                    </a:cubicBezTo>
                    <a:cubicBezTo>
                      <a:pt x="4" y="76"/>
                      <a:pt x="8" y="76"/>
                      <a:pt x="11" y="76"/>
                    </a:cubicBezTo>
                    <a:cubicBezTo>
                      <a:pt x="15" y="76"/>
                      <a:pt x="19" y="75"/>
                      <a:pt x="23" y="74"/>
                    </a:cubicBezTo>
                    <a:cubicBezTo>
                      <a:pt x="30" y="71"/>
                      <a:pt x="35" y="67"/>
                      <a:pt x="39" y="61"/>
                    </a:cubicBezTo>
                    <a:cubicBezTo>
                      <a:pt x="49" y="45"/>
                      <a:pt x="48" y="26"/>
                      <a:pt x="19" y="0"/>
                    </a:cubicBezTo>
                  </a:path>
                </a:pathLst>
              </a:custGeom>
              <a:solidFill>
                <a:srgbClr val="045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31">
                <a:extLst>
                  <a:ext uri="{FF2B5EF4-FFF2-40B4-BE49-F238E27FC236}">
                    <a16:creationId xmlns:a16="http://schemas.microsoft.com/office/drawing/2014/main" id="{9EAC46B3-4E41-44E4-8A15-0B9A4C5848A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18654" y="133313"/>
                <a:ext cx="291611" cy="196662"/>
              </a:xfrm>
              <a:custGeom>
                <a:avLst/>
                <a:gdLst>
                  <a:gd name="T0" fmla="*/ 41 w 237"/>
                  <a:gd name="T1" fmla="*/ 0 h 164"/>
                  <a:gd name="T2" fmla="*/ 13 w 237"/>
                  <a:gd name="T3" fmla="*/ 15 h 164"/>
                  <a:gd name="T4" fmla="*/ 57 w 237"/>
                  <a:gd name="T5" fmla="*/ 94 h 164"/>
                  <a:gd name="T6" fmla="*/ 237 w 237"/>
                  <a:gd name="T7" fmla="*/ 164 h 164"/>
                  <a:gd name="T8" fmla="*/ 237 w 237"/>
                  <a:gd name="T9" fmla="*/ 164 h 164"/>
                  <a:gd name="T10" fmla="*/ 103 w 237"/>
                  <a:gd name="T11" fmla="*/ 25 h 164"/>
                  <a:gd name="T12" fmla="*/ 41 w 237"/>
                  <a:gd name="T13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7" h="164">
                    <a:moveTo>
                      <a:pt x="41" y="0"/>
                    </a:moveTo>
                    <a:cubicBezTo>
                      <a:pt x="27" y="0"/>
                      <a:pt x="19" y="6"/>
                      <a:pt x="13" y="15"/>
                    </a:cubicBezTo>
                    <a:cubicBezTo>
                      <a:pt x="0" y="34"/>
                      <a:pt x="4" y="59"/>
                      <a:pt x="57" y="94"/>
                    </a:cubicBezTo>
                    <a:cubicBezTo>
                      <a:pt x="92" y="117"/>
                      <a:pt x="183" y="143"/>
                      <a:pt x="237" y="164"/>
                    </a:cubicBezTo>
                    <a:cubicBezTo>
                      <a:pt x="237" y="164"/>
                      <a:pt x="237" y="164"/>
                      <a:pt x="237" y="164"/>
                    </a:cubicBezTo>
                    <a:cubicBezTo>
                      <a:pt x="197" y="122"/>
                      <a:pt x="138" y="48"/>
                      <a:pt x="103" y="25"/>
                    </a:cubicBezTo>
                    <a:cubicBezTo>
                      <a:pt x="75" y="7"/>
                      <a:pt x="55" y="0"/>
                      <a:pt x="41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072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ko-KR" altLang="en-US" smtClean="0"/>
              <a:pPr/>
              <a:t>2024-02-21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427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93" r:id="rId18"/>
    <p:sldLayoutId id="2147483692" r:id="rId19"/>
    <p:sldLayoutId id="2147483691" r:id="rId20"/>
    <p:sldLayoutId id="2147483690" r:id="rId21"/>
    <p:sldLayoutId id="2147483689" r:id="rId2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4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15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5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34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6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17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8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36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11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838200" y="1638300"/>
            <a:ext cx="3381375" cy="4467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번역 불필요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1321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13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"/>
            <a:ext cx="12192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15541"/>
      </p:ext>
    </p:extLst>
  </p:cSld>
  <p:clrMapOvr>
    <a:masterClrMapping/>
  </p:clrMapOvr>
</p:sld>
</file>

<file path=ppt/theme/theme1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4A45FF"/>
      </a:hlink>
      <a:folHlink>
        <a:srgbClr val="BE27BB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8838</TotalTime>
  <Words>20</Words>
  <Application>Microsoft Office PowerPoint</Application>
  <PresentationFormat>와이드스크린</PresentationFormat>
  <Paragraphs>13</Paragraphs>
  <Slides>6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0" baseType="lpstr">
      <vt:lpstr>맑은 고딕</vt:lpstr>
      <vt:lpstr>Arial</vt:lpstr>
      <vt:lpstr>Calibri</vt:lpstr>
      <vt:lpstr>한컴오피스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821088248337</dc:creator>
  <cp:lastModifiedBy>김은지</cp:lastModifiedBy>
  <cp:revision>543</cp:revision>
  <dcterms:created xsi:type="dcterms:W3CDTF">2021-12-08T02:12:35Z</dcterms:created>
  <dcterms:modified xsi:type="dcterms:W3CDTF">2024-02-21T04:44:29Z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DRClass">
    <vt:lpwstr>2</vt:lpwstr>
  </property>
  <property fmtid="{D5CDD505-2E9C-101B-9397-08002B2CF9AE}" pid="3" name="FDRDate">
    <vt:lpwstr>20230807T002004Z</vt:lpwstr>
  </property>
  <property fmtid="{D5CDD505-2E9C-101B-9397-08002B2CF9AE}" pid="4" name="FDRDomainID">
    <vt:lpwstr>0100000000001983</vt:lpwstr>
  </property>
  <property fmtid="{D5CDD505-2E9C-101B-9397-08002B2CF9AE}" pid="5" name="FDRSet">
    <vt:lpwstr>auto</vt:lpwstr>
  </property>
  <property fmtid="{D5CDD505-2E9C-101B-9397-08002B2CF9AE}" pid="6" name="FDRSys">
    <vt:lpwstr>Fasoo Data Radar Client Agent</vt:lpwstr>
  </property>
  <property fmtid="{D5CDD505-2E9C-101B-9397-08002B2CF9AE}" pid="7" name="FDRver">
    <vt:lpwstr>1.0</vt:lpwstr>
  </property>
</Properties>
</file>