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12579"/>
    <p:restoredTop sz="90000"/>
  </p:normalViewPr>
  <p:slideViewPr>
    <p:cSldViewPr snapToGrid="0" snapToObjects="1">
      <p:cViewPr>
        <p:scale>
          <a:sx n="111" d="100"/>
          <a:sy n="111" d="100"/>
        </p:scale>
        <p:origin x="-1758" y="-72"/>
      </p:cViewPr>
      <p:guideLst>
        <p:guide orient="horz" pos="2159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799" y="2130425"/>
            <a:ext cx="7772398" cy="1470025"/>
          </a:xfrm>
        </p:spPr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599" y="3886200"/>
            <a:ext cx="640079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940A130E-E3B8-4EBE-931F-81B26B8448AA}" type="datetime1">
              <a:rPr lang="ko-KR" altLang="en-US"/>
              <a:pPr lvl="0">
                <a:defRPr/>
              </a:pPr>
              <a:t>2023-03-29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800C6A38-4290-41DD-B95C-4155372FD4A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CA348888-F454-4AD2-BA62-3AF29D9807C0}" type="datetime1">
              <a:rPr lang="ko-KR" altLang="en-US"/>
              <a:pPr lvl="0">
                <a:defRPr/>
              </a:pPr>
              <a:t>2023-03-29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229598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/>
          </p:nvPr>
        </p:nvSpPr>
        <p:spPr>
          <a:xfrm>
            <a:off x="2143107" y="2214563"/>
            <a:ext cx="4857766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/>
            </a:pPr>
            <a:r>
              <a:rPr lang="ko-KR" altLang="en-US"/>
              <a:t>첫째 목차</a:t>
            </a:r>
          </a:p>
          <a:p>
            <a:pPr lvl="0">
              <a:defRPr/>
            </a:pPr>
            <a:r>
              <a:rPr lang="ko-KR" altLang="en-US"/>
              <a:t>둘째 목차</a:t>
            </a:r>
          </a:p>
          <a:p>
            <a:pPr lvl="0">
              <a:defRPr/>
            </a:pPr>
            <a:r>
              <a:rPr lang="ko-KR" altLang="en-US"/>
              <a:t>셋째 목차</a:t>
            </a:r>
          </a:p>
          <a:p>
            <a:pPr lvl="0">
              <a:defRPr/>
            </a:pPr>
            <a:r>
              <a:rPr lang="ko-KR" altLang="en-US"/>
              <a:t>넷째 목차</a:t>
            </a:r>
          </a:p>
          <a:p>
            <a:pPr lvl="0">
              <a:defRPr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956FEC12-A4C9-4837-AF94-AD867782C04C}" type="datetime1">
              <a:rPr lang="ko-KR" altLang="en-US"/>
              <a:pPr lvl="0">
                <a:defRPr/>
              </a:pPr>
              <a:t>2023-03-29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399" y="274638"/>
            <a:ext cx="2057399" cy="5851525"/>
          </a:xfrm>
        </p:spPr>
        <p:txBody>
          <a:bodyPr vert="eaVert"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199" y="274638"/>
            <a:ext cx="6019799" cy="5851525"/>
          </a:xfrm>
        </p:spPr>
        <p:txBody>
          <a:bodyPr vert="eaVert"/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957F84A3-4F29-4053-ACFD-1BAF2D3F140C}" type="datetime1">
              <a:rPr lang="ko-KR" altLang="en-US"/>
              <a:pPr lvl="0">
                <a:defRPr/>
              </a:pPr>
              <a:t>2023-03-29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4953836A-82A3-4C8B-9D31-CD724F3673ED}" type="datetime1">
              <a:rPr lang="ko-KR" altLang="en-US"/>
              <a:pPr lvl="0">
                <a:defRPr/>
              </a:pPr>
              <a:t>2023-03-29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AD2EBAF6-36D0-4DD8-B695-D4C1B37E35D6}" type="datetime1">
              <a:rPr lang="ko-KR" altLang="en-US"/>
              <a:pPr lvl="0">
                <a:defRPr/>
              </a:pPr>
              <a:t>2023-03-29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39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39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60728D28-603B-4EFC-80F8-17E5E9107035}" type="datetime1">
              <a:rPr lang="ko-KR" altLang="en-US"/>
              <a:pPr lvl="0">
                <a:defRPr/>
              </a:pPr>
              <a:t>2023-03-29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내용 2개" type="twoObj" preserve="1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0385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199" y="1600200"/>
            <a:ext cx="40385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A27A1F4E-0809-4239-8034-C38E431DAF92}" type="datetime1">
              <a:rPr lang="ko-KR" altLang="en-US"/>
              <a:pPr lvl="0">
                <a:defRPr/>
              </a:pPr>
              <a:t>2023-03-29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5E0DA496-7307-4E8B-88DE-CB97B48BAB6F}" type="datetime1">
              <a:rPr lang="ko-KR" altLang="en-US"/>
              <a:pPr lvl="0">
                <a:defRPr/>
              </a:pPr>
              <a:t>2023-03-29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표" type="tbl" preserve="1">
  <p:cSld name="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456027" y="1643063"/>
            <a:ext cx="8229598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>
              <a:defRPr/>
            </a:pPr>
            <a:r>
              <a:rPr lang="ko-KR" altLang="en-US"/>
              <a:t>표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58721E90-850C-410B-8B89-8394F580CFDA}" type="datetime1">
              <a:rPr lang="ko-KR" altLang="en-US"/>
              <a:pPr lvl="0">
                <a:defRPr/>
              </a:pPr>
              <a:t>2023-03-29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내용 4개" type="fourObj" preserve="1">
  <p:cSld name="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199" y="1600200"/>
            <a:ext cx="40385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199" y="1600200"/>
            <a:ext cx="40385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7" y="3984220"/>
            <a:ext cx="40385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7" y="3984220"/>
            <a:ext cx="40385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5ACE7E28-9336-4363-8674-B91477D8F243}" type="datetime1">
              <a:rPr lang="ko-KR" altLang="en-US"/>
              <a:pPr lvl="0">
                <a:defRPr/>
              </a:pPr>
              <a:t>2023-03-29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7" y="4800600"/>
            <a:ext cx="548639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7" y="612775"/>
            <a:ext cx="548639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/>
            </a:pPr>
            <a:r>
              <a:rPr lang="ko-KR" altLang="en-US"/>
              <a:t>그림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7" y="5367338"/>
            <a:ext cx="548639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5ACE7E28-9336-4363-8674-B91477D8F243}" type="datetime1">
              <a:rPr lang="ko-KR" altLang="en-US"/>
              <a:pPr lvl="0">
                <a:defRPr/>
              </a:pPr>
              <a:t>2023-03-29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한컴오피스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229598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199" y="1600200"/>
            <a:ext cx="8229598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199" y="6356350"/>
            <a:ext cx="21335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fld id="{D422D86A-5F52-4165-8473-F1B836277586}" type="datetime1">
              <a:rPr lang="ko-KR" altLang="en-US"/>
              <a:pPr lvl="0">
                <a:defRPr/>
              </a:pPr>
              <a:t>2023-03-29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199" y="6356350"/>
            <a:ext cx="28955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199" y="6356350"/>
            <a:ext cx="21335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ransition/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rtl="0" eaLnBrk="1" latinLnBrk="1" hangingPunct="1">
        <a:defRPr>
          <a:solidFill>
            <a:schemeClr val="tx2"/>
          </a:solidFill>
        </a:defRPr>
      </a:lvl2pPr>
      <a:lvl3pPr rtl="0" eaLnBrk="1" latinLnBrk="1" hangingPunct="1">
        <a:defRPr>
          <a:solidFill>
            <a:schemeClr val="tx2"/>
          </a:solidFill>
        </a:defRPr>
      </a:lvl3pPr>
      <a:lvl4pPr rtl="0" eaLnBrk="1" latinLnBrk="1" hangingPunct="1">
        <a:defRPr>
          <a:solidFill>
            <a:schemeClr val="tx2"/>
          </a:solidFill>
        </a:defRPr>
      </a:lvl4pPr>
      <a:lvl5pPr rtl="0" eaLnBrk="1" latinLnBrk="1" hangingPunct="1">
        <a:defRPr>
          <a:solidFill>
            <a:schemeClr val="tx2"/>
          </a:solidFill>
        </a:defRPr>
      </a:lvl5pPr>
      <a:lvl6pPr rtl="0" eaLnBrk="1" latinLnBrk="1" hangingPunct="1">
        <a:defRPr>
          <a:solidFill>
            <a:schemeClr val="tx2"/>
          </a:solidFill>
        </a:defRPr>
      </a:lvl6pPr>
      <a:lvl7pPr rtl="0" eaLnBrk="1" latinLnBrk="1" hangingPunct="1">
        <a:defRPr>
          <a:solidFill>
            <a:schemeClr val="tx2"/>
          </a:solidFill>
        </a:defRPr>
      </a:lvl7pPr>
      <a:lvl8pPr rtl="0" eaLnBrk="1" latinLnBrk="1" hangingPunct="1">
        <a:defRPr>
          <a:solidFill>
            <a:schemeClr val="tx2"/>
          </a:solidFill>
        </a:defRPr>
      </a:lvl8pPr>
      <a:lvl9pPr rtl="0"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198685"/>
            <a:ext cx="9144000" cy="64606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198685"/>
            <a:ext cx="9144000" cy="64606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198685"/>
            <a:ext cx="9144000" cy="64606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198685"/>
            <a:ext cx="9144000" cy="64606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3페이지+교체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2" y="179528"/>
            <a:ext cx="9107087" cy="643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198685"/>
            <a:ext cx="9144000" cy="64606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198685"/>
            <a:ext cx="9144000" cy="64606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198685"/>
            <a:ext cx="9144000" cy="64606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198685"/>
            <a:ext cx="9144000" cy="64606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198685"/>
            <a:ext cx="9144000" cy="64606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198685"/>
            <a:ext cx="9144000" cy="64606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198685"/>
            <a:ext cx="9144000" cy="64606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198685"/>
            <a:ext cx="9144000" cy="64606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198685"/>
            <a:ext cx="9144000" cy="64606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198685"/>
            <a:ext cx="9144000" cy="64606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198685"/>
            <a:ext cx="9144000" cy="64606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198685"/>
            <a:ext cx="9144000" cy="64606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198685"/>
            <a:ext cx="9144000" cy="64606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198685"/>
            <a:ext cx="9144000" cy="64606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198685"/>
            <a:ext cx="9144000" cy="64606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198685"/>
            <a:ext cx="9144000" cy="64606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198685"/>
            <a:ext cx="9144000" cy="64606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198685"/>
            <a:ext cx="9144000" cy="64606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198685"/>
            <a:ext cx="9144000" cy="64606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198685"/>
            <a:ext cx="9144000" cy="64606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198685"/>
            <a:ext cx="9144000" cy="64606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198685"/>
            <a:ext cx="9144000" cy="6460629"/>
          </a:xfrm>
          <a:prstGeom prst="rect">
            <a:avLst/>
          </a:prstGeom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0000FF"/>
      </a:hlink>
      <a:folHlink>
        <a:srgbClr val="800080"/>
      </a:folHlink>
    </a:clrScheme>
    <a:fontScheme name="한컴오피스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화면 슬라이드 쇼(4:3)</PresentationFormat>
  <Paragraphs>0</Paragraphs>
  <Slides>27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27</vt:i4>
      </vt:variant>
    </vt:vector>
  </HeadingPairs>
  <TitlesOfParts>
    <vt:vector size="28" baseType="lpstr">
      <vt:lpstr>한컴오피스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GO-buzang</dc:creator>
  <cp:lastModifiedBy>user</cp:lastModifiedBy>
  <cp:revision>2</cp:revision>
  <dcterms:created xsi:type="dcterms:W3CDTF">2023-03-29T05:03:00Z</dcterms:created>
  <dcterms:modified xsi:type="dcterms:W3CDTF">2023-03-29T05:12:01Z</dcterms:modified>
  <cp:version>1100.0100.01</cp:version>
</cp:coreProperties>
</file>