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91" r:id="rId3"/>
    <p:sldId id="292" r:id="rId4"/>
    <p:sldId id="293" r:id="rId5"/>
    <p:sldId id="258" r:id="rId6"/>
    <p:sldId id="260" r:id="rId7"/>
    <p:sldId id="261" r:id="rId8"/>
    <p:sldId id="262" r:id="rId9"/>
    <p:sldId id="296" r:id="rId10"/>
  </p:sldIdLst>
  <p:sldSz cx="24374475" cy="13717588"/>
  <p:notesSz cx="6858000" cy="9144000"/>
  <p:defaultTextStyle>
    <a:defPPr>
      <a:defRPr lang="ko-KR"/>
    </a:defPPr>
    <a:lvl1pPr marL="0" algn="l" defTabSz="2176638" rtl="0" eaLnBrk="1" latinLnBrk="1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319" algn="l" defTabSz="2176638" rtl="0" eaLnBrk="1" latinLnBrk="1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6638" algn="l" defTabSz="2176638" rtl="0" eaLnBrk="1" latinLnBrk="1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4957" algn="l" defTabSz="2176638" rtl="0" eaLnBrk="1" latinLnBrk="1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3276" algn="l" defTabSz="2176638" rtl="0" eaLnBrk="1" latinLnBrk="1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1594" algn="l" defTabSz="2176638" rtl="0" eaLnBrk="1" latinLnBrk="1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29913" algn="l" defTabSz="2176638" rtl="0" eaLnBrk="1" latinLnBrk="1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8232" algn="l" defTabSz="2176638" rtl="0" eaLnBrk="1" latinLnBrk="1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6551" algn="l" defTabSz="2176638" rtl="0" eaLnBrk="1" latinLnBrk="1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76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132" y="300"/>
      </p:cViewPr>
      <p:guideLst>
        <p:guide orient="horz" pos="4319"/>
        <p:guide pos="76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086" y="4261345"/>
            <a:ext cx="20718304" cy="294039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6171" y="7773300"/>
            <a:ext cx="17062133" cy="35056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8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67EB-B96A-4668-B1ED-ECA0E53C76D1}" type="datetimeFigureOut">
              <a:rPr lang="ko-KR" altLang="en-US" smtClean="0"/>
              <a:t>2024-02-06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0FDB-1898-436D-ACEA-9427EF503E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894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67EB-B96A-4668-B1ED-ECA0E53C76D1}" type="datetimeFigureOut">
              <a:rPr lang="ko-KR" altLang="en-US" smtClean="0"/>
              <a:t>2024-02-06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0FDB-1898-436D-ACEA-9427EF503E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342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7107059" y="1098677"/>
            <a:ext cx="14616222" cy="23411986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249930" y="1098677"/>
            <a:ext cx="43450887" cy="23411986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67EB-B96A-4668-B1ED-ECA0E53C76D1}" type="datetimeFigureOut">
              <a:rPr lang="ko-KR" altLang="en-US" smtClean="0"/>
              <a:t>2024-02-06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0FDB-1898-436D-ACEA-9427EF503E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56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67EB-B96A-4668-B1ED-ECA0E53C76D1}" type="datetimeFigureOut">
              <a:rPr lang="ko-KR" altLang="en-US" smtClean="0"/>
              <a:t>2024-02-06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0FDB-1898-436D-ACEA-9427EF503E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469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415" y="8814822"/>
            <a:ext cx="20718304" cy="2724465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415" y="5814100"/>
            <a:ext cx="20718304" cy="3000721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31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63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495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27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159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2991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823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655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67EB-B96A-4668-B1ED-ECA0E53C76D1}" type="datetimeFigureOut">
              <a:rPr lang="ko-KR" altLang="en-US" smtClean="0"/>
              <a:t>2024-02-06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0FDB-1898-436D-ACEA-9427EF503E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69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249930" y="6401542"/>
            <a:ext cx="29033556" cy="18109122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2689728" y="6401542"/>
            <a:ext cx="29033553" cy="18109122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67EB-B96A-4668-B1ED-ECA0E53C76D1}" type="datetimeFigureOut">
              <a:rPr lang="ko-KR" altLang="en-US" smtClean="0"/>
              <a:t>2024-02-06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0FDB-1898-436D-ACEA-9427EF503E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6311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8724" y="549339"/>
            <a:ext cx="21937028" cy="2286265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8724" y="3070582"/>
            <a:ext cx="10769626" cy="127967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319" indent="0">
              <a:buNone/>
              <a:defRPr sz="4800" b="1"/>
            </a:lvl2pPr>
            <a:lvl3pPr marL="2176638" indent="0">
              <a:buNone/>
              <a:defRPr sz="4300" b="1"/>
            </a:lvl3pPr>
            <a:lvl4pPr marL="3264957" indent="0">
              <a:buNone/>
              <a:defRPr sz="3800" b="1"/>
            </a:lvl4pPr>
            <a:lvl5pPr marL="4353276" indent="0">
              <a:buNone/>
              <a:defRPr sz="3800" b="1"/>
            </a:lvl5pPr>
            <a:lvl6pPr marL="5441594" indent="0">
              <a:buNone/>
              <a:defRPr sz="3800" b="1"/>
            </a:lvl6pPr>
            <a:lvl7pPr marL="6529913" indent="0">
              <a:buNone/>
              <a:defRPr sz="3800" b="1"/>
            </a:lvl7pPr>
            <a:lvl8pPr marL="7618232" indent="0">
              <a:buNone/>
              <a:defRPr sz="3800" b="1"/>
            </a:lvl8pPr>
            <a:lvl9pPr marL="8706551" indent="0">
              <a:buNone/>
              <a:defRPr sz="38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8724" y="4350254"/>
            <a:ext cx="10769626" cy="7903491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1896" y="3070582"/>
            <a:ext cx="10773856" cy="127967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319" indent="0">
              <a:buNone/>
              <a:defRPr sz="4800" b="1"/>
            </a:lvl2pPr>
            <a:lvl3pPr marL="2176638" indent="0">
              <a:buNone/>
              <a:defRPr sz="4300" b="1"/>
            </a:lvl3pPr>
            <a:lvl4pPr marL="3264957" indent="0">
              <a:buNone/>
              <a:defRPr sz="3800" b="1"/>
            </a:lvl4pPr>
            <a:lvl5pPr marL="4353276" indent="0">
              <a:buNone/>
              <a:defRPr sz="3800" b="1"/>
            </a:lvl5pPr>
            <a:lvl6pPr marL="5441594" indent="0">
              <a:buNone/>
              <a:defRPr sz="3800" b="1"/>
            </a:lvl6pPr>
            <a:lvl7pPr marL="6529913" indent="0">
              <a:buNone/>
              <a:defRPr sz="3800" b="1"/>
            </a:lvl7pPr>
            <a:lvl8pPr marL="7618232" indent="0">
              <a:buNone/>
              <a:defRPr sz="3800" b="1"/>
            </a:lvl8pPr>
            <a:lvl9pPr marL="8706551" indent="0">
              <a:buNone/>
              <a:defRPr sz="38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1896" y="4350254"/>
            <a:ext cx="10773856" cy="7903491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67EB-B96A-4668-B1ED-ECA0E53C76D1}" type="datetimeFigureOut">
              <a:rPr lang="ko-KR" altLang="en-US" smtClean="0"/>
              <a:t>2024-02-06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0FDB-1898-436D-ACEA-9427EF503E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097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67EB-B96A-4668-B1ED-ECA0E53C76D1}" type="datetimeFigureOut">
              <a:rPr lang="ko-KR" altLang="en-US" smtClean="0"/>
              <a:t>2024-02-06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0FDB-1898-436D-ACEA-9427EF503E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488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67EB-B96A-4668-B1ED-ECA0E53C76D1}" type="datetimeFigureOut">
              <a:rPr lang="ko-KR" altLang="en-US" smtClean="0"/>
              <a:t>2024-02-06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0FDB-1898-436D-ACEA-9427EF503E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22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8725" y="546163"/>
            <a:ext cx="8019034" cy="2324369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29742" y="546164"/>
            <a:ext cx="13626009" cy="11707581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8725" y="2870533"/>
            <a:ext cx="8019034" cy="9383212"/>
          </a:xfrm>
        </p:spPr>
        <p:txBody>
          <a:bodyPr/>
          <a:lstStyle>
            <a:lvl1pPr marL="0" indent="0">
              <a:buNone/>
              <a:defRPr sz="3300"/>
            </a:lvl1pPr>
            <a:lvl2pPr marL="1088319" indent="0">
              <a:buNone/>
              <a:defRPr sz="2900"/>
            </a:lvl2pPr>
            <a:lvl3pPr marL="2176638" indent="0">
              <a:buNone/>
              <a:defRPr sz="2400"/>
            </a:lvl3pPr>
            <a:lvl4pPr marL="3264957" indent="0">
              <a:buNone/>
              <a:defRPr sz="2100"/>
            </a:lvl4pPr>
            <a:lvl5pPr marL="4353276" indent="0">
              <a:buNone/>
              <a:defRPr sz="2100"/>
            </a:lvl5pPr>
            <a:lvl6pPr marL="5441594" indent="0">
              <a:buNone/>
              <a:defRPr sz="2100"/>
            </a:lvl6pPr>
            <a:lvl7pPr marL="6529913" indent="0">
              <a:buNone/>
              <a:defRPr sz="2100"/>
            </a:lvl7pPr>
            <a:lvl8pPr marL="7618232" indent="0">
              <a:buNone/>
              <a:defRPr sz="2100"/>
            </a:lvl8pPr>
            <a:lvl9pPr marL="8706551" indent="0">
              <a:buNone/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67EB-B96A-4668-B1ED-ECA0E53C76D1}" type="datetimeFigureOut">
              <a:rPr lang="ko-KR" altLang="en-US" smtClean="0"/>
              <a:t>2024-02-06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0FDB-1898-436D-ACEA-9427EF503E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41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7568" y="9602312"/>
            <a:ext cx="14624685" cy="1133607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7568" y="1225692"/>
            <a:ext cx="14624685" cy="8230553"/>
          </a:xfrm>
        </p:spPr>
        <p:txBody>
          <a:bodyPr/>
          <a:lstStyle>
            <a:lvl1pPr marL="0" indent="0">
              <a:buNone/>
              <a:defRPr sz="7600"/>
            </a:lvl1pPr>
            <a:lvl2pPr marL="1088319" indent="0">
              <a:buNone/>
              <a:defRPr sz="6700"/>
            </a:lvl2pPr>
            <a:lvl3pPr marL="2176638" indent="0">
              <a:buNone/>
              <a:defRPr sz="5700"/>
            </a:lvl3pPr>
            <a:lvl4pPr marL="3264957" indent="0">
              <a:buNone/>
              <a:defRPr sz="4800"/>
            </a:lvl4pPr>
            <a:lvl5pPr marL="4353276" indent="0">
              <a:buNone/>
              <a:defRPr sz="4800"/>
            </a:lvl5pPr>
            <a:lvl6pPr marL="5441594" indent="0">
              <a:buNone/>
              <a:defRPr sz="4800"/>
            </a:lvl6pPr>
            <a:lvl7pPr marL="6529913" indent="0">
              <a:buNone/>
              <a:defRPr sz="4800"/>
            </a:lvl7pPr>
            <a:lvl8pPr marL="7618232" indent="0">
              <a:buNone/>
              <a:defRPr sz="4800"/>
            </a:lvl8pPr>
            <a:lvl9pPr marL="8706551" indent="0">
              <a:buNone/>
              <a:defRPr sz="48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7568" y="10735919"/>
            <a:ext cx="14624685" cy="1609910"/>
          </a:xfrm>
        </p:spPr>
        <p:txBody>
          <a:bodyPr/>
          <a:lstStyle>
            <a:lvl1pPr marL="0" indent="0">
              <a:buNone/>
              <a:defRPr sz="3300"/>
            </a:lvl1pPr>
            <a:lvl2pPr marL="1088319" indent="0">
              <a:buNone/>
              <a:defRPr sz="2900"/>
            </a:lvl2pPr>
            <a:lvl3pPr marL="2176638" indent="0">
              <a:buNone/>
              <a:defRPr sz="2400"/>
            </a:lvl3pPr>
            <a:lvl4pPr marL="3264957" indent="0">
              <a:buNone/>
              <a:defRPr sz="2100"/>
            </a:lvl4pPr>
            <a:lvl5pPr marL="4353276" indent="0">
              <a:buNone/>
              <a:defRPr sz="2100"/>
            </a:lvl5pPr>
            <a:lvl6pPr marL="5441594" indent="0">
              <a:buNone/>
              <a:defRPr sz="2100"/>
            </a:lvl6pPr>
            <a:lvl7pPr marL="6529913" indent="0">
              <a:buNone/>
              <a:defRPr sz="2100"/>
            </a:lvl7pPr>
            <a:lvl8pPr marL="7618232" indent="0">
              <a:buNone/>
              <a:defRPr sz="2100"/>
            </a:lvl8pPr>
            <a:lvl9pPr marL="8706551" indent="0">
              <a:buNone/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67EB-B96A-4668-B1ED-ECA0E53C76D1}" type="datetimeFigureOut">
              <a:rPr lang="ko-KR" altLang="en-US" smtClean="0"/>
              <a:t>2024-02-06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0FDB-1898-436D-ACEA-9427EF503E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160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18724" y="549339"/>
            <a:ext cx="21937028" cy="2286265"/>
          </a:xfrm>
          <a:prstGeom prst="rect">
            <a:avLst/>
          </a:prstGeom>
        </p:spPr>
        <p:txBody>
          <a:bodyPr vert="horz" lIns="217664" tIns="108832" rIns="217664" bIns="108832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8724" y="3200772"/>
            <a:ext cx="21937028" cy="9052974"/>
          </a:xfrm>
          <a:prstGeom prst="rect">
            <a:avLst/>
          </a:prstGeom>
        </p:spPr>
        <p:txBody>
          <a:bodyPr vert="horz" lIns="217664" tIns="108832" rIns="217664" bIns="10883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18724" y="12714173"/>
            <a:ext cx="5687378" cy="730335"/>
          </a:xfrm>
          <a:prstGeom prst="rect">
            <a:avLst/>
          </a:prstGeom>
        </p:spPr>
        <p:txBody>
          <a:bodyPr vert="horz" lIns="217664" tIns="108832" rIns="217664" bIns="108832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E67EB-B96A-4668-B1ED-ECA0E53C76D1}" type="datetimeFigureOut">
              <a:rPr lang="ko-KR" altLang="en-US" smtClean="0"/>
              <a:t>2024-02-06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8327946" y="12714173"/>
            <a:ext cx="7718584" cy="730335"/>
          </a:xfrm>
          <a:prstGeom prst="rect">
            <a:avLst/>
          </a:prstGeom>
        </p:spPr>
        <p:txBody>
          <a:bodyPr vert="horz" lIns="217664" tIns="108832" rIns="217664" bIns="108832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7468374" y="12714173"/>
            <a:ext cx="5687378" cy="730335"/>
          </a:xfrm>
          <a:prstGeom prst="rect">
            <a:avLst/>
          </a:prstGeom>
        </p:spPr>
        <p:txBody>
          <a:bodyPr vert="horz" lIns="217664" tIns="108832" rIns="217664" bIns="108832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70FDB-1898-436D-ACEA-9427EF503E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064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76638" rtl="0" eaLnBrk="1" latinLnBrk="1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239" indent="-816239" algn="l" defTabSz="2176638" rtl="0" eaLnBrk="1" latinLnBrk="1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518" indent="-680199" algn="l" defTabSz="2176638" rtl="0" eaLnBrk="1" latinLnBrk="1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0797" indent="-544159" algn="l" defTabSz="2176638" rtl="0" eaLnBrk="1" latinLnBrk="1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116" indent="-544159" algn="l" defTabSz="2176638" rtl="0" eaLnBrk="1" latinLnBrk="1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7435" indent="-544159" algn="l" defTabSz="2176638" rtl="0" eaLnBrk="1" latinLnBrk="1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5754" indent="-544159" algn="l" defTabSz="2176638" rtl="0" eaLnBrk="1" latinLnBrk="1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4073" indent="-544159" algn="l" defTabSz="2176638" rtl="0" eaLnBrk="1" latinLnBrk="1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2392" indent="-544159" algn="l" defTabSz="2176638" rtl="0" eaLnBrk="1" latinLnBrk="1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0710" indent="-544159" algn="l" defTabSz="2176638" rtl="0" eaLnBrk="1" latinLnBrk="1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2176638" rtl="0" eaLnBrk="1" latinLnBrk="1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319" algn="l" defTabSz="2176638" rtl="0" eaLnBrk="1" latinLnBrk="1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6638" algn="l" defTabSz="2176638" rtl="0" eaLnBrk="1" latinLnBrk="1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4957" algn="l" defTabSz="2176638" rtl="0" eaLnBrk="1" latinLnBrk="1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276" algn="l" defTabSz="2176638" rtl="0" eaLnBrk="1" latinLnBrk="1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1594" algn="l" defTabSz="2176638" rtl="0" eaLnBrk="1" latinLnBrk="1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9913" algn="l" defTabSz="2176638" rtl="0" eaLnBrk="1" latinLnBrk="1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8232" algn="l" defTabSz="2176638" rtl="0" eaLnBrk="1" latinLnBrk="1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6551" algn="l" defTabSz="2176638" rtl="0" eaLnBrk="1" latinLnBrk="1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강태정\1.자사\4. 회사소개\제안서\이미지\220128 뉴트리케어 고체치약 상품기술서-01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176" y="-774054"/>
            <a:ext cx="24371300" cy="13716000"/>
          </a:xfrm>
          <a:prstGeom prst="rect">
            <a:avLst/>
          </a:prstGeom>
          <a:noFill/>
        </p:spPr>
      </p:pic>
      <p:pic>
        <p:nvPicPr>
          <p:cNvPr id="10244" name="그림 1024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299806" y="5922690"/>
            <a:ext cx="6552728" cy="2304256"/>
          </a:xfrm>
          <a:prstGeom prst="rect">
            <a:avLst/>
          </a:prstGeom>
        </p:spPr>
      </p:pic>
      <p:pic>
        <p:nvPicPr>
          <p:cNvPr id="10246" name="그림 1024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1320342" y="6592057"/>
            <a:ext cx="1733791" cy="533474"/>
          </a:xfrm>
          <a:prstGeom prst="rect">
            <a:avLst/>
          </a:prstGeom>
        </p:spPr>
      </p:pic>
      <p:pic>
        <p:nvPicPr>
          <p:cNvPr id="10247" name="그림 1024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891094" y="9997727"/>
            <a:ext cx="3600400" cy="533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강태정\1.자사\4. 회사소개\제안서\이미지\220128 뉴트리케어 고체치약 제안서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794"/>
            <a:ext cx="24371300" cy="13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280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강태정\1.자사\4. 회사소개\제안서\이미지\220128 뉴트리케어 고체치약 제안서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794"/>
            <a:ext cx="24371301" cy="13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280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강태정\1.자사\4. 회사소개\제안서\이미지\220128 뉴트리케어 고체치약 제안서-04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87" y="794"/>
            <a:ext cx="24371300" cy="13716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강태정\1.자사\4. 회사소개\제안서\이미지\220128 뉴트리케어 고체치약 제안서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794"/>
            <a:ext cx="243713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17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강태정\1.자사\4. 회사소개\제안서\이미지\220128 뉴트리케어 고체치약 제안서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794"/>
            <a:ext cx="24371300" cy="13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174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강태정\1.자사\4. 회사소개\제안서\이미지\220128 뉴트리케어 고체치약 제안서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794"/>
            <a:ext cx="24371301" cy="13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174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강태정\1.자사\4. 회사소개\제안서\이미지\220128 뉴트리케어 고체치약 상품기술서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794"/>
            <a:ext cx="24371301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174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강태정\1.자사\4. 회사소개\제안서\이미지\220128 뉴트리케어 고체치약 상품기술서-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794"/>
            <a:ext cx="24371301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251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사용자 지정</PresentationFormat>
  <Paragraphs>0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2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dots-pc</cp:lastModifiedBy>
  <cp:revision>36</cp:revision>
  <dcterms:created xsi:type="dcterms:W3CDTF">2019-12-05T08:11:13Z</dcterms:created>
  <dcterms:modified xsi:type="dcterms:W3CDTF">2024-02-06T00:37:38Z</dcterms:modified>
  <cp:version/>
</cp:coreProperties>
</file>