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9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50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8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4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63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85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0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78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0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70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31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0D73-0A6A-4316-9F25-EC67D95A0CE9}" type="datetimeFigureOut">
              <a:rPr lang="ko-KR" altLang="en-US" smtClean="0"/>
              <a:t>2025-04-17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0833-3FBD-4BD9-AAB4-6E9CF5F4DA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10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7" y="1268760"/>
            <a:ext cx="9197927" cy="412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535996" y="4138275"/>
            <a:ext cx="756084" cy="2268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/>
          <p:cNvSpPr/>
          <p:nvPr/>
        </p:nvSpPr>
        <p:spPr>
          <a:xfrm>
            <a:off x="3195326" y="246333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344" y="5435932"/>
            <a:ext cx="28232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1. </a:t>
            </a:r>
            <a:r>
              <a:rPr lang="ko-KR" altLang="en-US" sz="1300" dirty="0" smtClean="0"/>
              <a:t>번역가 위한 </a:t>
            </a:r>
            <a:r>
              <a:rPr lang="en-US" altLang="ko-KR" sz="1300" dirty="0" smtClean="0"/>
              <a:t>AI </a:t>
            </a:r>
            <a:r>
              <a:rPr lang="ko-KR" altLang="en-US" sz="1300" dirty="0" smtClean="0"/>
              <a:t>기반 번역 솔루션</a:t>
            </a:r>
            <a:endParaRPr lang="en-US" altLang="ko-KR" sz="1300" dirty="0" smtClean="0"/>
          </a:p>
          <a:p>
            <a:r>
              <a:rPr lang="en-US" altLang="ko-KR" sz="1300" dirty="0"/>
              <a:t> </a:t>
            </a:r>
            <a:r>
              <a:rPr lang="en-US" altLang="ko-KR" sz="1300" dirty="0" smtClean="0"/>
              <a:t>  </a:t>
            </a:r>
            <a:r>
              <a:rPr lang="en-US" altLang="ko-KR" sz="1300" dirty="0" err="1" smtClean="0"/>
              <a:t>Too:niz</a:t>
            </a:r>
            <a:r>
              <a:rPr lang="en-US" altLang="ko-KR" sz="1300" dirty="0" smtClean="0"/>
              <a:t> / </a:t>
            </a:r>
            <a:r>
              <a:rPr lang="en-US" altLang="ko-KR" sz="1300" dirty="0" err="1" smtClean="0"/>
              <a:t>Clipseek</a:t>
            </a:r>
            <a:endParaRPr lang="en-US" altLang="ko-KR" sz="1300" dirty="0" smtClean="0"/>
          </a:p>
        </p:txBody>
      </p:sp>
      <p:sp>
        <p:nvSpPr>
          <p:cNvPr id="8" name="타원 7"/>
          <p:cNvSpPr/>
          <p:nvPr/>
        </p:nvSpPr>
        <p:spPr>
          <a:xfrm>
            <a:off x="3563888" y="3803801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2</a:t>
            </a:r>
            <a:endParaRPr lang="ko-KR" alt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44" y="6021288"/>
            <a:ext cx="59330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2. </a:t>
            </a:r>
            <a:r>
              <a:rPr lang="ko-KR" altLang="en-US" sz="1300" dirty="0" err="1" smtClean="0"/>
              <a:t>몇초만에</a:t>
            </a:r>
            <a:r>
              <a:rPr lang="ko-KR" altLang="en-US" sz="1300" dirty="0" smtClean="0"/>
              <a:t> 영상</a:t>
            </a:r>
            <a:r>
              <a:rPr lang="en-US" altLang="ko-KR" sz="1300" dirty="0" smtClean="0"/>
              <a:t>/</a:t>
            </a:r>
            <a:r>
              <a:rPr lang="ko-KR" altLang="en-US" sz="1300" dirty="0" err="1" smtClean="0"/>
              <a:t>웹툰</a:t>
            </a:r>
            <a:r>
              <a:rPr lang="ko-KR" altLang="en-US" sz="1300" dirty="0" smtClean="0"/>
              <a:t> 번역을 생성하고 편집이 가능한 효율적인 </a:t>
            </a:r>
            <a:r>
              <a:rPr lang="en-US" altLang="ko-KR" sz="1300" dirty="0" err="1" smtClean="0"/>
              <a:t>SaaS</a:t>
            </a:r>
            <a:r>
              <a:rPr lang="en-US" altLang="ko-KR" sz="1300" dirty="0" smtClean="0"/>
              <a:t> </a:t>
            </a:r>
            <a:r>
              <a:rPr lang="ko-KR" altLang="en-US" sz="1300" dirty="0" smtClean="0"/>
              <a:t>솔루션</a:t>
            </a:r>
            <a:endParaRPr lang="en-US" altLang="ko-KR" sz="1300" dirty="0" smtClean="0"/>
          </a:p>
        </p:txBody>
      </p:sp>
      <p:sp>
        <p:nvSpPr>
          <p:cNvPr id="11" name="타원 10"/>
          <p:cNvSpPr/>
          <p:nvPr/>
        </p:nvSpPr>
        <p:spPr>
          <a:xfrm>
            <a:off x="5076056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3</a:t>
            </a:r>
            <a:endParaRPr lang="ko-KR" altLang="en-US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344" y="6326111"/>
            <a:ext cx="378982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3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영상 플레이 </a:t>
            </a:r>
            <a:r>
              <a:rPr lang="en-US" altLang="ko-KR" sz="1300" dirty="0" smtClean="0"/>
              <a:t>(</a:t>
            </a:r>
            <a:r>
              <a:rPr lang="ko-KR" altLang="en-US" sz="1300" dirty="0" err="1" smtClean="0"/>
              <a:t>투니즈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/ </a:t>
            </a:r>
            <a:r>
              <a:rPr lang="ko-KR" altLang="en-US" sz="1300" dirty="0" err="1" smtClean="0"/>
              <a:t>클립식</a:t>
            </a:r>
            <a:r>
              <a:rPr lang="ko-KR" altLang="en-US" sz="1300" dirty="0" smtClean="0"/>
              <a:t> 시연 화면</a:t>
            </a:r>
            <a:r>
              <a:rPr lang="en-US" altLang="ko-KR" sz="1300" dirty="0"/>
              <a:t> </a:t>
            </a:r>
            <a:r>
              <a:rPr lang="ko-KR" altLang="en-US" sz="1300" dirty="0" smtClean="0"/>
              <a:t>링크</a:t>
            </a:r>
            <a:r>
              <a:rPr lang="en-US" altLang="ko-KR" sz="13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0770"/>
            <a:ext cx="8472734" cy="188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400196" y="148478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5435" y="3861048"/>
            <a:ext cx="878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footer</a:t>
            </a:r>
            <a:endParaRPr lang="en-US" altLang="ko-KR" sz="13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1526" y="4293096"/>
            <a:ext cx="33219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 smtClean="0"/>
              <a:t>현재 </a:t>
            </a:r>
            <a:r>
              <a:rPr lang="en-US" altLang="ko-KR" sz="1300" dirty="0" smtClean="0"/>
              <a:t>text </a:t>
            </a:r>
            <a:r>
              <a:rPr lang="ko-KR" altLang="en-US" sz="1300" dirty="0" smtClean="0"/>
              <a:t>그대로 </a:t>
            </a:r>
            <a:r>
              <a:rPr lang="ko-KR" altLang="en-US" sz="1300" dirty="0" err="1" smtClean="0"/>
              <a:t>둘것</a:t>
            </a:r>
            <a:r>
              <a:rPr lang="ko-KR" altLang="en-US" sz="1300" dirty="0" smtClean="0"/>
              <a:t> 나중에 변경될 사항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395319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36832" cy="355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344" y="4437112"/>
            <a:ext cx="90149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400" dirty="0" smtClean="0"/>
              <a:t>GPT-4 </a:t>
            </a:r>
            <a:r>
              <a:rPr lang="ko-KR" altLang="en-US" sz="1400" dirty="0" smtClean="0"/>
              <a:t>및 </a:t>
            </a:r>
            <a:r>
              <a:rPr lang="en-US" altLang="ko-KR" sz="1400" dirty="0" smtClean="0"/>
              <a:t>DALL·E </a:t>
            </a:r>
            <a:r>
              <a:rPr lang="ko-KR" altLang="en-US" sz="1400" dirty="0" smtClean="0"/>
              <a:t>기반 </a:t>
            </a:r>
            <a:r>
              <a:rPr lang="en-US" altLang="ko-KR" sz="1400" dirty="0" smtClean="0"/>
              <a:t>AI </a:t>
            </a:r>
            <a:r>
              <a:rPr lang="ko-KR" altLang="en-US" sz="1400" dirty="0" smtClean="0"/>
              <a:t>엔진을 통해 </a:t>
            </a:r>
            <a:r>
              <a:rPr lang="ko-KR" altLang="en-US" sz="1400" dirty="0" err="1" smtClean="0"/>
              <a:t>콘텐츠를</a:t>
            </a:r>
            <a:r>
              <a:rPr lang="ko-KR" altLang="en-US" sz="1400" dirty="0" smtClean="0"/>
              <a:t> 신속하고 자연스럽게 한국어 → 일본어 또는 다국어로 번역합니다</a:t>
            </a:r>
            <a:r>
              <a:rPr lang="en-US" altLang="ko-KR" sz="1400" dirty="0" smtClean="0"/>
              <a:t>.</a:t>
            </a:r>
          </a:p>
          <a:p>
            <a:endParaRPr lang="en-US" altLang="ko-KR" sz="13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344" y="4983049"/>
            <a:ext cx="95397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2. </a:t>
            </a:r>
            <a:r>
              <a:rPr lang="ko-KR" altLang="en-US" sz="1400" dirty="0" smtClean="0"/>
              <a:t>직관적인 프로젝트 </a:t>
            </a:r>
            <a:r>
              <a:rPr lang="ko-KR" altLang="en-US" sz="1400" dirty="0" err="1" smtClean="0"/>
              <a:t>대시보드</a:t>
            </a:r>
            <a:r>
              <a:rPr lang="ko-KR" altLang="en-US" sz="1400" dirty="0" smtClean="0"/>
              <a:t> 제공 작업 현황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컷 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진행률 등 실시간 관리 기능으로 효율적인 운영이 가능합니다</a:t>
            </a:r>
            <a:r>
              <a:rPr lang="en-US" altLang="ko-KR" sz="1400" dirty="0" smtClean="0"/>
              <a:t>.</a:t>
            </a:r>
          </a:p>
          <a:p>
            <a:endParaRPr lang="en-US" altLang="ko-KR" sz="13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344" y="5287872"/>
            <a:ext cx="102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/>
              <a:t>3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영상 </a:t>
            </a:r>
            <a:r>
              <a:rPr lang="en-US" altLang="ko-KR" sz="1300" dirty="0" smtClean="0"/>
              <a:t>OTT</a:t>
            </a:r>
            <a:r>
              <a:rPr lang="ko-KR" altLang="en-US" sz="1400" dirty="0" smtClean="0"/>
              <a:t> 부터 </a:t>
            </a:r>
            <a:r>
              <a:rPr lang="ko-KR" altLang="en-US" sz="1400" dirty="0" err="1" smtClean="0"/>
              <a:t>웹툰</a:t>
            </a:r>
            <a:r>
              <a:rPr lang="ko-KR" altLang="en-US" sz="1400" dirty="0" smtClean="0"/>
              <a:t> 까지 어떤 장르의 </a:t>
            </a:r>
            <a:r>
              <a:rPr lang="ko-KR" altLang="en-US" sz="1400" dirty="0" err="1" smtClean="0"/>
              <a:t>컨텐츠든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고퀄리티</a:t>
            </a:r>
            <a:r>
              <a:rPr lang="ko-KR" altLang="en-US" sz="1400" dirty="0" smtClean="0"/>
              <a:t> 번역 및 식자 작업을 자동화 또는 수동 정밀 조정으로 제공합니다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</p:txBody>
      </p:sp>
      <p:sp>
        <p:nvSpPr>
          <p:cNvPr id="10" name="타원 9"/>
          <p:cNvSpPr/>
          <p:nvPr/>
        </p:nvSpPr>
        <p:spPr>
          <a:xfrm>
            <a:off x="827584" y="16288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11" name="타원 10"/>
          <p:cNvSpPr/>
          <p:nvPr/>
        </p:nvSpPr>
        <p:spPr>
          <a:xfrm>
            <a:off x="3183772" y="16288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2</a:t>
            </a:r>
            <a:endParaRPr lang="ko-KR" altLang="en-US" sz="1500" b="1" dirty="0"/>
          </a:p>
        </p:txBody>
      </p:sp>
      <p:sp>
        <p:nvSpPr>
          <p:cNvPr id="12" name="타원 11"/>
          <p:cNvSpPr/>
          <p:nvPr/>
        </p:nvSpPr>
        <p:spPr>
          <a:xfrm>
            <a:off x="5652120" y="16288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3</a:t>
            </a:r>
            <a:endParaRPr lang="ko-KR" altLang="en-US" sz="1500" b="1" dirty="0"/>
          </a:p>
        </p:txBody>
      </p:sp>
      <p:sp>
        <p:nvSpPr>
          <p:cNvPr id="15" name="타원 14"/>
          <p:cNvSpPr/>
          <p:nvPr/>
        </p:nvSpPr>
        <p:spPr>
          <a:xfrm>
            <a:off x="899592" y="28529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4</a:t>
            </a:r>
            <a:endParaRPr lang="ko-KR" altLang="en-US" sz="1500" b="1" dirty="0"/>
          </a:p>
        </p:txBody>
      </p:sp>
      <p:sp>
        <p:nvSpPr>
          <p:cNvPr id="16" name="타원 15"/>
          <p:cNvSpPr/>
          <p:nvPr/>
        </p:nvSpPr>
        <p:spPr>
          <a:xfrm>
            <a:off x="3177065" y="28529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/>
              <a:t>5</a:t>
            </a:r>
            <a:endParaRPr lang="ko-KR" altLang="en-US" sz="1500" b="1" dirty="0"/>
          </a:p>
        </p:txBody>
      </p:sp>
      <p:sp>
        <p:nvSpPr>
          <p:cNvPr id="17" name="타원 16"/>
          <p:cNvSpPr/>
          <p:nvPr/>
        </p:nvSpPr>
        <p:spPr>
          <a:xfrm>
            <a:off x="5652120" y="28529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6</a:t>
            </a:r>
            <a:endParaRPr lang="ko-KR" alt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344" y="5670228"/>
            <a:ext cx="94111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4. </a:t>
            </a:r>
            <a:r>
              <a:rPr lang="en-US" altLang="ko-KR" sz="1400" dirty="0" smtClean="0"/>
              <a:t>PayPal </a:t>
            </a:r>
            <a:r>
              <a:rPr lang="ko-KR" altLang="en-US" sz="1400" dirty="0" smtClean="0"/>
              <a:t>및 다양한 결제 수단 지원 신용카드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체크카드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전자지갑 등으로 안전하고 간편하게 결제하실 수 있습니다</a:t>
            </a:r>
            <a:r>
              <a:rPr lang="en-US" altLang="ko-KR" sz="1400" dirty="0" smtClean="0"/>
              <a:t>.</a:t>
            </a:r>
          </a:p>
          <a:p>
            <a:endParaRPr lang="en-US" altLang="ko-KR" sz="13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44" y="6000141"/>
            <a:ext cx="86301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5. </a:t>
            </a:r>
            <a:r>
              <a:rPr lang="ko-KR" altLang="en-US" sz="1400" dirty="0" smtClean="0"/>
              <a:t>작업 결과물은 텍스트 스크립트 </a:t>
            </a:r>
            <a:r>
              <a:rPr lang="en-US" altLang="ko-KR" sz="1400" dirty="0" err="1" smtClean="0"/>
              <a:t>srt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vtt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번역된 이미지 </a:t>
            </a:r>
            <a:r>
              <a:rPr lang="en-US" altLang="ko-KR" sz="1400" dirty="0" smtClean="0"/>
              <a:t>jpg/</a:t>
            </a:r>
            <a:r>
              <a:rPr lang="en-US" altLang="ko-KR" sz="1400" dirty="0" err="1" smtClean="0"/>
              <a:t>png</a:t>
            </a:r>
            <a:r>
              <a:rPr lang="ko-KR" altLang="en-US" sz="1400" dirty="0" smtClean="0"/>
              <a:t> 등 원하는 형식으로 손쉽게 제공됩니다</a:t>
            </a:r>
            <a:r>
              <a:rPr lang="en-US" altLang="ko-KR" sz="1400" dirty="0" smtClean="0"/>
              <a:t>.</a:t>
            </a:r>
          </a:p>
          <a:p>
            <a:endParaRPr lang="en-US" altLang="ko-KR" sz="13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9344" y="6304964"/>
            <a:ext cx="79752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6. </a:t>
            </a:r>
            <a:r>
              <a:rPr lang="ko-KR" altLang="en-US" sz="1300" dirty="0" smtClean="0"/>
              <a:t>만약 전문가의 도움이 필요하다면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대시보드에서</a:t>
            </a:r>
            <a:r>
              <a:rPr lang="ko-KR" altLang="en-US" sz="1400" dirty="0" smtClean="0"/>
              <a:t> 클릭 한 번으로 작업진행을 진행할 수 있습니다</a:t>
            </a:r>
            <a:r>
              <a:rPr lang="en-US" altLang="ko-KR" sz="1400" dirty="0" smtClean="0"/>
              <a:t>. </a:t>
            </a:r>
          </a:p>
          <a:p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333695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4" y="5435932"/>
            <a:ext cx="21579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1. </a:t>
            </a:r>
            <a:r>
              <a:rPr lang="ko-KR" altLang="en-US" sz="1300" dirty="0" smtClean="0"/>
              <a:t>번역가를 위한 </a:t>
            </a:r>
            <a:r>
              <a:rPr lang="ko-KR" altLang="en-US" sz="1300" dirty="0" err="1" smtClean="0"/>
              <a:t>인사이트</a:t>
            </a:r>
            <a:endParaRPr lang="en-US" altLang="ko-KR" sz="13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9344" y="5765845"/>
            <a:ext cx="841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클라이언트 </a:t>
            </a:r>
            <a:r>
              <a:rPr lang="ko-KR" altLang="en-US" sz="1400" dirty="0" err="1" smtClean="0"/>
              <a:t>컨텐츠에</a:t>
            </a:r>
            <a:r>
              <a:rPr lang="ko-KR" altLang="en-US" sz="1400" dirty="0" smtClean="0"/>
              <a:t> 대한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번역 요청 흐름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작업 진행 현황 등을 한눈에 파악할 수 있습니다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ko-KR" altLang="en-US" sz="1400" dirty="0" smtClean="0"/>
              <a:t>고객 행동 데이터를 기반으로 개선 포인트를 발견하고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번역 품질을 지속적으로 최적화할 수 있습니다</a:t>
            </a:r>
            <a:r>
              <a:rPr lang="en-US" altLang="ko-KR" sz="1400" dirty="0" smtClean="0"/>
              <a:t>.</a:t>
            </a:r>
            <a:endParaRPr lang="en-US" altLang="ko-KR" sz="13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75663" cy="442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타원 12"/>
          <p:cNvSpPr/>
          <p:nvPr/>
        </p:nvSpPr>
        <p:spPr>
          <a:xfrm>
            <a:off x="4587831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17869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039"/>
            <a:ext cx="9144000" cy="478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타원 4"/>
          <p:cNvSpPr/>
          <p:nvPr/>
        </p:nvSpPr>
        <p:spPr>
          <a:xfrm>
            <a:off x="4139952" y="19168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344" y="5435932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/>
              <a:t>1. </a:t>
            </a:r>
            <a:r>
              <a:rPr lang="en-US" altLang="ko-KR" sz="1400" dirty="0" smtClean="0"/>
              <a:t>API </a:t>
            </a:r>
            <a:r>
              <a:rPr lang="ko-KR" altLang="en-US" sz="1400" dirty="0" smtClean="0"/>
              <a:t>연동 기능</a:t>
            </a:r>
            <a:endParaRPr lang="en-US" altLang="ko-KR" sz="13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9344" y="5765845"/>
            <a:ext cx="78774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유튜브를</a:t>
            </a:r>
            <a:r>
              <a:rPr lang="ko-KR" altLang="en-US" sz="1400" dirty="0" smtClean="0"/>
              <a:t> 연동하여 </a:t>
            </a:r>
            <a:r>
              <a:rPr lang="en-US" altLang="ko-KR" sz="1400" dirty="0" err="1" smtClean="0"/>
              <a:t>url</a:t>
            </a:r>
            <a:r>
              <a:rPr lang="ko-KR" altLang="en-US" sz="1400" dirty="0" smtClean="0"/>
              <a:t> 입력만으로</a:t>
            </a:r>
            <a:br>
              <a:rPr lang="ko-KR" altLang="en-US" sz="1400" dirty="0" smtClean="0"/>
            </a:br>
            <a:r>
              <a:rPr lang="ko-KR" altLang="en-US" sz="1400" dirty="0" err="1" smtClean="0"/>
              <a:t>유튜브</a:t>
            </a:r>
            <a:r>
              <a:rPr lang="ko-KR" altLang="en-US" sz="1400" dirty="0" smtClean="0"/>
              <a:t> 영상 </a:t>
            </a:r>
            <a:r>
              <a:rPr lang="ko-KR" altLang="en-US" sz="1400" dirty="0" err="1" smtClean="0"/>
              <a:t>컨텐츠</a:t>
            </a:r>
            <a:r>
              <a:rPr lang="ko-KR" altLang="en-US" sz="1400" dirty="0" smtClean="0"/>
              <a:t> 번역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웹툰번역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식자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편집 등 자동화 작업을 실시간으로 처리할 수 있습니다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ko-KR" altLang="en-US" sz="1400" dirty="0" smtClean="0"/>
              <a:t>영</a:t>
            </a:r>
            <a:r>
              <a:rPr lang="ko-KR" altLang="en-US" sz="1400" dirty="0"/>
              <a:t>화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드라마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웹툰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등 서비스에 맞는 번역 결과물을 빠르게 생성해드립니다</a:t>
            </a:r>
            <a:r>
              <a:rPr lang="en-US" altLang="ko-KR" sz="1400" dirty="0" smtClean="0"/>
              <a:t>.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14417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2839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2123728" y="18575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44" y="3645024"/>
            <a:ext cx="856016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영문번역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일본어번역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중국어번역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영상번역</a:t>
            </a:r>
            <a:r>
              <a:rPr lang="en-US" altLang="ko-KR" sz="1400" dirty="0" smtClean="0"/>
              <a:t>,OTT</a:t>
            </a:r>
            <a:r>
              <a:rPr lang="ko-KR" altLang="en-US" sz="1400" dirty="0" smtClean="0"/>
              <a:t>번역</a:t>
            </a:r>
            <a:r>
              <a:rPr lang="en-US" altLang="ko-KR" sz="1400" dirty="0" smtClean="0"/>
              <a:t>,</a:t>
            </a:r>
            <a:r>
              <a:rPr lang="ko-KR" altLang="en-US" sz="1400" dirty="0" err="1" smtClean="0"/>
              <a:t>유튜브번역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한글스크립트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한글자막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한글전사작업</a:t>
            </a:r>
            <a:r>
              <a:rPr lang="en-US" altLang="ko-KR" sz="1400" dirty="0" smtClean="0"/>
              <a:t>, </a:t>
            </a:r>
          </a:p>
          <a:p>
            <a:r>
              <a:rPr lang="ko-KR" altLang="en-US" sz="1400" dirty="0" smtClean="0"/>
              <a:t>   </a:t>
            </a:r>
            <a:r>
              <a:rPr lang="ko-KR" altLang="en-US" sz="1400" dirty="0" err="1" smtClean="0"/>
              <a:t>웹툰번역</a:t>
            </a:r>
            <a:r>
              <a:rPr lang="en-US" altLang="ko-KR" sz="1400" dirty="0" smtClean="0"/>
              <a:t>,</a:t>
            </a:r>
            <a:r>
              <a:rPr lang="ko-KR" altLang="en-US" sz="1400" dirty="0" err="1" smtClean="0"/>
              <a:t>웹툰식자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웹툰일본어번역</a:t>
            </a:r>
            <a:r>
              <a:rPr lang="en-US" altLang="ko-KR" sz="1400" dirty="0" smtClean="0"/>
              <a:t>,</a:t>
            </a:r>
            <a:r>
              <a:rPr lang="ko-KR" altLang="en-US" sz="1400" dirty="0" err="1" smtClean="0"/>
              <a:t>웹툰일영번역</a:t>
            </a:r>
            <a:r>
              <a:rPr lang="en-US" altLang="ko-KR" sz="1400" dirty="0" smtClean="0"/>
              <a:t>,AI </a:t>
            </a:r>
            <a:r>
              <a:rPr lang="ko-KR" altLang="en-US" sz="1400" dirty="0" smtClean="0"/>
              <a:t>번역 솔루션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텍스트검색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설명글번역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전문가번역</a:t>
            </a:r>
            <a:endParaRPr lang="en-US" altLang="ko-KR" sz="1400" dirty="0" smtClean="0"/>
          </a:p>
          <a:p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190392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620" cy="521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1619672" y="5486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44" y="5369441"/>
            <a:ext cx="8503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err="1" smtClean="0"/>
              <a:t>컨텐츠</a:t>
            </a:r>
            <a:r>
              <a:rPr lang="ko-KR" altLang="en-US" sz="1400" dirty="0" smtClean="0"/>
              <a:t> 번역을 위해 솔루션이 필요한 번역가</a:t>
            </a:r>
            <a:endParaRPr lang="en-US" altLang="ko-KR" sz="1400" dirty="0" smtClean="0"/>
          </a:p>
          <a:p>
            <a:r>
              <a:rPr lang="en-US" altLang="ko-KR" sz="1400" dirty="0" smtClean="0"/>
              <a:t>2. </a:t>
            </a:r>
            <a:r>
              <a:rPr lang="ko-KR" altLang="en-US" sz="1400" dirty="0" smtClean="0"/>
              <a:t>해외 현지화된 번역이 빠르게 필요한 </a:t>
            </a:r>
            <a:r>
              <a:rPr lang="ko-KR" altLang="en-US" sz="1400" dirty="0" err="1" smtClean="0"/>
              <a:t>유튜버</a:t>
            </a:r>
            <a:endParaRPr lang="en-US" altLang="ko-KR" sz="1400" dirty="0" smtClean="0"/>
          </a:p>
          <a:p>
            <a:r>
              <a:rPr lang="en-US" altLang="ko-KR" sz="1400" dirty="0" smtClean="0"/>
              <a:t>3. </a:t>
            </a:r>
            <a:r>
              <a:rPr lang="ko-KR" altLang="en-US" sz="1400" dirty="0" smtClean="0"/>
              <a:t>인건비 절감 작업 공정 시간 단축이 필요한 </a:t>
            </a:r>
            <a:r>
              <a:rPr lang="ko-KR" altLang="en-US" sz="1400" dirty="0" err="1" smtClean="0"/>
              <a:t>컨텐츠</a:t>
            </a:r>
            <a:r>
              <a:rPr lang="ko-KR" altLang="en-US" sz="1400" dirty="0" smtClean="0"/>
              <a:t> 기업</a:t>
            </a:r>
            <a:endParaRPr lang="en-US" altLang="ko-KR" sz="1400" dirty="0" smtClean="0"/>
          </a:p>
          <a:p>
            <a:r>
              <a:rPr lang="en-US" altLang="ko-KR" sz="1400" dirty="0" smtClean="0"/>
              <a:t>4. </a:t>
            </a:r>
            <a:r>
              <a:rPr lang="ko-KR" altLang="en-US" sz="1400" dirty="0" smtClean="0"/>
              <a:t>해외 원작 현지화 서비스를 준비중인 </a:t>
            </a:r>
            <a:r>
              <a:rPr lang="ko-KR" altLang="en-US" sz="1400" dirty="0" err="1" smtClean="0"/>
              <a:t>웹툰</a:t>
            </a:r>
            <a:r>
              <a:rPr lang="ko-KR" altLang="en-US" sz="1400" dirty="0" smtClean="0"/>
              <a:t> 유통기업</a:t>
            </a:r>
            <a:endParaRPr lang="en-US" altLang="ko-KR" sz="1400" dirty="0" smtClean="0"/>
          </a:p>
        </p:txBody>
      </p:sp>
      <p:sp>
        <p:nvSpPr>
          <p:cNvPr id="8" name="타원 7"/>
          <p:cNvSpPr/>
          <p:nvPr/>
        </p:nvSpPr>
        <p:spPr>
          <a:xfrm>
            <a:off x="1619672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2</a:t>
            </a:r>
            <a:endParaRPr lang="ko-KR" altLang="en-US" sz="1500" b="1" dirty="0"/>
          </a:p>
        </p:txBody>
      </p:sp>
      <p:sp>
        <p:nvSpPr>
          <p:cNvPr id="9" name="타원 8"/>
          <p:cNvSpPr/>
          <p:nvPr/>
        </p:nvSpPr>
        <p:spPr>
          <a:xfrm>
            <a:off x="1619672" y="42210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3</a:t>
            </a:r>
            <a:endParaRPr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29553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33"/>
            <a:ext cx="9168064" cy="418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2124904" y="6926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44" y="4190761"/>
            <a:ext cx="2970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실제 고객 리뷰를 확인해 보세요</a:t>
            </a:r>
            <a:endParaRPr lang="en-US" altLang="ko-KR" sz="1300" dirty="0" smtClean="0"/>
          </a:p>
        </p:txBody>
      </p:sp>
      <p:sp>
        <p:nvSpPr>
          <p:cNvPr id="5" name="타원 4"/>
          <p:cNvSpPr/>
          <p:nvPr/>
        </p:nvSpPr>
        <p:spPr>
          <a:xfrm>
            <a:off x="1259632" y="17728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2</a:t>
            </a:r>
            <a:endParaRPr lang="ko-KR" alt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344" y="4509408"/>
            <a:ext cx="9140644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2. 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전 번역 보다 타임코드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한글자막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작업이 너무 손이 많이 갔는데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이걸 </a:t>
            </a:r>
            <a:r>
              <a:rPr lang="ko-KR" altLang="en-US" sz="1400" dirty="0" err="1" smtClean="0"/>
              <a:t>안하게</a:t>
            </a:r>
            <a:r>
              <a:rPr lang="ko-KR" altLang="en-US" sz="1400" dirty="0" smtClean="0"/>
              <a:t> 되니 너무 감사할 따름입니다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   타임코드 </a:t>
            </a:r>
            <a:r>
              <a:rPr lang="ko-KR" altLang="en-US" sz="1400" dirty="0" err="1" smtClean="0"/>
              <a:t>찍는부분</a:t>
            </a:r>
            <a:r>
              <a:rPr lang="ko-KR" altLang="en-US" sz="1400" dirty="0" smtClean="0"/>
              <a:t> 너무 노가다 입니다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ㅠ</a:t>
            </a:r>
            <a:r>
              <a:rPr lang="ko-KR" altLang="en-US" sz="1400" dirty="0" err="1"/>
              <a:t>ㅠ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번역 작업을 위해 해야 할 공정이 많이 있는데</a:t>
            </a:r>
            <a:r>
              <a:rPr lang="en-US" altLang="ko-KR" sz="1400" dirty="0" smtClean="0"/>
              <a:t>.. </a:t>
            </a:r>
            <a:r>
              <a:rPr lang="ko-KR" altLang="en-US" sz="1400" dirty="0" err="1" smtClean="0"/>
              <a:t>이걸쓰고</a:t>
            </a:r>
            <a:r>
              <a:rPr lang="ko-KR" altLang="en-US" sz="1400" dirty="0" smtClean="0"/>
              <a:t> 난 후 작업시간이 확 줄었습니다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속도도 빠르고 무엇보다 </a:t>
            </a:r>
            <a:r>
              <a:rPr lang="ko-KR" altLang="en-US" sz="1400" dirty="0" err="1" smtClean="0"/>
              <a:t>싱크가</a:t>
            </a:r>
            <a:r>
              <a:rPr lang="ko-KR" altLang="en-US" sz="1400" dirty="0" smtClean="0"/>
              <a:t> 딱딱 맞아서 너무 좋았습니다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빠른 작업속도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정확한 자막 항상 잘 이용하고 있습니다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일본원작웹툰을</a:t>
            </a:r>
            <a:r>
              <a:rPr lang="ko-KR" altLang="en-US" sz="1400" dirty="0" smtClean="0"/>
              <a:t> 번역하고 있는 번역가 입니다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일본 원작은 </a:t>
            </a:r>
            <a:r>
              <a:rPr lang="ko-KR" altLang="en-US" sz="1400" dirty="0" err="1" smtClean="0"/>
              <a:t>레이어가</a:t>
            </a:r>
            <a:r>
              <a:rPr lang="ko-KR" altLang="en-US" sz="1400" dirty="0" smtClean="0"/>
              <a:t> 분리되지 </a:t>
            </a:r>
            <a:r>
              <a:rPr lang="ko-KR" altLang="en-US" sz="1400" dirty="0" err="1" smtClean="0"/>
              <a:t>않은채</a:t>
            </a:r>
            <a:r>
              <a:rPr lang="ko-KR" altLang="en-US" sz="1400" dirty="0" smtClean="0"/>
              <a:t> 오는 경우가 있는데</a:t>
            </a:r>
            <a:endParaRPr lang="en-US" altLang="ko-KR" sz="1400" dirty="0" smtClean="0"/>
          </a:p>
          <a:p>
            <a:r>
              <a:rPr lang="en-US" altLang="ko-KR" sz="1400" dirty="0" smtClean="0"/>
              <a:t>  jpg/</a:t>
            </a:r>
            <a:r>
              <a:rPr lang="en-US" altLang="ko-KR" sz="1400" dirty="0" err="1" smtClean="0"/>
              <a:t>png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 만으로도 번역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식자 작업을 할 수 있어서 많은 도움이 되고 있습니다</a:t>
            </a:r>
            <a:r>
              <a:rPr lang="en-US" altLang="ko-KR" sz="1400" dirty="0" smtClean="0"/>
              <a:t>. </a:t>
            </a:r>
          </a:p>
          <a:p>
            <a:endParaRPr lang="en-US" altLang="ko-KR" sz="1300" dirty="0" smtClean="0"/>
          </a:p>
        </p:txBody>
      </p:sp>
      <p:sp>
        <p:nvSpPr>
          <p:cNvPr id="9" name="타원 8"/>
          <p:cNvSpPr/>
          <p:nvPr/>
        </p:nvSpPr>
        <p:spPr>
          <a:xfrm>
            <a:off x="683568" y="33569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3</a:t>
            </a:r>
            <a:endParaRPr lang="ko-KR" alt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44" y="6525344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3. </a:t>
            </a:r>
            <a:r>
              <a:rPr lang="ko-KR" altLang="en-US" sz="1400" dirty="0" smtClean="0"/>
              <a:t>회사 포트폴리오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426520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266"/>
            <a:ext cx="8424064" cy="310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755576" y="83671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735" y="3717032"/>
            <a:ext cx="4838184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AI </a:t>
            </a:r>
            <a:r>
              <a:rPr lang="ko-KR" altLang="en-US" sz="1400" dirty="0" smtClean="0"/>
              <a:t>번역 </a:t>
            </a:r>
            <a:r>
              <a:rPr lang="en-US" altLang="ko-KR" sz="1400" dirty="0" err="1" smtClean="0"/>
              <a:t>SaaS</a:t>
            </a:r>
            <a:r>
              <a:rPr lang="ko-KR" altLang="en-US" sz="1400" dirty="0" smtClean="0"/>
              <a:t>란 무엇인가요</a:t>
            </a:r>
            <a:r>
              <a:rPr lang="en-US" altLang="ko-KR" sz="1400" dirty="0" smtClean="0"/>
              <a:t>?</a:t>
            </a:r>
          </a:p>
          <a:p>
            <a:r>
              <a:rPr lang="en-US" altLang="ko-KR" sz="1300" dirty="0" smtClean="0"/>
              <a:t>AI </a:t>
            </a:r>
            <a:r>
              <a:rPr lang="ko-KR" altLang="en-US" sz="1300" dirty="0" smtClean="0"/>
              <a:t>번역 </a:t>
            </a:r>
            <a:r>
              <a:rPr lang="en-US" altLang="ko-KR" sz="1300" dirty="0" err="1" smtClean="0"/>
              <a:t>SaaS</a:t>
            </a:r>
            <a:r>
              <a:rPr lang="en-US" altLang="ko-KR" sz="1300" dirty="0" smtClean="0"/>
              <a:t>(Software as a Service)</a:t>
            </a:r>
            <a:r>
              <a:rPr lang="ko-KR" altLang="en-US" sz="1300" dirty="0" smtClean="0"/>
              <a:t>는 </a:t>
            </a:r>
            <a:r>
              <a:rPr lang="ko-KR" altLang="en-US" sz="1300" dirty="0" err="1" smtClean="0"/>
              <a:t>클라우드</a:t>
            </a:r>
            <a:r>
              <a:rPr lang="ko-KR" altLang="en-US" sz="1300" dirty="0" smtClean="0"/>
              <a:t> </a:t>
            </a:r>
          </a:p>
          <a:p>
            <a:r>
              <a:rPr lang="ko-KR" altLang="en-US" sz="1300" dirty="0" smtClean="0"/>
              <a:t>기반의 자동 번역 서비스로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사용자가 별도의 설치 없이 </a:t>
            </a:r>
          </a:p>
          <a:p>
            <a:r>
              <a:rPr lang="ko-KR" altLang="en-US" sz="1300" dirty="0" smtClean="0"/>
              <a:t>웹 또는 </a:t>
            </a:r>
            <a:r>
              <a:rPr lang="en-US" altLang="ko-KR" sz="1300" dirty="0" smtClean="0"/>
              <a:t>API</a:t>
            </a:r>
            <a:r>
              <a:rPr lang="ko-KR" altLang="en-US" sz="1300" dirty="0" smtClean="0"/>
              <a:t>를 통해 번역 기능을 이용할 수 있는 솔루션입니다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en-US" altLang="ko-KR" sz="1300" dirty="0" smtClean="0"/>
              <a:t>AI </a:t>
            </a:r>
            <a:r>
              <a:rPr lang="ko-KR" altLang="en-US" sz="1300" dirty="0" smtClean="0"/>
              <a:t>번역 </a:t>
            </a:r>
            <a:r>
              <a:rPr lang="en-US" altLang="ko-KR" sz="1300" dirty="0" err="1" smtClean="0"/>
              <a:t>SaaS</a:t>
            </a:r>
            <a:r>
              <a:rPr lang="ko-KR" altLang="en-US" sz="1300" dirty="0" smtClean="0"/>
              <a:t>의 장점은 무엇인가요</a:t>
            </a:r>
            <a:r>
              <a:rPr lang="en-US" altLang="ko-KR" sz="1300" dirty="0" smtClean="0"/>
              <a:t>?</a:t>
            </a:r>
          </a:p>
          <a:p>
            <a:r>
              <a:rPr lang="en-US" altLang="ko-KR" sz="1300" dirty="0" smtClean="0"/>
              <a:t>AI </a:t>
            </a:r>
            <a:r>
              <a:rPr lang="ko-KR" altLang="en-US" sz="1300" dirty="0" smtClean="0"/>
              <a:t>번역의 정확도는 얼마나 높은가요</a:t>
            </a:r>
            <a:r>
              <a:rPr lang="en-US" altLang="ko-KR" sz="1300" dirty="0" smtClean="0"/>
              <a:t>?</a:t>
            </a:r>
          </a:p>
          <a:p>
            <a:r>
              <a:rPr lang="ko-KR" altLang="en-US" sz="1300" dirty="0" smtClean="0"/>
              <a:t>어떤 언어를 지원하나요</a:t>
            </a:r>
            <a:r>
              <a:rPr lang="en-US" altLang="ko-KR" sz="1300" dirty="0" smtClean="0"/>
              <a:t>?</a:t>
            </a:r>
          </a:p>
          <a:p>
            <a:r>
              <a:rPr lang="ko-KR" altLang="en-US" sz="1300" dirty="0" smtClean="0"/>
              <a:t>전문적인 기술 문서나 법률 문서도 번역할 수 있나요</a:t>
            </a:r>
            <a:r>
              <a:rPr lang="en-US" altLang="ko-KR" sz="1300" dirty="0" smtClean="0"/>
              <a:t>?</a:t>
            </a:r>
          </a:p>
          <a:p>
            <a:r>
              <a:rPr lang="ko-KR" altLang="en-US" sz="1300" dirty="0" smtClean="0"/>
              <a:t>데이터 보안은 어떻게 보장되나요</a:t>
            </a:r>
            <a:r>
              <a:rPr lang="en-US" altLang="ko-KR" sz="13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520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2025-04-21 18;32;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55758" cy="37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2987824" y="12687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1</a:t>
            </a:r>
            <a:endParaRPr lang="ko-KR" altLang="en-US" sz="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344" y="4869160"/>
            <a:ext cx="2874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이제 사용할 준비가 되었나요</a:t>
            </a:r>
            <a:r>
              <a:rPr lang="en-US" altLang="ko-KR" sz="1400" dirty="0" smtClean="0"/>
              <a:t>? </a:t>
            </a:r>
            <a:endParaRPr lang="en-US" altLang="ko-KR" sz="1300" dirty="0" smtClean="0"/>
          </a:p>
        </p:txBody>
      </p:sp>
      <p:sp>
        <p:nvSpPr>
          <p:cNvPr id="5" name="타원 4"/>
          <p:cNvSpPr/>
          <p:nvPr/>
        </p:nvSpPr>
        <p:spPr>
          <a:xfrm>
            <a:off x="2981727" y="25649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/>
              <a:t>2</a:t>
            </a:r>
            <a:endParaRPr lang="ko-KR" altLang="en-US" sz="1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5435" y="5301208"/>
            <a:ext cx="5812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지금 바로 참여하시고 </a:t>
            </a:r>
            <a:r>
              <a:rPr lang="en-US" altLang="ko-KR" sz="1400" dirty="0" smtClean="0"/>
              <a:t>AI </a:t>
            </a:r>
            <a:r>
              <a:rPr lang="ko-KR" altLang="en-US" sz="1400" dirty="0" smtClean="0"/>
              <a:t>번역 솔루션의 강력함을 직접 경험해 보세요</a:t>
            </a:r>
            <a:r>
              <a:rPr lang="en-US" altLang="ko-KR" sz="1400" dirty="0" smtClean="0"/>
              <a:t>!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426520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484</Words>
  <Application>Microsoft Office PowerPoint</Application>
  <PresentationFormat>화면 슬라이드 쇼(4:3)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22</cp:revision>
  <dcterms:created xsi:type="dcterms:W3CDTF">2025-04-17T07:40:10Z</dcterms:created>
  <dcterms:modified xsi:type="dcterms:W3CDTF">2025-04-21T09:38:05Z</dcterms:modified>
</cp:coreProperties>
</file>