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739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77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35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539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09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11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610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32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76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18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61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4BED0-BDDF-4C87-B3D9-A24B56A4AD8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F88CE-22F1-45B7-ADE1-33E6A976F8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27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" y="32878"/>
            <a:ext cx="9172666" cy="454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직사각형 13"/>
          <p:cNvSpPr/>
          <p:nvPr/>
        </p:nvSpPr>
        <p:spPr>
          <a:xfrm>
            <a:off x="323528" y="116632"/>
            <a:ext cx="1008112" cy="2880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43508" y="116632"/>
            <a:ext cx="180020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53770" y="4715565"/>
            <a:ext cx="2156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1. AI </a:t>
            </a:r>
            <a:r>
              <a:rPr lang="en-US" altLang="ko-KR" sz="1000" dirty="0" err="1" smtClean="0"/>
              <a:t>TranslationFactory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명칭 수정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8665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568952" cy="2995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4103948" y="3284984"/>
            <a:ext cx="828092" cy="14401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53770" y="4715565"/>
            <a:ext cx="90300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1. </a:t>
            </a:r>
            <a:r>
              <a:rPr lang="ko-KR" altLang="en-US" sz="1000" dirty="0" smtClean="0"/>
              <a:t>해당 네임 랜덤으로 나오게 처리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ko-KR" altLang="en-US" sz="1000" dirty="0" smtClean="0"/>
              <a:t>㈜</a:t>
            </a:r>
            <a:r>
              <a:rPr lang="ko-KR" altLang="en-US" sz="1000" dirty="0" err="1" smtClean="0"/>
              <a:t>휴넷</a:t>
            </a:r>
            <a:r>
              <a:rPr lang="ko-KR" altLang="en-US" sz="1000" dirty="0" smtClean="0"/>
              <a:t> 유수정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㈜</a:t>
            </a:r>
            <a:r>
              <a:rPr lang="ko-KR" altLang="en-US" sz="1000" dirty="0" err="1" smtClean="0"/>
              <a:t>디엔데</a:t>
            </a:r>
            <a:r>
              <a:rPr lang="ko-KR" altLang="en-US" sz="1000" dirty="0" smtClean="0"/>
              <a:t> </a:t>
            </a:r>
            <a:r>
              <a:rPr lang="ko-KR" altLang="en-US" sz="1000" dirty="0" err="1" smtClean="0"/>
              <a:t>송국한</a:t>
            </a:r>
            <a:r>
              <a:rPr lang="ko-KR" altLang="en-US" sz="1000" dirty="0" smtClean="0"/>
              <a:t> 대표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㈜</a:t>
            </a:r>
            <a:r>
              <a:rPr lang="ko-KR" altLang="en-US" sz="1000" dirty="0" err="1" smtClean="0"/>
              <a:t>크릭앤리버엔터테인먼트</a:t>
            </a:r>
            <a:r>
              <a:rPr lang="ko-KR" altLang="en-US" sz="1000" dirty="0" smtClean="0"/>
              <a:t> 최영대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루디엔터테인먼트</a:t>
            </a:r>
            <a:r>
              <a:rPr lang="ko-KR" altLang="en-US" sz="1000" dirty="0" smtClean="0"/>
              <a:t> 김다빈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에이투지엔터테인먼트</a:t>
            </a:r>
            <a:r>
              <a:rPr lang="ko-KR" altLang="en-US" sz="1000" dirty="0" smtClean="0"/>
              <a:t> 민윤정</a:t>
            </a:r>
            <a:r>
              <a:rPr lang="en-US" altLang="ko-KR" sz="1000" dirty="0" smtClean="0"/>
              <a:t>,</a:t>
            </a:r>
            <a:r>
              <a:rPr lang="ko-KR" altLang="en-US" sz="1000" dirty="0" smtClean="0"/>
              <a:t>㈜</a:t>
            </a:r>
            <a:r>
              <a:rPr lang="ko-KR" altLang="en-US" sz="1000" dirty="0" err="1" smtClean="0"/>
              <a:t>모어사이언스</a:t>
            </a:r>
            <a:r>
              <a:rPr lang="ko-KR" altLang="en-US" sz="1000" dirty="0" smtClean="0"/>
              <a:t> 안혜진</a:t>
            </a:r>
            <a:endParaRPr lang="en-US" altLang="ko-KR" sz="1000" dirty="0" smtClean="0"/>
          </a:p>
          <a:p>
            <a:r>
              <a:rPr lang="en-US" altLang="ko-KR" sz="1000" dirty="0" smtClean="0"/>
              <a:t>   </a:t>
            </a:r>
            <a:r>
              <a:rPr lang="ko-KR" altLang="en-US" sz="1000" dirty="0" smtClean="0"/>
              <a:t>㈜</a:t>
            </a:r>
            <a:r>
              <a:rPr lang="ko-KR" altLang="en-US" sz="1000" dirty="0" err="1" smtClean="0"/>
              <a:t>업템포글로벌</a:t>
            </a:r>
            <a:r>
              <a:rPr lang="ko-KR" altLang="en-US" sz="1000" dirty="0" smtClean="0"/>
              <a:t> 정승헌 이사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스토리위즈</a:t>
            </a:r>
            <a:r>
              <a:rPr lang="ko-KR" altLang="en-US" sz="1000" dirty="0" smtClean="0"/>
              <a:t> 박성아 팀장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스튜디오삼층집</a:t>
            </a:r>
            <a:r>
              <a:rPr lang="ko-KR" altLang="en-US" sz="1000" dirty="0" smtClean="0"/>
              <a:t> 조원국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그랜드라인그룹</a:t>
            </a:r>
            <a:r>
              <a:rPr lang="ko-KR" altLang="en-US" sz="1000" dirty="0" smtClean="0"/>
              <a:t> 진정균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씨앤씨레볼루션</a:t>
            </a:r>
            <a:r>
              <a:rPr lang="ko-KR" altLang="en-US" sz="1000" dirty="0" smtClean="0"/>
              <a:t> 이은비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>
          <a:xfrm>
            <a:off x="2843808" y="3573016"/>
            <a:ext cx="3240360" cy="36004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>
            <a:off x="3923928" y="3284984"/>
            <a:ext cx="180020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2753798" y="3457121"/>
            <a:ext cx="180020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3770" y="5373216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2. </a:t>
            </a:r>
            <a:r>
              <a:rPr lang="ko-KR" altLang="en-US" sz="1000" dirty="0" smtClean="0"/>
              <a:t>이미지 변경 </a:t>
            </a:r>
            <a:r>
              <a:rPr lang="en-US" altLang="ko-KR" sz="1000" dirty="0" smtClean="0"/>
              <a:t>(</a:t>
            </a:r>
            <a:r>
              <a:rPr lang="ko-KR" altLang="en-US" sz="1000" dirty="0" err="1" smtClean="0"/>
              <a:t>지플린</a:t>
            </a:r>
            <a:r>
              <a:rPr lang="ko-KR" altLang="en-US" sz="1000" dirty="0" smtClean="0"/>
              <a:t> 참조</a:t>
            </a:r>
            <a:r>
              <a:rPr lang="en-US" altLang="ko-KR" sz="1000" dirty="0" smtClean="0"/>
              <a:t>)</a:t>
            </a:r>
            <a:br>
              <a:rPr lang="en-US" altLang="ko-KR" sz="1000" dirty="0" smtClean="0"/>
            </a:b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136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53770" y="4715565"/>
            <a:ext cx="2156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1. AI </a:t>
            </a:r>
            <a:r>
              <a:rPr lang="en-US" altLang="ko-KR" sz="1000" dirty="0" err="1" smtClean="0"/>
              <a:t>TranslationFactory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명칭 수정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endParaRPr lang="ko-KR" altLang="en-US" sz="1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5399"/>
            <a:ext cx="7754144" cy="1850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직사각형 13"/>
          <p:cNvSpPr/>
          <p:nvPr/>
        </p:nvSpPr>
        <p:spPr>
          <a:xfrm>
            <a:off x="539552" y="1628800"/>
            <a:ext cx="1008112" cy="2880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359532" y="1628800"/>
            <a:ext cx="180020" cy="1800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203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31</Words>
  <Application>Microsoft Office PowerPoint</Application>
  <PresentationFormat>화면 슬라이드 쇼(4:3)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10</cp:revision>
  <dcterms:created xsi:type="dcterms:W3CDTF">2025-03-20T03:49:19Z</dcterms:created>
  <dcterms:modified xsi:type="dcterms:W3CDTF">2025-05-15T06:13:27Z</dcterms:modified>
</cp:coreProperties>
</file>