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093580-A2D2-5AC5-ED41-D19FCA07DB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A4676B2-5F96-C298-8131-D155E5CF37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EA40F21-1074-8C82-0280-690E559CA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C8FF-8C8F-4F67-B410-44CF26DCB57C}" type="datetimeFigureOut">
              <a:rPr lang="ko-KR" altLang="en-US" smtClean="0"/>
              <a:t>2025-03-12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911BD7-81C9-8845-2FBA-C667E89A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1DD7A31-4160-349E-2345-80585D7E6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A519-8408-4039-A885-9D855A3183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799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2E1B67-F0C6-DA55-D9A4-AE322293C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F4BDB23-6AE4-E779-9807-4BB43D0A8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250C4D1-857C-D00A-890F-17719FB20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C8FF-8C8F-4F67-B410-44CF26DCB57C}" type="datetimeFigureOut">
              <a:rPr lang="ko-KR" altLang="en-US" smtClean="0"/>
              <a:t>2025-03-12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8DC4225-1D60-13DB-53B2-E9C4735A3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F1C2E2-016F-E1CC-AD64-19CF7CDCD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A519-8408-4039-A885-9D855A3183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417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4F1E430-77D6-6B5E-4EED-B7B6E91904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E8FF03A-8A9C-2070-D01C-88DDF0759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6E36973-3681-968C-F1E8-0FE52B32E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C8FF-8C8F-4F67-B410-44CF26DCB57C}" type="datetimeFigureOut">
              <a:rPr lang="ko-KR" altLang="en-US" smtClean="0"/>
              <a:t>2025-03-12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F7E4A3-ADF0-3A15-8BF6-2D956233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E4492DF-FC4B-F326-DE50-70394D13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A519-8408-4039-A885-9D855A3183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2663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A518B4-B4AE-47C0-D50D-101DE24EB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1B327EE-D144-D76A-F7D4-235247A46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302685-4BA4-CBD5-1946-C82BEAE5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C8FF-8C8F-4F67-B410-44CF26DCB57C}" type="datetimeFigureOut">
              <a:rPr lang="ko-KR" altLang="en-US" smtClean="0"/>
              <a:t>2025-03-12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74ED8D3-7646-2EAC-6392-A61A34279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CDF71F1-07C7-7A38-0729-FAB5340BC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A519-8408-4039-A885-9D855A3183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30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0B803F-AE49-F565-5FE1-592149CFC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51F44FB-C75B-0E91-87F4-F75B8712C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AE27D8C-8B14-8931-A14C-8267EBBFA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C8FF-8C8F-4F67-B410-44CF26DCB57C}" type="datetimeFigureOut">
              <a:rPr lang="ko-KR" altLang="en-US" smtClean="0"/>
              <a:t>2025-03-12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6A48EA8-D639-4A33-97A9-273C2DE55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A026D7-E3A7-83D1-8514-14E4D4C7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A519-8408-4039-A885-9D855A3183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280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083616-A399-EA76-B683-E9A1487D1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36322E-CF14-3900-17DB-FDB37BF0F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E7AB158-D051-749E-DA34-5C98FFDFE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3EA87D2-6C4D-8E6B-D65F-FAEB1A4C6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C8FF-8C8F-4F67-B410-44CF26DCB57C}" type="datetimeFigureOut">
              <a:rPr lang="ko-KR" altLang="en-US" smtClean="0"/>
              <a:t>2025-03-12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9413F00-8FB4-5F3E-F1E3-3F9399257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55DC098-2C1D-9C63-03FE-8DF663A0D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A519-8408-4039-A885-9D855A3183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319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13DBBA-18BF-AC6E-17E3-D2B410486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9FDFC91-3116-9CA2-3D98-24C289754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E02CD3C-CB89-EA0B-91CE-D05C7FD1C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3CCA0F9-9FF6-FC6A-C92F-59DFD33FB6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619B50C-7510-DECD-7386-0ED9B6084E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B3101C8-1A0D-D22E-8BA7-7CA4D6105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C8FF-8C8F-4F67-B410-44CF26DCB57C}" type="datetimeFigureOut">
              <a:rPr lang="ko-KR" altLang="en-US" smtClean="0"/>
              <a:t>2025-03-12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1CC1D7F-917D-4FC2-7929-8256C6F11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381739D-BB67-0E64-BE66-B7821F5EE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A519-8408-4039-A885-9D855A3183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86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16C7D7-600B-8879-5E47-8D17311E6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2A61A63-6BBE-4406-0065-DE11CFB10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C8FF-8C8F-4F67-B410-44CF26DCB57C}" type="datetimeFigureOut">
              <a:rPr lang="ko-KR" altLang="en-US" smtClean="0"/>
              <a:t>2025-03-12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5E803E2-D0A2-D9FB-9C66-EB317B04F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C062BEC-2A66-F6E8-9CEA-F4E441A6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A519-8408-4039-A885-9D855A3183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151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D8DF5A2-7E8A-6079-399E-08FDD67C3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C8FF-8C8F-4F67-B410-44CF26DCB57C}" type="datetimeFigureOut">
              <a:rPr lang="ko-KR" altLang="en-US" smtClean="0"/>
              <a:t>2025-03-12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A057D65-9296-359E-89C2-F5CB01F47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E0CBC2-5EBE-CCD7-15B8-2ACE0C2D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A519-8408-4039-A885-9D855A3183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754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253DC9-EDAD-1651-3051-FDCAA4D4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1A3139-2431-077E-9793-B74E0BCC7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BEC7C86-6822-2808-8C0B-2AE1FB9EC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18290D9-EC65-1671-161E-2C8AD9995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C8FF-8C8F-4F67-B410-44CF26DCB57C}" type="datetimeFigureOut">
              <a:rPr lang="ko-KR" altLang="en-US" smtClean="0"/>
              <a:t>2025-03-12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590C20C-6F97-3EB6-CF7C-5E1A8AB04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8711AEA-04FC-ADCD-9B1A-F47C7593B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A519-8408-4039-A885-9D855A3183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106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A8D93A-ABB5-F95E-739C-2FEA91FC0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E3AE685-D481-CE3E-0FAC-A33463EED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22144EB-DF7A-FD75-8AEA-8439F09F8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1F7D51B-2C57-5F85-A25E-11158F1FD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6C8FF-8C8F-4F67-B410-44CF26DCB57C}" type="datetimeFigureOut">
              <a:rPr lang="ko-KR" altLang="en-US" smtClean="0"/>
              <a:t>2025-03-12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35BF5B6-5F6F-2CA4-1CF9-EA8225765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90D6EA-2317-C41F-E475-D212ED1F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7A519-8408-4039-A885-9D855A3183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39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5EC246-A160-9AD5-B60F-C789DD7C9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03BDBC0-E07E-6D84-A793-869A8FFE9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89D6CA7-46C0-95A4-0973-792C4C452E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6C8FF-8C8F-4F67-B410-44CF26DCB57C}" type="datetimeFigureOut">
              <a:rPr lang="ko-KR" altLang="en-US" smtClean="0"/>
              <a:t>2025-03-12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F0F2DE-7138-93A2-1F91-10EC16FA3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AE7CE3-D294-57CC-768A-DBFE481847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7A519-8408-4039-A885-9D855A3183F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11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7F929E-97FD-C0EC-1781-8CA88F5DF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EBE962-A890-ED3F-C264-E3135CF8D22D}"/>
              </a:ext>
            </a:extLst>
          </p:cNvPr>
          <p:cNvSpPr txBox="1"/>
          <p:nvPr/>
        </p:nvSpPr>
        <p:spPr>
          <a:xfrm>
            <a:off x="584322" y="575899"/>
            <a:ext cx="5602816" cy="24006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500" b="1" dirty="0"/>
              <a:t>NOTICE</a:t>
            </a:r>
          </a:p>
          <a:p>
            <a:endParaRPr lang="en-US" altLang="ko-KR" sz="1500" dirty="0"/>
          </a:p>
          <a:p>
            <a:r>
              <a:rPr lang="en-US" altLang="ko-KR" sz="1500" b="1" dirty="0"/>
              <a:t>FREE SHIPPING PROMOTION</a:t>
            </a:r>
          </a:p>
          <a:p>
            <a:endParaRPr lang="en-US" altLang="ko-KR" sz="1500" dirty="0"/>
          </a:p>
          <a:p>
            <a:endParaRPr lang="en-US" altLang="ko-KR" sz="1500" dirty="0"/>
          </a:p>
          <a:p>
            <a:r>
              <a:rPr lang="en-US" altLang="ko-KR" sz="1500" dirty="0"/>
              <a:t>$400 </a:t>
            </a:r>
            <a:r>
              <a:rPr lang="ko-KR" altLang="en-US" sz="1500" dirty="0"/>
              <a:t>이상 </a:t>
            </a:r>
            <a:r>
              <a:rPr lang="ko-KR" altLang="en-US" sz="1500" dirty="0" err="1"/>
              <a:t>구매시</a:t>
            </a:r>
            <a:r>
              <a:rPr lang="ko-KR" altLang="en-US" sz="1500" dirty="0"/>
              <a:t> 무료 배송</a:t>
            </a:r>
            <a:endParaRPr lang="en-US" altLang="ko-KR" sz="1500" dirty="0"/>
          </a:p>
          <a:p>
            <a:r>
              <a:rPr lang="en-US" altLang="ko-KR" sz="1500" dirty="0"/>
              <a:t>¥30,000 </a:t>
            </a:r>
            <a:r>
              <a:rPr lang="ko-KR" altLang="en-US" sz="1500" dirty="0"/>
              <a:t>이상 </a:t>
            </a:r>
            <a:r>
              <a:rPr lang="ko-KR" altLang="en-US" sz="1500" dirty="0" err="1"/>
              <a:t>구매시</a:t>
            </a:r>
            <a:r>
              <a:rPr lang="ko-KR" altLang="en-US" sz="1500" dirty="0"/>
              <a:t> 무료 배송</a:t>
            </a:r>
            <a:endParaRPr lang="en-US" altLang="ko-KR" sz="1500" dirty="0"/>
          </a:p>
          <a:p>
            <a:endParaRPr lang="en-US" altLang="ko-KR" sz="1500" dirty="0"/>
          </a:p>
          <a:p>
            <a:pPr marL="285750" indent="-285750">
              <a:buFontTx/>
              <a:buChar char="-"/>
            </a:pPr>
            <a:r>
              <a:rPr lang="ko-KR" altLang="en-US" sz="1500" dirty="0"/>
              <a:t>단순 변심으로 인한 </a:t>
            </a:r>
            <a:r>
              <a:rPr lang="ko-KR" altLang="en-US" sz="1500" dirty="0" err="1"/>
              <a:t>반품시</a:t>
            </a:r>
            <a:r>
              <a:rPr lang="ko-KR" altLang="en-US" sz="1500" dirty="0"/>
              <a:t> 왕복 배송비가 청구됩니다</a:t>
            </a:r>
            <a:r>
              <a:rPr lang="en-US" altLang="ko-KR" sz="1500" dirty="0"/>
              <a:t>.</a:t>
            </a:r>
          </a:p>
          <a:p>
            <a:pPr marL="285750" indent="-285750">
              <a:buFontTx/>
              <a:buChar char="-"/>
            </a:pPr>
            <a:r>
              <a:rPr lang="ko-KR" altLang="en-US" sz="1500" dirty="0"/>
              <a:t>무료 배송비 프로모션으로 관세는 별도 부과될 수 있습니다</a:t>
            </a:r>
            <a:r>
              <a:rPr lang="en-US" altLang="ko-KR" sz="1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9515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33</Words>
  <Application>Microsoft Office PowerPoint</Application>
  <PresentationFormat>와이드스크린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seoul Numbering</dc:creator>
  <cp:lastModifiedBy>seoul Numbering</cp:lastModifiedBy>
  <cp:revision>18</cp:revision>
  <cp:lastPrinted>2025-02-20T08:53:17Z</cp:lastPrinted>
  <dcterms:created xsi:type="dcterms:W3CDTF">2024-10-11T08:49:15Z</dcterms:created>
  <dcterms:modified xsi:type="dcterms:W3CDTF">2025-03-12T10:03:43Z</dcterms:modified>
</cp:coreProperties>
</file>