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4" r:id="rId2"/>
    <p:sldId id="256" r:id="rId3"/>
    <p:sldId id="257" r:id="rId4"/>
    <p:sldId id="258" r:id="rId5"/>
    <p:sldId id="260" r:id="rId6"/>
    <p:sldId id="259" r:id="rId7"/>
    <p:sldId id="262" r:id="rId8"/>
    <p:sldId id="261" r:id="rId9"/>
    <p:sldId id="263" r:id="rId10"/>
    <p:sldId id="267" r:id="rId11"/>
    <p:sldId id="265" r:id="rId12"/>
    <p:sldId id="266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C10"/>
    <a:srgbClr val="0E1A2C"/>
    <a:srgbClr val="57B0F8"/>
    <a:srgbClr val="1D3F92"/>
    <a:srgbClr val="091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howGuides="1">
      <p:cViewPr>
        <p:scale>
          <a:sx n="125" d="100"/>
          <a:sy n="125" d="100"/>
        </p:scale>
        <p:origin x="720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2314A-7FF6-4201-ACFB-51C86E8ED2D5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3AEEE-546C-4E4E-93DF-614C18C1BC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AEEE-546C-4E4E-93DF-614C18C1BCF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92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E61CD5-89B7-4532-9FC2-6C572CCBF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506D58C-A429-4C27-B6E7-D4336C537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3A2860-EBCB-4CF7-8909-EA3991C9B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D5512F-1F99-4F0F-A016-92DC97F1D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30A5B0-3D86-4696-9406-1144C87C9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245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ED9757-5C23-4957-BBA7-095C487C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307482D-17F9-4ECB-977C-31352744B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87E0DA-C9ED-4FF1-9F3C-66031E04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A63736F-DF31-44ED-911B-35E91225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A576B5-E396-44EB-AFA0-722F1FD0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293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B473BD7-FD85-4654-9835-AE8C05472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C5E0443-75BD-47AF-A2A9-AD165544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3D58575-8461-40A9-A647-700C4E9F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FC98B8D-4E9A-404B-BA39-C7DC351A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16297A-4517-45D1-9467-071FDFDD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063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57988-6249-46CD-81D3-BCF7C797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C8970A-DAAE-4191-B186-9D122ECBC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01A16BB-3566-4550-870A-7C0B9543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67938E1-EC53-4002-B141-DA7C334F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A850ACB-4198-46D3-964D-D2A94B3D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402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FFB30-5BFA-49C6-83DC-5F49AFEE9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38266E9-E53C-4A5D-AD0B-E5BC474E4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973B4F-8627-4024-94E5-1E31A80E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292B94-AC10-4E3D-8013-9CF3BD04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96DE43-4522-443F-8ACE-7F9ABEFD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86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598E9F-22E5-4D02-AA96-C1B749C0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855125B-13E0-4A25-AA55-80252F2DF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EA36FDE-164C-4D45-A0CD-04147180D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E9DEAE4-6AF4-4712-A098-971DD668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C6C2DD8-EC54-44F9-8CBC-47AB2AD5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109B39D-2367-464C-A7BC-1F426352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863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1D1CAA-79B9-4393-8893-5AE757D4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110DDA-A272-4204-9760-D18DE55F5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DE77233-2FBB-4948-99B0-0E536AEE2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5FA641C-096A-48A4-BB2F-3B3141099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26D6F25-95F1-4C69-ABCD-F5B1F17A8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E64E4D3-E36F-4B2D-A34D-FF8EF55D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71B8D1A-47E1-4E00-91B2-D6F76F0C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9CF8AD0-B1AC-4918-B052-B543FC31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371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5E3312-1E61-4A57-AC2A-31620669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99DA43F-BCA6-4928-8B79-5F99CD662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E1EA33B-3909-416F-9A02-47E132ADB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5BA562F-FF84-4F04-9104-B25959C9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09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E00A272-1B2C-4F09-ABE2-E4C79488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F050A48-D8BA-4252-9667-38E8B2C8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C1FC472-30C7-4C3F-8D49-7A2A6645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136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EB9513-05EB-4A38-A618-C07913F22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1A8B1F5-DF79-41B0-998D-7D701620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5734D65-A08C-4BB5-A2C4-383344197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21BA66D-9ACA-4A71-B26E-54329A932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C6719D-D271-48E1-9227-9E4B2326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991481B-672F-4D44-9933-2DCDCAE8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62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81CCD4-CC39-4236-B4E6-25C074F9B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53DA88F-FC72-41C5-9052-4199F785C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1BEC791-F63A-466F-98CC-2A30ECF1A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DF2F113-5D73-4C84-B5A4-3D2AD4A8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2737EFE-4990-4123-A980-B531369B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554ABFA-A6CB-475C-9046-9BCCE7F0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878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6B7DE1B-DE3F-4DD9-A4BE-CF48FCBA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D6AD99A-94BE-4E16-9370-F82373CA9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7C4B714-AD0A-4A0C-9952-0FBA59C48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4F510-FF7D-4CC6-999A-0513A6734DCC}" type="datetimeFigureOut">
              <a:rPr lang="ko-KR" altLang="en-US" smtClean="0"/>
              <a:t>2024-11-18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4920E1D-2DE6-4D9D-BB4B-ED69263E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342DA98-F67A-4120-B064-2FF44777C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CDEC6-B270-47F7-A5B0-03F8D25F4A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86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07B1C19-C88A-4476-BFEC-29BC32CE9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3825"/>
          <a:stretch/>
        </p:blipFill>
        <p:spPr>
          <a:xfrm>
            <a:off x="2522476" y="1412840"/>
            <a:ext cx="7147048" cy="4032321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D6A41740-B8A2-4D6D-9CB5-1EB07C490157}"/>
              </a:ext>
            </a:extLst>
          </p:cNvPr>
          <p:cNvSpPr/>
          <p:nvPr/>
        </p:nvSpPr>
        <p:spPr>
          <a:xfrm>
            <a:off x="4151784" y="2564904"/>
            <a:ext cx="4032448" cy="1656184"/>
          </a:xfrm>
          <a:prstGeom prst="rect">
            <a:avLst/>
          </a:prstGeom>
          <a:solidFill>
            <a:srgbClr val="57B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D4DCB-98A3-4FFE-90D9-ECF3D02F1241}"/>
              </a:ext>
            </a:extLst>
          </p:cNvPr>
          <p:cNvSpPr txBox="1"/>
          <p:nvPr/>
        </p:nvSpPr>
        <p:spPr>
          <a:xfrm>
            <a:off x="5167092" y="3167390"/>
            <a:ext cx="1857816" cy="523220"/>
          </a:xfrm>
          <a:prstGeom prst="rect">
            <a:avLst/>
          </a:prstGeom>
          <a:solidFill>
            <a:srgbClr val="57B0F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Leader 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F511FF-ACFE-461A-863E-33CA9A0F755B}"/>
              </a:ext>
            </a:extLst>
          </p:cNvPr>
          <p:cNvSpPr txBox="1"/>
          <p:nvPr/>
        </p:nvSpPr>
        <p:spPr>
          <a:xfrm>
            <a:off x="2495600" y="5589240"/>
            <a:ext cx="227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혁신의 리더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nipa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We are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511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941" y="1420810"/>
            <a:ext cx="7132118" cy="401638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FB2C83C-543B-44E6-B829-9A0550D3189F}"/>
              </a:ext>
            </a:extLst>
          </p:cNvPr>
          <p:cNvSpPr/>
          <p:nvPr/>
        </p:nvSpPr>
        <p:spPr>
          <a:xfrm>
            <a:off x="4583832" y="3068960"/>
            <a:ext cx="3024336" cy="720080"/>
          </a:xfrm>
          <a:prstGeom prst="rect">
            <a:avLst/>
          </a:prstGeom>
          <a:solidFill>
            <a:srgbClr val="0E1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BB8EF-C353-4E23-B082-F01BEC3BF59A}"/>
              </a:ext>
            </a:extLst>
          </p:cNvPr>
          <p:cNvSpPr txBox="1"/>
          <p:nvPr/>
        </p:nvSpPr>
        <p:spPr>
          <a:xfrm>
            <a:off x="4968288" y="3167390"/>
            <a:ext cx="2255425" cy="523220"/>
          </a:xfrm>
          <a:prstGeom prst="rect">
            <a:avLst/>
          </a:prstGeom>
          <a:solidFill>
            <a:srgbClr val="0E1A2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Provide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719EA-780E-448B-BD74-082862CF7DCC}"/>
              </a:ext>
            </a:extLst>
          </p:cNvPr>
          <p:cNvSpPr txBox="1"/>
          <p:nvPr/>
        </p:nvSpPr>
        <p:spPr>
          <a:xfrm>
            <a:off x="2495600" y="5589240"/>
            <a:ext cx="445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nipa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와 함께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리더로 성장할 당신의 미래가 있습니다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.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With nipa</a:t>
            </a:r>
          </a:p>
        </p:txBody>
      </p:sp>
    </p:spTree>
    <p:extLst>
      <p:ext uri="{BB962C8B-B14F-4D97-AF65-F5344CB8AC3E}">
        <p14:creationId xmlns:p14="http://schemas.microsoft.com/office/powerpoint/2010/main" val="1143192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84" y="1420810"/>
            <a:ext cx="7140233" cy="401638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A2CFDF2F-2E08-432F-8DE4-C7BD5BB744C5}"/>
              </a:ext>
            </a:extLst>
          </p:cNvPr>
          <p:cNvSpPr/>
          <p:nvPr/>
        </p:nvSpPr>
        <p:spPr>
          <a:xfrm>
            <a:off x="4367808" y="3176972"/>
            <a:ext cx="3456384" cy="504056"/>
          </a:xfrm>
          <a:prstGeom prst="rect">
            <a:avLst/>
          </a:prstGeom>
          <a:solidFill>
            <a:srgbClr val="0E1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B64A9-DAF5-4CAF-B96C-26B5D12141C3}"/>
              </a:ext>
            </a:extLst>
          </p:cNvPr>
          <p:cNvSpPr txBox="1"/>
          <p:nvPr/>
        </p:nvSpPr>
        <p:spPr>
          <a:xfrm>
            <a:off x="4895993" y="3167390"/>
            <a:ext cx="2400017" cy="523220"/>
          </a:xfrm>
          <a:prstGeom prst="rect">
            <a:avLst/>
          </a:prstGeom>
          <a:solidFill>
            <a:srgbClr val="0E1A2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with chance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3DA57-84A1-49C6-860E-745CB798DD55}"/>
              </a:ext>
            </a:extLst>
          </p:cNvPr>
          <p:cNvSpPr txBox="1"/>
          <p:nvPr/>
        </p:nvSpPr>
        <p:spPr>
          <a:xfrm>
            <a:off x="2495600" y="5589240"/>
            <a:ext cx="445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nipa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와 함께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리더로 성장할 당신의 미래가 있습니다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.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To be a ICT leader</a:t>
            </a:r>
          </a:p>
        </p:txBody>
      </p:sp>
    </p:spTree>
    <p:extLst>
      <p:ext uri="{BB962C8B-B14F-4D97-AF65-F5344CB8AC3E}">
        <p14:creationId xmlns:p14="http://schemas.microsoft.com/office/powerpoint/2010/main" val="281723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77" y="1420810"/>
            <a:ext cx="7136847" cy="401638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7C67039-AD3E-4369-A37E-122746571B65}"/>
              </a:ext>
            </a:extLst>
          </p:cNvPr>
          <p:cNvSpPr/>
          <p:nvPr/>
        </p:nvSpPr>
        <p:spPr>
          <a:xfrm>
            <a:off x="4367808" y="3140968"/>
            <a:ext cx="3456384" cy="504056"/>
          </a:xfrm>
          <a:prstGeom prst="rect">
            <a:avLst/>
          </a:prstGeom>
          <a:solidFill>
            <a:srgbClr val="0E1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4AF58-2D49-4C23-81DA-EE6B80FF9E43}"/>
              </a:ext>
            </a:extLst>
          </p:cNvPr>
          <p:cNvSpPr txBox="1"/>
          <p:nvPr/>
        </p:nvSpPr>
        <p:spPr>
          <a:xfrm>
            <a:off x="4967326" y="2951947"/>
            <a:ext cx="2257349" cy="954107"/>
          </a:xfrm>
          <a:prstGeom prst="rect">
            <a:avLst/>
          </a:prstGeom>
          <a:solidFill>
            <a:srgbClr val="0E1A2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To be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a ICT leader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4EE00-CF8F-4F70-AAE0-076F3C9505D3}"/>
              </a:ext>
            </a:extLst>
          </p:cNvPr>
          <p:cNvSpPr txBox="1"/>
          <p:nvPr/>
        </p:nvSpPr>
        <p:spPr>
          <a:xfrm>
            <a:off x="2495600" y="5589240"/>
            <a:ext cx="445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nipa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와 함께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리더로 성장할 당신의 미래가 있습니다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.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We provide you with chance</a:t>
            </a:r>
          </a:p>
        </p:txBody>
      </p:sp>
    </p:spTree>
    <p:extLst>
      <p:ext uri="{BB962C8B-B14F-4D97-AF65-F5344CB8AC3E}">
        <p14:creationId xmlns:p14="http://schemas.microsoft.com/office/powerpoint/2010/main" val="840797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77" y="1420810"/>
            <a:ext cx="7136847" cy="401638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74323AB3-AC2D-45DF-A083-1442A15CA162}"/>
              </a:ext>
            </a:extLst>
          </p:cNvPr>
          <p:cNvSpPr/>
          <p:nvPr/>
        </p:nvSpPr>
        <p:spPr>
          <a:xfrm>
            <a:off x="4367808" y="3140968"/>
            <a:ext cx="3456384" cy="504056"/>
          </a:xfrm>
          <a:prstGeom prst="rect">
            <a:avLst/>
          </a:prstGeom>
          <a:solidFill>
            <a:srgbClr val="0E1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5B26F-1BB6-4E91-B4DF-35E97CE0D37A}"/>
              </a:ext>
            </a:extLst>
          </p:cNvPr>
          <p:cNvSpPr txBox="1"/>
          <p:nvPr/>
        </p:nvSpPr>
        <p:spPr>
          <a:xfrm>
            <a:off x="4715655" y="2951947"/>
            <a:ext cx="2760691" cy="954107"/>
          </a:xfrm>
          <a:prstGeom prst="rect">
            <a:avLst/>
          </a:prstGeom>
          <a:solidFill>
            <a:srgbClr val="0E1A2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Click right now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K-LINK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E5947-22E5-414C-9D12-4D083D4CF044}"/>
              </a:ext>
            </a:extLst>
          </p:cNvPr>
          <p:cNvSpPr txBox="1"/>
          <p:nvPr/>
        </p:nvSpPr>
        <p:spPr>
          <a:xfrm>
            <a:off x="2495600" y="5589240"/>
            <a:ext cx="2855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지금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K-LINK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를 클릭해주세요</a:t>
            </a:r>
            <a:endParaRPr lang="en-US" altLang="ko-KR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Click right now K-LINK</a:t>
            </a:r>
          </a:p>
        </p:txBody>
      </p:sp>
    </p:spTree>
    <p:extLst>
      <p:ext uri="{BB962C8B-B14F-4D97-AF65-F5344CB8AC3E}">
        <p14:creationId xmlns:p14="http://schemas.microsoft.com/office/powerpoint/2010/main" val="397091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37" y="1420810"/>
            <a:ext cx="7121327" cy="401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30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90B2FC-1735-4E97-A7FC-63A0D136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77" y="1430318"/>
            <a:ext cx="7136847" cy="39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1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76" y="1428803"/>
            <a:ext cx="7147048" cy="4000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33706-2BE6-4777-BF71-3FA755C850AA}"/>
              </a:ext>
            </a:extLst>
          </p:cNvPr>
          <p:cNvSpPr txBox="1"/>
          <p:nvPr/>
        </p:nvSpPr>
        <p:spPr>
          <a:xfrm>
            <a:off x="4757493" y="3167390"/>
            <a:ext cx="2677015" cy="523220"/>
          </a:xfrm>
          <a:prstGeom prst="rect">
            <a:avLst/>
          </a:prstGeom>
          <a:solidFill>
            <a:srgbClr val="09162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ICT innovation</a:t>
            </a:r>
            <a:endParaRPr lang="en" altLang="ko-KR" sz="2800" dirty="0">
              <a:solidFill>
                <a:schemeClr val="bg1"/>
              </a:solidFill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FB51F-3946-490E-B957-58B18216A3FF}"/>
              </a:ext>
            </a:extLst>
          </p:cNvPr>
          <p:cNvSpPr txBox="1"/>
          <p:nvPr/>
        </p:nvSpPr>
        <p:spPr>
          <a:xfrm>
            <a:off x="2495600" y="5589240"/>
            <a:ext cx="323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혁신의 리더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nipa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the leader of ICT Innovation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937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79" y="1428803"/>
            <a:ext cx="7108441" cy="4000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C0B8A-FC39-4390-936F-95D53001E587}"/>
              </a:ext>
            </a:extLst>
          </p:cNvPr>
          <p:cNvSpPr txBox="1"/>
          <p:nvPr/>
        </p:nvSpPr>
        <p:spPr>
          <a:xfrm>
            <a:off x="2495600" y="5589240"/>
            <a:ext cx="227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ICT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혁신의 리더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nipa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nipa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05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34" y="1428803"/>
            <a:ext cx="7103730" cy="400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6AC9AA-69CE-48A0-B99D-D3CB239C3510}"/>
              </a:ext>
            </a:extLst>
          </p:cNvPr>
          <p:cNvSpPr txBox="1"/>
          <p:nvPr/>
        </p:nvSpPr>
        <p:spPr>
          <a:xfrm>
            <a:off x="5271096" y="3167390"/>
            <a:ext cx="1649811" cy="523220"/>
          </a:xfrm>
          <a:prstGeom prst="rect">
            <a:avLst/>
          </a:prstGeom>
          <a:solidFill>
            <a:srgbClr val="09162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Produce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02293-0596-4E0C-9950-24CE3726328D}"/>
              </a:ext>
            </a:extLst>
          </p:cNvPr>
          <p:cNvSpPr txBox="1"/>
          <p:nvPr/>
        </p:nvSpPr>
        <p:spPr>
          <a:xfrm>
            <a:off x="2495600" y="5589240"/>
            <a:ext cx="7203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이곳은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 155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개국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5957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명의 디지털 분야 초청연수생을 배출한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EXPERTS TRAINING PROGRAM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This place produces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261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79" y="1428803"/>
            <a:ext cx="7108441" cy="4000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6AC9AA-69CE-48A0-B99D-D3CB239C3510}"/>
              </a:ext>
            </a:extLst>
          </p:cNvPr>
          <p:cNvSpPr txBox="1"/>
          <p:nvPr/>
        </p:nvSpPr>
        <p:spPr>
          <a:xfrm>
            <a:off x="4798176" y="2951947"/>
            <a:ext cx="2595646" cy="954107"/>
          </a:xfrm>
          <a:prstGeom prst="rect">
            <a:avLst/>
          </a:prstGeom>
          <a:solidFill>
            <a:srgbClr val="09162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155 Countries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5957 Trainees</a:t>
            </a:r>
            <a:endParaRPr lang="en" altLang="ko-KR" sz="2800" dirty="0">
              <a:solidFill>
                <a:schemeClr val="bg1"/>
              </a:solidFill>
              <a:latin typeface="강원교육튼튼" panose="02020603020101020101" pitchFamily="18" charset="-127"/>
              <a:ea typeface="강원교육튼튼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D90A7-208C-4D44-A522-976712699CBC}"/>
              </a:ext>
            </a:extLst>
          </p:cNvPr>
          <p:cNvSpPr txBox="1"/>
          <p:nvPr/>
        </p:nvSpPr>
        <p:spPr>
          <a:xfrm>
            <a:off x="2495600" y="5589240"/>
            <a:ext cx="7203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이곳은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 155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개국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5957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명의 디지털 분야 초청연수생을 배출한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EXPERTS TRAINING PROGRAM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5957 trainees in the digital field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1635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79" y="1428803"/>
            <a:ext cx="7108441" cy="4000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8EC44-7348-45AC-BAC8-EB2DCEC288E3}"/>
              </a:ext>
            </a:extLst>
          </p:cNvPr>
          <p:cNvSpPr txBox="1"/>
          <p:nvPr/>
        </p:nvSpPr>
        <p:spPr>
          <a:xfrm>
            <a:off x="4433531" y="3167390"/>
            <a:ext cx="3324949" cy="523220"/>
          </a:xfrm>
          <a:prstGeom prst="rect">
            <a:avLst/>
          </a:prstGeom>
          <a:solidFill>
            <a:srgbClr val="09162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In the Digital Field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8EF1F-EB1C-4E00-B03D-549FE37FE1A2}"/>
              </a:ext>
            </a:extLst>
          </p:cNvPr>
          <p:cNvSpPr txBox="1"/>
          <p:nvPr/>
        </p:nvSpPr>
        <p:spPr>
          <a:xfrm>
            <a:off x="2495600" y="5589240"/>
            <a:ext cx="7203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이곳은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 155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개국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5957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명의 디지털 분야 초청연수생을 배출한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EXPERTS TRAINING PROGRAM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invited from 155 countries</a:t>
            </a:r>
            <a:endParaRPr lang="ko-KR" altLang="en-US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700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82" y="1433154"/>
            <a:ext cx="7099035" cy="39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82" y="1428803"/>
            <a:ext cx="7099035" cy="4000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D03B0-FAD1-47F0-A606-7DEF688F068E}"/>
              </a:ext>
            </a:extLst>
          </p:cNvPr>
          <p:cNvSpPr txBox="1"/>
          <p:nvPr/>
        </p:nvSpPr>
        <p:spPr>
          <a:xfrm>
            <a:off x="2495600" y="5589240"/>
            <a:ext cx="7203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이곳은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 155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개국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5957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명의 디지털 분야 초청연수생을 배출한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ICT EXPERTS TRAINING PROGRAM</a:t>
            </a: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ICT EXPERTS TRAINING PROGRAM</a:t>
            </a:r>
          </a:p>
        </p:txBody>
      </p:sp>
    </p:spTree>
    <p:extLst>
      <p:ext uri="{BB962C8B-B14F-4D97-AF65-F5344CB8AC3E}">
        <p14:creationId xmlns:p14="http://schemas.microsoft.com/office/powerpoint/2010/main" val="151130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85DB189-5FC4-4B93-A4C5-151B243C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83" y="1433154"/>
            <a:ext cx="7099035" cy="399169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7DCADEF-BA1B-4ED2-97DC-A5F66892A583}"/>
              </a:ext>
            </a:extLst>
          </p:cNvPr>
          <p:cNvSpPr/>
          <p:nvPr/>
        </p:nvSpPr>
        <p:spPr>
          <a:xfrm>
            <a:off x="4259796" y="2652538"/>
            <a:ext cx="3672408" cy="1368152"/>
          </a:xfrm>
          <a:prstGeom prst="rect">
            <a:avLst/>
          </a:prstGeom>
          <a:solidFill>
            <a:srgbClr val="0A0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14F69-4EF2-4817-B59D-ABD4321A059C}"/>
              </a:ext>
            </a:extLst>
          </p:cNvPr>
          <p:cNvSpPr txBox="1"/>
          <p:nvPr/>
        </p:nvSpPr>
        <p:spPr>
          <a:xfrm>
            <a:off x="4853448" y="2859561"/>
            <a:ext cx="2485104" cy="954107"/>
          </a:xfrm>
          <a:prstGeom prst="rect">
            <a:avLst/>
          </a:prstGeom>
          <a:solidFill>
            <a:srgbClr val="0A0C1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Challenge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강원교육튼튼" panose="02020603020101020101" pitchFamily="18" charset="-127"/>
                <a:ea typeface="강원교육튼튼" panose="02020603020101020101" pitchFamily="18" charset="-127"/>
              </a:rPr>
              <a:t>Digital Talent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5A919-6082-42FA-BB77-39429271D19B}"/>
              </a:ext>
            </a:extLst>
          </p:cNvPr>
          <p:cNvSpPr txBox="1"/>
          <p:nvPr/>
        </p:nvSpPr>
        <p:spPr>
          <a:xfrm>
            <a:off x="2495600" y="5589240"/>
            <a:ext cx="445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한국어 뜻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</a:t>
            </a:r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혁신으로 이어가는 디지털 인재에 도전하라</a:t>
            </a:r>
            <a:endParaRPr lang="en-US" altLang="ko-KR" sz="1200" dirty="0">
              <a:latin typeface="a타이틀고딕1" panose="02020600000000000000" pitchFamily="18" charset="-127"/>
              <a:ea typeface="a타이틀고딕1" panose="02020600000000000000" pitchFamily="18" charset="-127"/>
            </a:endParaRPr>
          </a:p>
          <a:p>
            <a:r>
              <a:rPr lang="ko-KR" altLang="en-US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기존 번역 내용 </a:t>
            </a:r>
            <a:r>
              <a:rPr lang="en-US" altLang="ko-KR" sz="1200" dirty="0">
                <a:latin typeface="a타이틀고딕1" panose="02020600000000000000" pitchFamily="18" charset="-127"/>
                <a:ea typeface="a타이틀고딕1" panose="02020600000000000000" pitchFamily="18" charset="-127"/>
              </a:rPr>
              <a:t>: Become the digital talent leading innovation!</a:t>
            </a:r>
          </a:p>
        </p:txBody>
      </p:sp>
    </p:spTree>
    <p:extLst>
      <p:ext uri="{BB962C8B-B14F-4D97-AF65-F5344CB8AC3E}">
        <p14:creationId xmlns:p14="http://schemas.microsoft.com/office/powerpoint/2010/main" val="2368098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265</Words>
  <Application>Microsoft Office PowerPoint</Application>
  <PresentationFormat>와이드스크린</PresentationFormat>
  <Paragraphs>39</Paragraphs>
  <Slides>15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0" baseType="lpstr">
      <vt:lpstr>a타이틀고딕1</vt:lpstr>
      <vt:lpstr>강원교육튼튼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15</cp:revision>
  <dcterms:created xsi:type="dcterms:W3CDTF">2024-11-15T09:06:02Z</dcterms:created>
  <dcterms:modified xsi:type="dcterms:W3CDTF">2024-11-18T05:18:44Z</dcterms:modified>
</cp:coreProperties>
</file>