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1564" r:id="rId2"/>
    <p:sldId id="1627" r:id="rId3"/>
    <p:sldId id="1565" r:id="rId4"/>
    <p:sldId id="1566" r:id="rId5"/>
    <p:sldId id="1567" r:id="rId6"/>
    <p:sldId id="1632" r:id="rId7"/>
    <p:sldId id="1568" r:id="rId8"/>
    <p:sldId id="1570" r:id="rId9"/>
    <p:sldId id="1571" r:id="rId10"/>
    <p:sldId id="1573" r:id="rId11"/>
    <p:sldId id="1574" r:id="rId12"/>
    <p:sldId id="1572" r:id="rId13"/>
    <p:sldId id="1622" r:id="rId14"/>
    <p:sldId id="1645" r:id="rId15"/>
    <p:sldId id="1576" r:id="rId16"/>
    <p:sldId id="1577" r:id="rId17"/>
    <p:sldId id="1578" r:id="rId18"/>
    <p:sldId id="1579" r:id="rId19"/>
    <p:sldId id="1580" r:id="rId20"/>
    <p:sldId id="1581" r:id="rId21"/>
    <p:sldId id="1584" r:id="rId22"/>
    <p:sldId id="1585" r:id="rId23"/>
    <p:sldId id="1586" r:id="rId24"/>
    <p:sldId id="1623" r:id="rId25"/>
    <p:sldId id="1646" r:id="rId26"/>
    <p:sldId id="1588" r:id="rId27"/>
    <p:sldId id="1589" r:id="rId28"/>
    <p:sldId id="1590" r:id="rId29"/>
    <p:sldId id="1591" r:id="rId30"/>
    <p:sldId id="1592" r:id="rId31"/>
    <p:sldId id="1593" r:id="rId32"/>
    <p:sldId id="1594" r:id="rId33"/>
    <p:sldId id="1595" r:id="rId34"/>
    <p:sldId id="1596" r:id="rId35"/>
    <p:sldId id="1597" r:id="rId36"/>
    <p:sldId id="1598" r:id="rId37"/>
    <p:sldId id="1624" r:id="rId38"/>
    <p:sldId id="1647" r:id="rId39"/>
    <p:sldId id="1600" r:id="rId40"/>
    <p:sldId id="1601" r:id="rId41"/>
    <p:sldId id="1602" r:id="rId42"/>
    <p:sldId id="1603" r:id="rId43"/>
    <p:sldId id="1604" r:id="rId44"/>
    <p:sldId id="1605" r:id="rId45"/>
    <p:sldId id="1606" r:id="rId46"/>
    <p:sldId id="1607" r:id="rId47"/>
    <p:sldId id="1608" r:id="rId48"/>
    <p:sldId id="1609" r:id="rId49"/>
    <p:sldId id="1625" r:id="rId50"/>
    <p:sldId id="1648" r:id="rId51"/>
    <p:sldId id="1611" r:id="rId52"/>
    <p:sldId id="1615" r:id="rId53"/>
    <p:sldId id="1614" r:id="rId54"/>
    <p:sldId id="1616" r:id="rId55"/>
    <p:sldId id="1612" r:id="rId56"/>
    <p:sldId id="1613" r:id="rId57"/>
    <p:sldId id="1618" r:id="rId58"/>
    <p:sldId id="1633" r:id="rId59"/>
    <p:sldId id="1634" r:id="rId60"/>
    <p:sldId id="1635" r:id="rId61"/>
    <p:sldId id="1636" r:id="rId62"/>
    <p:sldId id="1637" r:id="rId63"/>
    <p:sldId id="1639" r:id="rId64"/>
    <p:sldId id="1641" r:id="rId65"/>
    <p:sldId id="1640" r:id="rId66"/>
    <p:sldId id="1642" r:id="rId67"/>
    <p:sldId id="1644" r:id="rId68"/>
    <p:sldId id="1643" r:id="rId6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1AF0BB2A-4B48-4BCE-961A-AB130A0DBE89}">
          <p14:sldIdLst/>
        </p14:section>
        <p14:section name="1편. 클라우드 컴퓨팅 시작하기" id="{B3CE7A32-A5BC-42B0-BE85-82600A22249A}">
          <p14:sldIdLst>
            <p14:sldId id="1564"/>
            <p14:sldId id="1627"/>
            <p14:sldId id="1565"/>
            <p14:sldId id="1566"/>
            <p14:sldId id="1567"/>
            <p14:sldId id="1632"/>
            <p14:sldId id="1568"/>
            <p14:sldId id="1570"/>
            <p14:sldId id="1571"/>
            <p14:sldId id="1573"/>
            <p14:sldId id="1574"/>
            <p14:sldId id="1572"/>
          </p14:sldIdLst>
        </p14:section>
        <p14:section name="2편 클라우드 컴퓨팅, 우리 삶 속으로" id="{8D91E8D9-78E6-4341-B384-D9CAE38D58B7}">
          <p14:sldIdLst>
            <p14:sldId id="1622"/>
            <p14:sldId id="1645"/>
            <p14:sldId id="1576"/>
            <p14:sldId id="1577"/>
            <p14:sldId id="1578"/>
            <p14:sldId id="1579"/>
            <p14:sldId id="1580"/>
            <p14:sldId id="1581"/>
            <p14:sldId id="1584"/>
            <p14:sldId id="1585"/>
            <p14:sldId id="1586"/>
          </p14:sldIdLst>
        </p14:section>
        <p14:section name="3편 클라우드 컴퓨팅, 비즈니스 혁신의 날개" id="{AF06E5E2-EDF9-4D82-8C1D-DEBFC1859FDD}">
          <p14:sldIdLst>
            <p14:sldId id="1623"/>
            <p14:sldId id="1646"/>
            <p14:sldId id="1588"/>
            <p14:sldId id="1589"/>
            <p14:sldId id="1590"/>
            <p14:sldId id="1591"/>
            <p14:sldId id="1592"/>
            <p14:sldId id="1593"/>
            <p14:sldId id="1594"/>
            <p14:sldId id="1595"/>
            <p14:sldId id="1596"/>
            <p14:sldId id="1597"/>
            <p14:sldId id="1598"/>
          </p14:sldIdLst>
        </p14:section>
        <p14:section name="4편 클라우드 컴퓨팅 도입 성공 사례" id="{5F7F3465-8E31-495B-912A-C1A5A92DD4F6}">
          <p14:sldIdLst>
            <p14:sldId id="1624"/>
            <p14:sldId id="1647"/>
            <p14:sldId id="1600"/>
            <p14:sldId id="1601"/>
            <p14:sldId id="1602"/>
            <p14:sldId id="1603"/>
            <p14:sldId id="1604"/>
            <p14:sldId id="1605"/>
            <p14:sldId id="1606"/>
            <p14:sldId id="1607"/>
            <p14:sldId id="1608"/>
            <p14:sldId id="1609"/>
          </p14:sldIdLst>
        </p14:section>
        <p14:section name="5편 클라우드 커뮤팅 흐름 및 미래 전망" id="{900E7D9F-97D3-4969-81A0-FB7D09C1A8E8}">
          <p14:sldIdLst>
            <p14:sldId id="1625"/>
            <p14:sldId id="1648"/>
            <p14:sldId id="1611"/>
            <p14:sldId id="1615"/>
            <p14:sldId id="1614"/>
            <p14:sldId id="1616"/>
            <p14:sldId id="1612"/>
            <p14:sldId id="1613"/>
            <p14:sldId id="1618"/>
            <p14:sldId id="1633"/>
            <p14:sldId id="1634"/>
            <p14:sldId id="1635"/>
            <p14:sldId id="1636"/>
            <p14:sldId id="1637"/>
            <p14:sldId id="1639"/>
            <p14:sldId id="1641"/>
            <p14:sldId id="1640"/>
            <p14:sldId id="1642"/>
            <p14:sldId id="1644"/>
            <p14:sldId id="16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692"/>
    <a:srgbClr val="4472C4"/>
    <a:srgbClr val="DEECF8"/>
    <a:srgbClr val="386BA9"/>
    <a:srgbClr val="71AD47"/>
    <a:srgbClr val="2E74B6"/>
    <a:srgbClr val="5B9BD5"/>
    <a:srgbClr val="FFC000"/>
    <a:srgbClr val="D4EBFE"/>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보통 스타일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보통 스타일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보통 스타일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02" autoAdjust="0"/>
    <p:restoredTop sz="93103" autoAdjust="0"/>
  </p:normalViewPr>
  <p:slideViewPr>
    <p:cSldViewPr snapToGrid="0">
      <p:cViewPr varScale="1">
        <p:scale>
          <a:sx n="145" d="100"/>
          <a:sy n="145" d="100"/>
        </p:scale>
        <p:origin x="3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01024-8FF0-4095-A5DF-467B9CBBDCEF}" type="datetimeFigureOut">
              <a:rPr lang="ko-KR" altLang="en-US" smtClean="0"/>
              <a:t>2024-09-10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4DA0F-6B07-49B4-A414-4969A3A18054}" type="slidenum">
              <a:rPr lang="ko-KR" altLang="en-US" smtClean="0"/>
              <a:t>‹#›</a:t>
            </a:fld>
            <a:endParaRPr lang="ko-KR" altLang="en-US"/>
          </a:p>
        </p:txBody>
      </p:sp>
    </p:spTree>
    <p:extLst>
      <p:ext uri="{BB962C8B-B14F-4D97-AF65-F5344CB8AC3E}">
        <p14:creationId xmlns:p14="http://schemas.microsoft.com/office/powerpoint/2010/main" val="37778262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chemeClr val="tx1">
                    <a:lumMod val="75000"/>
                    <a:lumOff val="25000"/>
                  </a:schemeClr>
                </a:solidFill>
                <a:latin typeface="+mj-lt"/>
                <a:cs typeface="Segoe UI" panose="020B0502040204020203" pitchFamily="34" charset="0"/>
              </a:rPr>
              <a:t>First, we're going to start a journey to explore cloud computing. </a:t>
            </a:r>
            <a:endParaRPr lang="en-KR" sz="2000"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a:t>
            </a:fld>
            <a:endParaRPr lang="ko-KR" altLang="en-US"/>
          </a:p>
        </p:txBody>
      </p:sp>
    </p:spTree>
    <p:extLst>
      <p:ext uri="{BB962C8B-B14F-4D97-AF65-F5344CB8AC3E}">
        <p14:creationId xmlns:p14="http://schemas.microsoft.com/office/powerpoint/2010/main" val="3379407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Airbnb uses the cloud to keep track of all the places you can stay and your bookings, no matter where you are in the world! They also use it to show you pictures of those places and handle lots of people looking at the same time. This means they can offer more places to stay, keep things running smoothly, and make your experience even better.</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10</a:t>
            </a:fld>
            <a:endParaRPr lang="ko-KR" altLang="en-US"/>
          </a:p>
        </p:txBody>
      </p:sp>
    </p:spTree>
    <p:extLst>
      <p:ext uri="{BB962C8B-B14F-4D97-AF65-F5344CB8AC3E}">
        <p14:creationId xmlns:p14="http://schemas.microsoft.com/office/powerpoint/2010/main" val="15210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Dropbox uses the cloud to keep your files safe and easy to share. It's like a giant online filing cabinet you can access from anywhere! The cloud helps them keep your files backed up and protected, while also letting you work with others easily. This means Dropbox can offer more storage, keep things running smoothly, and make sure your files are always there when you need them.</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11</a:t>
            </a:fld>
            <a:endParaRPr lang="ko-KR" altLang="en-US"/>
          </a:p>
        </p:txBody>
      </p:sp>
    </p:spTree>
    <p:extLst>
      <p:ext uri="{BB962C8B-B14F-4D97-AF65-F5344CB8AC3E}">
        <p14:creationId xmlns:p14="http://schemas.microsoft.com/office/powerpoint/2010/main" val="2743032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learned that the cloud is like a magical toolbox on the internet!</a:t>
            </a:r>
          </a:p>
          <a:p>
            <a:endParaRPr lang="en-US" dirty="0"/>
          </a:p>
          <a:p>
            <a:r>
              <a:rPr lang="en-US" dirty="0"/>
              <a:t>You can pick the tools you need, whenever you need them. </a:t>
            </a:r>
          </a:p>
          <a:p>
            <a:r>
              <a:rPr lang="en-US" dirty="0"/>
              <a:t>It's flexible, so you can use a little or a lot, depending on what you're doing.</a:t>
            </a:r>
          </a:p>
          <a:p>
            <a:r>
              <a:rPr lang="en-US" dirty="0"/>
              <a:t>It's also super reliable and secure, so you don't have to worry about your stuff.</a:t>
            </a:r>
          </a:p>
          <a:p>
            <a:r>
              <a:rPr lang="en-US" dirty="0"/>
              <a:t>Companies all over the world use the cloud to save money, grow faster, and create amazing new things!</a:t>
            </a:r>
          </a:p>
          <a:p>
            <a:endParaRPr lang="en-US" dirty="0"/>
          </a:p>
          <a:p>
            <a:r>
              <a:rPr lang="en-US" dirty="0"/>
              <a:t>I hope you enjoyed the session. Thank you.</a:t>
            </a:r>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12</a:t>
            </a:fld>
            <a:endParaRPr lang="ko-KR" altLang="en-US"/>
          </a:p>
        </p:txBody>
      </p:sp>
    </p:spTree>
    <p:extLst>
      <p:ext uri="{BB962C8B-B14F-4D97-AF65-F5344CB8AC3E}">
        <p14:creationId xmlns:p14="http://schemas.microsoft.com/office/powerpoint/2010/main" val="2412734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lumOff val="25000"/>
                  </a:schemeClr>
                </a:solidFill>
                <a:latin typeface="+mj-lt"/>
                <a:cs typeface="Segoe UI" panose="020B0502040204020203" pitchFamily="34" charset="0"/>
              </a:rPr>
              <a:t>Hello again! Last time, we covered the basics of cloud computing. Today, let's get more practical and see how the cloud is already a part of your daily routine!</a:t>
            </a:r>
          </a:p>
          <a:p>
            <a:endParaRPr lang="en-US" sz="1200" dirty="0">
              <a:solidFill>
                <a:schemeClr val="tx1">
                  <a:lumMod val="75000"/>
                  <a:lumOff val="25000"/>
                </a:schemeClr>
              </a:solidFill>
              <a:latin typeface="+mj-lt"/>
              <a:cs typeface="Segoe UI" panose="020B0502040204020203" pitchFamily="34" charset="0"/>
            </a:endParaRP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13</a:t>
            </a:fld>
            <a:endParaRPr lang="ko-KR" altLang="en-US"/>
          </a:p>
        </p:txBody>
      </p:sp>
    </p:spTree>
    <p:extLst>
      <p:ext uri="{BB962C8B-B14F-4D97-AF65-F5344CB8AC3E}">
        <p14:creationId xmlns:p14="http://schemas.microsoft.com/office/powerpoint/2010/main" val="219265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mj-lt"/>
                <a:cs typeface="Segoe UI" panose="020B0502040204020203" pitchFamily="34" charset="0"/>
              </a:rPr>
              <a:t>Let's start by understanding the cloud and all the cool things it can do in our daily life. Are you ready to discover the magic of cloud computing? Let's dive in!</a:t>
            </a:r>
            <a:endParaRPr lang="en-KR" sz="2000"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14</a:t>
            </a:fld>
            <a:endParaRPr lang="ko-KR" altLang="en-US"/>
          </a:p>
        </p:txBody>
      </p:sp>
    </p:spTree>
    <p:extLst>
      <p:ext uri="{BB962C8B-B14F-4D97-AF65-F5344CB8AC3E}">
        <p14:creationId xmlns:p14="http://schemas.microsoft.com/office/powerpoint/2010/main" val="1133936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smartphones and tablets let us connect and share information wherever we go. The cloud makes all of this possible!</a:t>
            </a:r>
          </a:p>
          <a:p>
            <a:endParaRPr lang="en-US" dirty="0"/>
          </a:p>
          <a:p>
            <a:r>
              <a:rPr lang="en-US" dirty="0"/>
              <a:t>Think about the things you use every day - email, social media, music, online shopping, even games on your phone. All of these use the cloud!</a:t>
            </a:r>
          </a:p>
          <a:p>
            <a:r>
              <a:rPr lang="en-US" dirty="0"/>
              <a:t>The cloud also helps companies store tons of information and learn about you, so they can offer you things you might like.</a:t>
            </a:r>
          </a:p>
          <a:p>
            <a:r>
              <a:rPr lang="en-US" dirty="0"/>
              <a:t>Basically, the cloud makes our lives easier and more fun!</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15</a:t>
            </a:fld>
            <a:endParaRPr lang="ko-KR" altLang="en-US"/>
          </a:p>
        </p:txBody>
      </p:sp>
    </p:spTree>
    <p:extLst>
      <p:ext uri="{BB962C8B-B14F-4D97-AF65-F5344CB8AC3E}">
        <p14:creationId xmlns:p14="http://schemas.microsoft.com/office/powerpoint/2010/main" val="33844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cloud is like a bridge to the future!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1. Future Tech: Think of smart homes, self-driving cars, and even doctors helping you online - the cloud makes all these cool things possible.</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2. New Possibilities: The cloud works with other smart tech, like AI and big data, to create even more amazing things we haven't even imagined yet!</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3. Helping the Planet: The cloud also helps us save energy and resources, so we can take better care of our world.</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Learning about the cloud is like getting a sneak peek into the future!</a:t>
            </a:r>
            <a:endParaRPr lang="en-US" b="0" dirty="0">
              <a:effectLst/>
            </a:endParaRPr>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16</a:t>
            </a:fld>
            <a:endParaRPr lang="ko-KR" altLang="en-US"/>
          </a:p>
        </p:txBody>
      </p:sp>
    </p:spTree>
    <p:extLst>
      <p:ext uri="{BB962C8B-B14F-4D97-AF65-F5344CB8AC3E}">
        <p14:creationId xmlns:p14="http://schemas.microsoft.com/office/powerpoint/2010/main" val="152010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Think of the cloud as a powerful engine, running the apps and services you use every day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Social Media Fun: The cloud helps you share photos and videos with your friends on social media, like Facebook and Instagram.</a:t>
            </a:r>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Music Anytime, Anywhere: Love music? Thanks to the cloud, you can listen to millions of songs whenever you want, using services like Spotify or Apple Music.</a:t>
            </a:r>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Easy Online Shopping: The cloud powers your favorite online stores, like Amazon and Coupang. It keeps track of all the products, helps you pay, and even suggests things you might like!</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The cloud makes our lives more connected and convenient in so many ways!</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17</a:t>
            </a:fld>
            <a:endParaRPr lang="ko-KR" altLang="en-US"/>
          </a:p>
        </p:txBody>
      </p:sp>
    </p:spTree>
    <p:extLst>
      <p:ext uri="{BB962C8B-B14F-4D97-AF65-F5344CB8AC3E}">
        <p14:creationId xmlns:p14="http://schemas.microsoft.com/office/powerpoint/2010/main" val="3586151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cloud is the core foundation for innovative technologies that will lead the future, such as smart homes and autonomous driving. Through the cloud, we can remotely control home appliances, monitor energy usage, and use voice recognition assistant services, realizing smart homes. It also provides real-time traffic information, map data, and surrounding environment information to autonomous vehicles, aiding in safe and efficient operation.</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18</a:t>
            </a:fld>
            <a:endParaRPr lang="ko-KR" altLang="en-US"/>
          </a:p>
        </p:txBody>
      </p:sp>
    </p:spTree>
    <p:extLst>
      <p:ext uri="{BB962C8B-B14F-4D97-AF65-F5344CB8AC3E}">
        <p14:creationId xmlns:p14="http://schemas.microsoft.com/office/powerpoint/2010/main" val="257861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The cloud can also be effectively utilized to enhance personal productivity. Cloud storage services allow you to securely store photos, documents, videos, etc., and easily access and share them anytime, anywhere. Cloud-based collaboration tools enable multiple people to edit documents simultaneously, manage projects, and share ideas, improving collaboration efficiency. Additionally, cloud-based office programs allow you to work on documents, create spreadsheets, and make presentations on your smartphone or tablet PC, enabling you to handle tasks even while on the move.</a:t>
            </a:r>
            <a:endParaRPr lang="en-KR" dirty="0"/>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19</a:t>
            </a:fld>
            <a:endParaRPr lang="ko-KR" altLang="en-US"/>
          </a:p>
        </p:txBody>
      </p:sp>
    </p:spTree>
    <p:extLst>
      <p:ext uri="{BB962C8B-B14F-4D97-AF65-F5344CB8AC3E}">
        <p14:creationId xmlns:p14="http://schemas.microsoft.com/office/powerpoint/2010/main" val="255844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mj-lt"/>
                <a:cs typeface="Segoe UI" panose="020B0502040204020203" pitchFamily="34" charset="0"/>
              </a:rPr>
              <a:t>First, we are going to understand the concept and key terms of cloud computing</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mj-lt"/>
                <a:cs typeface="Segoe UI" panose="020B0502040204020203" pitchFamily="34" charset="0"/>
              </a:rPr>
              <a:t>Second, we will learn about the advantages and applications of cloud computing. Let’s get started.</a:t>
            </a:r>
            <a:endParaRPr lang="en-KR" sz="2000"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a:t>
            </a:fld>
            <a:endParaRPr lang="ko-KR" altLang="en-US"/>
          </a:p>
        </p:txBody>
      </p:sp>
    </p:spTree>
    <p:extLst>
      <p:ext uri="{BB962C8B-B14F-4D97-AF65-F5344CB8AC3E}">
        <p14:creationId xmlns:p14="http://schemas.microsoft.com/office/powerpoint/2010/main" val="165352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 like a helpful friend that's always there, making our lives easier in so many ways!</a:t>
            </a:r>
          </a:p>
          <a:p>
            <a:endParaRPr lang="en-US" dirty="0"/>
          </a:p>
          <a:p>
            <a:r>
              <a:rPr lang="en-US" dirty="0"/>
              <a:t>Staying Connected: Think about how you email friends, share photos on social media, or chat online - that's all thanks to the cloud!</a:t>
            </a:r>
          </a:p>
          <a:p>
            <a:r>
              <a:rPr lang="en-US" dirty="0"/>
              <a:t>Fun &amp; Entertainment: The cloud lets you stream your favorite music and shows anytime, anywhere, and even play games with people around the world!</a:t>
            </a:r>
          </a:p>
          <a:p>
            <a:r>
              <a:rPr lang="en-US" dirty="0"/>
              <a:t>Work &amp; School Made Easy: Need to store files, work on documents together, or keep track of projects? The cloud has got you covered!</a:t>
            </a:r>
          </a:p>
          <a:p>
            <a:r>
              <a:rPr lang="en-US" dirty="0"/>
              <a:t>The cloud is truly everywhere, helping us connect, have fun, and get things done!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20</a:t>
            </a:fld>
            <a:endParaRPr lang="ko-KR" altLang="en-US"/>
          </a:p>
        </p:txBody>
      </p:sp>
    </p:spTree>
    <p:extLst>
      <p:ext uri="{BB962C8B-B14F-4D97-AF65-F5344CB8AC3E}">
        <p14:creationId xmlns:p14="http://schemas.microsoft.com/office/powerpoint/2010/main" val="689683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productivity, the cloud can simplify various aspects of your life. With automatic backups, you can rest easy knowing your precious photos, documents, and other data are safe and sound. Powerful search capabilities make it effortless to find the information you need, when you need it. And cloud-based entertainment services give you instant access to a vast library of content, so you won't need to worry about running out of space on your devices</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21</a:t>
            </a:fld>
            <a:endParaRPr lang="ko-KR" altLang="en-US"/>
          </a:p>
        </p:txBody>
      </p:sp>
    </p:spTree>
    <p:extLst>
      <p:ext uri="{BB962C8B-B14F-4D97-AF65-F5344CB8AC3E}">
        <p14:creationId xmlns:p14="http://schemas.microsoft.com/office/powerpoint/2010/main" val="2377531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isn't just about convenience and productivity; it's also about connection. It allows you to stay connected with loved ones, share precious moments, and bridge geographical gaps. It empowers you to learn and grow by providing access to a wealth of educational resources at your fingertips. And it opens doors to new opportunities, allowing you to connect with people and businesses globally, and leverage the cloud's capabilities to pursue your passions and dreams.</a:t>
            </a:r>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22</a:t>
            </a:fld>
            <a:endParaRPr lang="ko-KR" altLang="en-US"/>
          </a:p>
        </p:txBody>
      </p:sp>
    </p:spTree>
    <p:extLst>
      <p:ext uri="{BB962C8B-B14F-4D97-AF65-F5344CB8AC3E}">
        <p14:creationId xmlns:p14="http://schemas.microsoft.com/office/powerpoint/2010/main" val="890309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we've discovered that the cloud is more than just a buzzword; it's an integral part of our everyday lives. From the apps we use to the way we work and play, the cloud is there, making things easier, more efficient, and more connected. As we move forward, understanding and embracing the cloud will be key to unlocking new possibilities and thriving in the digital age.</a:t>
            </a:r>
          </a:p>
          <a:p>
            <a:r>
              <a:rPr lang="en-US" dirty="0"/>
              <a:t>Thank you.</a:t>
            </a:r>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23</a:t>
            </a:fld>
            <a:endParaRPr lang="ko-KR" altLang="en-US"/>
          </a:p>
        </p:txBody>
      </p:sp>
    </p:spTree>
    <p:extLst>
      <p:ext uri="{BB962C8B-B14F-4D97-AF65-F5344CB8AC3E}">
        <p14:creationId xmlns:p14="http://schemas.microsoft.com/office/powerpoint/2010/main" val="2131292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mj-lt"/>
                <a:cs typeface="Segoe UI" panose="020B0502040204020203" pitchFamily="34" charset="0"/>
              </a:rPr>
              <a:t>Welcome back, everyone! In today's session, we're going to cover examples of cloud computing in business.</a:t>
            </a:r>
            <a:endParaRPr lang="en-KR" dirty="0"/>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24</a:t>
            </a:fld>
            <a:endParaRPr lang="ko-KR" altLang="en-US"/>
          </a:p>
        </p:txBody>
      </p:sp>
    </p:spTree>
    <p:extLst>
      <p:ext uri="{BB962C8B-B14F-4D97-AF65-F5344CB8AC3E}">
        <p14:creationId xmlns:p14="http://schemas.microsoft.com/office/powerpoint/2010/main" val="2434150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mj-lt"/>
                <a:cs typeface="Segoe UI" panose="020B0502040204020203" pitchFamily="34" charset="0"/>
              </a:rPr>
              <a:t>Today, we'll start by understanding how the cloud can positively transform businesses. Then, we'll dive into exciting ways you can leverage the cloud to create new business opportunities.</a:t>
            </a:r>
            <a:endParaRPr lang="en-KR" sz="2000"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25</a:t>
            </a:fld>
            <a:endParaRPr lang="ko-KR" altLang="en-US"/>
          </a:p>
        </p:txBody>
      </p:sp>
    </p:spTree>
    <p:extLst>
      <p:ext uri="{BB962C8B-B14F-4D97-AF65-F5344CB8AC3E}">
        <p14:creationId xmlns:p14="http://schemas.microsoft.com/office/powerpoint/2010/main" val="1770147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dynamic business environment, the cloud is more than just a tech tool – it's a game-changer. It helps businesses stay nimble and adapt quickly, so they can keep up with changes, grab new opportunities, and stay ahead of the competition. The cloud also helps businesses grow beyond borders, reaching new customers around the world. Plus, it sparks innovation, giving businesses a place to try new things and grow even bigger.</a:t>
            </a:r>
          </a:p>
          <a:p>
            <a:endParaRPr lang="en-US" dirty="0"/>
          </a:p>
          <a:p>
            <a:endParaRPr lang="en-US" dirty="0"/>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26</a:t>
            </a:fld>
            <a:endParaRPr lang="ko-KR" altLang="en-US"/>
          </a:p>
        </p:txBody>
      </p:sp>
    </p:spTree>
    <p:extLst>
      <p:ext uri="{BB962C8B-B14F-4D97-AF65-F5344CB8AC3E}">
        <p14:creationId xmlns:p14="http://schemas.microsoft.com/office/powerpoint/2010/main" val="399026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businesses use the cloud computing to understand their customers better, so they can offer them exactly what their customers want and make them happier. This leads to more sales and stronger relationships with their customers.</a:t>
            </a:r>
          </a:p>
          <a:p>
            <a:endParaRPr lang="en-US" dirty="0"/>
          </a:p>
          <a:p>
            <a:r>
              <a:rPr lang="en-US" dirty="0"/>
              <a:t>Think of the cloud like a super smart assistant. It can look at all your business information and find hidden patterns or trends. This helps you make smarter decisions and grow your business faster.</a:t>
            </a:r>
          </a:p>
          <a:p>
            <a:endParaRPr lang="en-US" dirty="0"/>
          </a:p>
          <a:p>
            <a:r>
              <a:rPr lang="en-US" dirty="0"/>
              <a:t>And finally, the cloud can save you money! You won't need to buy and maintain expensive equipment, and you'll only pay for what you use. It's like having a flexible budget that grows with your business.</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27</a:t>
            </a:fld>
            <a:endParaRPr lang="ko-KR" altLang="en-US"/>
          </a:p>
        </p:txBody>
      </p:sp>
    </p:spTree>
    <p:extLst>
      <p:ext uri="{BB962C8B-B14F-4D97-AF65-F5344CB8AC3E}">
        <p14:creationId xmlns:p14="http://schemas.microsoft.com/office/powerpoint/2010/main" val="1520542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 a game-changer when it comes to speed and agility. With its on-demand resources and streamlined development tools, businesses can launch new services and products in a fraction of the time it would take with traditional IT infrastructure. The cloud's scalability allows businesses to adapt quickly to changing market conditions, whether it's handling a sudden surge in demand or scaling back during slower periods. This flexibility empowers businesses to stay ahead of the curve and seize new opportunities as they arise. Furthermore, the cloud's iterative nature encourages businesses to constantly innovate and improve their offerings, ensuring they remain relevant and competitive in the ever-evolving marketplace.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28</a:t>
            </a:fld>
            <a:endParaRPr lang="ko-KR" altLang="en-US"/>
          </a:p>
        </p:txBody>
      </p:sp>
    </p:spTree>
    <p:extLst>
      <p:ext uri="{BB962C8B-B14F-4D97-AF65-F5344CB8AC3E}">
        <p14:creationId xmlns:p14="http://schemas.microsoft.com/office/powerpoint/2010/main" val="3886454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helps your business reach customers all over the world, just like a passport does for you! You can connect with people in different countries easily, without needing to spend lots of money or deal with complicated setups.</a:t>
            </a:r>
          </a:p>
          <a:p>
            <a:endParaRPr lang="en-US" dirty="0"/>
          </a:p>
          <a:p>
            <a:r>
              <a:rPr lang="en-US" dirty="0"/>
              <a:t>Plus, it helps you follow the rules in each place, so you can do business anywhere without worry. It's like having a local expert guiding you in every country.</a:t>
            </a:r>
          </a:p>
          <a:p>
            <a:endParaRPr lang="en-US" dirty="0"/>
          </a:p>
          <a:p>
            <a:r>
              <a:rPr lang="en-US" dirty="0"/>
              <a:t>And the best part is, you can have your business 'open' in many places at once, without needing to build actual offices everywhere. This means more customers and bigger growth for your business!</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29</a:t>
            </a:fld>
            <a:endParaRPr lang="ko-KR" altLang="en-US"/>
          </a:p>
        </p:txBody>
      </p:sp>
    </p:spTree>
    <p:extLst>
      <p:ext uri="{BB962C8B-B14F-4D97-AF65-F5344CB8AC3E}">
        <p14:creationId xmlns:p14="http://schemas.microsoft.com/office/powerpoint/2010/main" val="426153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helps businesses grow bigger and do better. Here's how:</a:t>
            </a:r>
          </a:p>
          <a:p>
            <a:endParaRPr lang="en-US" dirty="0"/>
          </a:p>
          <a:p>
            <a:r>
              <a:rPr lang="en-US" dirty="0"/>
              <a:t>In today's world, everything is going digital. The cloud helps businesses change and keep up with the times.</a:t>
            </a:r>
          </a:p>
          <a:p>
            <a:r>
              <a:rPr lang="en-US" dirty="0"/>
              <a:t>The cloud also helps businesses come up with fresh ideas and react fast when things change in the market.</a:t>
            </a:r>
          </a:p>
          <a:p>
            <a:r>
              <a:rPr lang="en-US" dirty="0"/>
              <a:t>What's even better is, instead of buying lots of computers, businesses can just pay for what they use on the cloud. This saves a lot of money!</a:t>
            </a:r>
          </a:p>
          <a:p>
            <a:r>
              <a:rPr lang="en-US" dirty="0"/>
              <a:t>The last point I'd like to make is that you can access your stuff from anywhere with the internet! This helps businesses work all over the world.</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a:t>
            </a:fld>
            <a:endParaRPr lang="ko-KR" altLang="en-US"/>
          </a:p>
        </p:txBody>
      </p:sp>
    </p:spTree>
    <p:extLst>
      <p:ext uri="{BB962C8B-B14F-4D97-AF65-F5344CB8AC3E}">
        <p14:creationId xmlns:p14="http://schemas.microsoft.com/office/powerpoint/2010/main" val="374222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world, we have tons of information about everything. The cloud helps you use this information to your advantage. It's like having a giant toolbox to store and understand all that data.</a:t>
            </a:r>
          </a:p>
          <a:p>
            <a:endParaRPr lang="en-US" dirty="0"/>
          </a:p>
          <a:p>
            <a:r>
              <a:rPr lang="en-US" dirty="0"/>
              <a:t>With the cloud, you can learn more about your customers, find new opportunities, and make your business run smoother. You can even create personalized experiences for each customer, like suggesting products they might like or sending them special offers. This makes them feel valued and more likely to buy from you again and again. It's like having a personal shopper for every single customer!</a:t>
            </a:r>
          </a:p>
          <a:p>
            <a:endParaRPr lang="en-US" dirty="0"/>
          </a:p>
          <a:p>
            <a:r>
              <a:rPr lang="en-US" dirty="0"/>
              <a:t>So, the cloud not only helps you turn data into gold but also builds strong relationships with your customers, making your business shine even brighter in the digital world!</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30</a:t>
            </a:fld>
            <a:endParaRPr lang="ko-KR" altLang="en-US"/>
          </a:p>
        </p:txBody>
      </p:sp>
    </p:spTree>
    <p:extLst>
      <p:ext uri="{BB962C8B-B14F-4D97-AF65-F5344CB8AC3E}">
        <p14:creationId xmlns:p14="http://schemas.microsoft.com/office/powerpoint/2010/main" val="1838927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leading companies across various industries have embraced the cloud to transform their operations and achieve remarkable success.</a:t>
            </a:r>
          </a:p>
          <a:p>
            <a:endParaRPr lang="en-US" dirty="0"/>
          </a:p>
          <a:p>
            <a:r>
              <a:rPr lang="en-US" dirty="0"/>
              <a:t>Uber doesn't own any cars, yet it operates the world's largest ride-hailing platform. The cloud is essential to Uber's success, allowing it to manage its massive network of drivers and passengers, process real-time data, and offer features like dynamic pricing and personalized recommendations</a:t>
            </a:r>
          </a:p>
          <a:p>
            <a:r>
              <a:rPr lang="en-US" dirty="0"/>
              <a:t>GE, a global industrial giant, migrated thousands of applications to the cloud, resulting in improved operational efficiency, cost savings, and faster innovation cycles.</a:t>
            </a:r>
          </a:p>
          <a:p>
            <a:r>
              <a:rPr lang="en-US" dirty="0"/>
              <a:t>Coca-Cola, a renowned beverage company, utilized the cloud to deliver personalized marketing campaigns and enhance customer engagement, driving sales and brand loyalty</a:t>
            </a:r>
          </a:p>
          <a:p>
            <a:r>
              <a:rPr lang="en-US" dirty="0"/>
              <a:t>Capital One, a leading financial institution, transformed its IT infrastructure with the cloud, enabling faster product development, improved risk management, and a superior customer experience.</a:t>
            </a:r>
          </a:p>
          <a:p>
            <a:endParaRPr lang="en-US" dirty="0"/>
          </a:p>
          <a:p>
            <a:r>
              <a:rPr lang="en-US" dirty="0"/>
              <a:t>These examples illustrate the transformative power of the cloud and its potential to drive business success in the digital age.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31</a:t>
            </a:fld>
            <a:endParaRPr lang="ko-KR" altLang="en-US"/>
          </a:p>
        </p:txBody>
      </p:sp>
    </p:spTree>
    <p:extLst>
      <p:ext uri="{BB962C8B-B14F-4D97-AF65-F5344CB8AC3E}">
        <p14:creationId xmlns:p14="http://schemas.microsoft.com/office/powerpoint/2010/main" val="1699749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world, data is super important for businesses. The cloud is like a powerful engine that helps you get the most out of your data.  You can store tons of information in the cloud and use special tools to find hidden patterns and trends. It's like having a detective that helps you understand your business better!</a:t>
            </a:r>
          </a:p>
          <a:p>
            <a:endParaRPr lang="en-US" dirty="0"/>
          </a:p>
          <a:p>
            <a:r>
              <a:rPr lang="en-US" dirty="0"/>
              <a:t>With the cloud, you can build Machine Learning and use AI models to predict what might happen in the future and automate tasks, saving you time and effort. Plus, you can learn more about your customers and offer them personalized experiences, which makes them happy and more likely to buy from you again.</a:t>
            </a:r>
          </a:p>
          <a:p>
            <a:endParaRPr lang="en-US" dirty="0"/>
          </a:p>
          <a:p>
            <a:r>
              <a:rPr lang="en-US" dirty="0"/>
              <a:t>So, think of the cloud as your data's best friend, helping you turn information into valuable insights that lead to smarter decisions and a more successful business.</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32</a:t>
            </a:fld>
            <a:endParaRPr lang="ko-KR" altLang="en-US"/>
          </a:p>
        </p:txBody>
      </p:sp>
    </p:spTree>
    <p:extLst>
      <p:ext uri="{BB962C8B-B14F-4D97-AF65-F5344CB8AC3E}">
        <p14:creationId xmlns:p14="http://schemas.microsoft.com/office/powerpoint/2010/main" val="880677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cloud's pay-as-you-go model opens up exciting new ways to do business. Instead of just selling products one time, you can offer subscriptions like Netflix or Spotify, so customers pay a little bit each month and keep using your service. This helps you build stronger relationships with your customers and earn money regularly.</a:t>
            </a:r>
          </a:p>
          <a:p>
            <a:endParaRPr lang="en-US" dirty="0"/>
          </a:p>
          <a:p>
            <a:r>
              <a:rPr lang="en-US" dirty="0"/>
              <a:t>You can also offer flexible pricing, like a menu with different options, so customers can choose what fits their needs and budget. Plus, the cloud lets you create a platform where other businesses can build cool new things that work with your service. This brings in fresh ideas and partnerships, helping your business reach even more people and grow in exciting new ways.</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33</a:t>
            </a:fld>
            <a:endParaRPr lang="ko-KR" altLang="en-US"/>
          </a:p>
        </p:txBody>
      </p:sp>
    </p:spTree>
    <p:extLst>
      <p:ext uri="{BB962C8B-B14F-4D97-AF65-F5344CB8AC3E}">
        <p14:creationId xmlns:p14="http://schemas.microsoft.com/office/powerpoint/2010/main" val="4151058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cloud adoption requires a well-defined strategy. Begin by assessing your current IT environment, business goals, and budget to identify the right cloud solutions for your organization. Next, choose a cloud provider that offers the services, features, and support you need. Develop a detailed migration plan, ensuring a smooth transition to the cloud while minimizing disruption to your operations. Finally, foster a cloud-first mindset within your organization, encouraging employees to embrace the cloud's potential and leverage its capabilities to drive innovation and growth.</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34</a:t>
            </a:fld>
            <a:endParaRPr lang="ko-KR" altLang="en-US"/>
          </a:p>
        </p:txBody>
      </p:sp>
    </p:spTree>
    <p:extLst>
      <p:ext uri="{BB962C8B-B14F-4D97-AF65-F5344CB8AC3E}">
        <p14:creationId xmlns:p14="http://schemas.microsoft.com/office/powerpoint/2010/main" val="1865230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cloud offers numerous benefits, businesses may encounter challenges during adoption. Security and compliance are top concerns for many organizations. It's crucial to implement robust security measures and ensure compliance with industry regulations to protect sensitive data. Cost management is another important consideration. Businesses need to monitor and optimize their cloud spending to avoid unexpected costs and ensure they're getting the most value from their investment. Finally, building a skilled team is essential for successful cloud adoption. Invest in training and development to equip your employees with the necessary skills to manage and leverage the cloud effectively.</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35</a:t>
            </a:fld>
            <a:endParaRPr lang="ko-KR" altLang="en-US"/>
          </a:p>
        </p:txBody>
      </p:sp>
    </p:spTree>
    <p:extLst>
      <p:ext uri="{BB962C8B-B14F-4D97-AF65-F5344CB8AC3E}">
        <p14:creationId xmlns:p14="http://schemas.microsoft.com/office/powerpoint/2010/main" val="2257266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saw how the cloud can totally change the game for businesses. It helps you launch new services quickly, reach customers worldwide, and use data to make smart choices. The cloud also encourages new ideas and even lets you create whole new ways of doing business.</a:t>
            </a:r>
          </a:p>
          <a:p>
            <a:endParaRPr lang="en-US" dirty="0"/>
          </a:p>
          <a:p>
            <a:r>
              <a:rPr lang="en-US" dirty="0"/>
              <a:t>Sure, moving to the cloud takes some planning, but the rewards are huge. By using the cloud's power, your business can become more flexible, efficient, and successful in today's tough market.</a:t>
            </a:r>
          </a:p>
          <a:p>
            <a:endParaRPr lang="en-US" dirty="0"/>
          </a:p>
          <a:p>
            <a:r>
              <a:rPr lang="en-US" dirty="0"/>
              <a:t>Thank you.</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36</a:t>
            </a:fld>
            <a:endParaRPr lang="ko-KR" altLang="en-US"/>
          </a:p>
        </p:txBody>
      </p:sp>
    </p:spTree>
    <p:extLst>
      <p:ext uri="{BB962C8B-B14F-4D97-AF65-F5344CB8AC3E}">
        <p14:creationId xmlns:p14="http://schemas.microsoft.com/office/powerpoint/2010/main" val="3376348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KR" sz="2000" b="0" dirty="0"/>
              <a:t>Welcome again, we will be covering </a:t>
            </a:r>
            <a:r>
              <a:rPr lang="en-US" sz="2000" b="0" dirty="0">
                <a:solidFill>
                  <a:srgbClr val="002060"/>
                </a:solidFill>
              </a:rPr>
              <a:t>Success Stories of Cloud Computing Adoption.</a:t>
            </a:r>
          </a:p>
          <a:p>
            <a:endParaRPr lang="en-KR" sz="2000" b="0"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37</a:t>
            </a:fld>
            <a:endParaRPr lang="ko-KR" altLang="en-US"/>
          </a:p>
        </p:txBody>
      </p:sp>
    </p:spTree>
    <p:extLst>
      <p:ext uri="{BB962C8B-B14F-4D97-AF65-F5344CB8AC3E}">
        <p14:creationId xmlns:p14="http://schemas.microsoft.com/office/powerpoint/2010/main" val="2627210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mj-lt"/>
                <a:cs typeface="Segoe UI" panose="020B0502040204020203" pitchFamily="34" charset="0"/>
              </a:rPr>
              <a:t>First, We are going to look at examples of cloud computing in various industries, and learn successful cloud adoption strategies and know-how. Let’s get started.</a:t>
            </a:r>
            <a:endParaRPr lang="en-KR" sz="2000"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38</a:t>
            </a:fld>
            <a:endParaRPr lang="ko-KR" altLang="en-US"/>
          </a:p>
        </p:txBody>
      </p:sp>
    </p:spTree>
    <p:extLst>
      <p:ext uri="{BB962C8B-B14F-4D97-AF65-F5344CB8AC3E}">
        <p14:creationId xmlns:p14="http://schemas.microsoft.com/office/powerpoint/2010/main" val="2766608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from other companies and seeing their success stories with the cloud is like getting a sneak peek into the future of your own business. By understanding what worked for them, you can avoid common mistakes and find the best path to success for yourself.</a:t>
            </a:r>
          </a:p>
          <a:p>
            <a:endParaRPr lang="en-US" dirty="0"/>
          </a:p>
          <a:p>
            <a:r>
              <a:rPr lang="en-US" dirty="0"/>
              <a:t>Real-world examples show you how the cloud can truly transform different industries, giving you valuable ideas and inspiration. Looking at proven strategies helps you create a solid plan for your own cloud journey, increasing your chances of success. And when you see how other businesses have used the cloud to innovate and achieve amazing results, it sparks your own creativity and opens up new possibilities for your company.</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39</a:t>
            </a:fld>
            <a:endParaRPr lang="ko-KR" altLang="en-US"/>
          </a:p>
        </p:txBody>
      </p:sp>
    </p:spTree>
    <p:extLst>
      <p:ext uri="{BB962C8B-B14F-4D97-AF65-F5344CB8AC3E}">
        <p14:creationId xmlns:p14="http://schemas.microsoft.com/office/powerpoint/2010/main" val="3855965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 all around us, even if we don't always see it!</a:t>
            </a:r>
          </a:p>
          <a:p>
            <a:endParaRPr lang="en-US" dirty="0"/>
          </a:p>
          <a:p>
            <a:r>
              <a:rPr lang="en-US" dirty="0"/>
              <a:t>Think about the things you use every day - email, saving photos online, listening to music, or shopping on the internet. All of these use the cloud!</a:t>
            </a:r>
          </a:p>
          <a:p>
            <a:endParaRPr lang="en-US" dirty="0"/>
          </a:p>
          <a:p>
            <a:r>
              <a:rPr lang="en-US" dirty="0"/>
              <a:t>The cloud helps businesses do cool new things with their data. They can use it to understand customers better, make smarter decisions, and even create new products!</a:t>
            </a:r>
          </a:p>
          <a:p>
            <a:endParaRPr lang="en-US" dirty="0"/>
          </a:p>
          <a:p>
            <a:r>
              <a:rPr lang="en-US" dirty="0"/>
              <a:t>Governments and public services use the cloud too. It helps them save money, work faster, and provide better services to people like us.</a:t>
            </a:r>
          </a:p>
          <a:p>
            <a:endParaRPr lang="en-US" dirty="0"/>
          </a:p>
          <a:p>
            <a:r>
              <a:rPr lang="en-US" dirty="0"/>
              <a:t>So, the cloud is not just for tech experts. It's a big part of how we live, work, and play, making our lives easier and better!</a:t>
            </a:r>
            <a:endParaRPr lang="en-KR" dirty="0"/>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a:t>
            </a:fld>
            <a:endParaRPr lang="ko-KR" altLang="en-US"/>
          </a:p>
        </p:txBody>
      </p:sp>
    </p:spTree>
    <p:extLst>
      <p:ext uri="{BB962C8B-B14F-4D97-AF65-F5344CB8AC3E}">
        <p14:creationId xmlns:p14="http://schemas.microsoft.com/office/powerpoint/2010/main" val="831582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how other companies use cloud computing is like learning from their playbook. It helps you see the real-world impact and discover smart ways to use the cloud in your own business.</a:t>
            </a:r>
          </a:p>
          <a:p>
            <a:r>
              <a:rPr lang="en-US" dirty="0"/>
              <a:t>The cloud isn't just about technology – it's about transforming your entire business. In this lesson, we'll look at real examples of companies using the cloud to save money, work smarter, and boost their profits. We'll also see how the cloud helps them stay flexible and innovative, so they can quickly adapt to changes and stay ahead of the competition. Finally, we'll discover how the cloud helps businesses put their customers first, creating personalized experiences that build strong relationships and keep people coming back for more.</a:t>
            </a:r>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40</a:t>
            </a:fld>
            <a:endParaRPr lang="ko-KR" altLang="en-US"/>
          </a:p>
        </p:txBody>
      </p:sp>
    </p:spTree>
    <p:extLst>
      <p:ext uri="{BB962C8B-B14F-4D97-AF65-F5344CB8AC3E}">
        <p14:creationId xmlns:p14="http://schemas.microsoft.com/office/powerpoint/2010/main" val="1405547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manufacturing industry is undergoing a digital transformation, and the cloud is playing a pivotal role. Cloud-based technologies like IoT and analytics enable manufacturers to implement predictive maintenance, optimizing production schedules and reducing costly downtime. Cloud-based supply chain management solutions provide real-time visibility into inventory levels and logistics, allowing manufacturers to streamline operations and improve efficiency. Moreover, the cloud fosters collaboration and data sharing, accelerating product development cycles and enabling manufacturers to bring innovative products to market faster.</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41</a:t>
            </a:fld>
            <a:endParaRPr lang="ko-KR" altLang="en-US"/>
          </a:p>
        </p:txBody>
      </p:sp>
    </p:spTree>
    <p:extLst>
      <p:ext uri="{BB962C8B-B14F-4D97-AF65-F5344CB8AC3E}">
        <p14:creationId xmlns:p14="http://schemas.microsoft.com/office/powerpoint/2010/main" val="3501433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retail and distribution industry is facing increasing pressure to meet the demands of today's connected consumers. The cloud is helping retailers deliver a seamless omnichannel experience, integrating online and offline channels to provide a consistent and personalized shopping journey. Cloud-based analytics and marketing automation tools empower retailers to gain a deeper understanding of customer preferences and deliver targeted promotions, boosting sales and customer engagement. Moreover, cloud-based inventory management systems provide real-time visibility into stock levels, helping retailers optimize inventory and improve supply chain efficiency.</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42</a:t>
            </a:fld>
            <a:endParaRPr lang="ko-KR" altLang="en-US"/>
          </a:p>
        </p:txBody>
      </p:sp>
    </p:spTree>
    <p:extLst>
      <p:ext uri="{BB962C8B-B14F-4D97-AF65-F5344CB8AC3E}">
        <p14:creationId xmlns:p14="http://schemas.microsoft.com/office/powerpoint/2010/main" val="2713563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 transforming industries beyond retail and manufacturing. In finance, cloud-based solutions are being used to detect and prevent fraud, manage risk, and ensure compliance with stringent regulations. The cloud also empowers healthcare providers to securely store and share patient data, enabling better collaboration and informed decision-making. Telemedicine platforms powered by the cloud are expanding access to care, particularly in remote or underserved areas. The cloud's impact on these industries highlights its versatility and potential to drive positive change across various sectors.</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43</a:t>
            </a:fld>
            <a:endParaRPr lang="ko-KR" altLang="en-US"/>
          </a:p>
        </p:txBody>
      </p:sp>
    </p:spTree>
    <p:extLst>
      <p:ext uri="{BB962C8B-B14F-4D97-AF65-F5344CB8AC3E}">
        <p14:creationId xmlns:p14="http://schemas.microsoft.com/office/powerpoint/2010/main" val="16033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cloud adoption requires careful planning and execution. Start by clearly defining your business goals and objectives for adopting the cloud, ensuring they align with your overall business strategy. Conduct a thorough cost analysis, comparing the total cost of ownership of on-premises infrastructure versus cloud solutions to make an informed decision. Identify your security and compliance requirements and choose a cloud provider that can meet those needs. Develop a comprehensive migration plan, outlining the steps involved in moving your data and applications to the cloud. Finally, prepare your organization for the transition by addressing any potential cultural or operational challenges.</a:t>
            </a:r>
          </a:p>
          <a:p>
            <a:r>
              <a:rPr lang="en-KR" dirty="0"/>
              <a:t>--</a:t>
            </a:r>
          </a:p>
          <a:p>
            <a:endParaRPr lang="en-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t>Clearly define your business goals and objectives for cloud adoption, ensuring alignment with your overall business strategy.</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t>Conduct a thorough cost analysis, comparing the total cost of ownership of on-premises infrastructure versus cloud solutions.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t>Identify your security and compliance needs and choose a cloud provider that can meet those requirements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t>Develop a well-defined migration plan, outlining the steps involved in moving your data and applications to the cloud.</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t>Prepare your organization for the transition to the cloud by addressing any potential cultural or operational challenges.</a:t>
            </a:r>
            <a:endParaRPr lang="ru-RU" sz="1200" b="1" dirty="0">
              <a:solidFill>
                <a:schemeClr val="accent5"/>
              </a:solidFill>
              <a:latin typeface="Segoe UI" panose="020B0502040204020203" pitchFamily="34" charset="0"/>
              <a:ea typeface="Roboto Condensed" panose="02000000000000000000" pitchFamily="2" charset="0"/>
              <a:cs typeface="Segoe UI" panose="020B0502040204020203"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ru-RU" sz="1200" b="1" dirty="0">
              <a:solidFill>
                <a:schemeClr val="accent3"/>
              </a:solidFill>
              <a:latin typeface="Segoe UI" panose="020B0502040204020203" pitchFamily="34" charset="0"/>
              <a:ea typeface="Roboto Condensed" panose="02000000000000000000" pitchFamily="2" charset="0"/>
              <a:cs typeface="Segoe UI" panose="020B0502040204020203"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US" sz="1200" dirty="0"/>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44</a:t>
            </a:fld>
            <a:endParaRPr lang="ko-KR" altLang="en-US"/>
          </a:p>
        </p:txBody>
      </p:sp>
    </p:spTree>
    <p:extLst>
      <p:ext uri="{BB962C8B-B14F-4D97-AF65-F5344CB8AC3E}">
        <p14:creationId xmlns:p14="http://schemas.microsoft.com/office/powerpoint/2010/main" val="1120093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right cloud provider is crucial for a successful cloud adoption. Evaluate the provider's service offerings to ensure they align with your business requirements and technical needs. Consider their track record for reliability, uptime, and performance to ensure your applications and services run smoothly. Security and compliance are critical factors, so choose a provider that prioritizes these aspects and offers features and capabilities to meet your specific needs. Ensure the provider offers adequate technical support and has the expertise to assist you throughout your cloud journey. Finally, compare pricing models and understand the potential costs associated with different cloud services to make an informed decision.</a:t>
            </a:r>
          </a:p>
          <a:p>
            <a:endParaRPr lang="en-US" dirty="0"/>
          </a:p>
          <a:p>
            <a:r>
              <a:rPr lang="en-US" dirty="0"/>
              <a:t>1.Evaluate the cloud provider's service offerings and ensure they align with your business requirements and technical needs.</a:t>
            </a:r>
            <a:endParaRPr lang="en-US" b="1" dirty="0"/>
          </a:p>
          <a:p>
            <a:r>
              <a:rPr lang="en-US" dirty="0"/>
              <a:t>2.Consider the provider's track record for reliability, uptime, and performance to ensure your applications and services run smoothly.</a:t>
            </a:r>
            <a:endParaRPr lang="en-US" b="1" dirty="0"/>
          </a:p>
          <a:p>
            <a:r>
              <a:rPr lang="en-US" dirty="0"/>
              <a:t>3.Choose a provider that prioritizes security and compliance and offers features and capabilities to meet your specific needs.</a:t>
            </a:r>
            <a:endParaRPr lang="en-US" b="1" dirty="0"/>
          </a:p>
          <a:p>
            <a:r>
              <a:rPr lang="en-US" dirty="0"/>
              <a:t>4.Ensure the provider offers adequate technical support and has the expertise to assist you throughout your cloud journey.</a:t>
            </a:r>
            <a:endParaRPr lang="en-US" b="1" dirty="0"/>
          </a:p>
          <a:p>
            <a:r>
              <a:rPr lang="en-US" dirty="0"/>
              <a:t>5.Compare pricing models and understand the potential costs associated with different cloud services to make an informed decision.</a:t>
            </a:r>
            <a:endParaRPr lang="en-KR" dirty="0"/>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45</a:t>
            </a:fld>
            <a:endParaRPr lang="ko-KR" altLang="en-US"/>
          </a:p>
        </p:txBody>
      </p:sp>
    </p:spTree>
    <p:extLst>
      <p:ext uri="{BB962C8B-B14F-4D97-AF65-F5344CB8AC3E}">
        <p14:creationId xmlns:p14="http://schemas.microsoft.com/office/powerpoint/2010/main" val="1903718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Migrating to the cloud requires a well-structured approach. A phased migration, starting with less critical workloads, allows you to test the waters and minimize risks. Plan your data migration meticulously, ensuring data integrity and minimizing downtime during the transfer process. Thoroughly test and validate your applications and services in the cloud environment before fully transitioning to ensure everything works as expected. Once migrated, continuously monitor your cloud environment for performance, security, and cost optimization opportunities. Finally, invest in training and enablement to empower your team to leverage the cloud effectively.</a:t>
            </a:r>
          </a:p>
          <a:p>
            <a:endParaRPr lang="en-US" dirty="0"/>
          </a:p>
          <a:p>
            <a:r>
              <a:rPr lang="en-US" dirty="0"/>
              <a:t>---</a:t>
            </a:r>
          </a:p>
          <a:p>
            <a:r>
              <a:rPr lang="en-US" dirty="0"/>
              <a:t>Migrate your applications and data to the cloud in a phased manner, starting with less critical workloads to minimize risk and disruption.</a:t>
            </a:r>
          </a:p>
          <a:p>
            <a:r>
              <a:rPr lang="en-US" dirty="0"/>
              <a:t>Plan your data migration carefully, ensuring data integrity and minimizing downtime during the transfer process.</a:t>
            </a:r>
          </a:p>
          <a:p>
            <a:r>
              <a:rPr lang="en-US" dirty="0"/>
              <a:t>Thoroughly test and validate your applications and services in the cloud environment before fully transitioning.</a:t>
            </a:r>
          </a:p>
          <a:p>
            <a:r>
              <a:rPr lang="en-US" dirty="0"/>
              <a:t>Continuously monitor your cloud environment for performance, security, and cost optimization opportunities.</a:t>
            </a:r>
          </a:p>
          <a:p>
            <a:r>
              <a:rPr lang="en-US" dirty="0"/>
              <a:t>Provide your team with the necessary training and resources to effectively manage and leverage the cloud.</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46</a:t>
            </a:fld>
            <a:endParaRPr lang="ko-KR" altLang="en-US"/>
          </a:p>
        </p:txBody>
      </p:sp>
    </p:spTree>
    <p:extLst>
      <p:ext uri="{BB962C8B-B14F-4D97-AF65-F5344CB8AC3E}">
        <p14:creationId xmlns:p14="http://schemas.microsoft.com/office/powerpoint/2010/main" val="1355864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adoption is not just about technology; it's also about cultural change. To fully realize the benefits of the cloud, businesses need to embrace a cloud-first culture. This starts with securing leadership buy-in and commitment to drive cloud adoption and foster innovation. It's important to involve employees in the process, provide them with the necessary training and resources</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47</a:t>
            </a:fld>
            <a:endParaRPr lang="ko-KR" altLang="en-US"/>
          </a:p>
        </p:txBody>
      </p:sp>
    </p:spTree>
    <p:extLst>
      <p:ext uri="{BB962C8B-B14F-4D97-AF65-F5344CB8AC3E}">
        <p14:creationId xmlns:p14="http://schemas.microsoft.com/office/powerpoint/2010/main" val="3134650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explored real-world examples of how businesses in manufacturing, retail, finance, and healthcare have leveraged the cloud to achieve remarkable results. We learned about the key considerations and strategies for successful cloud adoption, emphasizing the importance of aligning cloud initiatives with business goals, choosing the right provider, and fostering a cloud-first culture. These success stories serve as a testament to the cloud's transformative power and its potential to drive business growth and innovation. By embracing the cloud and learning from the experiences of others, businesses can embark on their own journey to success in the digital age.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48</a:t>
            </a:fld>
            <a:endParaRPr lang="ko-KR" altLang="en-US"/>
          </a:p>
        </p:txBody>
      </p:sp>
    </p:spTree>
    <p:extLst>
      <p:ext uri="{BB962C8B-B14F-4D97-AF65-F5344CB8AC3E}">
        <p14:creationId xmlns:p14="http://schemas.microsoft.com/office/powerpoint/2010/main" val="2746363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KR" sz="2000" dirty="0"/>
              <a:t>Welcome everyone, today’s session is about “</a:t>
            </a:r>
            <a:r>
              <a:rPr lang="en-US" sz="2000" b="1" dirty="0">
                <a:solidFill>
                  <a:srgbClr val="002060"/>
                </a:solidFill>
              </a:rPr>
              <a:t>The Trend of Cloud Computing</a:t>
            </a:r>
            <a:r>
              <a:rPr lang="en-KR" sz="2000" dirty="0"/>
              <a:t>“</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49</a:t>
            </a:fld>
            <a:endParaRPr lang="ko-KR" altLang="en-US"/>
          </a:p>
        </p:txBody>
      </p:sp>
    </p:spTree>
    <p:extLst>
      <p:ext uri="{BB962C8B-B14F-4D97-AF65-F5344CB8AC3E}">
        <p14:creationId xmlns:p14="http://schemas.microsoft.com/office/powerpoint/2010/main" val="2025869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the cloud as a giant toolbox in the sky! You can borrow any tool you need, whenever you need it, and from wherever you are, as long as you have an internet connection. It's like magic!</a:t>
            </a:r>
          </a:p>
          <a:p>
            <a:endParaRPr lang="en-US" dirty="0"/>
          </a:p>
          <a:p>
            <a:r>
              <a:rPr lang="en-US" dirty="0"/>
              <a:t>Here's how it works:</a:t>
            </a:r>
          </a:p>
          <a:p>
            <a:endParaRPr lang="en-US" dirty="0"/>
          </a:p>
          <a:p>
            <a:r>
              <a:rPr lang="en-US" dirty="0"/>
              <a:t>It is On-demand Self-Service meaning that you can pick the tools you need directly from the cloud toolbox, no need to ask anyone</a:t>
            </a:r>
          </a:p>
          <a:p>
            <a:endParaRPr lang="en-US" dirty="0"/>
          </a:p>
          <a:p>
            <a:r>
              <a:rPr lang="en-US" dirty="0"/>
              <a:t>You can access the toolbox from your computer, phone, or any device connected to the internet.</a:t>
            </a:r>
          </a:p>
          <a:p>
            <a:endParaRPr lang="en-US" dirty="0"/>
          </a:p>
          <a:p>
            <a:r>
              <a:rPr lang="en-US" dirty="0"/>
              <a:t>Everyone shares the tools in the cloud toolbox, so it's super efficient.</a:t>
            </a:r>
          </a:p>
          <a:p>
            <a:endParaRPr lang="en-US" dirty="0"/>
          </a:p>
          <a:p>
            <a:r>
              <a:rPr lang="en-US" dirty="0"/>
              <a:t>Need more tools? No problem! The cloud toolbox can grow bigger instantly. Done with some tools? The toolbox shrinks back down.</a:t>
            </a:r>
          </a:p>
          <a:p>
            <a:r>
              <a:rPr lang="en-US" dirty="0"/>
              <a:t>What's good about it is you only pay for the tools you actually use, so you can keep track of your spending.</a:t>
            </a:r>
          </a:p>
          <a:p>
            <a:endParaRPr lang="en-US" dirty="0"/>
          </a:p>
          <a:p>
            <a:r>
              <a:rPr lang="en-US" dirty="0"/>
              <a:t>This is what makes cloud computing so amazing! It's flexible, convenient, and helps you save money.</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a:t>
            </a:fld>
            <a:endParaRPr lang="ko-KR" altLang="en-US"/>
          </a:p>
        </p:txBody>
      </p:sp>
    </p:spTree>
    <p:extLst>
      <p:ext uri="{BB962C8B-B14F-4D97-AF65-F5344CB8AC3E}">
        <p14:creationId xmlns:p14="http://schemas.microsoft.com/office/powerpoint/2010/main" val="3938369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mj-lt"/>
                <a:cs typeface="Segoe UI" panose="020B0502040204020203" pitchFamily="34" charset="0"/>
              </a:rPr>
              <a:t>First, We are going to understand the concept and key terms of cloud computing, and learn about the advantages and applications of cloud computing. Let’s get started.</a:t>
            </a:r>
            <a:endParaRPr lang="en-KR" sz="2000"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50</a:t>
            </a:fld>
            <a:endParaRPr lang="ko-KR" altLang="en-US"/>
          </a:p>
        </p:txBody>
      </p:sp>
    </p:spTree>
    <p:extLst>
      <p:ext uri="{BB962C8B-B14F-4D97-AF65-F5344CB8AC3E}">
        <p14:creationId xmlns:p14="http://schemas.microsoft.com/office/powerpoint/2010/main" val="1801958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 no longer a buzzword; it's a reality that's transforming every aspect of our lives. From the way we consume entertainment to how businesses operate, the cloud is everywhere. To thrive in this digital age, it's crucial to understand the latest cloud trends and how they can impact your personal and professional life. By staying ahead of the curve, you can unlock new opportunities, drive innovation, and shape the future.</a:t>
            </a:r>
          </a:p>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51</a:t>
            </a:fld>
            <a:endParaRPr lang="ko-KR" altLang="en-US"/>
          </a:p>
        </p:txBody>
      </p:sp>
    </p:spTree>
    <p:extLst>
      <p:ext uri="{BB962C8B-B14F-4D97-AF65-F5344CB8AC3E}">
        <p14:creationId xmlns:p14="http://schemas.microsoft.com/office/powerpoint/2010/main" val="237858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an era of data deluge, where businesses are generating and collecting massive amounts of information every day. The cloud provides the scalability and power needed to manage and analyze this data effectively. Cloud-based big data analytics tools can process large datasets, identify patterns, and extract valuable insights that can drive innovation and inform strategic decisions. The cloud's real-time processing capabilities enable businesses to respond quickly to market changes and customer needs, giving them a competitive edge.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52</a:t>
            </a:fld>
            <a:endParaRPr lang="ko-KR" altLang="en-US"/>
          </a:p>
        </p:txBody>
      </p:sp>
    </p:spTree>
    <p:extLst>
      <p:ext uri="{BB962C8B-B14F-4D97-AF65-F5344CB8AC3E}">
        <p14:creationId xmlns:p14="http://schemas.microsoft.com/office/powerpoint/2010/main" val="135529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intelligence is rapidly transforming the way we live and work, and the cloud is playing a crucial role in its advancement. The cloud provides a scalable and cost-effective platform for training and deploying AI models, making this powerful technology accessible to businesses of all sizes. AI-driven analytics tools can uncover deeper insights from data, enabling businesses to make more informed decisions and optimize their operations. Moreover, the cloud facilitates the development and deployment of intelligent applications that can learn and adapt, providing personalized experiences and automating tasks.</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53</a:t>
            </a:fld>
            <a:endParaRPr lang="ko-KR" altLang="en-US"/>
          </a:p>
        </p:txBody>
      </p:sp>
    </p:spTree>
    <p:extLst>
      <p:ext uri="{BB962C8B-B14F-4D97-AF65-F5344CB8AC3E}">
        <p14:creationId xmlns:p14="http://schemas.microsoft.com/office/powerpoint/2010/main" val="37520096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of Things (IoT) is connecting billions of devices, generating an unprecedented amount of data. The cloud is essential for managing and making sense of this data. Cloud-based platforms offer scalable storage and powerful analytics tools to handle the sheer volume and velocity of IoT data. By analyzing this data in real-time, businesses can gain insights into customer behavior, optimize their operations, and create new products and services. The cloud also enables the development and deployment of smart applications that can interact with IoT devices, providing intelligent automation and personalized experiences.</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54</a:t>
            </a:fld>
            <a:endParaRPr lang="ko-KR" altLang="en-US"/>
          </a:p>
        </p:txBody>
      </p:sp>
    </p:spTree>
    <p:extLst>
      <p:ext uri="{BB962C8B-B14F-4D97-AF65-F5344CB8AC3E}">
        <p14:creationId xmlns:p14="http://schemas.microsoft.com/office/powerpoint/2010/main" val="3136068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Serverless computing is revolutionizing the way we build and deploy applications. By abstracting away the complexities of server management, developers can focus solely on writing code, leading to increased productivity and faster innovation. This approach is particularly well-suited for event-driven applications, APIs, and microservices architectures, where scalability and cost-efficiency are paramount.</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55</a:t>
            </a:fld>
            <a:endParaRPr lang="ko-KR" altLang="en-US"/>
          </a:p>
        </p:txBody>
      </p:sp>
    </p:spTree>
    <p:extLst>
      <p:ext uri="{BB962C8B-B14F-4D97-AF65-F5344CB8AC3E}">
        <p14:creationId xmlns:p14="http://schemas.microsoft.com/office/powerpoint/2010/main" val="10053517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Edge computing is bringing the power of the cloud closer to the data source. By processing data at the edge of the network, latency is significantly reduced, enabling real-time applications and experiences. This is particularly crucial for IoT devices, autonomous vehicles, and other applications that require immediate responses. Edge computing also reduces bandwidth costs and enhances security by keeping sensitive data closer to its source.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56</a:t>
            </a:fld>
            <a:endParaRPr lang="ko-KR" altLang="en-US"/>
          </a:p>
        </p:txBody>
      </p:sp>
    </p:spTree>
    <p:extLst>
      <p:ext uri="{BB962C8B-B14F-4D97-AF65-F5344CB8AC3E}">
        <p14:creationId xmlns:p14="http://schemas.microsoft.com/office/powerpoint/2010/main" val="437109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Embarking on a career in cloud computing is a journey of continuous learning. The technology is constantly evolving, and new services and features are being released all the time. To stay ahead, it's crucial to stay curious and keep exploring new cloud technologies and trends. Don't be afraid to experiment with different cloud platforms and tools to gain hands-on experience and build your skills. Networking and collaborating with other cloud professionals is also essential. Attend industry events, participate in online communities, and connect with peers to learn from their experiences and share your own knowledge. By embracing a mindset of continuous learning, you can position yourself for success in the exciting and ever-changing world of cloud computing.</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57</a:t>
            </a:fld>
            <a:endParaRPr lang="ko-KR" altLang="en-US"/>
          </a:p>
        </p:txBody>
      </p:sp>
    </p:spTree>
    <p:extLst>
      <p:ext uri="{BB962C8B-B14F-4D97-AF65-F5344CB8AC3E}">
        <p14:creationId xmlns:p14="http://schemas.microsoft.com/office/powerpoint/2010/main" val="16608097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explored the profound impact of cloud computing on businesses. We discussed how the cloud enables rapid service launches, facilitates global expansion, and unlocks the power of data for informed decision-making. We also highlighted the cloud's role in fostering innovation and creating new business models. While cloud adoption requires careful planning and execution, the benefits are undeniable. By harnessing the cloud's capabilities, businesses can unlock their full potential, achieve greater agility and efficiency, and ultimately, thrive in today's competitive landscape.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58</a:t>
            </a:fld>
            <a:endParaRPr lang="ko-KR" altLang="en-US"/>
          </a:p>
        </p:txBody>
      </p:sp>
    </p:spTree>
    <p:extLst>
      <p:ext uri="{BB962C8B-B14F-4D97-AF65-F5344CB8AC3E}">
        <p14:creationId xmlns:p14="http://schemas.microsoft.com/office/powerpoint/2010/main" val="2969705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we're going to take a look into the trend of cloud computing. We'll explore the latest trends shaping the development of cloud technology, and then we'll delve into the exciting possibilities and prospects for how cloud computing will be used in the years to come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59</a:t>
            </a:fld>
            <a:endParaRPr lang="ko-KR" altLang="en-US"/>
          </a:p>
        </p:txBody>
      </p:sp>
    </p:spTree>
    <p:extLst>
      <p:ext uri="{BB962C8B-B14F-4D97-AF65-F5344CB8AC3E}">
        <p14:creationId xmlns:p14="http://schemas.microsoft.com/office/powerpoint/2010/main" val="329136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this: You want to turn on the lights in your house. You flip a switch, and boom - light! You don't need to build your own power plant; the electricity just comes to you, ready to use.</a:t>
            </a:r>
          </a:p>
          <a:p>
            <a:endParaRPr lang="en-US" dirty="0"/>
          </a:p>
          <a:p>
            <a:r>
              <a:rPr lang="en-US" dirty="0"/>
              <a:t>Cloud computing is similar. It's like a giant power plant for computers. Instead of generating electricity, it provides things like storage space (for your photos and videos), processing power (to run programs), and even ready-to-use software.</a:t>
            </a:r>
          </a:p>
          <a:p>
            <a:endParaRPr lang="en-US" dirty="0"/>
          </a:p>
          <a:p>
            <a:r>
              <a:rPr lang="en-US" dirty="0"/>
              <a:t>All you need is an internet connection, and you can "plug in" to the cloud and use these resources whenever you want. It's like having a supercomputer at your fingertips, without the hassle of owning and maintaining one yourself!</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a:t>
            </a:fld>
            <a:endParaRPr lang="ko-KR" altLang="en-US"/>
          </a:p>
        </p:txBody>
      </p:sp>
    </p:spTree>
    <p:extLst>
      <p:ext uri="{BB962C8B-B14F-4D97-AF65-F5344CB8AC3E}">
        <p14:creationId xmlns:p14="http://schemas.microsoft.com/office/powerpoint/2010/main" val="4205932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we're going to take a look into the trend of cloud computing. We'll explore the latest trends shaping the development of cloud technology, and then we'll delve into the exciting possibilities and prospects for how cloud computing will be used in the years to come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60</a:t>
            </a:fld>
            <a:endParaRPr lang="ko-KR" altLang="en-US"/>
          </a:p>
        </p:txBody>
      </p:sp>
    </p:spTree>
    <p:extLst>
      <p:ext uri="{BB962C8B-B14F-4D97-AF65-F5344CB8AC3E}">
        <p14:creationId xmlns:p14="http://schemas.microsoft.com/office/powerpoint/2010/main" val="1977355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we're going to take a look into the trend of cloud computing. We'll explore the latest trends shaping the development of cloud technology, and then we'll delve into the exciting possibilities and prospects for how cloud computing will be used in the years to come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61</a:t>
            </a:fld>
            <a:endParaRPr lang="ko-KR" altLang="en-US"/>
          </a:p>
        </p:txBody>
      </p:sp>
    </p:spTree>
    <p:extLst>
      <p:ext uri="{BB962C8B-B14F-4D97-AF65-F5344CB8AC3E}">
        <p14:creationId xmlns:p14="http://schemas.microsoft.com/office/powerpoint/2010/main" val="29278080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62</a:t>
            </a:fld>
            <a:endParaRPr lang="ko-KR" altLang="en-US"/>
          </a:p>
        </p:txBody>
      </p:sp>
    </p:spTree>
    <p:extLst>
      <p:ext uri="{BB962C8B-B14F-4D97-AF65-F5344CB8AC3E}">
        <p14:creationId xmlns:p14="http://schemas.microsoft.com/office/powerpoint/2010/main" val="3029711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we're going to take a look into the trend of cloud computing. We'll explore the latest trends shaping the development of cloud technology, and then we'll delve into the exciting possibilities and prospects for how cloud computing will be used in the years to come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63</a:t>
            </a:fld>
            <a:endParaRPr lang="ko-KR" altLang="en-US"/>
          </a:p>
        </p:txBody>
      </p:sp>
    </p:spTree>
    <p:extLst>
      <p:ext uri="{BB962C8B-B14F-4D97-AF65-F5344CB8AC3E}">
        <p14:creationId xmlns:p14="http://schemas.microsoft.com/office/powerpoint/2010/main" val="456478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we're going to take a look into the trend of cloud computing. We'll explore the latest trends shaping the development of cloud technology, and then we'll delve into the exciting possibilities and prospects for how cloud computing will be used in the years to come</a:t>
            </a:r>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64</a:t>
            </a:fld>
            <a:endParaRPr lang="ko-KR" altLang="en-US"/>
          </a:p>
        </p:txBody>
      </p:sp>
    </p:spTree>
    <p:extLst>
      <p:ext uri="{BB962C8B-B14F-4D97-AF65-F5344CB8AC3E}">
        <p14:creationId xmlns:p14="http://schemas.microsoft.com/office/powerpoint/2010/main" val="3801142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65</a:t>
            </a:fld>
            <a:endParaRPr lang="ko-KR" altLang="en-US"/>
          </a:p>
        </p:txBody>
      </p:sp>
    </p:spTree>
    <p:extLst>
      <p:ext uri="{BB962C8B-B14F-4D97-AF65-F5344CB8AC3E}">
        <p14:creationId xmlns:p14="http://schemas.microsoft.com/office/powerpoint/2010/main" val="23366698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66</a:t>
            </a:fld>
            <a:endParaRPr lang="ko-KR" altLang="en-US"/>
          </a:p>
        </p:txBody>
      </p:sp>
    </p:spTree>
    <p:extLst>
      <p:ext uri="{BB962C8B-B14F-4D97-AF65-F5344CB8AC3E}">
        <p14:creationId xmlns:p14="http://schemas.microsoft.com/office/powerpoint/2010/main" val="3288619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67</a:t>
            </a:fld>
            <a:endParaRPr lang="ko-KR" altLang="en-US"/>
          </a:p>
        </p:txBody>
      </p:sp>
    </p:spTree>
    <p:extLst>
      <p:ext uri="{BB962C8B-B14F-4D97-AF65-F5344CB8AC3E}">
        <p14:creationId xmlns:p14="http://schemas.microsoft.com/office/powerpoint/2010/main" val="28541471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68</a:t>
            </a:fld>
            <a:endParaRPr lang="ko-KR" altLang="en-US"/>
          </a:p>
        </p:txBody>
      </p:sp>
    </p:spTree>
    <p:extLst>
      <p:ext uri="{BB962C8B-B14F-4D97-AF65-F5344CB8AC3E}">
        <p14:creationId xmlns:p14="http://schemas.microsoft.com/office/powerpoint/2010/main" val="399132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services are classified into three models: IaaS, PaaS, and SaaS, depending on the type of service provided.</a:t>
            </a:r>
          </a:p>
          <a:p>
            <a:r>
              <a:rPr lang="en-US" dirty="0"/>
              <a:t>Think of cloud services like ordering food:</a:t>
            </a:r>
          </a:p>
          <a:p>
            <a:endParaRPr lang="en-US" dirty="0"/>
          </a:p>
          <a:p>
            <a:r>
              <a:rPr lang="en-US" dirty="0"/>
              <a:t>IaaS is like renting a kitchen: You get all the equipment, but you do the cooking yourself. You rent IT infrastructure such as servers, storage, and networks.</a:t>
            </a:r>
          </a:p>
          <a:p>
            <a:r>
              <a:rPr lang="en-US" dirty="0"/>
              <a:t>PaaS is like a meal kit: Ingredients are prepped, you just follow the recipe. It provides an environment for application development and execution, all you need to do is to focus on application development.</a:t>
            </a:r>
          </a:p>
          <a:p>
            <a:r>
              <a:rPr lang="en-US" dirty="0"/>
              <a:t>SaaS is like takeout: The food's ready, just enjoy it! It provides complete software over the Internet.</a:t>
            </a:r>
          </a:p>
          <a:p>
            <a:endParaRPr lang="en-US" dirty="0"/>
          </a:p>
          <a:p>
            <a:r>
              <a:rPr lang="en-US" dirty="0"/>
              <a:t>This way, you can choose the level of control and convenience that suits your needs.</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7</a:t>
            </a:fld>
            <a:endParaRPr lang="ko-KR" altLang="en-US"/>
          </a:p>
        </p:txBody>
      </p:sp>
    </p:spTree>
    <p:extLst>
      <p:ext uri="{BB962C8B-B14F-4D97-AF65-F5344CB8AC3E}">
        <p14:creationId xmlns:p14="http://schemas.microsoft.com/office/powerpoint/2010/main" val="2273979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is like having a superpower for your business! Here's why:</a:t>
            </a:r>
          </a:p>
          <a:p>
            <a:endParaRPr lang="en-US" dirty="0"/>
          </a:p>
          <a:p>
            <a:r>
              <a:rPr lang="en-US" dirty="0"/>
              <a:t>1. Save Money: No need to buy lots of expensive computers. You only pay for what you use, like paying for electricity.</a:t>
            </a:r>
          </a:p>
          <a:p>
            <a:r>
              <a:rPr lang="en-US" dirty="0"/>
              <a:t>2. Grow or Shrink Easily: Need more power for your website during a big sale? The cloud can handle it! Not so busy? Scale back down and save money.</a:t>
            </a:r>
          </a:p>
          <a:p>
            <a:r>
              <a:rPr lang="en-US" dirty="0"/>
              <a:t>3. Always On: The cloud has backups everywhere, so if one part has a problem, your website or app keeps running smoothly.</a:t>
            </a:r>
          </a:p>
          <a:p>
            <a:r>
              <a:rPr lang="en-US" dirty="0"/>
              <a:t>4. Stay Ahead: The cloud always has the latest and greatest tech, so you can try new things and stay ahead of your competition.</a:t>
            </a:r>
          </a:p>
          <a:p>
            <a:r>
              <a:rPr lang="en-US" dirty="0"/>
              <a:t>5. Super Safe: The cloud has top-notch security experts and tools to keep your data protected.</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8</a:t>
            </a:fld>
            <a:endParaRPr lang="ko-KR" altLang="en-US"/>
          </a:p>
        </p:txBody>
      </p:sp>
    </p:spTree>
    <p:extLst>
      <p:ext uri="{BB962C8B-B14F-4D97-AF65-F5344CB8AC3E}">
        <p14:creationId xmlns:p14="http://schemas.microsoft.com/office/powerpoint/2010/main" val="1634089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Netflix uses the cloud to store all your favorite movies and shows. This means they can stream them to you anywhere, anytime! The cloud also helps them build recommendation system to figure out what you might like, and handle lots of people watching at once. This keeps things running smoothly, so you can enjoy your shows without any interruptions.</a:t>
            </a:r>
          </a:p>
        </p:txBody>
      </p:sp>
      <p:sp>
        <p:nvSpPr>
          <p:cNvPr id="4" name="Slide Number Placeholder 3"/>
          <p:cNvSpPr>
            <a:spLocks noGrp="1"/>
          </p:cNvSpPr>
          <p:nvPr>
            <p:ph type="sldNum" sz="quarter" idx="5"/>
          </p:nvPr>
        </p:nvSpPr>
        <p:spPr/>
        <p:txBody>
          <a:bodyPr/>
          <a:lstStyle/>
          <a:p>
            <a:fld id="{C034DA0F-6B07-49B4-A414-4969A3A18054}" type="slidenum">
              <a:rPr lang="ko-KR" altLang="en-US" smtClean="0"/>
              <a:t>9</a:t>
            </a:fld>
            <a:endParaRPr lang="ko-KR" altLang="en-US"/>
          </a:p>
        </p:txBody>
      </p:sp>
    </p:spTree>
    <p:extLst>
      <p:ext uri="{BB962C8B-B14F-4D97-AF65-F5344CB8AC3E}">
        <p14:creationId xmlns:p14="http://schemas.microsoft.com/office/powerpoint/2010/main" val="1913400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050897C-3F32-40B8-A4E5-72B2E0790931}" type="datetimeFigureOut">
              <a:rPr lang="ko-KR" altLang="en-US" smtClean="0"/>
              <a:t>2024-09-10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DD99BCC1-7CC7-451A-AFD7-9281C127770D}" type="slidenum">
              <a:rPr lang="ko-KR" altLang="en-US" smtClean="0"/>
              <a:t>‹#›</a:t>
            </a:fld>
            <a:endParaRPr lang="ko-KR" altLang="en-US"/>
          </a:p>
        </p:txBody>
      </p:sp>
    </p:spTree>
    <p:extLst>
      <p:ext uri="{BB962C8B-B14F-4D97-AF65-F5344CB8AC3E}">
        <p14:creationId xmlns:p14="http://schemas.microsoft.com/office/powerpoint/2010/main" val="441673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0897C-3F32-40B8-A4E5-72B2E0790931}" type="datetimeFigureOut">
              <a:rPr lang="ko-KR" altLang="en-US" smtClean="0"/>
              <a:t>2024-09-10</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9BCC1-7CC7-451A-AFD7-9281C127770D}" type="slidenum">
              <a:rPr lang="ko-KR" altLang="en-US" smtClean="0"/>
              <a:t>‹#›</a:t>
            </a:fld>
            <a:endParaRPr lang="ko-KR" altLang="en-US"/>
          </a:p>
        </p:txBody>
      </p:sp>
    </p:spTree>
    <p:extLst>
      <p:ext uri="{BB962C8B-B14F-4D97-AF65-F5344CB8AC3E}">
        <p14:creationId xmlns:p14="http://schemas.microsoft.com/office/powerpoint/2010/main" val="254758027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sv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tags" Target="../tags/tag2.xml"/><Relationship Id="rId16" Type="http://schemas.openxmlformats.org/officeDocument/2006/relationships/image" Target="../media/image1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svg"/><Relationship Id="rId5" Type="http://schemas.openxmlformats.org/officeDocument/2006/relationships/tags" Target="../tags/tag5.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notesSlide" Target="../notesSlides/notesSlide3.xml"/><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8">
            <a:extLst>
              <a:ext uri="{FF2B5EF4-FFF2-40B4-BE49-F238E27FC236}">
                <a16:creationId xmlns:a16="http://schemas.microsoft.com/office/drawing/2014/main" id="{37E65085-0810-9DAA-E0C7-DA4F2338AD08}"/>
              </a:ext>
            </a:extLst>
          </p:cNvPr>
          <p:cNvSpPr txBox="1"/>
          <p:nvPr/>
        </p:nvSpPr>
        <p:spPr>
          <a:xfrm>
            <a:off x="564181" y="4040058"/>
            <a:ext cx="10127901" cy="769441"/>
          </a:xfrm>
          <a:prstGeom prst="rect">
            <a:avLst/>
          </a:prstGeom>
          <a:noFill/>
        </p:spPr>
        <p:txBody>
          <a:bodyPr wrap="none" rtlCol="0">
            <a:spAutoFit/>
          </a:bodyPr>
          <a:lstStyle/>
          <a:p>
            <a:r>
              <a:rPr lang="en-US" altLang="ko-KR" sz="4400" dirty="0">
                <a:solidFill>
                  <a:srgbClr val="002060"/>
                </a:solidFill>
              </a:rPr>
              <a:t>Getting Started with Cloud Computing</a:t>
            </a:r>
          </a:p>
        </p:txBody>
      </p:sp>
      <p:grpSp>
        <p:nvGrpSpPr>
          <p:cNvPr id="6" name="Gráfico 87">
            <a:extLst>
              <a:ext uri="{FF2B5EF4-FFF2-40B4-BE49-F238E27FC236}">
                <a16:creationId xmlns:a16="http://schemas.microsoft.com/office/drawing/2014/main" id="{13B7B8C2-8FEE-F03B-187D-97BE0BB4A4F1}"/>
              </a:ext>
            </a:extLst>
          </p:cNvPr>
          <p:cNvGrpSpPr/>
          <p:nvPr/>
        </p:nvGrpSpPr>
        <p:grpSpPr>
          <a:xfrm>
            <a:off x="2939" y="5563842"/>
            <a:ext cx="2588314" cy="1294158"/>
            <a:chOff x="4271962" y="2519362"/>
            <a:chExt cx="3646169" cy="1823085"/>
          </a:xfrm>
          <a:noFill/>
        </p:grpSpPr>
        <p:sp>
          <p:nvSpPr>
            <p:cNvPr id="7" name="Forma libre: forma 60">
              <a:extLst>
                <a:ext uri="{FF2B5EF4-FFF2-40B4-BE49-F238E27FC236}">
                  <a16:creationId xmlns:a16="http://schemas.microsoft.com/office/drawing/2014/main" id="{139E6428-52A0-912D-44A4-57B1126A21A7}"/>
                </a:ext>
              </a:extLst>
            </p:cNvPr>
            <p:cNvSpPr/>
            <p:nvPr/>
          </p:nvSpPr>
          <p:spPr>
            <a:xfrm>
              <a:off x="4271962" y="2519362"/>
              <a:ext cx="3646169" cy="1823084"/>
            </a:xfrm>
            <a:custGeom>
              <a:avLst/>
              <a:gdLst>
                <a:gd name="connsiteX0" fmla="*/ 0 w 3646169"/>
                <a:gd name="connsiteY0" fmla="*/ 1823085 h 1823084"/>
                <a:gd name="connsiteX1" fmla="*/ 1823085 w 3646169"/>
                <a:gd name="connsiteY1" fmla="*/ 0 h 1823084"/>
                <a:gd name="connsiteX2" fmla="*/ 3646170 w 3646169"/>
                <a:gd name="connsiteY2" fmla="*/ 1823085 h 1823084"/>
              </a:gdLst>
              <a:ahLst/>
              <a:cxnLst>
                <a:cxn ang="0">
                  <a:pos x="connsiteX0" y="connsiteY0"/>
                </a:cxn>
                <a:cxn ang="0">
                  <a:pos x="connsiteX1" y="connsiteY1"/>
                </a:cxn>
                <a:cxn ang="0">
                  <a:pos x="connsiteX2" y="connsiteY2"/>
                </a:cxn>
              </a:cxnLst>
              <a:rect l="l" t="t" r="r" b="b"/>
              <a:pathLst>
                <a:path w="3646169" h="1823084">
                  <a:moveTo>
                    <a:pt x="0" y="1823085"/>
                  </a:moveTo>
                  <a:cubicBezTo>
                    <a:pt x="0" y="818198"/>
                    <a:pt x="818198" y="0"/>
                    <a:pt x="1823085" y="0"/>
                  </a:cubicBezTo>
                  <a:cubicBezTo>
                    <a:pt x="2827973" y="0"/>
                    <a:pt x="3646170" y="818198"/>
                    <a:pt x="3646170" y="182308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8" name="Forma libre: forma 61">
              <a:extLst>
                <a:ext uri="{FF2B5EF4-FFF2-40B4-BE49-F238E27FC236}">
                  <a16:creationId xmlns:a16="http://schemas.microsoft.com/office/drawing/2014/main" id="{000D9226-3971-CE16-9320-BE47972D5311}"/>
                </a:ext>
              </a:extLst>
            </p:cNvPr>
            <p:cNvSpPr/>
            <p:nvPr/>
          </p:nvSpPr>
          <p:spPr>
            <a:xfrm>
              <a:off x="4330064" y="2577464"/>
              <a:ext cx="3529012" cy="1764982"/>
            </a:xfrm>
            <a:custGeom>
              <a:avLst/>
              <a:gdLst>
                <a:gd name="connsiteX0" fmla="*/ 0 w 3529012"/>
                <a:gd name="connsiteY0" fmla="*/ 1764983 h 1764982"/>
                <a:gd name="connsiteX1" fmla="*/ 1764983 w 3529012"/>
                <a:gd name="connsiteY1" fmla="*/ 0 h 1764982"/>
                <a:gd name="connsiteX2" fmla="*/ 3529013 w 3529012"/>
                <a:gd name="connsiteY2" fmla="*/ 1764030 h 1764982"/>
              </a:gdLst>
              <a:ahLst/>
              <a:cxnLst>
                <a:cxn ang="0">
                  <a:pos x="connsiteX0" y="connsiteY0"/>
                </a:cxn>
                <a:cxn ang="0">
                  <a:pos x="connsiteX1" y="connsiteY1"/>
                </a:cxn>
                <a:cxn ang="0">
                  <a:pos x="connsiteX2" y="connsiteY2"/>
                </a:cxn>
              </a:cxnLst>
              <a:rect l="l" t="t" r="r" b="b"/>
              <a:pathLst>
                <a:path w="3529012" h="1764982">
                  <a:moveTo>
                    <a:pt x="0" y="1764983"/>
                  </a:moveTo>
                  <a:cubicBezTo>
                    <a:pt x="0" y="791528"/>
                    <a:pt x="791528" y="0"/>
                    <a:pt x="1764983" y="0"/>
                  </a:cubicBezTo>
                  <a:cubicBezTo>
                    <a:pt x="2737485" y="0"/>
                    <a:pt x="3529013" y="791528"/>
                    <a:pt x="3529013" y="176403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9" name="Forma libre: forma 62">
              <a:extLst>
                <a:ext uri="{FF2B5EF4-FFF2-40B4-BE49-F238E27FC236}">
                  <a16:creationId xmlns:a16="http://schemas.microsoft.com/office/drawing/2014/main" id="{72B65C9D-F489-2601-14AC-EA3989400829}"/>
                </a:ext>
              </a:extLst>
            </p:cNvPr>
            <p:cNvSpPr/>
            <p:nvPr/>
          </p:nvSpPr>
          <p:spPr>
            <a:xfrm>
              <a:off x="4389120" y="2636520"/>
              <a:ext cx="3411854" cy="1705927"/>
            </a:xfrm>
            <a:custGeom>
              <a:avLst/>
              <a:gdLst>
                <a:gd name="connsiteX0" fmla="*/ 0 w 3411854"/>
                <a:gd name="connsiteY0" fmla="*/ 1705928 h 1705927"/>
                <a:gd name="connsiteX1" fmla="*/ 1705928 w 3411854"/>
                <a:gd name="connsiteY1" fmla="*/ 0 h 1705927"/>
                <a:gd name="connsiteX2" fmla="*/ 3411855 w 3411854"/>
                <a:gd name="connsiteY2" fmla="*/ 1705928 h 1705927"/>
              </a:gdLst>
              <a:ahLst/>
              <a:cxnLst>
                <a:cxn ang="0">
                  <a:pos x="connsiteX0" y="connsiteY0"/>
                </a:cxn>
                <a:cxn ang="0">
                  <a:pos x="connsiteX1" y="connsiteY1"/>
                </a:cxn>
                <a:cxn ang="0">
                  <a:pos x="connsiteX2" y="connsiteY2"/>
                </a:cxn>
              </a:cxnLst>
              <a:rect l="l" t="t" r="r" b="b"/>
              <a:pathLst>
                <a:path w="3411854" h="1705927">
                  <a:moveTo>
                    <a:pt x="0" y="1705928"/>
                  </a:moveTo>
                  <a:cubicBezTo>
                    <a:pt x="0" y="764858"/>
                    <a:pt x="764858" y="0"/>
                    <a:pt x="1705928" y="0"/>
                  </a:cubicBezTo>
                  <a:cubicBezTo>
                    <a:pt x="2646998" y="0"/>
                    <a:pt x="3411855" y="764858"/>
                    <a:pt x="3411855" y="170592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0" name="Forma libre: forma 63">
              <a:extLst>
                <a:ext uri="{FF2B5EF4-FFF2-40B4-BE49-F238E27FC236}">
                  <a16:creationId xmlns:a16="http://schemas.microsoft.com/office/drawing/2014/main" id="{1230EF6A-70E2-CC91-C276-498AC8EA7D34}"/>
                </a:ext>
              </a:extLst>
            </p:cNvPr>
            <p:cNvSpPr/>
            <p:nvPr/>
          </p:nvSpPr>
          <p:spPr>
            <a:xfrm>
              <a:off x="4447222" y="2695575"/>
              <a:ext cx="3293745" cy="1646872"/>
            </a:xfrm>
            <a:custGeom>
              <a:avLst/>
              <a:gdLst>
                <a:gd name="connsiteX0" fmla="*/ 0 w 3293745"/>
                <a:gd name="connsiteY0" fmla="*/ 1646873 h 1646872"/>
                <a:gd name="connsiteX1" fmla="*/ 1646873 w 3293745"/>
                <a:gd name="connsiteY1" fmla="*/ 0 h 1646872"/>
                <a:gd name="connsiteX2" fmla="*/ 3293745 w 3293745"/>
                <a:gd name="connsiteY2" fmla="*/ 1646873 h 1646872"/>
              </a:gdLst>
              <a:ahLst/>
              <a:cxnLst>
                <a:cxn ang="0">
                  <a:pos x="connsiteX0" y="connsiteY0"/>
                </a:cxn>
                <a:cxn ang="0">
                  <a:pos x="connsiteX1" y="connsiteY1"/>
                </a:cxn>
                <a:cxn ang="0">
                  <a:pos x="connsiteX2" y="connsiteY2"/>
                </a:cxn>
              </a:cxnLst>
              <a:rect l="l" t="t" r="r" b="b"/>
              <a:pathLst>
                <a:path w="3293745" h="1646872">
                  <a:moveTo>
                    <a:pt x="0" y="1646873"/>
                  </a:moveTo>
                  <a:cubicBezTo>
                    <a:pt x="0" y="738188"/>
                    <a:pt x="739140" y="0"/>
                    <a:pt x="1646873" y="0"/>
                  </a:cubicBezTo>
                  <a:cubicBezTo>
                    <a:pt x="2555558" y="0"/>
                    <a:pt x="3293745" y="739140"/>
                    <a:pt x="3293745" y="164687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1" name="Forma libre: forma 64">
              <a:extLst>
                <a:ext uri="{FF2B5EF4-FFF2-40B4-BE49-F238E27FC236}">
                  <a16:creationId xmlns:a16="http://schemas.microsoft.com/office/drawing/2014/main" id="{7833789E-4EEA-3C94-13FA-6FD4AD6D281A}"/>
                </a:ext>
              </a:extLst>
            </p:cNvPr>
            <p:cNvSpPr/>
            <p:nvPr/>
          </p:nvSpPr>
          <p:spPr>
            <a:xfrm>
              <a:off x="4506277" y="2753677"/>
              <a:ext cx="3177540" cy="1588769"/>
            </a:xfrm>
            <a:custGeom>
              <a:avLst/>
              <a:gdLst>
                <a:gd name="connsiteX0" fmla="*/ 0 w 3177540"/>
                <a:gd name="connsiteY0" fmla="*/ 1588770 h 1588769"/>
                <a:gd name="connsiteX1" fmla="*/ 1588770 w 3177540"/>
                <a:gd name="connsiteY1" fmla="*/ 0 h 1588769"/>
                <a:gd name="connsiteX2" fmla="*/ 3177540 w 3177540"/>
                <a:gd name="connsiteY2" fmla="*/ 1588770 h 1588769"/>
              </a:gdLst>
              <a:ahLst/>
              <a:cxnLst>
                <a:cxn ang="0">
                  <a:pos x="connsiteX0" y="connsiteY0"/>
                </a:cxn>
                <a:cxn ang="0">
                  <a:pos x="connsiteX1" y="connsiteY1"/>
                </a:cxn>
                <a:cxn ang="0">
                  <a:pos x="connsiteX2" y="connsiteY2"/>
                </a:cxn>
              </a:cxnLst>
              <a:rect l="l" t="t" r="r" b="b"/>
              <a:pathLst>
                <a:path w="3177540" h="1588769">
                  <a:moveTo>
                    <a:pt x="0" y="1588770"/>
                  </a:moveTo>
                  <a:cubicBezTo>
                    <a:pt x="0" y="712470"/>
                    <a:pt x="712470" y="0"/>
                    <a:pt x="1588770" y="0"/>
                  </a:cubicBezTo>
                  <a:cubicBezTo>
                    <a:pt x="2465070" y="0"/>
                    <a:pt x="3177540" y="712470"/>
                    <a:pt x="3177540" y="158877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2" name="Forma libre: forma 65">
              <a:extLst>
                <a:ext uri="{FF2B5EF4-FFF2-40B4-BE49-F238E27FC236}">
                  <a16:creationId xmlns:a16="http://schemas.microsoft.com/office/drawing/2014/main" id="{55BE9CAF-3A94-66D4-D83C-6F5F7B32451E}"/>
                </a:ext>
              </a:extLst>
            </p:cNvPr>
            <p:cNvSpPr/>
            <p:nvPr/>
          </p:nvSpPr>
          <p:spPr>
            <a:xfrm>
              <a:off x="4564379" y="2811781"/>
              <a:ext cx="3061336" cy="1530666"/>
            </a:xfrm>
            <a:custGeom>
              <a:avLst/>
              <a:gdLst>
                <a:gd name="connsiteX0" fmla="*/ 0 w 3061335"/>
                <a:gd name="connsiteY0" fmla="*/ 1530667 h 1530667"/>
                <a:gd name="connsiteX1" fmla="*/ 1530667 w 3061335"/>
                <a:gd name="connsiteY1" fmla="*/ 0 h 1530667"/>
                <a:gd name="connsiteX2" fmla="*/ 3061335 w 3061335"/>
                <a:gd name="connsiteY2" fmla="*/ 1530667 h 1530667"/>
              </a:gdLst>
              <a:ahLst/>
              <a:cxnLst>
                <a:cxn ang="0">
                  <a:pos x="connsiteX0" y="connsiteY0"/>
                </a:cxn>
                <a:cxn ang="0">
                  <a:pos x="connsiteX1" y="connsiteY1"/>
                </a:cxn>
                <a:cxn ang="0">
                  <a:pos x="connsiteX2" y="connsiteY2"/>
                </a:cxn>
              </a:cxnLst>
              <a:rect l="l" t="t" r="r" b="b"/>
              <a:pathLst>
                <a:path w="3061335" h="1530667">
                  <a:moveTo>
                    <a:pt x="0" y="1530667"/>
                  </a:moveTo>
                  <a:cubicBezTo>
                    <a:pt x="0" y="686753"/>
                    <a:pt x="686753" y="0"/>
                    <a:pt x="1530667" y="0"/>
                  </a:cubicBezTo>
                  <a:cubicBezTo>
                    <a:pt x="2374583" y="0"/>
                    <a:pt x="3061335" y="686753"/>
                    <a:pt x="3061335" y="1530667"/>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3" name="Forma libre: forma 66">
              <a:extLst>
                <a:ext uri="{FF2B5EF4-FFF2-40B4-BE49-F238E27FC236}">
                  <a16:creationId xmlns:a16="http://schemas.microsoft.com/office/drawing/2014/main" id="{CF717118-97AF-259F-CD8D-8A28AC56CD95}"/>
                </a:ext>
              </a:extLst>
            </p:cNvPr>
            <p:cNvSpPr/>
            <p:nvPr/>
          </p:nvSpPr>
          <p:spPr>
            <a:xfrm>
              <a:off x="4623435" y="2870835"/>
              <a:ext cx="2943224" cy="1471612"/>
            </a:xfrm>
            <a:custGeom>
              <a:avLst/>
              <a:gdLst>
                <a:gd name="connsiteX0" fmla="*/ 0 w 2943224"/>
                <a:gd name="connsiteY0" fmla="*/ 1471612 h 1471612"/>
                <a:gd name="connsiteX1" fmla="*/ 1471612 w 2943224"/>
                <a:gd name="connsiteY1" fmla="*/ 0 h 1471612"/>
                <a:gd name="connsiteX2" fmla="*/ 2943225 w 2943224"/>
                <a:gd name="connsiteY2" fmla="*/ 1471612 h 1471612"/>
              </a:gdLst>
              <a:ahLst/>
              <a:cxnLst>
                <a:cxn ang="0">
                  <a:pos x="connsiteX0" y="connsiteY0"/>
                </a:cxn>
                <a:cxn ang="0">
                  <a:pos x="connsiteX1" y="connsiteY1"/>
                </a:cxn>
                <a:cxn ang="0">
                  <a:pos x="connsiteX2" y="connsiteY2"/>
                </a:cxn>
              </a:cxnLst>
              <a:rect l="l" t="t" r="r" b="b"/>
              <a:pathLst>
                <a:path w="2943224" h="1471612">
                  <a:moveTo>
                    <a:pt x="0" y="1471612"/>
                  </a:moveTo>
                  <a:cubicBezTo>
                    <a:pt x="0" y="660082"/>
                    <a:pt x="660082" y="0"/>
                    <a:pt x="1471612" y="0"/>
                  </a:cubicBezTo>
                  <a:cubicBezTo>
                    <a:pt x="2283143" y="0"/>
                    <a:pt x="2943225" y="660082"/>
                    <a:pt x="2943225" y="1471612"/>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4" name="Forma libre: forma 67">
              <a:extLst>
                <a:ext uri="{FF2B5EF4-FFF2-40B4-BE49-F238E27FC236}">
                  <a16:creationId xmlns:a16="http://schemas.microsoft.com/office/drawing/2014/main" id="{87C5E36C-D0E3-BF6F-6775-A5D1485AFE06}"/>
                </a:ext>
              </a:extLst>
            </p:cNvPr>
            <p:cNvSpPr/>
            <p:nvPr/>
          </p:nvSpPr>
          <p:spPr>
            <a:xfrm>
              <a:off x="4681537" y="2928937"/>
              <a:ext cx="2827019" cy="1413509"/>
            </a:xfrm>
            <a:custGeom>
              <a:avLst/>
              <a:gdLst>
                <a:gd name="connsiteX0" fmla="*/ 0 w 2827019"/>
                <a:gd name="connsiteY0" fmla="*/ 1413510 h 1413509"/>
                <a:gd name="connsiteX1" fmla="*/ 1413510 w 2827019"/>
                <a:gd name="connsiteY1" fmla="*/ 0 h 1413509"/>
                <a:gd name="connsiteX2" fmla="*/ 2827020 w 2827019"/>
                <a:gd name="connsiteY2" fmla="*/ 1413510 h 1413509"/>
              </a:gdLst>
              <a:ahLst/>
              <a:cxnLst>
                <a:cxn ang="0">
                  <a:pos x="connsiteX0" y="connsiteY0"/>
                </a:cxn>
                <a:cxn ang="0">
                  <a:pos x="connsiteX1" y="connsiteY1"/>
                </a:cxn>
                <a:cxn ang="0">
                  <a:pos x="connsiteX2" y="connsiteY2"/>
                </a:cxn>
              </a:cxnLst>
              <a:rect l="l" t="t" r="r" b="b"/>
              <a:pathLst>
                <a:path w="2827019" h="1413509">
                  <a:moveTo>
                    <a:pt x="0" y="1413510"/>
                  </a:moveTo>
                  <a:cubicBezTo>
                    <a:pt x="0" y="634365"/>
                    <a:pt x="634365" y="0"/>
                    <a:pt x="1413510" y="0"/>
                  </a:cubicBezTo>
                  <a:cubicBezTo>
                    <a:pt x="2192655" y="0"/>
                    <a:pt x="2827020" y="634365"/>
                    <a:pt x="2827020" y="141351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5" name="Forma libre: forma 68">
              <a:extLst>
                <a:ext uri="{FF2B5EF4-FFF2-40B4-BE49-F238E27FC236}">
                  <a16:creationId xmlns:a16="http://schemas.microsoft.com/office/drawing/2014/main" id="{48375AE9-9170-47E9-3F92-39AD3691A6DB}"/>
                </a:ext>
              </a:extLst>
            </p:cNvPr>
            <p:cNvSpPr/>
            <p:nvPr/>
          </p:nvSpPr>
          <p:spPr>
            <a:xfrm>
              <a:off x="4740592" y="2987992"/>
              <a:ext cx="2708910" cy="1354454"/>
            </a:xfrm>
            <a:custGeom>
              <a:avLst/>
              <a:gdLst>
                <a:gd name="connsiteX0" fmla="*/ 0 w 2708910"/>
                <a:gd name="connsiteY0" fmla="*/ 1354455 h 1354454"/>
                <a:gd name="connsiteX1" fmla="*/ 1354455 w 2708910"/>
                <a:gd name="connsiteY1" fmla="*/ 0 h 1354454"/>
                <a:gd name="connsiteX2" fmla="*/ 2708910 w 2708910"/>
                <a:gd name="connsiteY2" fmla="*/ 1354455 h 1354454"/>
              </a:gdLst>
              <a:ahLst/>
              <a:cxnLst>
                <a:cxn ang="0">
                  <a:pos x="connsiteX0" y="connsiteY0"/>
                </a:cxn>
                <a:cxn ang="0">
                  <a:pos x="connsiteX1" y="connsiteY1"/>
                </a:cxn>
                <a:cxn ang="0">
                  <a:pos x="connsiteX2" y="connsiteY2"/>
                </a:cxn>
              </a:cxnLst>
              <a:rect l="l" t="t" r="r" b="b"/>
              <a:pathLst>
                <a:path w="2708910" h="1354454">
                  <a:moveTo>
                    <a:pt x="0" y="1354455"/>
                  </a:moveTo>
                  <a:cubicBezTo>
                    <a:pt x="0" y="607695"/>
                    <a:pt x="607695" y="0"/>
                    <a:pt x="1354455" y="0"/>
                  </a:cubicBezTo>
                  <a:cubicBezTo>
                    <a:pt x="2101215" y="0"/>
                    <a:pt x="2708910" y="607695"/>
                    <a:pt x="2708910" y="135445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6" name="Forma libre: forma 69">
              <a:extLst>
                <a:ext uri="{FF2B5EF4-FFF2-40B4-BE49-F238E27FC236}">
                  <a16:creationId xmlns:a16="http://schemas.microsoft.com/office/drawing/2014/main" id="{15ABD0C4-0113-0D2A-BCF2-871DFC7A8C0E}"/>
                </a:ext>
              </a:extLst>
            </p:cNvPr>
            <p:cNvSpPr/>
            <p:nvPr/>
          </p:nvSpPr>
          <p:spPr>
            <a:xfrm>
              <a:off x="4798694" y="3046094"/>
              <a:ext cx="2592705" cy="1296352"/>
            </a:xfrm>
            <a:custGeom>
              <a:avLst/>
              <a:gdLst>
                <a:gd name="connsiteX0" fmla="*/ 0 w 2592705"/>
                <a:gd name="connsiteY0" fmla="*/ 1296353 h 1296352"/>
                <a:gd name="connsiteX1" fmla="*/ 1296353 w 2592705"/>
                <a:gd name="connsiteY1" fmla="*/ 0 h 1296352"/>
                <a:gd name="connsiteX2" fmla="*/ 2592705 w 2592705"/>
                <a:gd name="connsiteY2" fmla="*/ 1296353 h 1296352"/>
              </a:gdLst>
              <a:ahLst/>
              <a:cxnLst>
                <a:cxn ang="0">
                  <a:pos x="connsiteX0" y="connsiteY0"/>
                </a:cxn>
                <a:cxn ang="0">
                  <a:pos x="connsiteX1" y="connsiteY1"/>
                </a:cxn>
                <a:cxn ang="0">
                  <a:pos x="connsiteX2" y="connsiteY2"/>
                </a:cxn>
              </a:cxnLst>
              <a:rect l="l" t="t" r="r" b="b"/>
              <a:pathLst>
                <a:path w="2592705" h="1296352">
                  <a:moveTo>
                    <a:pt x="0" y="1296353"/>
                  </a:moveTo>
                  <a:cubicBezTo>
                    <a:pt x="0" y="581978"/>
                    <a:pt x="581025" y="0"/>
                    <a:pt x="1296353" y="0"/>
                  </a:cubicBezTo>
                  <a:cubicBezTo>
                    <a:pt x="2011680" y="0"/>
                    <a:pt x="2592705" y="581025"/>
                    <a:pt x="2592705" y="129635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7" name="Forma libre: forma 70">
              <a:extLst>
                <a:ext uri="{FF2B5EF4-FFF2-40B4-BE49-F238E27FC236}">
                  <a16:creationId xmlns:a16="http://schemas.microsoft.com/office/drawing/2014/main" id="{A602EA92-9D36-D24C-FBD7-D39685746824}"/>
                </a:ext>
              </a:extLst>
            </p:cNvPr>
            <p:cNvSpPr/>
            <p:nvPr/>
          </p:nvSpPr>
          <p:spPr>
            <a:xfrm>
              <a:off x="4857750" y="3105150"/>
              <a:ext cx="2474594" cy="1237297"/>
            </a:xfrm>
            <a:custGeom>
              <a:avLst/>
              <a:gdLst>
                <a:gd name="connsiteX0" fmla="*/ 0 w 2474594"/>
                <a:gd name="connsiteY0" fmla="*/ 1237298 h 1237297"/>
                <a:gd name="connsiteX1" fmla="*/ 1237298 w 2474594"/>
                <a:gd name="connsiteY1" fmla="*/ 0 h 1237297"/>
                <a:gd name="connsiteX2" fmla="*/ 2474595 w 2474594"/>
                <a:gd name="connsiteY2" fmla="*/ 1237298 h 1237297"/>
              </a:gdLst>
              <a:ahLst/>
              <a:cxnLst>
                <a:cxn ang="0">
                  <a:pos x="connsiteX0" y="connsiteY0"/>
                </a:cxn>
                <a:cxn ang="0">
                  <a:pos x="connsiteX1" y="connsiteY1"/>
                </a:cxn>
                <a:cxn ang="0">
                  <a:pos x="connsiteX2" y="connsiteY2"/>
                </a:cxn>
              </a:cxnLst>
              <a:rect l="l" t="t" r="r" b="b"/>
              <a:pathLst>
                <a:path w="2474594" h="1237297">
                  <a:moveTo>
                    <a:pt x="0" y="1237298"/>
                  </a:moveTo>
                  <a:cubicBezTo>
                    <a:pt x="0" y="553403"/>
                    <a:pt x="553403" y="0"/>
                    <a:pt x="1237298" y="0"/>
                  </a:cubicBezTo>
                  <a:cubicBezTo>
                    <a:pt x="1921193" y="0"/>
                    <a:pt x="2474595" y="554355"/>
                    <a:pt x="2474595" y="123729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grpSp>
      <p:grpSp>
        <p:nvGrpSpPr>
          <p:cNvPr id="41" name="Group 40">
            <a:extLst>
              <a:ext uri="{FF2B5EF4-FFF2-40B4-BE49-F238E27FC236}">
                <a16:creationId xmlns:a16="http://schemas.microsoft.com/office/drawing/2014/main" id="{B917B113-2F1E-0F7C-AD3C-4115BD760323}"/>
              </a:ext>
            </a:extLst>
          </p:cNvPr>
          <p:cNvGrpSpPr/>
          <p:nvPr/>
        </p:nvGrpSpPr>
        <p:grpSpPr>
          <a:xfrm>
            <a:off x="10073828" y="4855702"/>
            <a:ext cx="2118172" cy="2002298"/>
            <a:chOff x="10073828" y="4855702"/>
            <a:chExt cx="2118172" cy="2002298"/>
          </a:xfrm>
        </p:grpSpPr>
        <p:grpSp>
          <p:nvGrpSpPr>
            <p:cNvPr id="18" name="Grupo 74">
              <a:extLst>
                <a:ext uri="{FF2B5EF4-FFF2-40B4-BE49-F238E27FC236}">
                  <a16:creationId xmlns:a16="http://schemas.microsoft.com/office/drawing/2014/main" id="{3ABC5BB2-4FB2-1237-C6BB-5FCC7059F057}"/>
                </a:ext>
              </a:extLst>
            </p:cNvPr>
            <p:cNvGrpSpPr/>
            <p:nvPr/>
          </p:nvGrpSpPr>
          <p:grpSpPr>
            <a:xfrm>
              <a:off x="10073828" y="4855702"/>
              <a:ext cx="2118172" cy="2002298"/>
              <a:chOff x="10748008" y="5493002"/>
              <a:chExt cx="1443991" cy="1364998"/>
            </a:xfrm>
          </p:grpSpPr>
          <p:sp>
            <p:nvSpPr>
              <p:cNvPr id="19" name="Forma libre: forma 32">
                <a:extLst>
                  <a:ext uri="{FF2B5EF4-FFF2-40B4-BE49-F238E27FC236}">
                    <a16:creationId xmlns:a16="http://schemas.microsoft.com/office/drawing/2014/main" id="{435C0200-493F-B9EF-0DA8-46BE88C7859B}"/>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20" name="Gráfico 73">
                <a:extLst>
                  <a:ext uri="{FF2B5EF4-FFF2-40B4-BE49-F238E27FC236}">
                    <a16:creationId xmlns:a16="http://schemas.microsoft.com/office/drawing/2014/main" id="{0FEE7B00-271D-A163-BDEC-426CFBE4506C}"/>
                  </a:ext>
                </a:extLst>
              </p:cNvPr>
              <p:cNvGrpSpPr/>
              <p:nvPr/>
            </p:nvGrpSpPr>
            <p:grpSpPr>
              <a:xfrm>
                <a:off x="10748008" y="5493002"/>
                <a:ext cx="1443991" cy="1364998"/>
                <a:chOff x="7666726" y="4253229"/>
                <a:chExt cx="2176462" cy="2057400"/>
              </a:xfrm>
              <a:solidFill>
                <a:srgbClr val="658DC5"/>
              </a:solidFill>
            </p:grpSpPr>
            <p:sp>
              <p:nvSpPr>
                <p:cNvPr id="23" name="Forma libre: forma 34">
                  <a:extLst>
                    <a:ext uri="{FF2B5EF4-FFF2-40B4-BE49-F238E27FC236}">
                      <a16:creationId xmlns:a16="http://schemas.microsoft.com/office/drawing/2014/main" id="{E5EA983C-D291-A843-B7D5-93670723F3E9}"/>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4" name="Forma libre: forma 35">
                  <a:extLst>
                    <a:ext uri="{FF2B5EF4-FFF2-40B4-BE49-F238E27FC236}">
                      <a16:creationId xmlns:a16="http://schemas.microsoft.com/office/drawing/2014/main" id="{62106DDB-AB47-E771-28F0-1CE075BE2240}"/>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5" name="Forma libre: forma 36">
                  <a:extLst>
                    <a:ext uri="{FF2B5EF4-FFF2-40B4-BE49-F238E27FC236}">
                      <a16:creationId xmlns:a16="http://schemas.microsoft.com/office/drawing/2014/main" id="{15C1D288-FB55-51D0-810D-3283BD813A6A}"/>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6" name="Forma libre: forma 37">
                  <a:extLst>
                    <a:ext uri="{FF2B5EF4-FFF2-40B4-BE49-F238E27FC236}">
                      <a16:creationId xmlns:a16="http://schemas.microsoft.com/office/drawing/2014/main" id="{5085C9EE-EB15-61D5-A384-322B8CB7E518}"/>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7" name="Forma libre: forma 38">
                  <a:extLst>
                    <a:ext uri="{FF2B5EF4-FFF2-40B4-BE49-F238E27FC236}">
                      <a16:creationId xmlns:a16="http://schemas.microsoft.com/office/drawing/2014/main" id="{E59FF385-F58B-A1C1-A902-E286D14E848B}"/>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8" name="Forma libre: forma 39">
                  <a:extLst>
                    <a:ext uri="{FF2B5EF4-FFF2-40B4-BE49-F238E27FC236}">
                      <a16:creationId xmlns:a16="http://schemas.microsoft.com/office/drawing/2014/main" id="{00A20D6A-3A83-729C-99F0-2D48FC201D6A}"/>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9" name="Forma libre: forma 40">
                  <a:extLst>
                    <a:ext uri="{FF2B5EF4-FFF2-40B4-BE49-F238E27FC236}">
                      <a16:creationId xmlns:a16="http://schemas.microsoft.com/office/drawing/2014/main" id="{1E4844F8-DAF8-3B15-21FF-847B92BA0D4C}"/>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0" name="Forma libre: forma 41">
                  <a:extLst>
                    <a:ext uri="{FF2B5EF4-FFF2-40B4-BE49-F238E27FC236}">
                      <a16:creationId xmlns:a16="http://schemas.microsoft.com/office/drawing/2014/main" id="{B038D60F-0241-AB59-B8F0-27B5DE50A659}"/>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1" name="Forma libre: forma 42">
                  <a:extLst>
                    <a:ext uri="{FF2B5EF4-FFF2-40B4-BE49-F238E27FC236}">
                      <a16:creationId xmlns:a16="http://schemas.microsoft.com/office/drawing/2014/main" id="{0E1AF2CF-AD5E-6818-3144-47061A0C89EB}"/>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2" name="Forma libre: forma 43">
                  <a:extLst>
                    <a:ext uri="{FF2B5EF4-FFF2-40B4-BE49-F238E27FC236}">
                      <a16:creationId xmlns:a16="http://schemas.microsoft.com/office/drawing/2014/main" id="{F0250B97-82A9-9F53-605D-93631262F68E}"/>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3" name="Forma libre: forma 44">
                  <a:extLst>
                    <a:ext uri="{FF2B5EF4-FFF2-40B4-BE49-F238E27FC236}">
                      <a16:creationId xmlns:a16="http://schemas.microsoft.com/office/drawing/2014/main" id="{1693707C-BEBD-7065-A0FF-F3D1F73E9F96}"/>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35" name="Graphic 34" descr="Cloud">
              <a:extLst>
                <a:ext uri="{FF2B5EF4-FFF2-40B4-BE49-F238E27FC236}">
                  <a16:creationId xmlns:a16="http://schemas.microsoft.com/office/drawing/2014/main" id="{F780F344-B383-7E60-D625-4113A1E1A9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pic>
        <p:nvPicPr>
          <p:cNvPr id="38" name="Picture 37">
            <a:extLst>
              <a:ext uri="{FF2B5EF4-FFF2-40B4-BE49-F238E27FC236}">
                <a16:creationId xmlns:a16="http://schemas.microsoft.com/office/drawing/2014/main" id="{9A62169C-1CD5-514E-E1E2-E6B99533004B}"/>
              </a:ext>
            </a:extLst>
          </p:cNvPr>
          <p:cNvPicPr>
            <a:picLocks noChangeAspect="1"/>
          </p:cNvPicPr>
          <p:nvPr/>
        </p:nvPicPr>
        <p:blipFill>
          <a:blip r:embed="rId5"/>
          <a:stretch>
            <a:fillRect/>
          </a:stretch>
        </p:blipFill>
        <p:spPr>
          <a:xfrm>
            <a:off x="8643548" y="57427"/>
            <a:ext cx="3512718" cy="3774535"/>
          </a:xfrm>
          <a:prstGeom prst="rect">
            <a:avLst/>
          </a:prstGeom>
        </p:spPr>
      </p:pic>
      <p:pic>
        <p:nvPicPr>
          <p:cNvPr id="40" name="Picture 39">
            <a:extLst>
              <a:ext uri="{FF2B5EF4-FFF2-40B4-BE49-F238E27FC236}">
                <a16:creationId xmlns:a16="http://schemas.microsoft.com/office/drawing/2014/main" id="{AC5CB488-C161-9A03-AD73-B0DCB17EE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4200" cy="2616200"/>
          </a:xfrm>
          <a:prstGeom prst="rect">
            <a:avLst/>
          </a:prstGeom>
        </p:spPr>
      </p:pic>
    </p:spTree>
    <p:extLst>
      <p:ext uri="{BB962C8B-B14F-4D97-AF65-F5344CB8AC3E}">
        <p14:creationId xmlns:p14="http://schemas.microsoft.com/office/powerpoint/2010/main" val="73937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6731407" cy="1077218"/>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Computing Use Case 2 - Airbnb</a:t>
            </a:r>
          </a:p>
          <a:p>
            <a:pPr>
              <a:defRPr/>
            </a:pP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pic>
        <p:nvPicPr>
          <p:cNvPr id="2050" name="Picture 2" descr="https://upload.wikimedia.org/wikipedia/commons/thumb/6/69/Airbnb_Logo_B%C3%A9lo.svg/1920px-Airbnb_Logo_B%C3%A9l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758" y="5375162"/>
            <a:ext cx="3918715" cy="1224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2A9059-13A0-CCF8-67A1-BAE7DAFBA1AB}"/>
              </a:ext>
            </a:extLst>
          </p:cNvPr>
          <p:cNvSpPr txBox="1"/>
          <p:nvPr/>
        </p:nvSpPr>
        <p:spPr>
          <a:xfrm>
            <a:off x="281058" y="2388845"/>
            <a:ext cx="5459985" cy="2308324"/>
          </a:xfrm>
          <a:prstGeom prst="rect">
            <a:avLst/>
          </a:prstGeom>
          <a:noFill/>
        </p:spPr>
        <p:txBody>
          <a:bodyPr wrap="square">
            <a:spAutoFit/>
          </a:bodyPr>
          <a:lstStyle/>
          <a:p>
            <a:r>
              <a:rPr lang="en-US" altLang="ko-KR" b="1" dirty="0"/>
              <a:t>Airbnb's Cloud Utilization:</a:t>
            </a:r>
            <a:r>
              <a:rPr lang="en-US" altLang="ko-KR" dirty="0"/>
              <a:t> Manages accommodation information and reservations worldwide, flexibly responds to changes in user traffic</a:t>
            </a:r>
          </a:p>
          <a:p>
            <a:endParaRPr lang="en-US" altLang="ko-KR" dirty="0"/>
          </a:p>
          <a:p>
            <a:r>
              <a:rPr lang="en-US" b="1" dirty="0"/>
              <a:t>How they use it? : </a:t>
            </a:r>
            <a:r>
              <a:rPr lang="en-US" altLang="ko-KR" dirty="0"/>
              <a:t>Website and application hosting, database management, image processing, and various other services</a:t>
            </a:r>
          </a:p>
        </p:txBody>
      </p:sp>
      <p:sp>
        <p:nvSpPr>
          <p:cNvPr id="6" name="화살표: 오른쪽 32">
            <a:extLst>
              <a:ext uri="{FF2B5EF4-FFF2-40B4-BE49-F238E27FC236}">
                <a16:creationId xmlns:a16="http://schemas.microsoft.com/office/drawing/2014/main" id="{7391895E-CD29-F9A7-9344-95FFD1E971C0}"/>
              </a:ext>
            </a:extLst>
          </p:cNvPr>
          <p:cNvSpPr/>
          <p:nvPr/>
        </p:nvSpPr>
        <p:spPr>
          <a:xfrm>
            <a:off x="5820272" y="2388845"/>
            <a:ext cx="1535495" cy="2290905"/>
          </a:xfrm>
          <a:prstGeom prst="rightArrow">
            <a:avLst>
              <a:gd name="adj1" fmla="val 78007"/>
              <a:gd name="adj2" fmla="val 43847"/>
            </a:avLst>
          </a:prstGeom>
          <a:gradFill>
            <a:gsLst>
              <a:gs pos="0">
                <a:schemeClr val="bg1">
                  <a:lumMod val="85000"/>
                  <a:alpha val="0"/>
                </a:schemeClr>
              </a:gs>
              <a:gs pos="55000">
                <a:schemeClr val="bg1">
                  <a:lumMod val="85000"/>
                  <a:alpha val="50000"/>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n>
                <a:solidFill>
                  <a:schemeClr val="accent1">
                    <a:shade val="50000"/>
                    <a:alpha val="0"/>
                  </a:schemeClr>
                </a:solidFill>
              </a:ln>
              <a:solidFill>
                <a:prstClr val="white"/>
              </a:solidFill>
              <a:latin typeface="KoPub돋움체_Pro Light" panose="00000300000000000000" pitchFamily="50" charset="-127"/>
              <a:ea typeface="KoPub돋움체_Pro Light" panose="00000300000000000000" pitchFamily="50" charset="-127"/>
            </a:endParaRPr>
          </a:p>
        </p:txBody>
      </p:sp>
      <p:sp>
        <p:nvSpPr>
          <p:cNvPr id="7" name="TextBox 6">
            <a:extLst>
              <a:ext uri="{FF2B5EF4-FFF2-40B4-BE49-F238E27FC236}">
                <a16:creationId xmlns:a16="http://schemas.microsoft.com/office/drawing/2014/main" id="{202A9059-13A0-CCF8-67A1-BAE7DAFBA1AB}"/>
              </a:ext>
            </a:extLst>
          </p:cNvPr>
          <p:cNvSpPr txBox="1"/>
          <p:nvPr/>
        </p:nvSpPr>
        <p:spPr>
          <a:xfrm>
            <a:off x="7770662" y="3019494"/>
            <a:ext cx="3792447" cy="923330"/>
          </a:xfrm>
          <a:prstGeom prst="rect">
            <a:avLst/>
          </a:prstGeom>
          <a:noFill/>
        </p:spPr>
        <p:txBody>
          <a:bodyPr wrap="square">
            <a:spAutoFit/>
          </a:bodyPr>
          <a:lstStyle/>
          <a:p>
            <a:r>
              <a:rPr lang="en-US" altLang="ko-KR" dirty="0"/>
              <a:t>Service expansion and reduced operating costs, improved user experience</a:t>
            </a:r>
            <a:endParaRPr lang="en-KR" altLang="ko-KR" dirty="0"/>
          </a:p>
        </p:txBody>
      </p:sp>
      <p:sp>
        <p:nvSpPr>
          <p:cNvPr id="8" name="TextBox 7">
            <a:extLst>
              <a:ext uri="{FF2B5EF4-FFF2-40B4-BE49-F238E27FC236}">
                <a16:creationId xmlns:a16="http://schemas.microsoft.com/office/drawing/2014/main" id="{202A9059-13A0-CCF8-67A1-BAE7DAFBA1AB}"/>
              </a:ext>
            </a:extLst>
          </p:cNvPr>
          <p:cNvSpPr txBox="1"/>
          <p:nvPr/>
        </p:nvSpPr>
        <p:spPr>
          <a:xfrm>
            <a:off x="5939904" y="3204452"/>
            <a:ext cx="1296229" cy="400110"/>
          </a:xfrm>
          <a:prstGeom prst="rect">
            <a:avLst/>
          </a:prstGeom>
          <a:noFill/>
        </p:spPr>
        <p:txBody>
          <a:bodyPr wrap="square">
            <a:spAutoFit/>
          </a:bodyPr>
          <a:lstStyle/>
          <a:p>
            <a:r>
              <a:rPr lang="en-US" sz="2000" b="1" dirty="0"/>
              <a:t>Results</a:t>
            </a:r>
            <a:endParaRPr lang="en-KR" sz="2000" b="1" dirty="0"/>
          </a:p>
        </p:txBody>
      </p:sp>
      <p:sp>
        <p:nvSpPr>
          <p:cNvPr id="2" name="Rectangle 1">
            <a:extLst>
              <a:ext uri="{FF2B5EF4-FFF2-40B4-BE49-F238E27FC236}">
                <a16:creationId xmlns:a16="http://schemas.microsoft.com/office/drawing/2014/main" id="{8C89FF4B-DCB4-DB28-17FA-823D2585A7DE}"/>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3" name="Graphic 54">
            <a:extLst>
              <a:ext uri="{FF2B5EF4-FFF2-40B4-BE49-F238E27FC236}">
                <a16:creationId xmlns:a16="http://schemas.microsoft.com/office/drawing/2014/main" id="{0C0BD7EA-B76C-C379-DEC6-C7BB8C1A3A6B}"/>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362413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8916730"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Computing Use Case 3 - Dropbox</a:t>
            </a:r>
          </a:p>
        </p:txBody>
      </p:sp>
      <p:pic>
        <p:nvPicPr>
          <p:cNvPr id="3074" name="Picture 2" descr="https://upload.wikimedia.org/wikipedia/commons/thumb/c/cb/Dropbox_logo_2017.svg/1920px-Dropbox_logo_2017.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007" y="5690585"/>
            <a:ext cx="4439574" cy="8763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2A9059-13A0-CCF8-67A1-BAE7DAFBA1AB}"/>
              </a:ext>
            </a:extLst>
          </p:cNvPr>
          <p:cNvSpPr txBox="1"/>
          <p:nvPr/>
        </p:nvSpPr>
        <p:spPr>
          <a:xfrm>
            <a:off x="281058" y="2388845"/>
            <a:ext cx="5459985" cy="2031325"/>
          </a:xfrm>
          <a:prstGeom prst="rect">
            <a:avLst/>
          </a:prstGeom>
          <a:noFill/>
        </p:spPr>
        <p:txBody>
          <a:bodyPr wrap="square">
            <a:spAutoFit/>
          </a:bodyPr>
          <a:lstStyle/>
          <a:p>
            <a:r>
              <a:rPr lang="en-US" altLang="ko-KR" b="1" dirty="0"/>
              <a:t>Dropbox's Cloud Utilization:</a:t>
            </a:r>
            <a:r>
              <a:rPr lang="en-US" altLang="ko-KR" dirty="0"/>
              <a:t> User file storage and sharing, stable service provision and enhanced data security</a:t>
            </a:r>
          </a:p>
          <a:p>
            <a:endParaRPr lang="en-US" altLang="ko-KR" dirty="0"/>
          </a:p>
          <a:p>
            <a:r>
              <a:rPr lang="en-US" altLang="ko-KR" b="1" dirty="0"/>
              <a:t>Utilizes AWS:</a:t>
            </a:r>
            <a:r>
              <a:rPr lang="en-US" altLang="ko-KR" dirty="0"/>
              <a:t> File storage and synchronization, data backup, security features, and various other services</a:t>
            </a:r>
          </a:p>
        </p:txBody>
      </p:sp>
      <p:sp>
        <p:nvSpPr>
          <p:cNvPr id="6" name="화살표: 오른쪽 32">
            <a:extLst>
              <a:ext uri="{FF2B5EF4-FFF2-40B4-BE49-F238E27FC236}">
                <a16:creationId xmlns:a16="http://schemas.microsoft.com/office/drawing/2014/main" id="{7391895E-CD29-F9A7-9344-95FFD1E971C0}"/>
              </a:ext>
            </a:extLst>
          </p:cNvPr>
          <p:cNvSpPr/>
          <p:nvPr/>
        </p:nvSpPr>
        <p:spPr>
          <a:xfrm>
            <a:off x="5820272" y="2388845"/>
            <a:ext cx="1535495" cy="2290905"/>
          </a:xfrm>
          <a:prstGeom prst="rightArrow">
            <a:avLst>
              <a:gd name="adj1" fmla="val 78007"/>
              <a:gd name="adj2" fmla="val 43847"/>
            </a:avLst>
          </a:prstGeom>
          <a:gradFill>
            <a:gsLst>
              <a:gs pos="0">
                <a:schemeClr val="bg1">
                  <a:lumMod val="85000"/>
                  <a:alpha val="0"/>
                </a:schemeClr>
              </a:gs>
              <a:gs pos="55000">
                <a:schemeClr val="bg1">
                  <a:lumMod val="85000"/>
                  <a:alpha val="50000"/>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n>
                <a:solidFill>
                  <a:schemeClr val="accent1">
                    <a:shade val="50000"/>
                    <a:alpha val="0"/>
                  </a:schemeClr>
                </a:solidFill>
              </a:ln>
              <a:solidFill>
                <a:prstClr val="white"/>
              </a:solidFill>
              <a:latin typeface="KoPub돋움체_Pro Light" panose="00000300000000000000" pitchFamily="50" charset="-127"/>
              <a:ea typeface="KoPub돋움체_Pro Light" panose="00000300000000000000" pitchFamily="50" charset="-127"/>
            </a:endParaRPr>
          </a:p>
        </p:txBody>
      </p:sp>
      <p:sp>
        <p:nvSpPr>
          <p:cNvPr id="7" name="TextBox 6">
            <a:extLst>
              <a:ext uri="{FF2B5EF4-FFF2-40B4-BE49-F238E27FC236}">
                <a16:creationId xmlns:a16="http://schemas.microsoft.com/office/drawing/2014/main" id="{202A9059-13A0-CCF8-67A1-BAE7DAFBA1AB}"/>
              </a:ext>
            </a:extLst>
          </p:cNvPr>
          <p:cNvSpPr txBox="1"/>
          <p:nvPr/>
        </p:nvSpPr>
        <p:spPr>
          <a:xfrm>
            <a:off x="7770662" y="3019494"/>
            <a:ext cx="3792447" cy="1200329"/>
          </a:xfrm>
          <a:prstGeom prst="rect">
            <a:avLst/>
          </a:prstGeom>
          <a:noFill/>
        </p:spPr>
        <p:txBody>
          <a:bodyPr wrap="square">
            <a:spAutoFit/>
          </a:bodyPr>
          <a:lstStyle/>
          <a:p>
            <a:r>
              <a:rPr lang="en-US" altLang="ko-KR" dirty="0"/>
              <a:t>Service expansion and reduced operating costs, increased user convenience and secure data protection</a:t>
            </a:r>
            <a:endParaRPr lang="en-KR" altLang="ko-KR" dirty="0"/>
          </a:p>
        </p:txBody>
      </p:sp>
      <p:sp>
        <p:nvSpPr>
          <p:cNvPr id="8" name="TextBox 7">
            <a:extLst>
              <a:ext uri="{FF2B5EF4-FFF2-40B4-BE49-F238E27FC236}">
                <a16:creationId xmlns:a16="http://schemas.microsoft.com/office/drawing/2014/main" id="{202A9059-13A0-CCF8-67A1-BAE7DAFBA1AB}"/>
              </a:ext>
            </a:extLst>
          </p:cNvPr>
          <p:cNvSpPr txBox="1"/>
          <p:nvPr/>
        </p:nvSpPr>
        <p:spPr>
          <a:xfrm>
            <a:off x="5939904" y="3204452"/>
            <a:ext cx="1296229" cy="400110"/>
          </a:xfrm>
          <a:prstGeom prst="rect">
            <a:avLst/>
          </a:prstGeom>
          <a:noFill/>
        </p:spPr>
        <p:txBody>
          <a:bodyPr wrap="square">
            <a:spAutoFit/>
          </a:bodyPr>
          <a:lstStyle/>
          <a:p>
            <a:r>
              <a:rPr lang="en-US" sz="2000" b="1" dirty="0"/>
              <a:t>Results</a:t>
            </a:r>
            <a:endParaRPr lang="en-KR" sz="2000" b="1" dirty="0"/>
          </a:p>
        </p:txBody>
      </p:sp>
      <p:sp>
        <p:nvSpPr>
          <p:cNvPr id="2" name="Rectangle 1">
            <a:extLst>
              <a:ext uri="{FF2B5EF4-FFF2-40B4-BE49-F238E27FC236}">
                <a16:creationId xmlns:a16="http://schemas.microsoft.com/office/drawing/2014/main" id="{B81965AA-2C8E-7023-493E-C33E2F8E93FB}"/>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3" name="Graphic 54">
            <a:extLst>
              <a:ext uri="{FF2B5EF4-FFF2-40B4-BE49-F238E27FC236}">
                <a16:creationId xmlns:a16="http://schemas.microsoft.com/office/drawing/2014/main" id="{DC2A6926-636B-817B-C762-08B8B3FD96BB}"/>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20314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Computing, the Future-Ready Choice</a:t>
            </a:r>
          </a:p>
        </p:txBody>
      </p:sp>
      <p:sp>
        <p:nvSpPr>
          <p:cNvPr id="2" name="Rectangle 1">
            <a:extLst>
              <a:ext uri="{FF2B5EF4-FFF2-40B4-BE49-F238E27FC236}">
                <a16:creationId xmlns:a16="http://schemas.microsoft.com/office/drawing/2014/main" id="{247BF7A6-AA34-BB64-52CF-01CD7BC0464E}"/>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Recap</a:t>
            </a:r>
          </a:p>
        </p:txBody>
      </p:sp>
      <p:grpSp>
        <p:nvGrpSpPr>
          <p:cNvPr id="4" name="Group 3">
            <a:extLst>
              <a:ext uri="{FF2B5EF4-FFF2-40B4-BE49-F238E27FC236}">
                <a16:creationId xmlns:a16="http://schemas.microsoft.com/office/drawing/2014/main" id="{C12FD73F-F621-3EF1-9963-BEB071CC88BC}"/>
              </a:ext>
            </a:extLst>
          </p:cNvPr>
          <p:cNvGrpSpPr>
            <a:grpSpLocks noChangeAspect="1"/>
          </p:cNvGrpSpPr>
          <p:nvPr/>
        </p:nvGrpSpPr>
        <p:grpSpPr>
          <a:xfrm>
            <a:off x="7189241" y="3010891"/>
            <a:ext cx="5002759" cy="3600000"/>
            <a:chOff x="2643907" y="1627835"/>
            <a:chExt cx="7314010" cy="5263183"/>
          </a:xfrm>
        </p:grpSpPr>
        <p:grpSp>
          <p:nvGrpSpPr>
            <p:cNvPr id="5" name="Group 4">
              <a:extLst>
                <a:ext uri="{FF2B5EF4-FFF2-40B4-BE49-F238E27FC236}">
                  <a16:creationId xmlns:a16="http://schemas.microsoft.com/office/drawing/2014/main" id="{6688D5F5-C51F-FA7B-B980-E6E1899FF394}"/>
                </a:ext>
              </a:extLst>
            </p:cNvPr>
            <p:cNvGrpSpPr/>
            <p:nvPr/>
          </p:nvGrpSpPr>
          <p:grpSpPr>
            <a:xfrm>
              <a:off x="2643907" y="4611243"/>
              <a:ext cx="7100168" cy="290990"/>
              <a:chOff x="2643907" y="4611243"/>
              <a:chExt cx="7100168" cy="290990"/>
            </a:xfrm>
          </p:grpSpPr>
          <p:sp>
            <p:nvSpPr>
              <p:cNvPr id="43" name="Rectangle: Rounded Corners 2">
                <a:extLst>
                  <a:ext uri="{FF2B5EF4-FFF2-40B4-BE49-F238E27FC236}">
                    <a16:creationId xmlns:a16="http://schemas.microsoft.com/office/drawing/2014/main" id="{BCD4B0C1-FE47-CF17-3F94-5BAF9E6F1DE9}"/>
                  </a:ext>
                </a:extLst>
              </p:cNvPr>
              <p:cNvSpPr/>
              <p:nvPr/>
            </p:nvSpPr>
            <p:spPr>
              <a:xfrm>
                <a:off x="2643907" y="4611243"/>
                <a:ext cx="7100168" cy="116396"/>
              </a:xfrm>
              <a:prstGeom prst="roundRect">
                <a:avLst/>
              </a:prstGeom>
              <a:gradFill flip="none" rotWithShape="1">
                <a:gsLst>
                  <a:gs pos="0">
                    <a:schemeClr val="tx1">
                      <a:lumMod val="50000"/>
                      <a:lumOff val="50000"/>
                    </a:schemeClr>
                  </a:gs>
                  <a:gs pos="62000">
                    <a:schemeClr val="tx1">
                      <a:lumMod val="75000"/>
                      <a:lumOff val="25000"/>
                    </a:schemeClr>
                  </a:gs>
                  <a:gs pos="84000">
                    <a:schemeClr val="tx1">
                      <a:lumMod val="75000"/>
                      <a:lumOff val="25000"/>
                    </a:schemeClr>
                  </a:gs>
                  <a:gs pos="100000">
                    <a:schemeClr val="tx1">
                      <a:lumMod val="65000"/>
                      <a:lumOff val="3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12">
                <a:extLst>
                  <a:ext uri="{FF2B5EF4-FFF2-40B4-BE49-F238E27FC236}">
                    <a16:creationId xmlns:a16="http://schemas.microsoft.com/office/drawing/2014/main" id="{FBB7FF2D-DD92-F81D-584E-F0C023B72EB4}"/>
                  </a:ext>
                </a:extLst>
              </p:cNvPr>
              <p:cNvSpPr/>
              <p:nvPr/>
            </p:nvSpPr>
            <p:spPr>
              <a:xfrm>
                <a:off x="3847775" y="4727639"/>
                <a:ext cx="4692433" cy="174594"/>
              </a:xfrm>
              <a:custGeom>
                <a:avLst/>
                <a:gdLst>
                  <a:gd name="connsiteX0" fmla="*/ 0 w 5805906"/>
                  <a:gd name="connsiteY0" fmla="*/ 0 h 216024"/>
                  <a:gd name="connsiteX1" fmla="*/ 5805906 w 5805906"/>
                  <a:gd name="connsiteY1" fmla="*/ 0 h 216024"/>
                  <a:gd name="connsiteX2" fmla="*/ 5688902 w 5805906"/>
                  <a:gd name="connsiteY2" fmla="*/ 27601 h 216024"/>
                  <a:gd name="connsiteX3" fmla="*/ 2902953 w 5805906"/>
                  <a:gd name="connsiteY3" fmla="*/ 216024 h 216024"/>
                  <a:gd name="connsiteX4" fmla="*/ 117004 w 5805906"/>
                  <a:gd name="connsiteY4" fmla="*/ 27601 h 216024"/>
                  <a:gd name="connsiteX5" fmla="*/ 0 w 5805906"/>
                  <a:gd name="connsiteY5" fmla="*/ 0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906" h="216024">
                    <a:moveTo>
                      <a:pt x="0" y="0"/>
                    </a:moveTo>
                    <a:lnTo>
                      <a:pt x="5805906" y="0"/>
                    </a:lnTo>
                    <a:lnTo>
                      <a:pt x="5688902" y="27601"/>
                    </a:lnTo>
                    <a:cubicBezTo>
                      <a:pt x="5152376" y="139834"/>
                      <a:pt x="4105963" y="216024"/>
                      <a:pt x="2902953" y="216024"/>
                    </a:cubicBezTo>
                    <a:cubicBezTo>
                      <a:pt x="1699944" y="216024"/>
                      <a:pt x="653531" y="139834"/>
                      <a:pt x="117004" y="27601"/>
                    </a:cubicBezTo>
                    <a:lnTo>
                      <a:pt x="0" y="0"/>
                    </a:lnTo>
                    <a:close/>
                  </a:path>
                </a:pathLst>
              </a:custGeom>
              <a:gradFill>
                <a:gsLst>
                  <a:gs pos="0">
                    <a:schemeClr val="tx1">
                      <a:lumMod val="65000"/>
                      <a:lumOff val="35000"/>
                    </a:schemeClr>
                  </a:gs>
                  <a:gs pos="63000">
                    <a:schemeClr val="tx1">
                      <a:lumMod val="85000"/>
                      <a:lumOff val="15000"/>
                    </a:schemeClr>
                  </a:gs>
                  <a:gs pos="100000">
                    <a:schemeClr val="tx1">
                      <a:lumMod val="75000"/>
                      <a:lumOff val="2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 name="Group 5">
              <a:extLst>
                <a:ext uri="{FF2B5EF4-FFF2-40B4-BE49-F238E27FC236}">
                  <a16:creationId xmlns:a16="http://schemas.microsoft.com/office/drawing/2014/main" id="{95042923-BF28-CD7C-B483-C1B952EB7EA4}"/>
                </a:ext>
              </a:extLst>
            </p:cNvPr>
            <p:cNvGrpSpPr/>
            <p:nvPr/>
          </p:nvGrpSpPr>
          <p:grpSpPr>
            <a:xfrm>
              <a:off x="7956059" y="2466321"/>
              <a:ext cx="1532373" cy="2153330"/>
              <a:chOff x="8398668" y="1052736"/>
              <a:chExt cx="1895992" cy="2664296"/>
            </a:xfrm>
          </p:grpSpPr>
          <p:sp>
            <p:nvSpPr>
              <p:cNvPr id="35" name="Rectangle: Rounded Corners 7">
                <a:extLst>
                  <a:ext uri="{FF2B5EF4-FFF2-40B4-BE49-F238E27FC236}">
                    <a16:creationId xmlns:a16="http://schemas.microsoft.com/office/drawing/2014/main" id="{6E49E555-0A60-04B7-4EBC-390A8F134F62}"/>
                  </a:ext>
                </a:extLst>
              </p:cNvPr>
              <p:cNvSpPr/>
              <p:nvPr/>
            </p:nvSpPr>
            <p:spPr>
              <a:xfrm>
                <a:off x="9058632" y="3284984"/>
                <a:ext cx="576064" cy="432048"/>
              </a:xfrm>
              <a:prstGeom prst="roundRect">
                <a:avLst>
                  <a:gd name="adj" fmla="val 2577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B26185F3-04E7-E14B-A4AC-C8E75A888CA2}"/>
                  </a:ext>
                </a:extLst>
              </p:cNvPr>
              <p:cNvGrpSpPr/>
              <p:nvPr/>
            </p:nvGrpSpPr>
            <p:grpSpPr>
              <a:xfrm>
                <a:off x="8398668" y="1052736"/>
                <a:ext cx="1895992" cy="2498705"/>
                <a:chOff x="7462564" y="1268760"/>
                <a:chExt cx="1578868" cy="2080771"/>
              </a:xfrm>
            </p:grpSpPr>
            <p:sp>
              <p:nvSpPr>
                <p:cNvPr id="37" name="Freeform 14">
                  <a:extLst>
                    <a:ext uri="{FF2B5EF4-FFF2-40B4-BE49-F238E27FC236}">
                      <a16:creationId xmlns:a16="http://schemas.microsoft.com/office/drawing/2014/main" id="{53813645-2D85-39A3-9EEF-39F3E5AEE7F7}"/>
                    </a:ext>
                  </a:extLst>
                </p:cNvPr>
                <p:cNvSpPr>
                  <a:spLocks/>
                </p:cNvSpPr>
                <p:nvPr/>
              </p:nvSpPr>
              <p:spPr bwMode="auto">
                <a:xfrm>
                  <a:off x="7462564" y="1268760"/>
                  <a:ext cx="1578868" cy="1592862"/>
                </a:xfrm>
                <a:custGeom>
                  <a:avLst/>
                  <a:gdLst>
                    <a:gd name="T0" fmla="*/ 222 w 1297"/>
                    <a:gd name="T1" fmla="*/ 1147 h 1309"/>
                    <a:gd name="T2" fmla="*/ 346 w 1297"/>
                    <a:gd name="T3" fmla="*/ 1309 h 1309"/>
                    <a:gd name="T4" fmla="*/ 930 w 1297"/>
                    <a:gd name="T5" fmla="*/ 1309 h 1309"/>
                    <a:gd name="T6" fmla="*/ 1054 w 1297"/>
                    <a:gd name="T7" fmla="*/ 1147 h 1309"/>
                    <a:gd name="T8" fmla="*/ 1263 w 1297"/>
                    <a:gd name="T9" fmla="*/ 580 h 1309"/>
                    <a:gd name="T10" fmla="*/ 708 w 1297"/>
                    <a:gd name="T11" fmla="*/ 42 h 1309"/>
                    <a:gd name="T12" fmla="*/ 0 w 1297"/>
                    <a:gd name="T13" fmla="*/ 674 h 1309"/>
                    <a:gd name="T14" fmla="*/ 222 w 1297"/>
                    <a:gd name="T15" fmla="*/ 1147 h 1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7" h="1309">
                      <a:moveTo>
                        <a:pt x="222" y="1147"/>
                      </a:moveTo>
                      <a:cubicBezTo>
                        <a:pt x="273" y="1194"/>
                        <a:pt x="316" y="1250"/>
                        <a:pt x="346" y="1309"/>
                      </a:cubicBezTo>
                      <a:cubicBezTo>
                        <a:pt x="930" y="1309"/>
                        <a:pt x="930" y="1309"/>
                        <a:pt x="930" y="1309"/>
                      </a:cubicBezTo>
                      <a:cubicBezTo>
                        <a:pt x="960" y="1250"/>
                        <a:pt x="1003" y="1190"/>
                        <a:pt x="1054" y="1147"/>
                      </a:cubicBezTo>
                      <a:cubicBezTo>
                        <a:pt x="1207" y="1015"/>
                        <a:pt x="1297" y="806"/>
                        <a:pt x="1263" y="580"/>
                      </a:cubicBezTo>
                      <a:cubicBezTo>
                        <a:pt x="1225" y="298"/>
                        <a:pt x="990" y="72"/>
                        <a:pt x="708" y="42"/>
                      </a:cubicBezTo>
                      <a:cubicBezTo>
                        <a:pt x="324" y="0"/>
                        <a:pt x="0" y="298"/>
                        <a:pt x="0" y="674"/>
                      </a:cubicBezTo>
                      <a:cubicBezTo>
                        <a:pt x="4" y="861"/>
                        <a:pt x="90" y="1032"/>
                        <a:pt x="222" y="1147"/>
                      </a:cubicBezTo>
                      <a:close/>
                    </a:path>
                  </a:pathLst>
                </a:custGeom>
                <a:gradFill flip="none" rotWithShape="1">
                  <a:gsLst>
                    <a:gs pos="0">
                      <a:schemeClr val="accent2"/>
                    </a:gs>
                    <a:gs pos="100000">
                      <a:schemeClr val="accent2">
                        <a:lumMod val="75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36">
                  <a:extLst>
                    <a:ext uri="{FF2B5EF4-FFF2-40B4-BE49-F238E27FC236}">
                      <a16:creationId xmlns:a16="http://schemas.microsoft.com/office/drawing/2014/main" id="{76252424-C342-75F2-CA58-192A46CEC76B}"/>
                    </a:ext>
                  </a:extLst>
                </p:cNvPr>
                <p:cNvSpPr>
                  <a:spLocks noEditPoints="1"/>
                </p:cNvSpPr>
                <p:nvPr/>
              </p:nvSpPr>
              <p:spPr bwMode="auto">
                <a:xfrm>
                  <a:off x="7928608" y="2112879"/>
                  <a:ext cx="646780" cy="763965"/>
                </a:xfrm>
                <a:custGeom>
                  <a:avLst/>
                  <a:gdLst>
                    <a:gd name="T0" fmla="*/ 426 w 520"/>
                    <a:gd name="T1" fmla="*/ 5 h 615"/>
                    <a:gd name="T2" fmla="*/ 332 w 520"/>
                    <a:gd name="T3" fmla="*/ 98 h 615"/>
                    <a:gd name="T4" fmla="*/ 332 w 520"/>
                    <a:gd name="T5" fmla="*/ 154 h 615"/>
                    <a:gd name="T6" fmla="*/ 260 w 520"/>
                    <a:gd name="T7" fmla="*/ 154 h 615"/>
                    <a:gd name="T8" fmla="*/ 187 w 520"/>
                    <a:gd name="T9" fmla="*/ 154 h 615"/>
                    <a:gd name="T10" fmla="*/ 187 w 520"/>
                    <a:gd name="T11" fmla="*/ 94 h 615"/>
                    <a:gd name="T12" fmla="*/ 94 w 520"/>
                    <a:gd name="T13" fmla="*/ 0 h 615"/>
                    <a:gd name="T14" fmla="*/ 0 w 520"/>
                    <a:gd name="T15" fmla="*/ 94 h 615"/>
                    <a:gd name="T16" fmla="*/ 0 w 520"/>
                    <a:gd name="T17" fmla="*/ 98 h 615"/>
                    <a:gd name="T18" fmla="*/ 94 w 520"/>
                    <a:gd name="T19" fmla="*/ 192 h 615"/>
                    <a:gd name="T20" fmla="*/ 149 w 520"/>
                    <a:gd name="T21" fmla="*/ 192 h 615"/>
                    <a:gd name="T22" fmla="*/ 149 w 520"/>
                    <a:gd name="T23" fmla="*/ 610 h 615"/>
                    <a:gd name="T24" fmla="*/ 187 w 520"/>
                    <a:gd name="T25" fmla="*/ 610 h 615"/>
                    <a:gd name="T26" fmla="*/ 187 w 520"/>
                    <a:gd name="T27" fmla="*/ 197 h 615"/>
                    <a:gd name="T28" fmla="*/ 260 w 520"/>
                    <a:gd name="T29" fmla="*/ 197 h 615"/>
                    <a:gd name="T30" fmla="*/ 332 w 520"/>
                    <a:gd name="T31" fmla="*/ 197 h 615"/>
                    <a:gd name="T32" fmla="*/ 332 w 520"/>
                    <a:gd name="T33" fmla="*/ 615 h 615"/>
                    <a:gd name="T34" fmla="*/ 371 w 520"/>
                    <a:gd name="T35" fmla="*/ 615 h 615"/>
                    <a:gd name="T36" fmla="*/ 371 w 520"/>
                    <a:gd name="T37" fmla="*/ 197 h 615"/>
                    <a:gd name="T38" fmla="*/ 426 w 520"/>
                    <a:gd name="T39" fmla="*/ 197 h 615"/>
                    <a:gd name="T40" fmla="*/ 520 w 520"/>
                    <a:gd name="T41" fmla="*/ 103 h 615"/>
                    <a:gd name="T42" fmla="*/ 520 w 520"/>
                    <a:gd name="T43" fmla="*/ 98 h 615"/>
                    <a:gd name="T44" fmla="*/ 426 w 520"/>
                    <a:gd name="T45" fmla="*/ 5 h 615"/>
                    <a:gd name="T46" fmla="*/ 149 w 520"/>
                    <a:gd name="T47" fmla="*/ 154 h 615"/>
                    <a:gd name="T48" fmla="*/ 94 w 520"/>
                    <a:gd name="T49" fmla="*/ 154 h 615"/>
                    <a:gd name="T50" fmla="*/ 38 w 520"/>
                    <a:gd name="T51" fmla="*/ 98 h 615"/>
                    <a:gd name="T52" fmla="*/ 38 w 520"/>
                    <a:gd name="T53" fmla="*/ 94 h 615"/>
                    <a:gd name="T54" fmla="*/ 94 w 520"/>
                    <a:gd name="T55" fmla="*/ 39 h 615"/>
                    <a:gd name="T56" fmla="*/ 149 w 520"/>
                    <a:gd name="T57" fmla="*/ 94 h 615"/>
                    <a:gd name="T58" fmla="*/ 149 w 520"/>
                    <a:gd name="T59" fmla="*/ 154 h 615"/>
                    <a:gd name="T60" fmla="*/ 478 w 520"/>
                    <a:gd name="T61" fmla="*/ 103 h 615"/>
                    <a:gd name="T62" fmla="*/ 422 w 520"/>
                    <a:gd name="T63" fmla="*/ 158 h 615"/>
                    <a:gd name="T64" fmla="*/ 367 w 520"/>
                    <a:gd name="T65" fmla="*/ 158 h 615"/>
                    <a:gd name="T66" fmla="*/ 367 w 520"/>
                    <a:gd name="T67" fmla="*/ 98 h 615"/>
                    <a:gd name="T68" fmla="*/ 422 w 520"/>
                    <a:gd name="T69" fmla="*/ 43 h 615"/>
                    <a:gd name="T70" fmla="*/ 478 w 520"/>
                    <a:gd name="T71" fmla="*/ 98 h 615"/>
                    <a:gd name="T72" fmla="*/ 478 w 520"/>
                    <a:gd name="T73" fmla="*/ 1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0" h="615">
                      <a:moveTo>
                        <a:pt x="426" y="5"/>
                      </a:moveTo>
                      <a:cubicBezTo>
                        <a:pt x="375" y="5"/>
                        <a:pt x="332" y="47"/>
                        <a:pt x="332" y="98"/>
                      </a:cubicBezTo>
                      <a:cubicBezTo>
                        <a:pt x="332" y="154"/>
                        <a:pt x="332" y="154"/>
                        <a:pt x="332" y="154"/>
                      </a:cubicBezTo>
                      <a:cubicBezTo>
                        <a:pt x="260" y="154"/>
                        <a:pt x="260" y="154"/>
                        <a:pt x="260" y="154"/>
                      </a:cubicBezTo>
                      <a:cubicBezTo>
                        <a:pt x="187" y="154"/>
                        <a:pt x="187" y="154"/>
                        <a:pt x="187" y="154"/>
                      </a:cubicBezTo>
                      <a:cubicBezTo>
                        <a:pt x="187" y="94"/>
                        <a:pt x="187" y="94"/>
                        <a:pt x="187" y="94"/>
                      </a:cubicBezTo>
                      <a:cubicBezTo>
                        <a:pt x="187" y="43"/>
                        <a:pt x="145" y="0"/>
                        <a:pt x="94" y="0"/>
                      </a:cubicBezTo>
                      <a:cubicBezTo>
                        <a:pt x="42" y="0"/>
                        <a:pt x="0" y="43"/>
                        <a:pt x="0" y="94"/>
                      </a:cubicBezTo>
                      <a:cubicBezTo>
                        <a:pt x="0" y="98"/>
                        <a:pt x="0" y="98"/>
                        <a:pt x="0" y="98"/>
                      </a:cubicBezTo>
                      <a:cubicBezTo>
                        <a:pt x="0" y="150"/>
                        <a:pt x="42" y="192"/>
                        <a:pt x="94" y="192"/>
                      </a:cubicBezTo>
                      <a:cubicBezTo>
                        <a:pt x="149" y="192"/>
                        <a:pt x="149" y="192"/>
                        <a:pt x="149" y="192"/>
                      </a:cubicBezTo>
                      <a:cubicBezTo>
                        <a:pt x="149" y="610"/>
                        <a:pt x="149" y="610"/>
                        <a:pt x="149" y="610"/>
                      </a:cubicBezTo>
                      <a:cubicBezTo>
                        <a:pt x="187" y="610"/>
                        <a:pt x="187" y="610"/>
                        <a:pt x="187" y="610"/>
                      </a:cubicBezTo>
                      <a:cubicBezTo>
                        <a:pt x="187" y="197"/>
                        <a:pt x="187" y="197"/>
                        <a:pt x="187" y="197"/>
                      </a:cubicBezTo>
                      <a:cubicBezTo>
                        <a:pt x="260" y="197"/>
                        <a:pt x="260" y="197"/>
                        <a:pt x="260" y="197"/>
                      </a:cubicBezTo>
                      <a:cubicBezTo>
                        <a:pt x="332" y="197"/>
                        <a:pt x="332" y="197"/>
                        <a:pt x="332" y="197"/>
                      </a:cubicBezTo>
                      <a:cubicBezTo>
                        <a:pt x="332" y="615"/>
                        <a:pt x="332" y="615"/>
                        <a:pt x="332" y="615"/>
                      </a:cubicBezTo>
                      <a:cubicBezTo>
                        <a:pt x="371" y="615"/>
                        <a:pt x="371" y="615"/>
                        <a:pt x="371" y="615"/>
                      </a:cubicBezTo>
                      <a:cubicBezTo>
                        <a:pt x="371" y="197"/>
                        <a:pt x="371" y="197"/>
                        <a:pt x="371" y="197"/>
                      </a:cubicBezTo>
                      <a:cubicBezTo>
                        <a:pt x="426" y="197"/>
                        <a:pt x="426" y="197"/>
                        <a:pt x="426" y="197"/>
                      </a:cubicBezTo>
                      <a:cubicBezTo>
                        <a:pt x="478" y="197"/>
                        <a:pt x="520" y="154"/>
                        <a:pt x="520" y="103"/>
                      </a:cubicBezTo>
                      <a:cubicBezTo>
                        <a:pt x="520" y="98"/>
                        <a:pt x="520" y="98"/>
                        <a:pt x="520" y="98"/>
                      </a:cubicBezTo>
                      <a:cubicBezTo>
                        <a:pt x="520" y="47"/>
                        <a:pt x="478" y="5"/>
                        <a:pt x="426" y="5"/>
                      </a:cubicBezTo>
                      <a:close/>
                      <a:moveTo>
                        <a:pt x="149" y="154"/>
                      </a:moveTo>
                      <a:cubicBezTo>
                        <a:pt x="94" y="154"/>
                        <a:pt x="94" y="154"/>
                        <a:pt x="94" y="154"/>
                      </a:cubicBezTo>
                      <a:cubicBezTo>
                        <a:pt x="64" y="154"/>
                        <a:pt x="38" y="128"/>
                        <a:pt x="38" y="98"/>
                      </a:cubicBezTo>
                      <a:cubicBezTo>
                        <a:pt x="38" y="94"/>
                        <a:pt x="38" y="94"/>
                        <a:pt x="38" y="94"/>
                      </a:cubicBezTo>
                      <a:cubicBezTo>
                        <a:pt x="38" y="64"/>
                        <a:pt x="64" y="39"/>
                        <a:pt x="94" y="39"/>
                      </a:cubicBezTo>
                      <a:cubicBezTo>
                        <a:pt x="123" y="39"/>
                        <a:pt x="149" y="64"/>
                        <a:pt x="149" y="94"/>
                      </a:cubicBezTo>
                      <a:lnTo>
                        <a:pt x="149" y="154"/>
                      </a:lnTo>
                      <a:close/>
                      <a:moveTo>
                        <a:pt x="478" y="103"/>
                      </a:moveTo>
                      <a:cubicBezTo>
                        <a:pt x="478" y="133"/>
                        <a:pt x="452" y="158"/>
                        <a:pt x="422" y="158"/>
                      </a:cubicBezTo>
                      <a:cubicBezTo>
                        <a:pt x="367" y="158"/>
                        <a:pt x="367" y="158"/>
                        <a:pt x="367" y="158"/>
                      </a:cubicBezTo>
                      <a:cubicBezTo>
                        <a:pt x="367" y="98"/>
                        <a:pt x="367" y="98"/>
                        <a:pt x="367" y="98"/>
                      </a:cubicBezTo>
                      <a:cubicBezTo>
                        <a:pt x="367" y="69"/>
                        <a:pt x="392" y="43"/>
                        <a:pt x="422" y="43"/>
                      </a:cubicBezTo>
                      <a:cubicBezTo>
                        <a:pt x="452" y="43"/>
                        <a:pt x="478" y="69"/>
                        <a:pt x="478" y="98"/>
                      </a:cubicBezTo>
                      <a:lnTo>
                        <a:pt x="478" y="1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39" name="Group 38">
                  <a:extLst>
                    <a:ext uri="{FF2B5EF4-FFF2-40B4-BE49-F238E27FC236}">
                      <a16:creationId xmlns:a16="http://schemas.microsoft.com/office/drawing/2014/main" id="{35AFDEF8-FEED-9C0E-7DC2-6CF8DF3E22AB}"/>
                    </a:ext>
                  </a:extLst>
                </p:cNvPr>
                <p:cNvGrpSpPr/>
                <p:nvPr/>
              </p:nvGrpSpPr>
              <p:grpSpPr>
                <a:xfrm>
                  <a:off x="7790170" y="2846991"/>
                  <a:ext cx="902665" cy="502540"/>
                  <a:chOff x="5650386" y="4584814"/>
                  <a:chExt cx="902665" cy="502540"/>
                </a:xfrm>
              </p:grpSpPr>
              <p:sp>
                <p:nvSpPr>
                  <p:cNvPr id="40" name="Freeform 15">
                    <a:extLst>
                      <a:ext uri="{FF2B5EF4-FFF2-40B4-BE49-F238E27FC236}">
                        <a16:creationId xmlns:a16="http://schemas.microsoft.com/office/drawing/2014/main" id="{ABCE8D81-6165-C867-364C-4CAD84A189AD}"/>
                      </a:ext>
                    </a:extLst>
                  </p:cNvPr>
                  <p:cNvSpPr>
                    <a:spLocks/>
                  </p:cNvSpPr>
                  <p:nvPr/>
                </p:nvSpPr>
                <p:spPr bwMode="auto">
                  <a:xfrm>
                    <a:off x="5743896" y="4729851"/>
                    <a:ext cx="715643" cy="357503"/>
                  </a:xfrm>
                  <a:custGeom>
                    <a:avLst/>
                    <a:gdLst>
                      <a:gd name="T0" fmla="*/ 588 w 588"/>
                      <a:gd name="T1" fmla="*/ 205 h 294"/>
                      <a:gd name="T2" fmla="*/ 588 w 588"/>
                      <a:gd name="T3" fmla="*/ 0 h 294"/>
                      <a:gd name="T4" fmla="*/ 0 w 588"/>
                      <a:gd name="T5" fmla="*/ 0 h 294"/>
                      <a:gd name="T6" fmla="*/ 0 w 588"/>
                      <a:gd name="T7" fmla="*/ 205 h 294"/>
                      <a:gd name="T8" fmla="*/ 89 w 588"/>
                      <a:gd name="T9" fmla="*/ 294 h 294"/>
                      <a:gd name="T10" fmla="*/ 503 w 588"/>
                      <a:gd name="T11" fmla="*/ 294 h 294"/>
                      <a:gd name="T12" fmla="*/ 588 w 588"/>
                      <a:gd name="T13" fmla="*/ 205 h 294"/>
                    </a:gdLst>
                    <a:ahLst/>
                    <a:cxnLst>
                      <a:cxn ang="0">
                        <a:pos x="T0" y="T1"/>
                      </a:cxn>
                      <a:cxn ang="0">
                        <a:pos x="T2" y="T3"/>
                      </a:cxn>
                      <a:cxn ang="0">
                        <a:pos x="T4" y="T5"/>
                      </a:cxn>
                      <a:cxn ang="0">
                        <a:pos x="T6" y="T7"/>
                      </a:cxn>
                      <a:cxn ang="0">
                        <a:pos x="T8" y="T9"/>
                      </a:cxn>
                      <a:cxn ang="0">
                        <a:pos x="T10" y="T11"/>
                      </a:cxn>
                      <a:cxn ang="0">
                        <a:pos x="T12" y="T13"/>
                      </a:cxn>
                    </a:cxnLst>
                    <a:rect l="0" t="0" r="r" b="b"/>
                    <a:pathLst>
                      <a:path w="588" h="294">
                        <a:moveTo>
                          <a:pt x="588" y="205"/>
                        </a:moveTo>
                        <a:cubicBezTo>
                          <a:pt x="588" y="0"/>
                          <a:pt x="588" y="0"/>
                          <a:pt x="588" y="0"/>
                        </a:cubicBezTo>
                        <a:cubicBezTo>
                          <a:pt x="0" y="0"/>
                          <a:pt x="0" y="0"/>
                          <a:pt x="0" y="0"/>
                        </a:cubicBezTo>
                        <a:cubicBezTo>
                          <a:pt x="0" y="205"/>
                          <a:pt x="0" y="205"/>
                          <a:pt x="0" y="205"/>
                        </a:cubicBezTo>
                        <a:cubicBezTo>
                          <a:pt x="0" y="252"/>
                          <a:pt x="38" y="294"/>
                          <a:pt x="89" y="294"/>
                        </a:cubicBezTo>
                        <a:cubicBezTo>
                          <a:pt x="503" y="294"/>
                          <a:pt x="503" y="294"/>
                          <a:pt x="503" y="294"/>
                        </a:cubicBezTo>
                        <a:cubicBezTo>
                          <a:pt x="550" y="290"/>
                          <a:pt x="588" y="252"/>
                          <a:pt x="588" y="20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16">
                    <a:extLst>
                      <a:ext uri="{FF2B5EF4-FFF2-40B4-BE49-F238E27FC236}">
                        <a16:creationId xmlns:a16="http://schemas.microsoft.com/office/drawing/2014/main" id="{6EE2591F-BFBA-95C8-4FE8-789EE305B585}"/>
                      </a:ext>
                    </a:extLst>
                  </p:cNvPr>
                  <p:cNvSpPr>
                    <a:spLocks/>
                  </p:cNvSpPr>
                  <p:nvPr/>
                </p:nvSpPr>
                <p:spPr bwMode="auto">
                  <a:xfrm>
                    <a:off x="5650386" y="4584814"/>
                    <a:ext cx="902665" cy="145037"/>
                  </a:xfrm>
                  <a:custGeom>
                    <a:avLst/>
                    <a:gdLst>
                      <a:gd name="T0" fmla="*/ 682 w 742"/>
                      <a:gd name="T1" fmla="*/ 0 h 119"/>
                      <a:gd name="T2" fmla="*/ 60 w 742"/>
                      <a:gd name="T3" fmla="*/ 0 h 119"/>
                      <a:gd name="T4" fmla="*/ 0 w 742"/>
                      <a:gd name="T5" fmla="*/ 59 h 119"/>
                      <a:gd name="T6" fmla="*/ 0 w 742"/>
                      <a:gd name="T7" fmla="*/ 59 h 119"/>
                      <a:gd name="T8" fmla="*/ 60 w 742"/>
                      <a:gd name="T9" fmla="*/ 119 h 119"/>
                      <a:gd name="T10" fmla="*/ 682 w 742"/>
                      <a:gd name="T11" fmla="*/ 119 h 119"/>
                      <a:gd name="T12" fmla="*/ 742 w 742"/>
                      <a:gd name="T13" fmla="*/ 59 h 119"/>
                      <a:gd name="T14" fmla="*/ 742 w 742"/>
                      <a:gd name="T15" fmla="*/ 59 h 119"/>
                      <a:gd name="T16" fmla="*/ 682 w 742"/>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19">
                        <a:moveTo>
                          <a:pt x="682" y="0"/>
                        </a:moveTo>
                        <a:cubicBezTo>
                          <a:pt x="60" y="0"/>
                          <a:pt x="60" y="0"/>
                          <a:pt x="60" y="0"/>
                        </a:cubicBezTo>
                        <a:cubicBezTo>
                          <a:pt x="25" y="0"/>
                          <a:pt x="0" y="25"/>
                          <a:pt x="0" y="59"/>
                        </a:cubicBezTo>
                        <a:cubicBezTo>
                          <a:pt x="0" y="59"/>
                          <a:pt x="0" y="59"/>
                          <a:pt x="0" y="59"/>
                        </a:cubicBezTo>
                        <a:cubicBezTo>
                          <a:pt x="0" y="93"/>
                          <a:pt x="25" y="119"/>
                          <a:pt x="60" y="119"/>
                        </a:cubicBezTo>
                        <a:cubicBezTo>
                          <a:pt x="682" y="119"/>
                          <a:pt x="682" y="119"/>
                          <a:pt x="682" y="119"/>
                        </a:cubicBezTo>
                        <a:cubicBezTo>
                          <a:pt x="717" y="119"/>
                          <a:pt x="742" y="93"/>
                          <a:pt x="742" y="59"/>
                        </a:cubicBezTo>
                        <a:cubicBezTo>
                          <a:pt x="742" y="59"/>
                          <a:pt x="742" y="59"/>
                          <a:pt x="742" y="59"/>
                        </a:cubicBezTo>
                        <a:cubicBezTo>
                          <a:pt x="742" y="25"/>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17">
                    <a:extLst>
                      <a:ext uri="{FF2B5EF4-FFF2-40B4-BE49-F238E27FC236}">
                        <a16:creationId xmlns:a16="http://schemas.microsoft.com/office/drawing/2014/main" id="{6546E4BC-6C15-4985-699D-0F045FE33BC4}"/>
                      </a:ext>
                    </a:extLst>
                  </p:cNvPr>
                  <p:cNvSpPr>
                    <a:spLocks/>
                  </p:cNvSpPr>
                  <p:nvPr/>
                </p:nvSpPr>
                <p:spPr bwMode="auto">
                  <a:xfrm>
                    <a:off x="5650386" y="4807458"/>
                    <a:ext cx="902665" cy="146309"/>
                  </a:xfrm>
                  <a:custGeom>
                    <a:avLst/>
                    <a:gdLst>
                      <a:gd name="T0" fmla="*/ 682 w 742"/>
                      <a:gd name="T1" fmla="*/ 0 h 120"/>
                      <a:gd name="T2" fmla="*/ 60 w 742"/>
                      <a:gd name="T3" fmla="*/ 0 h 120"/>
                      <a:gd name="T4" fmla="*/ 0 w 742"/>
                      <a:gd name="T5" fmla="*/ 60 h 120"/>
                      <a:gd name="T6" fmla="*/ 0 w 742"/>
                      <a:gd name="T7" fmla="*/ 60 h 120"/>
                      <a:gd name="T8" fmla="*/ 60 w 742"/>
                      <a:gd name="T9" fmla="*/ 120 h 120"/>
                      <a:gd name="T10" fmla="*/ 682 w 742"/>
                      <a:gd name="T11" fmla="*/ 120 h 120"/>
                      <a:gd name="T12" fmla="*/ 742 w 742"/>
                      <a:gd name="T13" fmla="*/ 60 h 120"/>
                      <a:gd name="T14" fmla="*/ 742 w 742"/>
                      <a:gd name="T15" fmla="*/ 60 h 120"/>
                      <a:gd name="T16" fmla="*/ 682 w 742"/>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0">
                        <a:moveTo>
                          <a:pt x="682" y="0"/>
                        </a:moveTo>
                        <a:cubicBezTo>
                          <a:pt x="60" y="0"/>
                          <a:pt x="60" y="0"/>
                          <a:pt x="60" y="0"/>
                        </a:cubicBezTo>
                        <a:cubicBezTo>
                          <a:pt x="25" y="0"/>
                          <a:pt x="0" y="26"/>
                          <a:pt x="0" y="60"/>
                        </a:cubicBezTo>
                        <a:cubicBezTo>
                          <a:pt x="0" y="60"/>
                          <a:pt x="0" y="60"/>
                          <a:pt x="0" y="60"/>
                        </a:cubicBezTo>
                        <a:cubicBezTo>
                          <a:pt x="0" y="94"/>
                          <a:pt x="25" y="120"/>
                          <a:pt x="60" y="120"/>
                        </a:cubicBezTo>
                        <a:cubicBezTo>
                          <a:pt x="682" y="120"/>
                          <a:pt x="682" y="120"/>
                          <a:pt x="682" y="120"/>
                        </a:cubicBezTo>
                        <a:cubicBezTo>
                          <a:pt x="717" y="120"/>
                          <a:pt x="742" y="94"/>
                          <a:pt x="742" y="60"/>
                        </a:cubicBezTo>
                        <a:cubicBezTo>
                          <a:pt x="742" y="60"/>
                          <a:pt x="742" y="60"/>
                          <a:pt x="742" y="60"/>
                        </a:cubicBezTo>
                        <a:cubicBezTo>
                          <a:pt x="742" y="30"/>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grpSp>
        <p:sp>
          <p:nvSpPr>
            <p:cNvPr id="7" name="Freeform: Shape 9">
              <a:extLst>
                <a:ext uri="{FF2B5EF4-FFF2-40B4-BE49-F238E27FC236}">
                  <a16:creationId xmlns:a16="http://schemas.microsoft.com/office/drawing/2014/main" id="{74B5F69E-A47A-2B44-2A4E-E21D901CB2D9}"/>
                </a:ext>
              </a:extLst>
            </p:cNvPr>
            <p:cNvSpPr/>
            <p:nvPr/>
          </p:nvSpPr>
          <p:spPr>
            <a:xfrm>
              <a:off x="8174851" y="2753549"/>
              <a:ext cx="384821" cy="482848"/>
            </a:xfrm>
            <a:custGeom>
              <a:avLst/>
              <a:gdLst>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779892"/>
                <a:gd name="connsiteY0" fmla="*/ 820556 h 820556"/>
                <a:gd name="connsiteX1" fmla="*/ 619432 w 779892"/>
                <a:gd name="connsiteY1" fmla="*/ 53640 h 820556"/>
                <a:gd name="connsiteX2" fmla="*/ 619432 w 779892"/>
                <a:gd name="connsiteY2" fmla="*/ 63472 h 820556"/>
                <a:gd name="connsiteX3" fmla="*/ 779892 w 779892"/>
                <a:gd name="connsiteY3" fmla="*/ 88690 h 820556"/>
                <a:gd name="connsiteX0" fmla="*/ 0 w 665316"/>
                <a:gd name="connsiteY0" fmla="*/ 820556 h 820556"/>
                <a:gd name="connsiteX1" fmla="*/ 619432 w 665316"/>
                <a:gd name="connsiteY1" fmla="*/ 53640 h 820556"/>
                <a:gd name="connsiteX2" fmla="*/ 619432 w 665316"/>
                <a:gd name="connsiteY2" fmla="*/ 63472 h 820556"/>
                <a:gd name="connsiteX0" fmla="*/ 0 w 850230"/>
                <a:gd name="connsiteY0" fmla="*/ 821083 h 821083"/>
                <a:gd name="connsiteX1" fmla="*/ 619432 w 850230"/>
                <a:gd name="connsiteY1" fmla="*/ 54167 h 821083"/>
                <a:gd name="connsiteX2" fmla="*/ 850230 w 850230"/>
                <a:gd name="connsiteY2" fmla="*/ 61801 h 821083"/>
                <a:gd name="connsiteX0" fmla="*/ 0 w 619432"/>
                <a:gd name="connsiteY0" fmla="*/ 766916 h 766916"/>
                <a:gd name="connsiteX1" fmla="*/ 619432 w 619432"/>
                <a:gd name="connsiteY1" fmla="*/ 0 h 766916"/>
                <a:gd name="connsiteX0" fmla="*/ 0 w 619432"/>
                <a:gd name="connsiteY0" fmla="*/ 766916 h 766916"/>
                <a:gd name="connsiteX1" fmla="*/ 619432 w 619432"/>
                <a:gd name="connsiteY1" fmla="*/ 0 h 76691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Lst>
              <a:ahLst/>
              <a:cxnLst>
                <a:cxn ang="0">
                  <a:pos x="connsiteX0" y="connsiteY0"/>
                </a:cxn>
                <a:cxn ang="0">
                  <a:pos x="connsiteX1" y="connsiteY1"/>
                </a:cxn>
              </a:cxnLst>
              <a:rect l="l" t="t" r="r" b="b"/>
              <a:pathLst>
                <a:path w="648007" h="813076">
                  <a:moveTo>
                    <a:pt x="0" y="813076"/>
                  </a:moveTo>
                  <a:cubicBezTo>
                    <a:pt x="19429" y="200237"/>
                    <a:pt x="483292" y="7257"/>
                    <a:pt x="648007" y="0"/>
                  </a:cubicBezTo>
                </a:path>
              </a:pathLst>
            </a:custGeom>
            <a:noFill/>
            <a:ln w="127000" cap="rnd">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F81708F-C408-0734-6184-A57860FBE78D}"/>
                </a:ext>
              </a:extLst>
            </p:cNvPr>
            <p:cNvGrpSpPr/>
            <p:nvPr/>
          </p:nvGrpSpPr>
          <p:grpSpPr>
            <a:xfrm>
              <a:off x="7490474" y="1627835"/>
              <a:ext cx="2467443" cy="1062871"/>
              <a:chOff x="7490474" y="1627835"/>
              <a:chExt cx="2467443" cy="1062871"/>
            </a:xfrm>
          </p:grpSpPr>
          <p:cxnSp>
            <p:nvCxnSpPr>
              <p:cNvPr id="26" name="Straight Connector 25">
                <a:extLst>
                  <a:ext uri="{FF2B5EF4-FFF2-40B4-BE49-F238E27FC236}">
                    <a16:creationId xmlns:a16="http://schemas.microsoft.com/office/drawing/2014/main" id="{4ACF6E03-0AE2-2327-C37D-69CCDFD28600}"/>
                  </a:ext>
                </a:extLst>
              </p:cNvPr>
              <p:cNvCxnSpPr>
                <a:cxnSpLocks/>
              </p:cNvCxnSpPr>
              <p:nvPr/>
            </p:nvCxnSpPr>
            <p:spPr>
              <a:xfrm>
                <a:off x="8702954" y="1627835"/>
                <a:ext cx="0" cy="49969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3BCA7D1F-9D1B-46F4-0A20-2798CAD5997F}"/>
                  </a:ext>
                </a:extLst>
              </p:cNvPr>
              <p:cNvGrpSpPr/>
              <p:nvPr/>
            </p:nvGrpSpPr>
            <p:grpSpPr>
              <a:xfrm>
                <a:off x="7490474" y="1879042"/>
                <a:ext cx="849658" cy="811664"/>
                <a:chOff x="7490474" y="1879042"/>
                <a:chExt cx="849658" cy="811664"/>
              </a:xfrm>
            </p:grpSpPr>
            <p:cxnSp>
              <p:nvCxnSpPr>
                <p:cNvPr id="32" name="Straight Connector 31">
                  <a:extLst>
                    <a:ext uri="{FF2B5EF4-FFF2-40B4-BE49-F238E27FC236}">
                      <a16:creationId xmlns:a16="http://schemas.microsoft.com/office/drawing/2014/main" id="{BE85DC0D-9E89-3E36-8F40-B25838FCC377}"/>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F3393B-81A2-492F-CABA-3D058BE44F3F}"/>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C8E559-997F-3A18-EDED-4552BC9586DF}"/>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DBB209F-4BC3-78E8-9F6E-582C49656096}"/>
                  </a:ext>
                </a:extLst>
              </p:cNvPr>
              <p:cNvGrpSpPr/>
              <p:nvPr/>
            </p:nvGrpSpPr>
            <p:grpSpPr>
              <a:xfrm flipH="1">
                <a:off x="9108259" y="1879042"/>
                <a:ext cx="849658" cy="811664"/>
                <a:chOff x="7490474" y="1879042"/>
                <a:chExt cx="849658" cy="811664"/>
              </a:xfrm>
            </p:grpSpPr>
            <p:cxnSp>
              <p:nvCxnSpPr>
                <p:cNvPr id="29" name="Straight Connector 28">
                  <a:extLst>
                    <a:ext uri="{FF2B5EF4-FFF2-40B4-BE49-F238E27FC236}">
                      <a16:creationId xmlns:a16="http://schemas.microsoft.com/office/drawing/2014/main" id="{5BFCF43B-7C09-9813-057F-B5EE65E09EFC}"/>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50D5E2-0B5D-23C0-7DBD-CF4F189AE75E}"/>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D1A6FD-BE42-2C51-BF11-73A1E14A041E}"/>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6D2B5519-23AF-ECE4-CE9F-1A8997EDFB57}"/>
                </a:ext>
              </a:extLst>
            </p:cNvPr>
            <p:cNvGrpSpPr/>
            <p:nvPr/>
          </p:nvGrpSpPr>
          <p:grpSpPr>
            <a:xfrm>
              <a:off x="2896142" y="3147714"/>
              <a:ext cx="1470078" cy="1470078"/>
              <a:chOff x="909836" y="3356992"/>
              <a:chExt cx="756744" cy="756744"/>
            </a:xfrm>
          </p:grpSpPr>
          <p:sp>
            <p:nvSpPr>
              <p:cNvPr id="24" name="Oval 23">
                <a:extLst>
                  <a:ext uri="{FF2B5EF4-FFF2-40B4-BE49-F238E27FC236}">
                    <a16:creationId xmlns:a16="http://schemas.microsoft.com/office/drawing/2014/main" id="{A2BE813A-CA72-DDB3-E0DB-BDF7E40CF48F}"/>
                  </a:ext>
                </a:extLst>
              </p:cNvPr>
              <p:cNvSpPr/>
              <p:nvPr/>
            </p:nvSpPr>
            <p:spPr>
              <a:xfrm>
                <a:off x="909836" y="3356992"/>
                <a:ext cx="756744" cy="756744"/>
              </a:xfrm>
              <a:prstGeom prst="ellipse">
                <a:avLst/>
              </a:prstGeom>
              <a:gradFill flip="none" rotWithShape="1">
                <a:gsLst>
                  <a:gs pos="19000">
                    <a:schemeClr val="accent1"/>
                  </a:gs>
                  <a:gs pos="75000">
                    <a:schemeClr val="accent1">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0F2F5A3-B554-6E8B-9E86-8FD636894A8F}"/>
                  </a:ext>
                </a:extLst>
              </p:cNvPr>
              <p:cNvSpPr/>
              <p:nvPr/>
            </p:nvSpPr>
            <p:spPr>
              <a:xfrm>
                <a:off x="1053852" y="3501008"/>
                <a:ext cx="179614" cy="179614"/>
              </a:xfrm>
              <a:prstGeom prst="ellipse">
                <a:avLst/>
              </a:prstGeom>
              <a:gradFill>
                <a:gsLst>
                  <a:gs pos="19000">
                    <a:schemeClr val="accent6">
                      <a:lumMod val="20000"/>
                      <a:lumOff val="80000"/>
                      <a:alpha val="50000"/>
                    </a:schemeClr>
                  </a:gs>
                  <a:gs pos="100000">
                    <a:schemeClr val="accent6">
                      <a:lumMod val="60000"/>
                      <a:lumOff val="40000"/>
                      <a:alpha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33532F3-B227-B2AE-3E6F-345914476D30}"/>
                </a:ext>
              </a:extLst>
            </p:cNvPr>
            <p:cNvGrpSpPr/>
            <p:nvPr/>
          </p:nvGrpSpPr>
          <p:grpSpPr>
            <a:xfrm>
              <a:off x="3652846" y="4727585"/>
              <a:ext cx="4050066" cy="2163433"/>
              <a:chOff x="3652846" y="4727585"/>
              <a:chExt cx="4050066" cy="2163433"/>
            </a:xfrm>
          </p:grpSpPr>
          <p:sp>
            <p:nvSpPr>
              <p:cNvPr id="11" name="Freeform: Shape 73">
                <a:extLst>
                  <a:ext uri="{FF2B5EF4-FFF2-40B4-BE49-F238E27FC236}">
                    <a16:creationId xmlns:a16="http://schemas.microsoft.com/office/drawing/2014/main" id="{0A9DA9F5-1220-DBC6-F431-807C40E51845}"/>
                  </a:ext>
                </a:extLst>
              </p:cNvPr>
              <p:cNvSpPr/>
              <p:nvPr/>
            </p:nvSpPr>
            <p:spPr>
              <a:xfrm>
                <a:off x="3826779" y="4727585"/>
                <a:ext cx="3876133" cy="2130415"/>
              </a:xfrm>
              <a:custGeom>
                <a:avLst/>
                <a:gdLst>
                  <a:gd name="connsiteX0" fmla="*/ 2809667 w 3876133"/>
                  <a:gd name="connsiteY0" fmla="*/ 11 h 2130415"/>
                  <a:gd name="connsiteX1" fmla="*/ 2943603 w 3876133"/>
                  <a:gd name="connsiteY1" fmla="*/ 60782 h 2130415"/>
                  <a:gd name="connsiteX2" fmla="*/ 2591061 w 3876133"/>
                  <a:gd name="connsiteY2" fmla="*/ 572537 h 2130415"/>
                  <a:gd name="connsiteX3" fmla="*/ 3045954 w 3876133"/>
                  <a:gd name="connsiteY3" fmla="*/ 174505 h 2130415"/>
                  <a:gd name="connsiteX4" fmla="*/ 3534964 w 3876133"/>
                  <a:gd name="connsiteY4" fmla="*/ 106271 h 2130415"/>
                  <a:gd name="connsiteX5" fmla="*/ 3876133 w 3876133"/>
                  <a:gd name="connsiteY5" fmla="*/ 117644 h 2130415"/>
                  <a:gd name="connsiteX6" fmla="*/ 3375751 w 3876133"/>
                  <a:gd name="connsiteY6" fmla="*/ 561164 h 2130415"/>
                  <a:gd name="connsiteX7" fmla="*/ 2520439 w 3876133"/>
                  <a:gd name="connsiteY7" fmla="*/ 1355294 h 2130415"/>
                  <a:gd name="connsiteX8" fmla="*/ 1635786 w 3876133"/>
                  <a:gd name="connsiteY8" fmla="*/ 2119173 h 2130415"/>
                  <a:gd name="connsiteX9" fmla="*/ 1623398 w 3876133"/>
                  <a:gd name="connsiteY9" fmla="*/ 2130415 h 2130415"/>
                  <a:gd name="connsiteX10" fmla="*/ 0 w 3876133"/>
                  <a:gd name="connsiteY10" fmla="*/ 2130415 h 2130415"/>
                  <a:gd name="connsiteX11" fmla="*/ 21497 w 3876133"/>
                  <a:gd name="connsiteY11" fmla="*/ 2120866 h 2130415"/>
                  <a:gd name="connsiteX12" fmla="*/ 1124032 w 3876133"/>
                  <a:gd name="connsiteY12" fmla="*/ 1493695 h 2130415"/>
                  <a:gd name="connsiteX13" fmla="*/ 1033053 w 3876133"/>
                  <a:gd name="connsiteY13" fmla="*/ 231367 h 2130415"/>
                  <a:gd name="connsiteX14" fmla="*/ 942075 w 3876133"/>
                  <a:gd name="connsiteY14" fmla="*/ 15293 h 2130415"/>
                  <a:gd name="connsiteX15" fmla="*/ 1396967 w 3876133"/>
                  <a:gd name="connsiteY15" fmla="*/ 401952 h 2130415"/>
                  <a:gd name="connsiteX16" fmla="*/ 1658531 w 3876133"/>
                  <a:gd name="connsiteY16" fmla="*/ 856845 h 2130415"/>
                  <a:gd name="connsiteX17" fmla="*/ 2261264 w 3876133"/>
                  <a:gd name="connsiteY17" fmla="*/ 595281 h 2130415"/>
                  <a:gd name="connsiteX18" fmla="*/ 2545572 w 3876133"/>
                  <a:gd name="connsiteY18" fmla="*/ 140388 h 2130415"/>
                  <a:gd name="connsiteX19" fmla="*/ 2809667 w 3876133"/>
                  <a:gd name="connsiteY19" fmla="*/ 11 h 21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133" h="2130415">
                    <a:moveTo>
                      <a:pt x="2809667" y="11"/>
                    </a:moveTo>
                    <a:cubicBezTo>
                      <a:pt x="2856712" y="-522"/>
                      <a:pt x="2900957" y="18136"/>
                      <a:pt x="2943603" y="60782"/>
                    </a:cubicBezTo>
                    <a:lnTo>
                      <a:pt x="2591061" y="572537"/>
                    </a:lnTo>
                    <a:cubicBezTo>
                      <a:pt x="2591061" y="572537"/>
                      <a:pt x="2886741" y="288228"/>
                      <a:pt x="3045954" y="174505"/>
                    </a:cubicBezTo>
                    <a:cubicBezTo>
                      <a:pt x="3205166" y="60782"/>
                      <a:pt x="3443985" y="-41569"/>
                      <a:pt x="3534964" y="106271"/>
                    </a:cubicBezTo>
                    <a:cubicBezTo>
                      <a:pt x="3534964" y="106271"/>
                      <a:pt x="3751038" y="-75686"/>
                      <a:pt x="3876133" y="117644"/>
                    </a:cubicBezTo>
                    <a:cubicBezTo>
                      <a:pt x="3876133" y="117644"/>
                      <a:pt x="3648687" y="333718"/>
                      <a:pt x="3375751" y="561164"/>
                    </a:cubicBezTo>
                    <a:cubicBezTo>
                      <a:pt x="3102816" y="788611"/>
                      <a:pt x="2779500" y="1171403"/>
                      <a:pt x="2520439" y="1355294"/>
                    </a:cubicBezTo>
                    <a:cubicBezTo>
                      <a:pt x="2261378" y="1539184"/>
                      <a:pt x="1817743" y="1948588"/>
                      <a:pt x="1635786" y="2119173"/>
                    </a:cubicBezTo>
                    <a:lnTo>
                      <a:pt x="1623398" y="2130415"/>
                    </a:lnTo>
                    <a:lnTo>
                      <a:pt x="0" y="2130415"/>
                    </a:lnTo>
                    <a:lnTo>
                      <a:pt x="21497" y="2120866"/>
                    </a:lnTo>
                    <a:cubicBezTo>
                      <a:pt x="547820" y="1883330"/>
                      <a:pt x="1039450" y="1633006"/>
                      <a:pt x="1124032" y="1493695"/>
                    </a:cubicBezTo>
                    <a:cubicBezTo>
                      <a:pt x="1317361" y="1175270"/>
                      <a:pt x="1135404" y="333718"/>
                      <a:pt x="1033053" y="231367"/>
                    </a:cubicBezTo>
                    <a:cubicBezTo>
                      <a:pt x="930702" y="129016"/>
                      <a:pt x="805607" y="72154"/>
                      <a:pt x="942075" y="15293"/>
                    </a:cubicBezTo>
                    <a:cubicBezTo>
                      <a:pt x="1078542" y="-41569"/>
                      <a:pt x="1351478" y="106271"/>
                      <a:pt x="1396967" y="401952"/>
                    </a:cubicBezTo>
                    <a:cubicBezTo>
                      <a:pt x="1442002" y="694448"/>
                      <a:pt x="1658531" y="856845"/>
                      <a:pt x="1658531" y="856845"/>
                    </a:cubicBezTo>
                    <a:cubicBezTo>
                      <a:pt x="1658531" y="856845"/>
                      <a:pt x="2090679" y="902334"/>
                      <a:pt x="2261264" y="595281"/>
                    </a:cubicBezTo>
                    <a:cubicBezTo>
                      <a:pt x="2261264" y="595281"/>
                      <a:pt x="2386359" y="276856"/>
                      <a:pt x="2545572" y="140388"/>
                    </a:cubicBezTo>
                    <a:cubicBezTo>
                      <a:pt x="2645080" y="55095"/>
                      <a:pt x="2731261" y="899"/>
                      <a:pt x="2809667" y="11"/>
                    </a:cubicBezTo>
                    <a:close/>
                  </a:path>
                </a:pathLst>
              </a:custGeom>
              <a:solidFill>
                <a:srgbClr val="F79D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53">
                <a:extLst>
                  <a:ext uri="{FF2B5EF4-FFF2-40B4-BE49-F238E27FC236}">
                    <a16:creationId xmlns:a16="http://schemas.microsoft.com/office/drawing/2014/main" id="{9958DF09-6ADD-7660-73C3-3F22E54561D9}"/>
                  </a:ext>
                </a:extLst>
              </p:cNvPr>
              <p:cNvSpPr/>
              <p:nvPr/>
            </p:nvSpPr>
            <p:spPr>
              <a:xfrm>
                <a:off x="6580211" y="4792312"/>
                <a:ext cx="214164" cy="241582"/>
              </a:xfrm>
              <a:custGeom>
                <a:avLst/>
                <a:gdLst>
                  <a:gd name="connsiteX0" fmla="*/ 214165 w 214164"/>
                  <a:gd name="connsiteY0" fmla="*/ 7427 h 241582"/>
                  <a:gd name="connsiteX1" fmla="*/ 87818 w 214164"/>
                  <a:gd name="connsiteY1" fmla="*/ 18799 h 241582"/>
                  <a:gd name="connsiteX2" fmla="*/ 21063 w 214164"/>
                  <a:gd name="connsiteY2" fmla="*/ 241583 h 241582"/>
                  <a:gd name="connsiteX3" fmla="*/ 214165 w 214164"/>
                  <a:gd name="connsiteY3" fmla="*/ 7427 h 241582"/>
                </a:gdLst>
                <a:ahLst/>
                <a:cxnLst>
                  <a:cxn ang="0">
                    <a:pos x="connsiteX0" y="connsiteY0"/>
                  </a:cxn>
                  <a:cxn ang="0">
                    <a:pos x="connsiteX1" y="connsiteY1"/>
                  </a:cxn>
                  <a:cxn ang="0">
                    <a:pos x="connsiteX2" y="connsiteY2"/>
                  </a:cxn>
                  <a:cxn ang="0">
                    <a:pos x="connsiteX3" y="connsiteY3"/>
                  </a:cxn>
                </a:cxnLst>
                <a:rect l="l" t="t" r="r" b="b"/>
                <a:pathLst>
                  <a:path w="214164" h="241582">
                    <a:moveTo>
                      <a:pt x="214165" y="7427"/>
                    </a:moveTo>
                    <a:cubicBezTo>
                      <a:pt x="214165" y="7427"/>
                      <a:pt x="144680" y="-15318"/>
                      <a:pt x="87818" y="18799"/>
                    </a:cubicBezTo>
                    <a:cubicBezTo>
                      <a:pt x="30957" y="52916"/>
                      <a:pt x="-34434" y="168686"/>
                      <a:pt x="21063" y="241583"/>
                    </a:cubicBezTo>
                    <a:lnTo>
                      <a:pt x="214165" y="7427"/>
                    </a:lnTo>
                    <a:close/>
                  </a:path>
                </a:pathLst>
              </a:custGeom>
              <a:solidFill>
                <a:srgbClr val="FBC3B0"/>
              </a:solidFill>
              <a:ln w="11356" cap="flat">
                <a:noFill/>
                <a:prstDash val="solid"/>
                <a:miter/>
              </a:ln>
            </p:spPr>
            <p:txBody>
              <a:bodyPr rtlCol="0" anchor="ctr"/>
              <a:lstStyle/>
              <a:p>
                <a:endParaRPr lang="en-US"/>
              </a:p>
            </p:txBody>
          </p:sp>
          <p:sp>
            <p:nvSpPr>
              <p:cNvPr id="13" name="Freeform: Shape 54">
                <a:extLst>
                  <a:ext uri="{FF2B5EF4-FFF2-40B4-BE49-F238E27FC236}">
                    <a16:creationId xmlns:a16="http://schemas.microsoft.com/office/drawing/2014/main" id="{09B47CAB-4044-794D-8253-5FD3E5C5C2CB}"/>
                  </a:ext>
                </a:extLst>
              </p:cNvPr>
              <p:cNvSpPr/>
              <p:nvPr/>
            </p:nvSpPr>
            <p:spPr>
              <a:xfrm>
                <a:off x="7122922" y="4813777"/>
                <a:ext cx="238818" cy="207722"/>
              </a:xfrm>
              <a:custGeom>
                <a:avLst/>
                <a:gdLst>
                  <a:gd name="connsiteX0" fmla="*/ 42874 w 238818"/>
                  <a:gd name="connsiteY0" fmla="*/ 207722 h 207722"/>
                  <a:gd name="connsiteX1" fmla="*/ 0 w 238818"/>
                  <a:gd name="connsiteY1" fmla="*/ 145175 h 207722"/>
                  <a:gd name="connsiteX2" fmla="*/ 225741 w 238818"/>
                  <a:gd name="connsiteY2" fmla="*/ 1656 h 207722"/>
                  <a:gd name="connsiteX3" fmla="*/ 238819 w 238818"/>
                  <a:gd name="connsiteY3" fmla="*/ 20079 h 207722"/>
                  <a:gd name="connsiteX4" fmla="*/ 42874 w 238818"/>
                  <a:gd name="connsiteY4" fmla="*/ 207722 h 20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8" h="207722">
                    <a:moveTo>
                      <a:pt x="42874" y="207722"/>
                    </a:moveTo>
                    <a:cubicBezTo>
                      <a:pt x="42874" y="207722"/>
                      <a:pt x="0" y="167919"/>
                      <a:pt x="0" y="145175"/>
                    </a:cubicBezTo>
                    <a:cubicBezTo>
                      <a:pt x="0" y="122430"/>
                      <a:pt x="121570" y="-16654"/>
                      <a:pt x="225741" y="1656"/>
                    </a:cubicBezTo>
                    <a:cubicBezTo>
                      <a:pt x="225741" y="1656"/>
                      <a:pt x="238819" y="8707"/>
                      <a:pt x="238819" y="20079"/>
                    </a:cubicBezTo>
                    <a:cubicBezTo>
                      <a:pt x="238819" y="31451"/>
                      <a:pt x="42874" y="207722"/>
                      <a:pt x="42874" y="207722"/>
                    </a:cubicBezTo>
                    <a:close/>
                  </a:path>
                </a:pathLst>
              </a:custGeom>
              <a:solidFill>
                <a:srgbClr val="FBC3B0"/>
              </a:solidFill>
              <a:ln w="11356" cap="flat">
                <a:noFill/>
                <a:prstDash val="solid"/>
                <a:miter/>
              </a:ln>
            </p:spPr>
            <p:txBody>
              <a:bodyPr rtlCol="0" anchor="ctr"/>
              <a:lstStyle/>
              <a:p>
                <a:endParaRPr lang="en-US"/>
              </a:p>
            </p:txBody>
          </p:sp>
          <p:sp>
            <p:nvSpPr>
              <p:cNvPr id="14" name="Freeform: Shape 55">
                <a:extLst>
                  <a:ext uri="{FF2B5EF4-FFF2-40B4-BE49-F238E27FC236}">
                    <a16:creationId xmlns:a16="http://schemas.microsoft.com/office/drawing/2014/main" id="{230D98FB-D0BC-1EFB-6569-B32EF93744EA}"/>
                  </a:ext>
                </a:extLst>
              </p:cNvPr>
              <p:cNvSpPr/>
              <p:nvPr/>
            </p:nvSpPr>
            <p:spPr>
              <a:xfrm>
                <a:off x="7486022" y="4837950"/>
                <a:ext cx="216888" cy="173655"/>
              </a:xfrm>
              <a:custGeom>
                <a:avLst/>
                <a:gdLst>
                  <a:gd name="connsiteX0" fmla="*/ 814 w 216888"/>
                  <a:gd name="connsiteY0" fmla="*/ 98257 h 173655"/>
                  <a:gd name="connsiteX1" fmla="*/ 35955 w 216888"/>
                  <a:gd name="connsiteY1" fmla="*/ 173655 h 173655"/>
                  <a:gd name="connsiteX2" fmla="*/ 216888 w 216888"/>
                  <a:gd name="connsiteY2" fmla="*/ 7278 h 173655"/>
                  <a:gd name="connsiteX3" fmla="*/ 814 w 216888"/>
                  <a:gd name="connsiteY3" fmla="*/ 98257 h 173655"/>
                </a:gdLst>
                <a:ahLst/>
                <a:cxnLst>
                  <a:cxn ang="0">
                    <a:pos x="connsiteX0" y="connsiteY0"/>
                  </a:cxn>
                  <a:cxn ang="0">
                    <a:pos x="connsiteX1" y="connsiteY1"/>
                  </a:cxn>
                  <a:cxn ang="0">
                    <a:pos x="connsiteX2" y="connsiteY2"/>
                  </a:cxn>
                  <a:cxn ang="0">
                    <a:pos x="connsiteX3" y="connsiteY3"/>
                  </a:cxn>
                </a:cxnLst>
                <a:rect l="l" t="t" r="r" b="b"/>
                <a:pathLst>
                  <a:path w="216888" h="173655">
                    <a:moveTo>
                      <a:pt x="814" y="98257"/>
                    </a:moveTo>
                    <a:cubicBezTo>
                      <a:pt x="814" y="98257"/>
                      <a:pt x="-8511" y="157962"/>
                      <a:pt x="35955" y="173655"/>
                    </a:cubicBezTo>
                    <a:lnTo>
                      <a:pt x="216888" y="7278"/>
                    </a:lnTo>
                    <a:cubicBezTo>
                      <a:pt x="216888" y="7278"/>
                      <a:pt x="125910" y="-38211"/>
                      <a:pt x="814" y="98257"/>
                    </a:cubicBezTo>
                    <a:close/>
                  </a:path>
                </a:pathLst>
              </a:custGeom>
              <a:solidFill>
                <a:srgbClr val="FBC3B0"/>
              </a:solidFill>
              <a:ln w="11356" cap="flat">
                <a:noFill/>
                <a:prstDash val="solid"/>
                <a:miter/>
              </a:ln>
            </p:spPr>
            <p:txBody>
              <a:bodyPr rtlCol="0" anchor="ctr"/>
              <a:lstStyle/>
              <a:p>
                <a:endParaRPr lang="en-US"/>
              </a:p>
            </p:txBody>
          </p:sp>
          <p:sp>
            <p:nvSpPr>
              <p:cNvPr id="15" name="Freeform: Shape 56">
                <a:extLst>
                  <a:ext uri="{FF2B5EF4-FFF2-40B4-BE49-F238E27FC236}">
                    <a16:creationId xmlns:a16="http://schemas.microsoft.com/office/drawing/2014/main" id="{C3E74923-5E77-90A7-C641-4C2A9D8B63DD}"/>
                  </a:ext>
                </a:extLst>
              </p:cNvPr>
              <p:cNvSpPr/>
              <p:nvPr/>
            </p:nvSpPr>
            <p:spPr>
              <a:xfrm>
                <a:off x="4687974" y="4798637"/>
                <a:ext cx="228718" cy="170777"/>
              </a:xfrm>
              <a:custGeom>
                <a:avLst/>
                <a:gdLst>
                  <a:gd name="connsiteX0" fmla="*/ 1272 w 228718"/>
                  <a:gd name="connsiteY0" fmla="*/ 46591 h 170777"/>
                  <a:gd name="connsiteX1" fmla="*/ 180614 w 228718"/>
                  <a:gd name="connsiteY1" fmla="*/ 170777 h 170777"/>
                  <a:gd name="connsiteX2" fmla="*/ 228718 w 228718"/>
                  <a:gd name="connsiteY2" fmla="*/ 103453 h 170777"/>
                  <a:gd name="connsiteX3" fmla="*/ 35162 w 228718"/>
                  <a:gd name="connsiteY3" fmla="*/ 1102 h 170777"/>
                  <a:gd name="connsiteX4" fmla="*/ 1272 w 228718"/>
                  <a:gd name="connsiteY4" fmla="*/ 46591 h 17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18" h="170777">
                    <a:moveTo>
                      <a:pt x="1272" y="46591"/>
                    </a:moveTo>
                    <a:lnTo>
                      <a:pt x="180614" y="170777"/>
                    </a:lnTo>
                    <a:cubicBezTo>
                      <a:pt x="180614" y="170777"/>
                      <a:pt x="228718" y="137570"/>
                      <a:pt x="228718" y="103453"/>
                    </a:cubicBezTo>
                    <a:cubicBezTo>
                      <a:pt x="228718" y="69336"/>
                      <a:pt x="80423" y="-10270"/>
                      <a:pt x="35162" y="1102"/>
                    </a:cubicBezTo>
                    <a:cubicBezTo>
                      <a:pt x="-10100" y="12474"/>
                      <a:pt x="1272" y="46591"/>
                      <a:pt x="1272" y="46591"/>
                    </a:cubicBezTo>
                    <a:close/>
                  </a:path>
                </a:pathLst>
              </a:custGeom>
              <a:solidFill>
                <a:srgbClr val="FBC3B0"/>
              </a:solidFill>
              <a:ln w="11356" cap="flat">
                <a:noFill/>
                <a:prstDash val="solid"/>
                <a:miter/>
              </a:ln>
            </p:spPr>
            <p:txBody>
              <a:bodyPr rtlCol="0" anchor="ctr"/>
              <a:lstStyle/>
              <a:p>
                <a:endParaRPr lang="en-US"/>
              </a:p>
            </p:txBody>
          </p:sp>
          <p:sp>
            <p:nvSpPr>
              <p:cNvPr id="16" name="Freeform: Shape 57">
                <a:extLst>
                  <a:ext uri="{FF2B5EF4-FFF2-40B4-BE49-F238E27FC236}">
                    <a16:creationId xmlns:a16="http://schemas.microsoft.com/office/drawing/2014/main" id="{2E8F5964-8C78-1CC3-4128-6FA71EBD9BE3}"/>
                  </a:ext>
                </a:extLst>
              </p:cNvPr>
              <p:cNvSpPr/>
              <p:nvPr/>
            </p:nvSpPr>
            <p:spPr>
              <a:xfrm>
                <a:off x="6417838" y="5268961"/>
                <a:ext cx="21380" cy="31160"/>
              </a:xfrm>
              <a:custGeom>
                <a:avLst/>
                <a:gdLst>
                  <a:gd name="connsiteX0" fmla="*/ 0 w 21380"/>
                  <a:gd name="connsiteY0" fmla="*/ 31160 h 31160"/>
                  <a:gd name="connsiteX1" fmla="*/ 7733 w 21380"/>
                  <a:gd name="connsiteY1" fmla="*/ 23654 h 31160"/>
                  <a:gd name="connsiteX2" fmla="*/ 21380 w 21380"/>
                  <a:gd name="connsiteY2" fmla="*/ 0 h 31160"/>
                  <a:gd name="connsiteX3" fmla="*/ 0 w 21380"/>
                  <a:gd name="connsiteY3" fmla="*/ 31160 h 31160"/>
                </a:gdLst>
                <a:ahLst/>
                <a:cxnLst>
                  <a:cxn ang="0">
                    <a:pos x="connsiteX0" y="connsiteY0"/>
                  </a:cxn>
                  <a:cxn ang="0">
                    <a:pos x="connsiteX1" y="connsiteY1"/>
                  </a:cxn>
                  <a:cxn ang="0">
                    <a:pos x="connsiteX2" y="connsiteY2"/>
                  </a:cxn>
                  <a:cxn ang="0">
                    <a:pos x="connsiteX3" y="connsiteY3"/>
                  </a:cxn>
                </a:cxnLst>
                <a:rect l="l" t="t" r="r" b="b"/>
                <a:pathLst>
                  <a:path w="21380" h="31160">
                    <a:moveTo>
                      <a:pt x="0" y="31160"/>
                    </a:moveTo>
                    <a:cubicBezTo>
                      <a:pt x="0" y="31160"/>
                      <a:pt x="2729" y="28545"/>
                      <a:pt x="7733" y="23654"/>
                    </a:cubicBezTo>
                    <a:lnTo>
                      <a:pt x="21380" y="0"/>
                    </a:lnTo>
                    <a:lnTo>
                      <a:pt x="0" y="31160"/>
                    </a:lnTo>
                    <a:close/>
                  </a:path>
                </a:pathLst>
              </a:custGeom>
              <a:noFill/>
              <a:ln w="11356" cap="flat">
                <a:noFill/>
                <a:prstDash val="solid"/>
                <a:miter/>
              </a:ln>
            </p:spPr>
            <p:txBody>
              <a:bodyPr rtlCol="0" anchor="ctr"/>
              <a:lstStyle/>
              <a:p>
                <a:endParaRPr lang="en-US"/>
              </a:p>
            </p:txBody>
          </p:sp>
          <p:sp>
            <p:nvSpPr>
              <p:cNvPr id="17" name="Freeform: Shape 58">
                <a:extLst>
                  <a:ext uri="{FF2B5EF4-FFF2-40B4-BE49-F238E27FC236}">
                    <a16:creationId xmlns:a16="http://schemas.microsoft.com/office/drawing/2014/main" id="{CDD7615A-EBA4-82F0-AA23-03ED8846441A}"/>
                  </a:ext>
                </a:extLst>
              </p:cNvPr>
              <p:cNvSpPr/>
              <p:nvPr/>
            </p:nvSpPr>
            <p:spPr>
              <a:xfrm>
                <a:off x="6930502" y="5539850"/>
                <a:ext cx="1819" cy="1819"/>
              </a:xfrm>
              <a:custGeom>
                <a:avLst/>
                <a:gdLst>
                  <a:gd name="connsiteX0" fmla="*/ 1820 w 1819"/>
                  <a:gd name="connsiteY0" fmla="*/ 0 h 1819"/>
                  <a:gd name="connsiteX1" fmla="*/ 1820 w 1819"/>
                  <a:gd name="connsiteY1" fmla="*/ 0 h 1819"/>
                  <a:gd name="connsiteX2" fmla="*/ 0 w 1819"/>
                  <a:gd name="connsiteY2" fmla="*/ 1820 h 1819"/>
                  <a:gd name="connsiteX3" fmla="*/ 1820 w 1819"/>
                  <a:gd name="connsiteY3" fmla="*/ 0 h 1819"/>
                </a:gdLst>
                <a:ahLst/>
                <a:cxnLst>
                  <a:cxn ang="0">
                    <a:pos x="connsiteX0" y="connsiteY0"/>
                  </a:cxn>
                  <a:cxn ang="0">
                    <a:pos x="connsiteX1" y="connsiteY1"/>
                  </a:cxn>
                  <a:cxn ang="0">
                    <a:pos x="connsiteX2" y="connsiteY2"/>
                  </a:cxn>
                  <a:cxn ang="0">
                    <a:pos x="connsiteX3" y="connsiteY3"/>
                  </a:cxn>
                </a:cxnLst>
                <a:rect l="l" t="t" r="r" b="b"/>
                <a:pathLst>
                  <a:path w="1819" h="1819">
                    <a:moveTo>
                      <a:pt x="1820" y="0"/>
                    </a:moveTo>
                    <a:cubicBezTo>
                      <a:pt x="1820" y="0"/>
                      <a:pt x="1706" y="0"/>
                      <a:pt x="1820" y="0"/>
                    </a:cubicBezTo>
                    <a:cubicBezTo>
                      <a:pt x="1137" y="569"/>
                      <a:pt x="569" y="1251"/>
                      <a:pt x="0" y="1820"/>
                    </a:cubicBezTo>
                    <a:lnTo>
                      <a:pt x="1820" y="0"/>
                    </a:lnTo>
                    <a:close/>
                  </a:path>
                </a:pathLst>
              </a:custGeom>
              <a:solidFill>
                <a:srgbClr val="ED8A63"/>
              </a:solidFill>
              <a:ln w="11356" cap="flat">
                <a:noFill/>
                <a:prstDash val="solid"/>
                <a:miter/>
              </a:ln>
            </p:spPr>
            <p:txBody>
              <a:bodyPr rtlCol="0" anchor="ctr"/>
              <a:lstStyle/>
              <a:p>
                <a:endParaRPr lang="en-US"/>
              </a:p>
            </p:txBody>
          </p:sp>
          <p:sp>
            <p:nvSpPr>
              <p:cNvPr id="18" name="Freeform: Shape 59">
                <a:extLst>
                  <a:ext uri="{FF2B5EF4-FFF2-40B4-BE49-F238E27FC236}">
                    <a16:creationId xmlns:a16="http://schemas.microsoft.com/office/drawing/2014/main" id="{D1F5E7F7-AC5F-01F3-C19E-56F9FD5E7430}"/>
                  </a:ext>
                </a:extLst>
              </p:cNvPr>
              <p:cNvSpPr/>
              <p:nvPr/>
            </p:nvSpPr>
            <p:spPr>
              <a:xfrm>
                <a:off x="6579553" y="5541669"/>
                <a:ext cx="350949" cy="345832"/>
              </a:xfrm>
              <a:custGeom>
                <a:avLst/>
                <a:gdLst>
                  <a:gd name="connsiteX0" fmla="*/ 350950 w 350949"/>
                  <a:gd name="connsiteY0" fmla="*/ 0 h 345832"/>
                  <a:gd name="connsiteX1" fmla="*/ 0 w 350949"/>
                  <a:gd name="connsiteY1" fmla="*/ 345832 h 345832"/>
                  <a:gd name="connsiteX2" fmla="*/ 350950 w 350949"/>
                  <a:gd name="connsiteY2" fmla="*/ 0 h 345832"/>
                </a:gdLst>
                <a:ahLst/>
                <a:cxnLst>
                  <a:cxn ang="0">
                    <a:pos x="connsiteX0" y="connsiteY0"/>
                  </a:cxn>
                  <a:cxn ang="0">
                    <a:pos x="connsiteX1" y="connsiteY1"/>
                  </a:cxn>
                  <a:cxn ang="0">
                    <a:pos x="connsiteX2" y="connsiteY2"/>
                  </a:cxn>
                </a:cxnLst>
                <a:rect l="l" t="t" r="r" b="b"/>
                <a:pathLst>
                  <a:path w="350949" h="345832">
                    <a:moveTo>
                      <a:pt x="350950" y="0"/>
                    </a:moveTo>
                    <a:lnTo>
                      <a:pt x="0" y="345832"/>
                    </a:lnTo>
                    <a:cubicBezTo>
                      <a:pt x="114292" y="238705"/>
                      <a:pt x="233701" y="115998"/>
                      <a:pt x="350950" y="0"/>
                    </a:cubicBezTo>
                    <a:close/>
                  </a:path>
                </a:pathLst>
              </a:custGeom>
              <a:noFill/>
              <a:ln w="11356" cap="flat">
                <a:noFill/>
                <a:prstDash val="solid"/>
                <a:miter/>
              </a:ln>
            </p:spPr>
            <p:txBody>
              <a:bodyPr rtlCol="0" anchor="ctr"/>
              <a:lstStyle/>
              <a:p>
                <a:endParaRPr lang="en-US"/>
              </a:p>
            </p:txBody>
          </p:sp>
          <p:sp>
            <p:nvSpPr>
              <p:cNvPr id="19" name="Freeform: Shape 65">
                <a:extLst>
                  <a:ext uri="{FF2B5EF4-FFF2-40B4-BE49-F238E27FC236}">
                    <a16:creationId xmlns:a16="http://schemas.microsoft.com/office/drawing/2014/main" id="{9B593808-D0EF-F46D-E923-0DFEC2680DC2}"/>
                  </a:ext>
                </a:extLst>
              </p:cNvPr>
              <p:cNvSpPr/>
              <p:nvPr/>
            </p:nvSpPr>
            <p:spPr>
              <a:xfrm>
                <a:off x="6439332" y="5268961"/>
                <a:ext cx="11372" cy="113"/>
              </a:xfrm>
              <a:custGeom>
                <a:avLst/>
                <a:gdLst>
                  <a:gd name="connsiteX0" fmla="*/ 0 w 11372"/>
                  <a:gd name="connsiteY0" fmla="*/ 114 h 113"/>
                  <a:gd name="connsiteX1" fmla="*/ 0 w 11372"/>
                  <a:gd name="connsiteY1" fmla="*/ 0 h 113"/>
                  <a:gd name="connsiteX2" fmla="*/ 0 w 11372"/>
                  <a:gd name="connsiteY2" fmla="*/ 114 h 113"/>
                </a:gdLst>
                <a:ahLst/>
                <a:cxnLst>
                  <a:cxn ang="0">
                    <a:pos x="connsiteX0" y="connsiteY0"/>
                  </a:cxn>
                  <a:cxn ang="0">
                    <a:pos x="connsiteX1" y="connsiteY1"/>
                  </a:cxn>
                  <a:cxn ang="0">
                    <a:pos x="connsiteX2" y="connsiteY2"/>
                  </a:cxn>
                </a:cxnLst>
                <a:rect l="l" t="t" r="r" b="b"/>
                <a:pathLst>
                  <a:path w="11372" h="113">
                    <a:moveTo>
                      <a:pt x="0" y="114"/>
                    </a:moveTo>
                    <a:lnTo>
                      <a:pt x="0" y="0"/>
                    </a:lnTo>
                    <a:lnTo>
                      <a:pt x="0" y="114"/>
                    </a:lnTo>
                    <a:close/>
                  </a:path>
                </a:pathLst>
              </a:custGeom>
              <a:noFill/>
              <a:ln w="11356" cap="flat">
                <a:noFill/>
                <a:prstDash val="solid"/>
                <a:miter/>
              </a:ln>
            </p:spPr>
            <p:txBody>
              <a:bodyPr rtlCol="0" anchor="ctr"/>
              <a:lstStyle/>
              <a:p>
                <a:endParaRPr lang="en-US"/>
              </a:p>
            </p:txBody>
          </p:sp>
          <p:sp>
            <p:nvSpPr>
              <p:cNvPr id="20" name="Freeform: Shape 66">
                <a:extLst>
                  <a:ext uri="{FF2B5EF4-FFF2-40B4-BE49-F238E27FC236}">
                    <a16:creationId xmlns:a16="http://schemas.microsoft.com/office/drawing/2014/main" id="{EF7A8B47-788A-D2F9-7BC3-7A623CB54E5E}"/>
                  </a:ext>
                </a:extLst>
              </p:cNvPr>
              <p:cNvSpPr/>
              <p:nvPr/>
            </p:nvSpPr>
            <p:spPr>
              <a:xfrm>
                <a:off x="6224509" y="4959748"/>
                <a:ext cx="573164" cy="681543"/>
              </a:xfrm>
              <a:custGeom>
                <a:avLst/>
                <a:gdLst>
                  <a:gd name="connsiteX0" fmla="*/ 0 w 573164"/>
                  <a:gd name="connsiteY0" fmla="*/ 681543 h 681543"/>
                  <a:gd name="connsiteX1" fmla="*/ 573165 w 573164"/>
                  <a:gd name="connsiteY1" fmla="*/ 0 h 681543"/>
                  <a:gd name="connsiteX2" fmla="*/ 201063 w 573164"/>
                  <a:gd name="connsiteY2" fmla="*/ 332982 h 681543"/>
                  <a:gd name="connsiteX3" fmla="*/ 0 w 573164"/>
                  <a:gd name="connsiteY3" fmla="*/ 681543 h 681543"/>
                </a:gdLst>
                <a:ahLst/>
                <a:cxnLst>
                  <a:cxn ang="0">
                    <a:pos x="connsiteX0" y="connsiteY0"/>
                  </a:cxn>
                  <a:cxn ang="0">
                    <a:pos x="connsiteX1" y="connsiteY1"/>
                  </a:cxn>
                  <a:cxn ang="0">
                    <a:pos x="connsiteX2" y="connsiteY2"/>
                  </a:cxn>
                  <a:cxn ang="0">
                    <a:pos x="connsiteX3" y="connsiteY3"/>
                  </a:cxn>
                </a:cxnLst>
                <a:rect l="l" t="t" r="r" b="b"/>
                <a:pathLst>
                  <a:path w="573164" h="681543">
                    <a:moveTo>
                      <a:pt x="0" y="681543"/>
                    </a:moveTo>
                    <a:lnTo>
                      <a:pt x="573165" y="0"/>
                    </a:lnTo>
                    <a:cubicBezTo>
                      <a:pt x="428964" y="116680"/>
                      <a:pt x="241207" y="294657"/>
                      <a:pt x="201063" y="332982"/>
                    </a:cubicBezTo>
                    <a:lnTo>
                      <a:pt x="0" y="681543"/>
                    </a:lnTo>
                    <a:close/>
                  </a:path>
                </a:pathLst>
              </a:custGeom>
              <a:solidFill>
                <a:srgbClr val="EA8B62"/>
              </a:solidFill>
              <a:ln w="11356" cap="flat">
                <a:noFill/>
                <a:prstDash val="solid"/>
                <a:miter/>
              </a:ln>
            </p:spPr>
            <p:txBody>
              <a:bodyPr rtlCol="0" anchor="ctr"/>
              <a:lstStyle/>
              <a:p>
                <a:endParaRPr lang="en-US"/>
              </a:p>
            </p:txBody>
          </p:sp>
          <p:sp>
            <p:nvSpPr>
              <p:cNvPr id="21" name="Freeform: Shape 67">
                <a:extLst>
                  <a:ext uri="{FF2B5EF4-FFF2-40B4-BE49-F238E27FC236}">
                    <a16:creationId xmlns:a16="http://schemas.microsoft.com/office/drawing/2014/main" id="{35A8CE2E-7E75-383D-CDC3-1BB9429EC9A2}"/>
                  </a:ext>
                </a:extLst>
              </p:cNvPr>
              <p:cNvSpPr/>
              <p:nvPr/>
            </p:nvSpPr>
            <p:spPr>
              <a:xfrm>
                <a:off x="6622540" y="4799739"/>
                <a:ext cx="789352" cy="807434"/>
              </a:xfrm>
              <a:custGeom>
                <a:avLst/>
                <a:gdLst>
                  <a:gd name="connsiteX0" fmla="*/ 0 w 789352"/>
                  <a:gd name="connsiteY0" fmla="*/ 807435 h 807434"/>
                  <a:gd name="connsiteX1" fmla="*/ 511754 w 789352"/>
                  <a:gd name="connsiteY1" fmla="*/ 295680 h 807434"/>
                  <a:gd name="connsiteX2" fmla="*/ 789353 w 789352"/>
                  <a:gd name="connsiteY2" fmla="*/ 0 h 807434"/>
                  <a:gd name="connsiteX3" fmla="*/ 789353 w 789352"/>
                  <a:gd name="connsiteY3" fmla="*/ 0 h 807434"/>
                  <a:gd name="connsiteX4" fmla="*/ 739201 w 789352"/>
                  <a:gd name="connsiteY4" fmla="*/ 34117 h 807434"/>
                  <a:gd name="connsiteX5" fmla="*/ 511754 w 789352"/>
                  <a:gd name="connsiteY5" fmla="*/ 250191 h 807434"/>
                  <a:gd name="connsiteX6" fmla="*/ 0 w 789352"/>
                  <a:gd name="connsiteY6" fmla="*/ 807435 h 8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352" h="807434">
                    <a:moveTo>
                      <a:pt x="0" y="807435"/>
                    </a:moveTo>
                    <a:cubicBezTo>
                      <a:pt x="0" y="807435"/>
                      <a:pt x="386659" y="432148"/>
                      <a:pt x="511754" y="295680"/>
                    </a:cubicBezTo>
                    <a:cubicBezTo>
                      <a:pt x="636850" y="159213"/>
                      <a:pt x="771271" y="68234"/>
                      <a:pt x="789353" y="0"/>
                    </a:cubicBezTo>
                    <a:lnTo>
                      <a:pt x="789353" y="0"/>
                    </a:lnTo>
                    <a:cubicBezTo>
                      <a:pt x="758761" y="17741"/>
                      <a:pt x="739201" y="34117"/>
                      <a:pt x="739201" y="34117"/>
                    </a:cubicBezTo>
                    <a:cubicBezTo>
                      <a:pt x="739201" y="34117"/>
                      <a:pt x="614105" y="159213"/>
                      <a:pt x="511754" y="250191"/>
                    </a:cubicBezTo>
                    <a:cubicBezTo>
                      <a:pt x="409404" y="341170"/>
                      <a:pt x="0" y="807435"/>
                      <a:pt x="0" y="807435"/>
                    </a:cubicBezTo>
                    <a:close/>
                  </a:path>
                </a:pathLst>
              </a:custGeom>
              <a:solidFill>
                <a:srgbClr val="EA8B62"/>
              </a:solidFill>
              <a:ln w="11356" cap="flat">
                <a:noFill/>
                <a:prstDash val="solid"/>
                <a:miter/>
              </a:ln>
            </p:spPr>
            <p:txBody>
              <a:bodyPr rtlCol="0" anchor="ctr"/>
              <a:lstStyle/>
              <a:p>
                <a:endParaRPr lang="en-US"/>
              </a:p>
            </p:txBody>
          </p:sp>
          <p:sp>
            <p:nvSpPr>
              <p:cNvPr id="22" name="Freeform: Shape 84">
                <a:extLst>
                  <a:ext uri="{FF2B5EF4-FFF2-40B4-BE49-F238E27FC236}">
                    <a16:creationId xmlns:a16="http://schemas.microsoft.com/office/drawing/2014/main" id="{549D1822-E5D8-5963-A74C-C925C9369608}"/>
                  </a:ext>
                </a:extLst>
              </p:cNvPr>
              <p:cNvSpPr/>
              <p:nvPr/>
            </p:nvSpPr>
            <p:spPr>
              <a:xfrm flipV="1">
                <a:off x="5314397" y="5539850"/>
                <a:ext cx="1617812" cy="1318150"/>
              </a:xfrm>
              <a:custGeom>
                <a:avLst/>
                <a:gdLst>
                  <a:gd name="connsiteX0" fmla="*/ 1617812 w 1617812"/>
                  <a:gd name="connsiteY0" fmla="*/ 1318150 h 1318150"/>
                  <a:gd name="connsiteX1" fmla="*/ 1616106 w 1617812"/>
                  <a:gd name="connsiteY1" fmla="*/ 1316444 h 1318150"/>
                  <a:gd name="connsiteX2" fmla="*/ 1265156 w 1617812"/>
                  <a:gd name="connsiteY2" fmla="*/ 970612 h 1318150"/>
                  <a:gd name="connsiteX3" fmla="*/ 1032820 w 1617812"/>
                  <a:gd name="connsiteY3" fmla="*/ 775122 h 1318150"/>
                  <a:gd name="connsiteX4" fmla="*/ 148167 w 1617812"/>
                  <a:gd name="connsiteY4" fmla="*/ 11243 h 1318150"/>
                  <a:gd name="connsiteX5" fmla="*/ 135778 w 1617812"/>
                  <a:gd name="connsiteY5" fmla="*/ 0 h 1318150"/>
                  <a:gd name="connsiteX6" fmla="*/ 0 w 1617812"/>
                  <a:gd name="connsiteY6" fmla="*/ 0 h 1318150"/>
                  <a:gd name="connsiteX7" fmla="*/ 34911 w 1617812"/>
                  <a:gd name="connsiteY7" fmla="*/ 25009 h 1318150"/>
                  <a:gd name="connsiteX8" fmla="*/ 504348 w 1617812"/>
                  <a:gd name="connsiteY8" fmla="*/ 388463 h 1318150"/>
                  <a:gd name="connsiteX9" fmla="*/ 1617812 w 1617812"/>
                  <a:gd name="connsiteY9" fmla="*/ 1318150 h 1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812" h="1318150">
                    <a:moveTo>
                      <a:pt x="1617812" y="1318150"/>
                    </a:moveTo>
                    <a:cubicBezTo>
                      <a:pt x="1617243" y="1317581"/>
                      <a:pt x="1616675" y="1317013"/>
                      <a:pt x="1616106" y="1316444"/>
                    </a:cubicBezTo>
                    <a:lnTo>
                      <a:pt x="1265156" y="970612"/>
                    </a:lnTo>
                    <a:cubicBezTo>
                      <a:pt x="1184299" y="894872"/>
                      <a:pt x="1106058" y="827093"/>
                      <a:pt x="1032820" y="775122"/>
                    </a:cubicBezTo>
                    <a:cubicBezTo>
                      <a:pt x="773645" y="591231"/>
                      <a:pt x="330124" y="181827"/>
                      <a:pt x="148167" y="11243"/>
                    </a:cubicBezTo>
                    <a:lnTo>
                      <a:pt x="135778" y="0"/>
                    </a:lnTo>
                    <a:lnTo>
                      <a:pt x="0" y="0"/>
                    </a:lnTo>
                    <a:lnTo>
                      <a:pt x="34911" y="25009"/>
                    </a:lnTo>
                    <a:cubicBezTo>
                      <a:pt x="239345" y="172979"/>
                      <a:pt x="407911" y="301635"/>
                      <a:pt x="504348" y="388463"/>
                    </a:cubicBezTo>
                    <a:cubicBezTo>
                      <a:pt x="943433" y="783878"/>
                      <a:pt x="1615424" y="1316217"/>
                      <a:pt x="1617812" y="1318150"/>
                    </a:cubicBezTo>
                    <a:close/>
                  </a:path>
                </a:pathLst>
              </a:custGeom>
              <a:solidFill>
                <a:srgbClr val="EA8B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49">
                <a:extLst>
                  <a:ext uri="{FF2B5EF4-FFF2-40B4-BE49-F238E27FC236}">
                    <a16:creationId xmlns:a16="http://schemas.microsoft.com/office/drawing/2014/main" id="{15792985-FB8B-3883-E662-8B603FD00BC4}"/>
                  </a:ext>
                </a:extLst>
              </p:cNvPr>
              <p:cNvSpPr/>
              <p:nvPr/>
            </p:nvSpPr>
            <p:spPr>
              <a:xfrm>
                <a:off x="3652846" y="6352854"/>
                <a:ext cx="2177381" cy="538164"/>
              </a:xfrm>
              <a:custGeom>
                <a:avLst/>
                <a:gdLst>
                  <a:gd name="connsiteX0" fmla="*/ 599122 w 2177381"/>
                  <a:gd name="connsiteY0" fmla="*/ 0 h 366765"/>
                  <a:gd name="connsiteX1" fmla="*/ 2177381 w 2177381"/>
                  <a:gd name="connsiteY1" fmla="*/ 221063 h 366765"/>
                  <a:gd name="connsiteX2" fmla="*/ 1998820 w 2177381"/>
                  <a:gd name="connsiteY2" fmla="*/ 366765 h 366765"/>
                  <a:gd name="connsiteX3" fmla="*/ 0 w 2177381"/>
                  <a:gd name="connsiteY3" fmla="*/ 366765 h 366765"/>
                  <a:gd name="connsiteX4" fmla="*/ 599122 w 2177381"/>
                  <a:gd name="connsiteY4" fmla="*/ 0 h 36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381" h="366765">
                    <a:moveTo>
                      <a:pt x="599122" y="0"/>
                    </a:moveTo>
                    <a:lnTo>
                      <a:pt x="2177381" y="221063"/>
                    </a:lnTo>
                    <a:lnTo>
                      <a:pt x="1998820" y="366765"/>
                    </a:lnTo>
                    <a:lnTo>
                      <a:pt x="0" y="366765"/>
                    </a:lnTo>
                    <a:lnTo>
                      <a:pt x="599122" y="0"/>
                    </a:lnTo>
                    <a:close/>
                  </a:path>
                </a:pathLst>
              </a:custGeom>
              <a:gradFill>
                <a:gsLst>
                  <a:gs pos="19000">
                    <a:schemeClr val="accent5"/>
                  </a:gs>
                  <a:gs pos="75000">
                    <a:schemeClr val="accent5">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7" name="TextBox 46">
            <a:extLst>
              <a:ext uri="{FF2B5EF4-FFF2-40B4-BE49-F238E27FC236}">
                <a16:creationId xmlns:a16="http://schemas.microsoft.com/office/drawing/2014/main" id="{3F253B5A-C370-5657-5073-1ABA63106F0F}"/>
              </a:ext>
            </a:extLst>
          </p:cNvPr>
          <p:cNvSpPr txBox="1"/>
          <p:nvPr/>
        </p:nvSpPr>
        <p:spPr>
          <a:xfrm>
            <a:off x="403603" y="1238963"/>
            <a:ext cx="9849269" cy="3139321"/>
          </a:xfrm>
          <a:prstGeom prst="rect">
            <a:avLst/>
          </a:prstGeom>
          <a:noFill/>
        </p:spPr>
        <p:txBody>
          <a:bodyPr wrap="square">
            <a:spAutoFit/>
          </a:bodyPr>
          <a:lstStyle/>
          <a:p>
            <a:r>
              <a:rPr lang="en-KR" b="1" dirty="0"/>
              <a:t>Cloud Computing's Concept and Characteristics: </a:t>
            </a:r>
            <a:r>
              <a:rPr lang="en-KR" dirty="0"/>
              <a:t>Internet-based computing resource provision service, on-demand self-service, broad network access, resource pooling, rapid elasticity, measured service</a:t>
            </a:r>
          </a:p>
          <a:p>
            <a:endParaRPr lang="en-KR" dirty="0"/>
          </a:p>
          <a:p>
            <a:r>
              <a:rPr lang="en-KR" b="1" dirty="0"/>
              <a:t>Cloud Service Models: </a:t>
            </a:r>
            <a:r>
              <a:rPr lang="en-KR" dirty="0"/>
              <a:t>IaaS, PaaS, SaaS</a:t>
            </a:r>
          </a:p>
          <a:p>
            <a:endParaRPr lang="en-KR" dirty="0"/>
          </a:p>
          <a:p>
            <a:r>
              <a:rPr lang="en-KR" b="1" dirty="0"/>
              <a:t>Benefits of Cloud Computing Adoption:</a:t>
            </a:r>
            <a:r>
              <a:rPr lang="en-KR" dirty="0"/>
              <a:t> Cost reduction, scalability and flexibility, high availability, accelerated innovation, enhanced security</a:t>
            </a:r>
          </a:p>
          <a:p>
            <a:endParaRPr lang="en-KR" dirty="0"/>
          </a:p>
          <a:p>
            <a:r>
              <a:rPr lang="en-KR" b="1" dirty="0"/>
              <a:t>Cloud Computing Utilization:</a:t>
            </a:r>
            <a:r>
              <a:rPr lang="en-KR" dirty="0"/>
              <a:t> Supports innovative service provision and business growth in various industries</a:t>
            </a:r>
          </a:p>
        </p:txBody>
      </p:sp>
      <p:sp>
        <p:nvSpPr>
          <p:cNvPr id="48" name="Graphic 54">
            <a:extLst>
              <a:ext uri="{FF2B5EF4-FFF2-40B4-BE49-F238E27FC236}">
                <a16:creationId xmlns:a16="http://schemas.microsoft.com/office/drawing/2014/main" id="{F45A44D6-2A14-BEAD-95E5-B96A2417A7FD}"/>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192891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8">
            <a:extLst>
              <a:ext uri="{FF2B5EF4-FFF2-40B4-BE49-F238E27FC236}">
                <a16:creationId xmlns:a16="http://schemas.microsoft.com/office/drawing/2014/main" id="{37E65085-0810-9DAA-E0C7-DA4F2338AD08}"/>
              </a:ext>
            </a:extLst>
          </p:cNvPr>
          <p:cNvSpPr txBox="1"/>
          <p:nvPr/>
        </p:nvSpPr>
        <p:spPr>
          <a:xfrm>
            <a:off x="564181" y="4040058"/>
            <a:ext cx="9891169" cy="769441"/>
          </a:xfrm>
          <a:prstGeom prst="rect">
            <a:avLst/>
          </a:prstGeom>
          <a:noFill/>
        </p:spPr>
        <p:txBody>
          <a:bodyPr wrap="none" rtlCol="0">
            <a:spAutoFit/>
          </a:bodyPr>
          <a:lstStyle/>
          <a:p>
            <a:r>
              <a:rPr lang="en-US" altLang="ko-KR" sz="4400" b="1" dirty="0">
                <a:solidFill>
                  <a:srgbClr val="002060"/>
                </a:solidFill>
              </a:rPr>
              <a:t>Cloud Computing in Our Daily Lives</a:t>
            </a:r>
          </a:p>
        </p:txBody>
      </p:sp>
      <p:grpSp>
        <p:nvGrpSpPr>
          <p:cNvPr id="6" name="Gráfico 87">
            <a:extLst>
              <a:ext uri="{FF2B5EF4-FFF2-40B4-BE49-F238E27FC236}">
                <a16:creationId xmlns:a16="http://schemas.microsoft.com/office/drawing/2014/main" id="{13B7B8C2-8FEE-F03B-187D-97BE0BB4A4F1}"/>
              </a:ext>
            </a:extLst>
          </p:cNvPr>
          <p:cNvGrpSpPr/>
          <p:nvPr/>
        </p:nvGrpSpPr>
        <p:grpSpPr>
          <a:xfrm>
            <a:off x="2939" y="5563842"/>
            <a:ext cx="2588314" cy="1294158"/>
            <a:chOff x="4271962" y="2519362"/>
            <a:chExt cx="3646169" cy="1823085"/>
          </a:xfrm>
          <a:noFill/>
        </p:grpSpPr>
        <p:sp>
          <p:nvSpPr>
            <p:cNvPr id="7" name="Forma libre: forma 60">
              <a:extLst>
                <a:ext uri="{FF2B5EF4-FFF2-40B4-BE49-F238E27FC236}">
                  <a16:creationId xmlns:a16="http://schemas.microsoft.com/office/drawing/2014/main" id="{139E6428-52A0-912D-44A4-57B1126A21A7}"/>
                </a:ext>
              </a:extLst>
            </p:cNvPr>
            <p:cNvSpPr/>
            <p:nvPr/>
          </p:nvSpPr>
          <p:spPr>
            <a:xfrm>
              <a:off x="4271962" y="2519362"/>
              <a:ext cx="3646169" cy="1823084"/>
            </a:xfrm>
            <a:custGeom>
              <a:avLst/>
              <a:gdLst>
                <a:gd name="connsiteX0" fmla="*/ 0 w 3646169"/>
                <a:gd name="connsiteY0" fmla="*/ 1823085 h 1823084"/>
                <a:gd name="connsiteX1" fmla="*/ 1823085 w 3646169"/>
                <a:gd name="connsiteY1" fmla="*/ 0 h 1823084"/>
                <a:gd name="connsiteX2" fmla="*/ 3646170 w 3646169"/>
                <a:gd name="connsiteY2" fmla="*/ 1823085 h 1823084"/>
              </a:gdLst>
              <a:ahLst/>
              <a:cxnLst>
                <a:cxn ang="0">
                  <a:pos x="connsiteX0" y="connsiteY0"/>
                </a:cxn>
                <a:cxn ang="0">
                  <a:pos x="connsiteX1" y="connsiteY1"/>
                </a:cxn>
                <a:cxn ang="0">
                  <a:pos x="connsiteX2" y="connsiteY2"/>
                </a:cxn>
              </a:cxnLst>
              <a:rect l="l" t="t" r="r" b="b"/>
              <a:pathLst>
                <a:path w="3646169" h="1823084">
                  <a:moveTo>
                    <a:pt x="0" y="1823085"/>
                  </a:moveTo>
                  <a:cubicBezTo>
                    <a:pt x="0" y="818198"/>
                    <a:pt x="818198" y="0"/>
                    <a:pt x="1823085" y="0"/>
                  </a:cubicBezTo>
                  <a:cubicBezTo>
                    <a:pt x="2827973" y="0"/>
                    <a:pt x="3646170" y="818198"/>
                    <a:pt x="3646170" y="182308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8" name="Forma libre: forma 61">
              <a:extLst>
                <a:ext uri="{FF2B5EF4-FFF2-40B4-BE49-F238E27FC236}">
                  <a16:creationId xmlns:a16="http://schemas.microsoft.com/office/drawing/2014/main" id="{000D9226-3971-CE16-9320-BE47972D5311}"/>
                </a:ext>
              </a:extLst>
            </p:cNvPr>
            <p:cNvSpPr/>
            <p:nvPr/>
          </p:nvSpPr>
          <p:spPr>
            <a:xfrm>
              <a:off x="4330064" y="2577464"/>
              <a:ext cx="3529012" cy="1764982"/>
            </a:xfrm>
            <a:custGeom>
              <a:avLst/>
              <a:gdLst>
                <a:gd name="connsiteX0" fmla="*/ 0 w 3529012"/>
                <a:gd name="connsiteY0" fmla="*/ 1764983 h 1764982"/>
                <a:gd name="connsiteX1" fmla="*/ 1764983 w 3529012"/>
                <a:gd name="connsiteY1" fmla="*/ 0 h 1764982"/>
                <a:gd name="connsiteX2" fmla="*/ 3529013 w 3529012"/>
                <a:gd name="connsiteY2" fmla="*/ 1764030 h 1764982"/>
              </a:gdLst>
              <a:ahLst/>
              <a:cxnLst>
                <a:cxn ang="0">
                  <a:pos x="connsiteX0" y="connsiteY0"/>
                </a:cxn>
                <a:cxn ang="0">
                  <a:pos x="connsiteX1" y="connsiteY1"/>
                </a:cxn>
                <a:cxn ang="0">
                  <a:pos x="connsiteX2" y="connsiteY2"/>
                </a:cxn>
              </a:cxnLst>
              <a:rect l="l" t="t" r="r" b="b"/>
              <a:pathLst>
                <a:path w="3529012" h="1764982">
                  <a:moveTo>
                    <a:pt x="0" y="1764983"/>
                  </a:moveTo>
                  <a:cubicBezTo>
                    <a:pt x="0" y="791528"/>
                    <a:pt x="791528" y="0"/>
                    <a:pt x="1764983" y="0"/>
                  </a:cubicBezTo>
                  <a:cubicBezTo>
                    <a:pt x="2737485" y="0"/>
                    <a:pt x="3529013" y="791528"/>
                    <a:pt x="3529013" y="176403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9" name="Forma libre: forma 62">
              <a:extLst>
                <a:ext uri="{FF2B5EF4-FFF2-40B4-BE49-F238E27FC236}">
                  <a16:creationId xmlns:a16="http://schemas.microsoft.com/office/drawing/2014/main" id="{72B65C9D-F489-2601-14AC-EA3989400829}"/>
                </a:ext>
              </a:extLst>
            </p:cNvPr>
            <p:cNvSpPr/>
            <p:nvPr/>
          </p:nvSpPr>
          <p:spPr>
            <a:xfrm>
              <a:off x="4389120" y="2636520"/>
              <a:ext cx="3411854" cy="1705927"/>
            </a:xfrm>
            <a:custGeom>
              <a:avLst/>
              <a:gdLst>
                <a:gd name="connsiteX0" fmla="*/ 0 w 3411854"/>
                <a:gd name="connsiteY0" fmla="*/ 1705928 h 1705927"/>
                <a:gd name="connsiteX1" fmla="*/ 1705928 w 3411854"/>
                <a:gd name="connsiteY1" fmla="*/ 0 h 1705927"/>
                <a:gd name="connsiteX2" fmla="*/ 3411855 w 3411854"/>
                <a:gd name="connsiteY2" fmla="*/ 1705928 h 1705927"/>
              </a:gdLst>
              <a:ahLst/>
              <a:cxnLst>
                <a:cxn ang="0">
                  <a:pos x="connsiteX0" y="connsiteY0"/>
                </a:cxn>
                <a:cxn ang="0">
                  <a:pos x="connsiteX1" y="connsiteY1"/>
                </a:cxn>
                <a:cxn ang="0">
                  <a:pos x="connsiteX2" y="connsiteY2"/>
                </a:cxn>
              </a:cxnLst>
              <a:rect l="l" t="t" r="r" b="b"/>
              <a:pathLst>
                <a:path w="3411854" h="1705927">
                  <a:moveTo>
                    <a:pt x="0" y="1705928"/>
                  </a:moveTo>
                  <a:cubicBezTo>
                    <a:pt x="0" y="764858"/>
                    <a:pt x="764858" y="0"/>
                    <a:pt x="1705928" y="0"/>
                  </a:cubicBezTo>
                  <a:cubicBezTo>
                    <a:pt x="2646998" y="0"/>
                    <a:pt x="3411855" y="764858"/>
                    <a:pt x="3411855" y="170592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0" name="Forma libre: forma 63">
              <a:extLst>
                <a:ext uri="{FF2B5EF4-FFF2-40B4-BE49-F238E27FC236}">
                  <a16:creationId xmlns:a16="http://schemas.microsoft.com/office/drawing/2014/main" id="{1230EF6A-70E2-CC91-C276-498AC8EA7D34}"/>
                </a:ext>
              </a:extLst>
            </p:cNvPr>
            <p:cNvSpPr/>
            <p:nvPr/>
          </p:nvSpPr>
          <p:spPr>
            <a:xfrm>
              <a:off x="4447222" y="2695575"/>
              <a:ext cx="3293745" cy="1646872"/>
            </a:xfrm>
            <a:custGeom>
              <a:avLst/>
              <a:gdLst>
                <a:gd name="connsiteX0" fmla="*/ 0 w 3293745"/>
                <a:gd name="connsiteY0" fmla="*/ 1646873 h 1646872"/>
                <a:gd name="connsiteX1" fmla="*/ 1646873 w 3293745"/>
                <a:gd name="connsiteY1" fmla="*/ 0 h 1646872"/>
                <a:gd name="connsiteX2" fmla="*/ 3293745 w 3293745"/>
                <a:gd name="connsiteY2" fmla="*/ 1646873 h 1646872"/>
              </a:gdLst>
              <a:ahLst/>
              <a:cxnLst>
                <a:cxn ang="0">
                  <a:pos x="connsiteX0" y="connsiteY0"/>
                </a:cxn>
                <a:cxn ang="0">
                  <a:pos x="connsiteX1" y="connsiteY1"/>
                </a:cxn>
                <a:cxn ang="0">
                  <a:pos x="connsiteX2" y="connsiteY2"/>
                </a:cxn>
              </a:cxnLst>
              <a:rect l="l" t="t" r="r" b="b"/>
              <a:pathLst>
                <a:path w="3293745" h="1646872">
                  <a:moveTo>
                    <a:pt x="0" y="1646873"/>
                  </a:moveTo>
                  <a:cubicBezTo>
                    <a:pt x="0" y="738188"/>
                    <a:pt x="739140" y="0"/>
                    <a:pt x="1646873" y="0"/>
                  </a:cubicBezTo>
                  <a:cubicBezTo>
                    <a:pt x="2555558" y="0"/>
                    <a:pt x="3293745" y="739140"/>
                    <a:pt x="3293745" y="164687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1" name="Forma libre: forma 64">
              <a:extLst>
                <a:ext uri="{FF2B5EF4-FFF2-40B4-BE49-F238E27FC236}">
                  <a16:creationId xmlns:a16="http://schemas.microsoft.com/office/drawing/2014/main" id="{7833789E-4EEA-3C94-13FA-6FD4AD6D281A}"/>
                </a:ext>
              </a:extLst>
            </p:cNvPr>
            <p:cNvSpPr/>
            <p:nvPr/>
          </p:nvSpPr>
          <p:spPr>
            <a:xfrm>
              <a:off x="4506277" y="2753677"/>
              <a:ext cx="3177540" cy="1588769"/>
            </a:xfrm>
            <a:custGeom>
              <a:avLst/>
              <a:gdLst>
                <a:gd name="connsiteX0" fmla="*/ 0 w 3177540"/>
                <a:gd name="connsiteY0" fmla="*/ 1588770 h 1588769"/>
                <a:gd name="connsiteX1" fmla="*/ 1588770 w 3177540"/>
                <a:gd name="connsiteY1" fmla="*/ 0 h 1588769"/>
                <a:gd name="connsiteX2" fmla="*/ 3177540 w 3177540"/>
                <a:gd name="connsiteY2" fmla="*/ 1588770 h 1588769"/>
              </a:gdLst>
              <a:ahLst/>
              <a:cxnLst>
                <a:cxn ang="0">
                  <a:pos x="connsiteX0" y="connsiteY0"/>
                </a:cxn>
                <a:cxn ang="0">
                  <a:pos x="connsiteX1" y="connsiteY1"/>
                </a:cxn>
                <a:cxn ang="0">
                  <a:pos x="connsiteX2" y="connsiteY2"/>
                </a:cxn>
              </a:cxnLst>
              <a:rect l="l" t="t" r="r" b="b"/>
              <a:pathLst>
                <a:path w="3177540" h="1588769">
                  <a:moveTo>
                    <a:pt x="0" y="1588770"/>
                  </a:moveTo>
                  <a:cubicBezTo>
                    <a:pt x="0" y="712470"/>
                    <a:pt x="712470" y="0"/>
                    <a:pt x="1588770" y="0"/>
                  </a:cubicBezTo>
                  <a:cubicBezTo>
                    <a:pt x="2465070" y="0"/>
                    <a:pt x="3177540" y="712470"/>
                    <a:pt x="3177540" y="158877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2" name="Forma libre: forma 65">
              <a:extLst>
                <a:ext uri="{FF2B5EF4-FFF2-40B4-BE49-F238E27FC236}">
                  <a16:creationId xmlns:a16="http://schemas.microsoft.com/office/drawing/2014/main" id="{55BE9CAF-3A94-66D4-D83C-6F5F7B32451E}"/>
                </a:ext>
              </a:extLst>
            </p:cNvPr>
            <p:cNvSpPr/>
            <p:nvPr/>
          </p:nvSpPr>
          <p:spPr>
            <a:xfrm>
              <a:off x="4564379" y="2811781"/>
              <a:ext cx="3061336" cy="1530666"/>
            </a:xfrm>
            <a:custGeom>
              <a:avLst/>
              <a:gdLst>
                <a:gd name="connsiteX0" fmla="*/ 0 w 3061335"/>
                <a:gd name="connsiteY0" fmla="*/ 1530667 h 1530667"/>
                <a:gd name="connsiteX1" fmla="*/ 1530667 w 3061335"/>
                <a:gd name="connsiteY1" fmla="*/ 0 h 1530667"/>
                <a:gd name="connsiteX2" fmla="*/ 3061335 w 3061335"/>
                <a:gd name="connsiteY2" fmla="*/ 1530667 h 1530667"/>
              </a:gdLst>
              <a:ahLst/>
              <a:cxnLst>
                <a:cxn ang="0">
                  <a:pos x="connsiteX0" y="connsiteY0"/>
                </a:cxn>
                <a:cxn ang="0">
                  <a:pos x="connsiteX1" y="connsiteY1"/>
                </a:cxn>
                <a:cxn ang="0">
                  <a:pos x="connsiteX2" y="connsiteY2"/>
                </a:cxn>
              </a:cxnLst>
              <a:rect l="l" t="t" r="r" b="b"/>
              <a:pathLst>
                <a:path w="3061335" h="1530667">
                  <a:moveTo>
                    <a:pt x="0" y="1530667"/>
                  </a:moveTo>
                  <a:cubicBezTo>
                    <a:pt x="0" y="686753"/>
                    <a:pt x="686753" y="0"/>
                    <a:pt x="1530667" y="0"/>
                  </a:cubicBezTo>
                  <a:cubicBezTo>
                    <a:pt x="2374583" y="0"/>
                    <a:pt x="3061335" y="686753"/>
                    <a:pt x="3061335" y="1530667"/>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3" name="Forma libre: forma 66">
              <a:extLst>
                <a:ext uri="{FF2B5EF4-FFF2-40B4-BE49-F238E27FC236}">
                  <a16:creationId xmlns:a16="http://schemas.microsoft.com/office/drawing/2014/main" id="{CF717118-97AF-259F-CD8D-8A28AC56CD95}"/>
                </a:ext>
              </a:extLst>
            </p:cNvPr>
            <p:cNvSpPr/>
            <p:nvPr/>
          </p:nvSpPr>
          <p:spPr>
            <a:xfrm>
              <a:off x="4623435" y="2870835"/>
              <a:ext cx="2943224" cy="1471612"/>
            </a:xfrm>
            <a:custGeom>
              <a:avLst/>
              <a:gdLst>
                <a:gd name="connsiteX0" fmla="*/ 0 w 2943224"/>
                <a:gd name="connsiteY0" fmla="*/ 1471612 h 1471612"/>
                <a:gd name="connsiteX1" fmla="*/ 1471612 w 2943224"/>
                <a:gd name="connsiteY1" fmla="*/ 0 h 1471612"/>
                <a:gd name="connsiteX2" fmla="*/ 2943225 w 2943224"/>
                <a:gd name="connsiteY2" fmla="*/ 1471612 h 1471612"/>
              </a:gdLst>
              <a:ahLst/>
              <a:cxnLst>
                <a:cxn ang="0">
                  <a:pos x="connsiteX0" y="connsiteY0"/>
                </a:cxn>
                <a:cxn ang="0">
                  <a:pos x="connsiteX1" y="connsiteY1"/>
                </a:cxn>
                <a:cxn ang="0">
                  <a:pos x="connsiteX2" y="connsiteY2"/>
                </a:cxn>
              </a:cxnLst>
              <a:rect l="l" t="t" r="r" b="b"/>
              <a:pathLst>
                <a:path w="2943224" h="1471612">
                  <a:moveTo>
                    <a:pt x="0" y="1471612"/>
                  </a:moveTo>
                  <a:cubicBezTo>
                    <a:pt x="0" y="660082"/>
                    <a:pt x="660082" y="0"/>
                    <a:pt x="1471612" y="0"/>
                  </a:cubicBezTo>
                  <a:cubicBezTo>
                    <a:pt x="2283143" y="0"/>
                    <a:pt x="2943225" y="660082"/>
                    <a:pt x="2943225" y="1471612"/>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4" name="Forma libre: forma 67">
              <a:extLst>
                <a:ext uri="{FF2B5EF4-FFF2-40B4-BE49-F238E27FC236}">
                  <a16:creationId xmlns:a16="http://schemas.microsoft.com/office/drawing/2014/main" id="{87C5E36C-D0E3-BF6F-6775-A5D1485AFE06}"/>
                </a:ext>
              </a:extLst>
            </p:cNvPr>
            <p:cNvSpPr/>
            <p:nvPr/>
          </p:nvSpPr>
          <p:spPr>
            <a:xfrm>
              <a:off x="4681537" y="2928937"/>
              <a:ext cx="2827019" cy="1413509"/>
            </a:xfrm>
            <a:custGeom>
              <a:avLst/>
              <a:gdLst>
                <a:gd name="connsiteX0" fmla="*/ 0 w 2827019"/>
                <a:gd name="connsiteY0" fmla="*/ 1413510 h 1413509"/>
                <a:gd name="connsiteX1" fmla="*/ 1413510 w 2827019"/>
                <a:gd name="connsiteY1" fmla="*/ 0 h 1413509"/>
                <a:gd name="connsiteX2" fmla="*/ 2827020 w 2827019"/>
                <a:gd name="connsiteY2" fmla="*/ 1413510 h 1413509"/>
              </a:gdLst>
              <a:ahLst/>
              <a:cxnLst>
                <a:cxn ang="0">
                  <a:pos x="connsiteX0" y="connsiteY0"/>
                </a:cxn>
                <a:cxn ang="0">
                  <a:pos x="connsiteX1" y="connsiteY1"/>
                </a:cxn>
                <a:cxn ang="0">
                  <a:pos x="connsiteX2" y="connsiteY2"/>
                </a:cxn>
              </a:cxnLst>
              <a:rect l="l" t="t" r="r" b="b"/>
              <a:pathLst>
                <a:path w="2827019" h="1413509">
                  <a:moveTo>
                    <a:pt x="0" y="1413510"/>
                  </a:moveTo>
                  <a:cubicBezTo>
                    <a:pt x="0" y="634365"/>
                    <a:pt x="634365" y="0"/>
                    <a:pt x="1413510" y="0"/>
                  </a:cubicBezTo>
                  <a:cubicBezTo>
                    <a:pt x="2192655" y="0"/>
                    <a:pt x="2827020" y="634365"/>
                    <a:pt x="2827020" y="141351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5" name="Forma libre: forma 68">
              <a:extLst>
                <a:ext uri="{FF2B5EF4-FFF2-40B4-BE49-F238E27FC236}">
                  <a16:creationId xmlns:a16="http://schemas.microsoft.com/office/drawing/2014/main" id="{48375AE9-9170-47E9-3F92-39AD3691A6DB}"/>
                </a:ext>
              </a:extLst>
            </p:cNvPr>
            <p:cNvSpPr/>
            <p:nvPr/>
          </p:nvSpPr>
          <p:spPr>
            <a:xfrm>
              <a:off x="4740592" y="2987992"/>
              <a:ext cx="2708910" cy="1354454"/>
            </a:xfrm>
            <a:custGeom>
              <a:avLst/>
              <a:gdLst>
                <a:gd name="connsiteX0" fmla="*/ 0 w 2708910"/>
                <a:gd name="connsiteY0" fmla="*/ 1354455 h 1354454"/>
                <a:gd name="connsiteX1" fmla="*/ 1354455 w 2708910"/>
                <a:gd name="connsiteY1" fmla="*/ 0 h 1354454"/>
                <a:gd name="connsiteX2" fmla="*/ 2708910 w 2708910"/>
                <a:gd name="connsiteY2" fmla="*/ 1354455 h 1354454"/>
              </a:gdLst>
              <a:ahLst/>
              <a:cxnLst>
                <a:cxn ang="0">
                  <a:pos x="connsiteX0" y="connsiteY0"/>
                </a:cxn>
                <a:cxn ang="0">
                  <a:pos x="connsiteX1" y="connsiteY1"/>
                </a:cxn>
                <a:cxn ang="0">
                  <a:pos x="connsiteX2" y="connsiteY2"/>
                </a:cxn>
              </a:cxnLst>
              <a:rect l="l" t="t" r="r" b="b"/>
              <a:pathLst>
                <a:path w="2708910" h="1354454">
                  <a:moveTo>
                    <a:pt x="0" y="1354455"/>
                  </a:moveTo>
                  <a:cubicBezTo>
                    <a:pt x="0" y="607695"/>
                    <a:pt x="607695" y="0"/>
                    <a:pt x="1354455" y="0"/>
                  </a:cubicBezTo>
                  <a:cubicBezTo>
                    <a:pt x="2101215" y="0"/>
                    <a:pt x="2708910" y="607695"/>
                    <a:pt x="2708910" y="135445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6" name="Forma libre: forma 69">
              <a:extLst>
                <a:ext uri="{FF2B5EF4-FFF2-40B4-BE49-F238E27FC236}">
                  <a16:creationId xmlns:a16="http://schemas.microsoft.com/office/drawing/2014/main" id="{15ABD0C4-0113-0D2A-BCF2-871DFC7A8C0E}"/>
                </a:ext>
              </a:extLst>
            </p:cNvPr>
            <p:cNvSpPr/>
            <p:nvPr/>
          </p:nvSpPr>
          <p:spPr>
            <a:xfrm>
              <a:off x="4798694" y="3046094"/>
              <a:ext cx="2592705" cy="1296352"/>
            </a:xfrm>
            <a:custGeom>
              <a:avLst/>
              <a:gdLst>
                <a:gd name="connsiteX0" fmla="*/ 0 w 2592705"/>
                <a:gd name="connsiteY0" fmla="*/ 1296353 h 1296352"/>
                <a:gd name="connsiteX1" fmla="*/ 1296353 w 2592705"/>
                <a:gd name="connsiteY1" fmla="*/ 0 h 1296352"/>
                <a:gd name="connsiteX2" fmla="*/ 2592705 w 2592705"/>
                <a:gd name="connsiteY2" fmla="*/ 1296353 h 1296352"/>
              </a:gdLst>
              <a:ahLst/>
              <a:cxnLst>
                <a:cxn ang="0">
                  <a:pos x="connsiteX0" y="connsiteY0"/>
                </a:cxn>
                <a:cxn ang="0">
                  <a:pos x="connsiteX1" y="connsiteY1"/>
                </a:cxn>
                <a:cxn ang="0">
                  <a:pos x="connsiteX2" y="connsiteY2"/>
                </a:cxn>
              </a:cxnLst>
              <a:rect l="l" t="t" r="r" b="b"/>
              <a:pathLst>
                <a:path w="2592705" h="1296352">
                  <a:moveTo>
                    <a:pt x="0" y="1296353"/>
                  </a:moveTo>
                  <a:cubicBezTo>
                    <a:pt x="0" y="581978"/>
                    <a:pt x="581025" y="0"/>
                    <a:pt x="1296353" y="0"/>
                  </a:cubicBezTo>
                  <a:cubicBezTo>
                    <a:pt x="2011680" y="0"/>
                    <a:pt x="2592705" y="581025"/>
                    <a:pt x="2592705" y="129635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7" name="Forma libre: forma 70">
              <a:extLst>
                <a:ext uri="{FF2B5EF4-FFF2-40B4-BE49-F238E27FC236}">
                  <a16:creationId xmlns:a16="http://schemas.microsoft.com/office/drawing/2014/main" id="{A602EA92-9D36-D24C-FBD7-D39685746824}"/>
                </a:ext>
              </a:extLst>
            </p:cNvPr>
            <p:cNvSpPr/>
            <p:nvPr/>
          </p:nvSpPr>
          <p:spPr>
            <a:xfrm>
              <a:off x="4857750" y="3105150"/>
              <a:ext cx="2474594" cy="1237297"/>
            </a:xfrm>
            <a:custGeom>
              <a:avLst/>
              <a:gdLst>
                <a:gd name="connsiteX0" fmla="*/ 0 w 2474594"/>
                <a:gd name="connsiteY0" fmla="*/ 1237298 h 1237297"/>
                <a:gd name="connsiteX1" fmla="*/ 1237298 w 2474594"/>
                <a:gd name="connsiteY1" fmla="*/ 0 h 1237297"/>
                <a:gd name="connsiteX2" fmla="*/ 2474595 w 2474594"/>
                <a:gd name="connsiteY2" fmla="*/ 1237298 h 1237297"/>
              </a:gdLst>
              <a:ahLst/>
              <a:cxnLst>
                <a:cxn ang="0">
                  <a:pos x="connsiteX0" y="connsiteY0"/>
                </a:cxn>
                <a:cxn ang="0">
                  <a:pos x="connsiteX1" y="connsiteY1"/>
                </a:cxn>
                <a:cxn ang="0">
                  <a:pos x="connsiteX2" y="connsiteY2"/>
                </a:cxn>
              </a:cxnLst>
              <a:rect l="l" t="t" r="r" b="b"/>
              <a:pathLst>
                <a:path w="2474594" h="1237297">
                  <a:moveTo>
                    <a:pt x="0" y="1237298"/>
                  </a:moveTo>
                  <a:cubicBezTo>
                    <a:pt x="0" y="553403"/>
                    <a:pt x="553403" y="0"/>
                    <a:pt x="1237298" y="0"/>
                  </a:cubicBezTo>
                  <a:cubicBezTo>
                    <a:pt x="1921193" y="0"/>
                    <a:pt x="2474595" y="554355"/>
                    <a:pt x="2474595" y="123729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grpSp>
      <p:grpSp>
        <p:nvGrpSpPr>
          <p:cNvPr id="18" name="Grupo 74">
            <a:extLst>
              <a:ext uri="{FF2B5EF4-FFF2-40B4-BE49-F238E27FC236}">
                <a16:creationId xmlns:a16="http://schemas.microsoft.com/office/drawing/2014/main" id="{3ABC5BB2-4FB2-1237-C6BB-5FCC7059F057}"/>
              </a:ext>
            </a:extLst>
          </p:cNvPr>
          <p:cNvGrpSpPr/>
          <p:nvPr/>
        </p:nvGrpSpPr>
        <p:grpSpPr>
          <a:xfrm>
            <a:off x="10073828" y="4855702"/>
            <a:ext cx="2118172" cy="2002298"/>
            <a:chOff x="10748008" y="5493002"/>
            <a:chExt cx="1443991" cy="1364998"/>
          </a:xfrm>
        </p:grpSpPr>
        <p:sp>
          <p:nvSpPr>
            <p:cNvPr id="19" name="Forma libre: forma 32">
              <a:extLst>
                <a:ext uri="{FF2B5EF4-FFF2-40B4-BE49-F238E27FC236}">
                  <a16:creationId xmlns:a16="http://schemas.microsoft.com/office/drawing/2014/main" id="{435C0200-493F-B9EF-0DA8-46BE88C7859B}"/>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20" name="Gráfico 73">
              <a:extLst>
                <a:ext uri="{FF2B5EF4-FFF2-40B4-BE49-F238E27FC236}">
                  <a16:creationId xmlns:a16="http://schemas.microsoft.com/office/drawing/2014/main" id="{0FEE7B00-271D-A163-BDEC-426CFBE4506C}"/>
                </a:ext>
              </a:extLst>
            </p:cNvPr>
            <p:cNvGrpSpPr/>
            <p:nvPr/>
          </p:nvGrpSpPr>
          <p:grpSpPr>
            <a:xfrm>
              <a:off x="10748008" y="5493002"/>
              <a:ext cx="1443991" cy="1364998"/>
              <a:chOff x="7666726" y="4253229"/>
              <a:chExt cx="2176462" cy="2057400"/>
            </a:xfrm>
            <a:solidFill>
              <a:srgbClr val="658DC5"/>
            </a:solidFill>
          </p:grpSpPr>
          <p:sp>
            <p:nvSpPr>
              <p:cNvPr id="23" name="Forma libre: forma 34">
                <a:extLst>
                  <a:ext uri="{FF2B5EF4-FFF2-40B4-BE49-F238E27FC236}">
                    <a16:creationId xmlns:a16="http://schemas.microsoft.com/office/drawing/2014/main" id="{E5EA983C-D291-A843-B7D5-93670723F3E9}"/>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4" name="Forma libre: forma 35">
                <a:extLst>
                  <a:ext uri="{FF2B5EF4-FFF2-40B4-BE49-F238E27FC236}">
                    <a16:creationId xmlns:a16="http://schemas.microsoft.com/office/drawing/2014/main" id="{62106DDB-AB47-E771-28F0-1CE075BE2240}"/>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5" name="Forma libre: forma 36">
                <a:extLst>
                  <a:ext uri="{FF2B5EF4-FFF2-40B4-BE49-F238E27FC236}">
                    <a16:creationId xmlns:a16="http://schemas.microsoft.com/office/drawing/2014/main" id="{15C1D288-FB55-51D0-810D-3283BD813A6A}"/>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6" name="Forma libre: forma 37">
                <a:extLst>
                  <a:ext uri="{FF2B5EF4-FFF2-40B4-BE49-F238E27FC236}">
                    <a16:creationId xmlns:a16="http://schemas.microsoft.com/office/drawing/2014/main" id="{5085C9EE-EB15-61D5-A384-322B8CB7E518}"/>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7" name="Forma libre: forma 38">
                <a:extLst>
                  <a:ext uri="{FF2B5EF4-FFF2-40B4-BE49-F238E27FC236}">
                    <a16:creationId xmlns:a16="http://schemas.microsoft.com/office/drawing/2014/main" id="{E59FF385-F58B-A1C1-A902-E286D14E848B}"/>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8" name="Forma libre: forma 39">
                <a:extLst>
                  <a:ext uri="{FF2B5EF4-FFF2-40B4-BE49-F238E27FC236}">
                    <a16:creationId xmlns:a16="http://schemas.microsoft.com/office/drawing/2014/main" id="{00A20D6A-3A83-729C-99F0-2D48FC201D6A}"/>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9" name="Forma libre: forma 40">
                <a:extLst>
                  <a:ext uri="{FF2B5EF4-FFF2-40B4-BE49-F238E27FC236}">
                    <a16:creationId xmlns:a16="http://schemas.microsoft.com/office/drawing/2014/main" id="{1E4844F8-DAF8-3B15-21FF-847B92BA0D4C}"/>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0" name="Forma libre: forma 41">
                <a:extLst>
                  <a:ext uri="{FF2B5EF4-FFF2-40B4-BE49-F238E27FC236}">
                    <a16:creationId xmlns:a16="http://schemas.microsoft.com/office/drawing/2014/main" id="{B038D60F-0241-AB59-B8F0-27B5DE50A659}"/>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1" name="Forma libre: forma 42">
                <a:extLst>
                  <a:ext uri="{FF2B5EF4-FFF2-40B4-BE49-F238E27FC236}">
                    <a16:creationId xmlns:a16="http://schemas.microsoft.com/office/drawing/2014/main" id="{0E1AF2CF-AD5E-6818-3144-47061A0C89EB}"/>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2" name="Forma libre: forma 43">
                <a:extLst>
                  <a:ext uri="{FF2B5EF4-FFF2-40B4-BE49-F238E27FC236}">
                    <a16:creationId xmlns:a16="http://schemas.microsoft.com/office/drawing/2014/main" id="{F0250B97-82A9-9F53-605D-93631262F68E}"/>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3" name="Forma libre: forma 44">
                <a:extLst>
                  <a:ext uri="{FF2B5EF4-FFF2-40B4-BE49-F238E27FC236}">
                    <a16:creationId xmlns:a16="http://schemas.microsoft.com/office/drawing/2014/main" id="{1693707C-BEBD-7065-A0FF-F3D1F73E9F96}"/>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35" name="Graphic 34" descr="Cloud">
            <a:extLst>
              <a:ext uri="{FF2B5EF4-FFF2-40B4-BE49-F238E27FC236}">
                <a16:creationId xmlns:a16="http://schemas.microsoft.com/office/drawing/2014/main" id="{F780F344-B383-7E60-D625-4113A1E1A9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pic>
        <p:nvPicPr>
          <p:cNvPr id="38" name="Picture 37">
            <a:extLst>
              <a:ext uri="{FF2B5EF4-FFF2-40B4-BE49-F238E27FC236}">
                <a16:creationId xmlns:a16="http://schemas.microsoft.com/office/drawing/2014/main" id="{9A62169C-1CD5-514E-E1E2-E6B99533004B}"/>
              </a:ext>
            </a:extLst>
          </p:cNvPr>
          <p:cNvPicPr>
            <a:picLocks noChangeAspect="1"/>
          </p:cNvPicPr>
          <p:nvPr/>
        </p:nvPicPr>
        <p:blipFill>
          <a:blip r:embed="rId5"/>
          <a:stretch>
            <a:fillRect/>
          </a:stretch>
        </p:blipFill>
        <p:spPr>
          <a:xfrm>
            <a:off x="8643548" y="57427"/>
            <a:ext cx="3512718" cy="3774535"/>
          </a:xfrm>
          <a:prstGeom prst="rect">
            <a:avLst/>
          </a:prstGeom>
        </p:spPr>
      </p:pic>
      <p:pic>
        <p:nvPicPr>
          <p:cNvPr id="40" name="Picture 39">
            <a:extLst>
              <a:ext uri="{FF2B5EF4-FFF2-40B4-BE49-F238E27FC236}">
                <a16:creationId xmlns:a16="http://schemas.microsoft.com/office/drawing/2014/main" id="{AC5CB488-C161-9A03-AD73-B0DCB17EE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4200" cy="2616200"/>
          </a:xfrm>
          <a:prstGeom prst="rect">
            <a:avLst/>
          </a:prstGeom>
        </p:spPr>
      </p:pic>
    </p:spTree>
    <p:extLst>
      <p:ext uri="{BB962C8B-B14F-4D97-AF65-F5344CB8AC3E}">
        <p14:creationId xmlns:p14="http://schemas.microsoft.com/office/powerpoint/2010/main" val="394808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79B0AFC2-FD15-37B8-BEA8-71739CC3B0C4}"/>
              </a:ext>
            </a:extLst>
          </p:cNvPr>
          <p:cNvSpPr/>
          <p:nvPr/>
        </p:nvSpPr>
        <p:spPr>
          <a:xfrm>
            <a:off x="-13252" y="4198305"/>
            <a:ext cx="5483932" cy="2672947"/>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
        <p:nvSpPr>
          <p:cNvPr id="4" name="Graphic 14">
            <a:extLst>
              <a:ext uri="{FF2B5EF4-FFF2-40B4-BE49-F238E27FC236}">
                <a16:creationId xmlns:a16="http://schemas.microsoft.com/office/drawing/2014/main" id="{B99B975B-1DD6-58B2-D49E-C3A1DB6CA6ED}"/>
              </a:ext>
            </a:extLst>
          </p:cNvPr>
          <p:cNvSpPr/>
          <p:nvPr/>
        </p:nvSpPr>
        <p:spPr>
          <a:xfrm>
            <a:off x="4497657" y="2462081"/>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grpSp>
        <p:nvGrpSpPr>
          <p:cNvPr id="5" name="Graphic 8">
            <a:extLst>
              <a:ext uri="{FF2B5EF4-FFF2-40B4-BE49-F238E27FC236}">
                <a16:creationId xmlns:a16="http://schemas.microsoft.com/office/drawing/2014/main" id="{68877E9B-1EC6-DFC9-DB09-784C03710391}"/>
              </a:ext>
            </a:extLst>
          </p:cNvPr>
          <p:cNvGrpSpPr/>
          <p:nvPr/>
        </p:nvGrpSpPr>
        <p:grpSpPr>
          <a:xfrm>
            <a:off x="609600" y="1404972"/>
            <a:ext cx="2983202" cy="3170036"/>
            <a:chOff x="824541" y="1404972"/>
            <a:chExt cx="2983202" cy="3170036"/>
          </a:xfrm>
        </p:grpSpPr>
        <p:sp>
          <p:nvSpPr>
            <p:cNvPr id="6" name="Freeform: Shape 4">
              <a:extLst>
                <a:ext uri="{FF2B5EF4-FFF2-40B4-BE49-F238E27FC236}">
                  <a16:creationId xmlns:a16="http://schemas.microsoft.com/office/drawing/2014/main" id="{A320302F-BB4B-E179-9063-D673C6562042}"/>
                </a:ext>
              </a:extLst>
            </p:cNvPr>
            <p:cNvSpPr/>
            <p:nvPr/>
          </p:nvSpPr>
          <p:spPr>
            <a:xfrm>
              <a:off x="1409165" y="1600614"/>
              <a:ext cx="2398577" cy="2974394"/>
            </a:xfrm>
            <a:custGeom>
              <a:avLst/>
              <a:gdLst>
                <a:gd name="connsiteX0" fmla="*/ 2398578 w 2398577"/>
                <a:gd name="connsiteY0" fmla="*/ 1487197 h 2974394"/>
                <a:gd name="connsiteX1" fmla="*/ 1199665 w 2398577"/>
                <a:gd name="connsiteY1" fmla="*/ 2974394 h 2974394"/>
                <a:gd name="connsiteX2" fmla="*/ 0 w 2398577"/>
                <a:gd name="connsiteY2" fmla="*/ 1487197 h 2974394"/>
                <a:gd name="connsiteX3" fmla="*/ 1198913 w 2398577"/>
                <a:gd name="connsiteY3" fmla="*/ 0 h 2974394"/>
                <a:gd name="connsiteX4" fmla="*/ 2398578 w 2398577"/>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577" h="2974394">
                  <a:moveTo>
                    <a:pt x="2398578" y="1487197"/>
                  </a:moveTo>
                  <a:cubicBezTo>
                    <a:pt x="2398578" y="2308654"/>
                    <a:pt x="1861549" y="2974394"/>
                    <a:pt x="1199665" y="2974394"/>
                  </a:cubicBezTo>
                  <a:cubicBezTo>
                    <a:pt x="537781" y="2974394"/>
                    <a:pt x="0" y="2308654"/>
                    <a:pt x="0" y="1487197"/>
                  </a:cubicBezTo>
                  <a:cubicBezTo>
                    <a:pt x="0" y="665741"/>
                    <a:pt x="537029" y="0"/>
                    <a:pt x="1198913" y="0"/>
                  </a:cubicBezTo>
                  <a:cubicBezTo>
                    <a:pt x="1860797" y="0"/>
                    <a:pt x="2398578" y="665741"/>
                    <a:pt x="2398578" y="1487197"/>
                  </a:cubicBezTo>
                  <a:close/>
                </a:path>
              </a:pathLst>
            </a:custGeom>
            <a:solidFill>
              <a:schemeClr val="bg1">
                <a:lumMod val="85000"/>
              </a:schemeClr>
            </a:solidFill>
            <a:ln w="7510" cap="flat">
              <a:noFill/>
              <a:prstDash val="solid"/>
              <a:miter/>
            </a:ln>
          </p:spPr>
          <p:txBody>
            <a:bodyPr rtlCol="0" anchor="ctr"/>
            <a:lstStyle/>
            <a:p>
              <a:endParaRPr lang="pt-BR"/>
            </a:p>
          </p:txBody>
        </p:sp>
        <p:sp>
          <p:nvSpPr>
            <p:cNvPr id="7" name="Freeform: Shape 5">
              <a:extLst>
                <a:ext uri="{FF2B5EF4-FFF2-40B4-BE49-F238E27FC236}">
                  <a16:creationId xmlns:a16="http://schemas.microsoft.com/office/drawing/2014/main" id="{FD6C4BC6-C56C-2510-5656-73BCF0D68270}"/>
                </a:ext>
              </a:extLst>
            </p:cNvPr>
            <p:cNvSpPr/>
            <p:nvPr/>
          </p:nvSpPr>
          <p:spPr>
            <a:xfrm>
              <a:off x="1321165" y="1600614"/>
              <a:ext cx="2397825" cy="2974394"/>
            </a:xfrm>
            <a:custGeom>
              <a:avLst/>
              <a:gdLst>
                <a:gd name="connsiteX0" fmla="*/ 2397826 w 2397825"/>
                <a:gd name="connsiteY0" fmla="*/ 1487197 h 2974394"/>
                <a:gd name="connsiteX1" fmla="*/ 1198913 w 2397825"/>
                <a:gd name="connsiteY1" fmla="*/ 2974394 h 2974394"/>
                <a:gd name="connsiteX2" fmla="*/ 0 w 2397825"/>
                <a:gd name="connsiteY2" fmla="*/ 1487197 h 2974394"/>
                <a:gd name="connsiteX3" fmla="*/ 1198913 w 2397825"/>
                <a:gd name="connsiteY3" fmla="*/ 0 h 2974394"/>
                <a:gd name="connsiteX4" fmla="*/ 2397826 w 2397825"/>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5" h="2974394">
                  <a:moveTo>
                    <a:pt x="2397826" y="1487197"/>
                  </a:moveTo>
                  <a:cubicBezTo>
                    <a:pt x="2397826" y="2308553"/>
                    <a:pt x="1861054" y="2974394"/>
                    <a:pt x="1198913" y="2974394"/>
                  </a:cubicBezTo>
                  <a:cubicBezTo>
                    <a:pt x="536772" y="2974394"/>
                    <a:pt x="0" y="2308553"/>
                    <a:pt x="0" y="1487197"/>
                  </a:cubicBezTo>
                  <a:cubicBezTo>
                    <a:pt x="0" y="665841"/>
                    <a:pt x="536772" y="0"/>
                    <a:pt x="1198913" y="0"/>
                  </a:cubicBezTo>
                  <a:cubicBezTo>
                    <a:pt x="1861054" y="0"/>
                    <a:pt x="2397826" y="665841"/>
                    <a:pt x="2397826" y="1487197"/>
                  </a:cubicBezTo>
                  <a:close/>
                </a:path>
              </a:pathLst>
            </a:custGeom>
            <a:solidFill>
              <a:schemeClr val="bg1">
                <a:lumMod val="95000"/>
              </a:schemeClr>
            </a:solidFill>
            <a:ln w="7510" cap="flat">
              <a:noFill/>
              <a:prstDash val="solid"/>
              <a:miter/>
            </a:ln>
          </p:spPr>
          <p:txBody>
            <a:bodyPr rtlCol="0" anchor="ctr"/>
            <a:lstStyle/>
            <a:p>
              <a:endParaRPr lang="pt-BR"/>
            </a:p>
          </p:txBody>
        </p:sp>
        <p:sp>
          <p:nvSpPr>
            <p:cNvPr id="8" name="Freeform: Shape 7">
              <a:extLst>
                <a:ext uri="{FF2B5EF4-FFF2-40B4-BE49-F238E27FC236}">
                  <a16:creationId xmlns:a16="http://schemas.microsoft.com/office/drawing/2014/main" id="{0233EBF9-97E1-91AE-B0CD-2C0951EAAD63}"/>
                </a:ext>
              </a:extLst>
            </p:cNvPr>
            <p:cNvSpPr/>
            <p:nvPr/>
          </p:nvSpPr>
          <p:spPr>
            <a:xfrm>
              <a:off x="1721304" y="2097099"/>
              <a:ext cx="1597547" cy="1981424"/>
            </a:xfrm>
            <a:custGeom>
              <a:avLst/>
              <a:gdLst>
                <a:gd name="connsiteX0" fmla="*/ 1597548 w 1597547"/>
                <a:gd name="connsiteY0" fmla="*/ 990712 h 1981424"/>
                <a:gd name="connsiteX1" fmla="*/ 798774 w 1597547"/>
                <a:gd name="connsiteY1" fmla="*/ 1981425 h 1981424"/>
                <a:gd name="connsiteX2" fmla="*/ 0 w 1597547"/>
                <a:gd name="connsiteY2" fmla="*/ 990712 h 1981424"/>
                <a:gd name="connsiteX3" fmla="*/ 798774 w 1597547"/>
                <a:gd name="connsiteY3" fmla="*/ 0 h 1981424"/>
                <a:gd name="connsiteX4" fmla="*/ 1597548 w 1597547"/>
                <a:gd name="connsiteY4" fmla="*/ 990712 h 19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47" h="1981424">
                  <a:moveTo>
                    <a:pt x="1597548" y="990712"/>
                  </a:moveTo>
                  <a:cubicBezTo>
                    <a:pt x="1597548" y="1537868"/>
                    <a:pt x="1239925" y="1981425"/>
                    <a:pt x="798774" y="1981425"/>
                  </a:cubicBezTo>
                  <a:cubicBezTo>
                    <a:pt x="357623" y="1981425"/>
                    <a:pt x="0" y="1537868"/>
                    <a:pt x="0" y="990712"/>
                  </a:cubicBezTo>
                  <a:cubicBezTo>
                    <a:pt x="0" y="443557"/>
                    <a:pt x="357623" y="0"/>
                    <a:pt x="798774" y="0"/>
                  </a:cubicBezTo>
                  <a:cubicBezTo>
                    <a:pt x="1239925" y="0"/>
                    <a:pt x="1597548" y="443557"/>
                    <a:pt x="1597548" y="990712"/>
                  </a:cubicBezTo>
                  <a:close/>
                </a:path>
              </a:pathLst>
            </a:custGeom>
            <a:solidFill>
              <a:schemeClr val="accent1">
                <a:lumMod val="60000"/>
                <a:lumOff val="40000"/>
              </a:schemeClr>
            </a:solidFill>
            <a:ln w="7510" cap="flat">
              <a:noFill/>
              <a:prstDash val="solid"/>
              <a:miter/>
            </a:ln>
          </p:spPr>
          <p:txBody>
            <a:bodyPr rtlCol="0" anchor="ctr"/>
            <a:lstStyle/>
            <a:p>
              <a:endParaRPr lang="pt-BR"/>
            </a:p>
          </p:txBody>
        </p:sp>
        <p:sp>
          <p:nvSpPr>
            <p:cNvPr id="9" name="Freeform: Shape 9">
              <a:extLst>
                <a:ext uri="{FF2B5EF4-FFF2-40B4-BE49-F238E27FC236}">
                  <a16:creationId xmlns:a16="http://schemas.microsoft.com/office/drawing/2014/main" id="{A4FA1EEF-3B17-AC73-E97B-AE01653EC6F4}"/>
                </a:ext>
              </a:extLst>
            </p:cNvPr>
            <p:cNvSpPr/>
            <p:nvPr/>
          </p:nvSpPr>
          <p:spPr>
            <a:xfrm>
              <a:off x="2202674" y="2694385"/>
              <a:ext cx="634807" cy="786852"/>
            </a:xfrm>
            <a:custGeom>
              <a:avLst/>
              <a:gdLst>
                <a:gd name="connsiteX0" fmla="*/ 634807 w 634807"/>
                <a:gd name="connsiteY0" fmla="*/ 393426 h 786852"/>
                <a:gd name="connsiteX1" fmla="*/ 317404 w 634807"/>
                <a:gd name="connsiteY1" fmla="*/ 786853 h 786852"/>
                <a:gd name="connsiteX2" fmla="*/ 0 w 634807"/>
                <a:gd name="connsiteY2" fmla="*/ 393426 h 786852"/>
                <a:gd name="connsiteX3" fmla="*/ 317404 w 634807"/>
                <a:gd name="connsiteY3" fmla="*/ 0 h 786852"/>
                <a:gd name="connsiteX4" fmla="*/ 634807 w 634807"/>
                <a:gd name="connsiteY4" fmla="*/ 393426 h 78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807" h="786852">
                  <a:moveTo>
                    <a:pt x="634807" y="393426"/>
                  </a:moveTo>
                  <a:cubicBezTo>
                    <a:pt x="634807" y="610827"/>
                    <a:pt x="492652" y="786853"/>
                    <a:pt x="317404" y="786853"/>
                  </a:cubicBezTo>
                  <a:cubicBezTo>
                    <a:pt x="142155" y="786853"/>
                    <a:pt x="0" y="610827"/>
                    <a:pt x="0" y="393426"/>
                  </a:cubicBezTo>
                  <a:cubicBezTo>
                    <a:pt x="0" y="176026"/>
                    <a:pt x="142155" y="0"/>
                    <a:pt x="317404" y="0"/>
                  </a:cubicBezTo>
                  <a:cubicBezTo>
                    <a:pt x="492652" y="0"/>
                    <a:pt x="634807" y="176026"/>
                    <a:pt x="634807" y="393426"/>
                  </a:cubicBezTo>
                  <a:close/>
                </a:path>
              </a:pathLst>
            </a:custGeom>
            <a:solidFill>
              <a:srgbClr val="E4ECF4"/>
            </a:solidFill>
            <a:ln w="7510" cap="flat">
              <a:noFill/>
              <a:prstDash val="solid"/>
              <a:miter/>
            </a:ln>
          </p:spPr>
          <p:txBody>
            <a:bodyPr rtlCol="0" anchor="ctr"/>
            <a:lstStyle/>
            <a:p>
              <a:endParaRPr lang="pt-BR"/>
            </a:p>
          </p:txBody>
        </p:sp>
        <p:grpSp>
          <p:nvGrpSpPr>
            <p:cNvPr id="10" name="Graphic 8">
              <a:extLst>
                <a:ext uri="{FF2B5EF4-FFF2-40B4-BE49-F238E27FC236}">
                  <a16:creationId xmlns:a16="http://schemas.microsoft.com/office/drawing/2014/main" id="{FF3F5D44-3E0D-8D9C-A3E4-8DC6192095A6}"/>
                </a:ext>
              </a:extLst>
            </p:cNvPr>
            <p:cNvGrpSpPr/>
            <p:nvPr/>
          </p:nvGrpSpPr>
          <p:grpSpPr>
            <a:xfrm>
              <a:off x="824541" y="1404972"/>
              <a:ext cx="1814422" cy="1815282"/>
              <a:chOff x="824541" y="1404972"/>
              <a:chExt cx="1814422" cy="1815282"/>
            </a:xfrm>
          </p:grpSpPr>
          <p:sp>
            <p:nvSpPr>
              <p:cNvPr id="12" name="Freeform: Shape 15">
                <a:extLst>
                  <a:ext uri="{FF2B5EF4-FFF2-40B4-BE49-F238E27FC236}">
                    <a16:creationId xmlns:a16="http://schemas.microsoft.com/office/drawing/2014/main" id="{09649651-4B0E-5480-8651-D1AA486F7447}"/>
                  </a:ext>
                </a:extLst>
              </p:cNvPr>
              <p:cNvSpPr/>
              <p:nvPr/>
            </p:nvSpPr>
            <p:spPr>
              <a:xfrm>
                <a:off x="824541" y="1404972"/>
                <a:ext cx="312349" cy="312992"/>
              </a:xfrm>
              <a:custGeom>
                <a:avLst/>
                <a:gdLst>
                  <a:gd name="connsiteX0" fmla="*/ 296554 w 312349"/>
                  <a:gd name="connsiteY0" fmla="*/ 312241 h 312992"/>
                  <a:gd name="connsiteX1" fmla="*/ 307836 w 312349"/>
                  <a:gd name="connsiteY1" fmla="*/ 307727 h 312992"/>
                  <a:gd name="connsiteX2" fmla="*/ 312349 w 312349"/>
                  <a:gd name="connsiteY2" fmla="*/ 295691 h 312992"/>
                  <a:gd name="connsiteX3" fmla="*/ 293546 w 312349"/>
                  <a:gd name="connsiteY3" fmla="*/ 14350 h 312992"/>
                  <a:gd name="connsiteX4" fmla="*/ 276998 w 312349"/>
                  <a:gd name="connsiteY4" fmla="*/ 57 h 312992"/>
                  <a:gd name="connsiteX5" fmla="*/ 262708 w 312349"/>
                  <a:gd name="connsiteY5" fmla="*/ 16607 h 312992"/>
                  <a:gd name="connsiteX6" fmla="*/ 280007 w 312349"/>
                  <a:gd name="connsiteY6" fmla="*/ 279894 h 312992"/>
                  <a:gd name="connsiteX7" fmla="*/ 16758 w 312349"/>
                  <a:gd name="connsiteY7" fmla="*/ 262592 h 312992"/>
                  <a:gd name="connsiteX8" fmla="*/ 211 w 312349"/>
                  <a:gd name="connsiteY8" fmla="*/ 276885 h 312992"/>
                  <a:gd name="connsiteX9" fmla="*/ 13749 w 312349"/>
                  <a:gd name="connsiteY9" fmla="*/ 294187 h 312992"/>
                  <a:gd name="connsiteX10" fmla="*/ 295050 w 312349"/>
                  <a:gd name="connsiteY10" fmla="*/ 312993 h 312992"/>
                  <a:gd name="connsiteX11" fmla="*/ 296554 w 312349"/>
                  <a:gd name="connsiteY11" fmla="*/ 312241 h 31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9" h="312992">
                    <a:moveTo>
                      <a:pt x="296554" y="312241"/>
                    </a:moveTo>
                    <a:cubicBezTo>
                      <a:pt x="300315" y="312241"/>
                      <a:pt x="304828" y="310736"/>
                      <a:pt x="307836" y="307727"/>
                    </a:cubicBezTo>
                    <a:cubicBezTo>
                      <a:pt x="310845" y="304718"/>
                      <a:pt x="312349" y="300205"/>
                      <a:pt x="312349" y="295691"/>
                    </a:cubicBezTo>
                    <a:lnTo>
                      <a:pt x="293546" y="14350"/>
                    </a:lnTo>
                    <a:cubicBezTo>
                      <a:pt x="292793" y="6075"/>
                      <a:pt x="285272" y="-695"/>
                      <a:pt x="276998" y="57"/>
                    </a:cubicBezTo>
                    <a:cubicBezTo>
                      <a:pt x="268725" y="809"/>
                      <a:pt x="261956" y="8332"/>
                      <a:pt x="262708" y="16607"/>
                    </a:cubicBezTo>
                    <a:lnTo>
                      <a:pt x="280007" y="279894"/>
                    </a:lnTo>
                    <a:lnTo>
                      <a:pt x="16758" y="262592"/>
                    </a:lnTo>
                    <a:cubicBezTo>
                      <a:pt x="8484" y="261840"/>
                      <a:pt x="963" y="268610"/>
                      <a:pt x="211" y="276885"/>
                    </a:cubicBezTo>
                    <a:cubicBezTo>
                      <a:pt x="-1294" y="285912"/>
                      <a:pt x="5476" y="293434"/>
                      <a:pt x="13749" y="294187"/>
                    </a:cubicBezTo>
                    <a:lnTo>
                      <a:pt x="295050" y="312993"/>
                    </a:lnTo>
                    <a:cubicBezTo>
                      <a:pt x="295802" y="312241"/>
                      <a:pt x="295802" y="312241"/>
                      <a:pt x="296554"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3" name="Freeform: Shape 16">
                <a:extLst>
                  <a:ext uri="{FF2B5EF4-FFF2-40B4-BE49-F238E27FC236}">
                    <a16:creationId xmlns:a16="http://schemas.microsoft.com/office/drawing/2014/main" id="{CF03A2B0-432A-8FA2-1EDA-E8F23634161A}"/>
                  </a:ext>
                </a:extLst>
              </p:cNvPr>
              <p:cNvSpPr/>
              <p:nvPr/>
            </p:nvSpPr>
            <p:spPr>
              <a:xfrm>
                <a:off x="974371" y="1555422"/>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5649"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4" name="Freeform: Shape 17">
                <a:extLst>
                  <a:ext uri="{FF2B5EF4-FFF2-40B4-BE49-F238E27FC236}">
                    <a16:creationId xmlns:a16="http://schemas.microsoft.com/office/drawing/2014/main" id="{39A465D9-E11C-49F5-5734-5C028D4E94D6}"/>
                  </a:ext>
                </a:extLst>
              </p:cNvPr>
              <p:cNvSpPr/>
              <p:nvPr/>
            </p:nvSpPr>
            <p:spPr>
              <a:xfrm>
                <a:off x="1124047" y="1705120"/>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6401"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5" name="Freeform: Shape 18">
                <a:extLst>
                  <a:ext uri="{FF2B5EF4-FFF2-40B4-BE49-F238E27FC236}">
                    <a16:creationId xmlns:a16="http://schemas.microsoft.com/office/drawing/2014/main" id="{F5FC2FB3-CABD-C69B-2AF6-30A50424988E}"/>
                  </a:ext>
                </a:extLst>
              </p:cNvPr>
              <p:cNvSpPr/>
              <p:nvPr/>
            </p:nvSpPr>
            <p:spPr>
              <a:xfrm>
                <a:off x="1030838" y="1611146"/>
                <a:ext cx="1531359" cy="1532332"/>
              </a:xfrm>
              <a:custGeom>
                <a:avLst/>
                <a:gdLst>
                  <a:gd name="connsiteX0" fmla="*/ 1515564 w 1531359"/>
                  <a:gd name="connsiteY0" fmla="*/ 1532332 h 1532332"/>
                  <a:gd name="connsiteX1" fmla="*/ 1526846 w 1531359"/>
                  <a:gd name="connsiteY1" fmla="*/ 1527819 h 1532332"/>
                  <a:gd name="connsiteX2" fmla="*/ 1526846 w 1531359"/>
                  <a:gd name="connsiteY2" fmla="*/ 1506003 h 1532332"/>
                  <a:gd name="connsiteX3" fmla="*/ 26325 w 1531359"/>
                  <a:gd name="connsiteY3" fmla="*/ 4513 h 1532332"/>
                  <a:gd name="connsiteX4" fmla="*/ 4513 w 1531359"/>
                  <a:gd name="connsiteY4" fmla="*/ 4513 h 1532332"/>
                  <a:gd name="connsiteX5" fmla="*/ 4513 w 1531359"/>
                  <a:gd name="connsiteY5" fmla="*/ 26329 h 1532332"/>
                  <a:gd name="connsiteX6" fmla="*/ 1505034 w 1531359"/>
                  <a:gd name="connsiteY6" fmla="*/ 1527066 h 1532332"/>
                  <a:gd name="connsiteX7" fmla="*/ 1515564 w 1531359"/>
                  <a:gd name="connsiteY7" fmla="*/ 1532332 h 15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359" h="1532332">
                    <a:moveTo>
                      <a:pt x="1515564" y="1532332"/>
                    </a:moveTo>
                    <a:cubicBezTo>
                      <a:pt x="1519325" y="1532332"/>
                      <a:pt x="1523838" y="1530828"/>
                      <a:pt x="1526846" y="1527819"/>
                    </a:cubicBezTo>
                    <a:cubicBezTo>
                      <a:pt x="1532864" y="1521801"/>
                      <a:pt x="1532864" y="1512021"/>
                      <a:pt x="1526846" y="1506003"/>
                    </a:cubicBezTo>
                    <a:lnTo>
                      <a:pt x="26325" y="4513"/>
                    </a:lnTo>
                    <a:cubicBezTo>
                      <a:pt x="20308" y="-1504"/>
                      <a:pt x="10530" y="-1504"/>
                      <a:pt x="4513" y="4513"/>
                    </a:cubicBezTo>
                    <a:cubicBezTo>
                      <a:pt x="-1504" y="10531"/>
                      <a:pt x="-1504" y="20311"/>
                      <a:pt x="4513" y="26329"/>
                    </a:cubicBezTo>
                    <a:lnTo>
                      <a:pt x="1505034" y="1527066"/>
                    </a:lnTo>
                    <a:cubicBezTo>
                      <a:pt x="1508043" y="1530828"/>
                      <a:pt x="1511804" y="1532332"/>
                      <a:pt x="1515564" y="1532332"/>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6" name="Freeform: Shape 19">
                <a:extLst>
                  <a:ext uri="{FF2B5EF4-FFF2-40B4-BE49-F238E27FC236}">
                    <a16:creationId xmlns:a16="http://schemas.microsoft.com/office/drawing/2014/main" id="{E7ADE4F8-4D9A-BB7F-347C-7B8B9BB879E9}"/>
                  </a:ext>
                </a:extLst>
              </p:cNvPr>
              <p:cNvSpPr/>
              <p:nvPr/>
            </p:nvSpPr>
            <p:spPr>
              <a:xfrm>
                <a:off x="2069017" y="2650559"/>
                <a:ext cx="569946" cy="569695"/>
              </a:xfrm>
              <a:custGeom>
                <a:avLst/>
                <a:gdLst>
                  <a:gd name="connsiteX0" fmla="*/ 553352 w 569946"/>
                  <a:gd name="connsiteY0" fmla="*/ 295829 h 569695"/>
                  <a:gd name="connsiteX1" fmla="*/ 569899 w 569946"/>
                  <a:gd name="connsiteY1" fmla="*/ 551594 h 569695"/>
                  <a:gd name="connsiteX2" fmla="*/ 551848 w 569946"/>
                  <a:gd name="connsiteY2" fmla="*/ 569648 h 569695"/>
                  <a:gd name="connsiteX3" fmla="*/ 296120 w 569946"/>
                  <a:gd name="connsiteY3" fmla="*/ 553099 h 569695"/>
                  <a:gd name="connsiteX4" fmla="*/ 284837 w 569946"/>
                  <a:gd name="connsiteY4" fmla="*/ 547833 h 569695"/>
                  <a:gd name="connsiteX5" fmla="*/ 5041 w 569946"/>
                  <a:gd name="connsiteY5" fmla="*/ 267996 h 569695"/>
                  <a:gd name="connsiteX6" fmla="*/ 18580 w 569946"/>
                  <a:gd name="connsiteY6" fmla="*/ 238658 h 569695"/>
                  <a:gd name="connsiteX7" fmla="*/ 235196 w 569946"/>
                  <a:gd name="connsiteY7" fmla="*/ 252951 h 569695"/>
                  <a:gd name="connsiteX8" fmla="*/ 253248 w 569946"/>
                  <a:gd name="connsiteY8" fmla="*/ 234897 h 569695"/>
                  <a:gd name="connsiteX9" fmla="*/ 238957 w 569946"/>
                  <a:gd name="connsiteY9" fmla="*/ 18249 h 569695"/>
                  <a:gd name="connsiteX10" fmla="*/ 268290 w 569946"/>
                  <a:gd name="connsiteY10" fmla="*/ 4709 h 569695"/>
                  <a:gd name="connsiteX11" fmla="*/ 548087 w 569946"/>
                  <a:gd name="connsiteY11" fmla="*/ 284545 h 569695"/>
                  <a:gd name="connsiteX12" fmla="*/ 553352 w 569946"/>
                  <a:gd name="connsiteY12" fmla="*/ 295829 h 56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946" h="569695">
                    <a:moveTo>
                      <a:pt x="553352" y="295829"/>
                    </a:moveTo>
                    <a:lnTo>
                      <a:pt x="569899" y="551594"/>
                    </a:lnTo>
                    <a:cubicBezTo>
                      <a:pt x="570651" y="562126"/>
                      <a:pt x="562378" y="570400"/>
                      <a:pt x="551848" y="569648"/>
                    </a:cubicBezTo>
                    <a:lnTo>
                      <a:pt x="296120" y="553099"/>
                    </a:lnTo>
                    <a:cubicBezTo>
                      <a:pt x="292359" y="553099"/>
                      <a:pt x="287846" y="550842"/>
                      <a:pt x="284837" y="547833"/>
                    </a:cubicBezTo>
                    <a:lnTo>
                      <a:pt x="5041" y="267996"/>
                    </a:lnTo>
                    <a:cubicBezTo>
                      <a:pt x="-6241" y="256712"/>
                      <a:pt x="2785" y="237906"/>
                      <a:pt x="18580" y="238658"/>
                    </a:cubicBezTo>
                    <a:lnTo>
                      <a:pt x="235196" y="252951"/>
                    </a:lnTo>
                    <a:cubicBezTo>
                      <a:pt x="245726" y="253703"/>
                      <a:pt x="254000" y="245428"/>
                      <a:pt x="253248" y="234897"/>
                    </a:cubicBezTo>
                    <a:lnTo>
                      <a:pt x="238957" y="18249"/>
                    </a:lnTo>
                    <a:cubicBezTo>
                      <a:pt x="238205" y="2452"/>
                      <a:pt x="257008" y="-5823"/>
                      <a:pt x="268290" y="4709"/>
                    </a:cubicBezTo>
                    <a:lnTo>
                      <a:pt x="548087" y="284545"/>
                    </a:lnTo>
                    <a:cubicBezTo>
                      <a:pt x="551095" y="288307"/>
                      <a:pt x="552600" y="292068"/>
                      <a:pt x="553352" y="295829"/>
                    </a:cubicBezTo>
                    <a:close/>
                  </a:path>
                </a:pathLst>
              </a:custGeom>
              <a:solidFill>
                <a:schemeClr val="accent1">
                  <a:lumMod val="75000"/>
                </a:schemeClr>
              </a:solidFill>
              <a:ln w="7510" cap="flat">
                <a:noFill/>
                <a:prstDash val="solid"/>
                <a:miter/>
              </a:ln>
            </p:spPr>
            <p:txBody>
              <a:bodyPr rtlCol="0" anchor="ctr"/>
              <a:lstStyle/>
              <a:p>
                <a:endParaRPr lang="pt-BR"/>
              </a:p>
            </p:txBody>
          </p:sp>
        </p:grpSp>
        <p:sp>
          <p:nvSpPr>
            <p:cNvPr id="11" name="Freeform: Shape 20">
              <a:extLst>
                <a:ext uri="{FF2B5EF4-FFF2-40B4-BE49-F238E27FC236}">
                  <a16:creationId xmlns:a16="http://schemas.microsoft.com/office/drawing/2014/main" id="{B5864F4E-1B8D-E434-433F-3AE190481093}"/>
                </a:ext>
              </a:extLst>
            </p:cNvPr>
            <p:cNvSpPr/>
            <p:nvPr/>
          </p:nvSpPr>
          <p:spPr>
            <a:xfrm>
              <a:off x="3008217" y="1728497"/>
              <a:ext cx="711525" cy="2528310"/>
            </a:xfrm>
            <a:custGeom>
              <a:avLst/>
              <a:gdLst>
                <a:gd name="connsiteX0" fmla="*/ 0 w 711525"/>
                <a:gd name="connsiteY0" fmla="*/ 0 h 2528310"/>
                <a:gd name="connsiteX1" fmla="*/ 711526 w 711525"/>
                <a:gd name="connsiteY1" fmla="*/ 1359315 h 2528310"/>
                <a:gd name="connsiteX2" fmla="*/ 253472 w 711525"/>
                <a:gd name="connsiteY2" fmla="*/ 2528310 h 2528310"/>
              </a:gdLst>
              <a:ahLst/>
              <a:cxnLst>
                <a:cxn ang="0">
                  <a:pos x="connsiteX0" y="connsiteY0"/>
                </a:cxn>
                <a:cxn ang="0">
                  <a:pos x="connsiteX1" y="connsiteY1"/>
                </a:cxn>
                <a:cxn ang="0">
                  <a:pos x="connsiteX2" y="connsiteY2"/>
                </a:cxn>
              </a:cxnLst>
              <a:rect l="l" t="t" r="r" b="b"/>
              <a:pathLst>
                <a:path w="711525" h="2528310">
                  <a:moveTo>
                    <a:pt x="0" y="0"/>
                  </a:moveTo>
                  <a:cubicBezTo>
                    <a:pt x="418943" y="231693"/>
                    <a:pt x="711526" y="753002"/>
                    <a:pt x="711526" y="1359315"/>
                  </a:cubicBezTo>
                  <a:cubicBezTo>
                    <a:pt x="711526" y="1833232"/>
                    <a:pt x="532516" y="2255996"/>
                    <a:pt x="253472" y="2528310"/>
                  </a:cubicBezTo>
                </a:path>
              </a:pathLst>
            </a:custGeom>
            <a:noFill/>
            <a:ln w="12700" cap="rnd">
              <a:solidFill>
                <a:schemeClr val="tx2">
                  <a:lumMod val="75000"/>
                </a:schemeClr>
              </a:solidFill>
              <a:prstDash val="solid"/>
              <a:miter/>
            </a:ln>
          </p:spPr>
          <p:txBody>
            <a:bodyPr rtlCol="0" anchor="ctr"/>
            <a:lstStyle/>
            <a:p>
              <a:endParaRPr lang="pt-BR"/>
            </a:p>
          </p:txBody>
        </p:sp>
      </p:gr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18" name="TextBox 17">
            <a:extLst>
              <a:ext uri="{FF2B5EF4-FFF2-40B4-BE49-F238E27FC236}">
                <a16:creationId xmlns:a16="http://schemas.microsoft.com/office/drawing/2014/main" id="{DDAD127B-82E5-57C0-161D-E02FF07A911D}"/>
              </a:ext>
            </a:extLst>
          </p:cNvPr>
          <p:cNvSpPr txBox="1"/>
          <p:nvPr/>
        </p:nvSpPr>
        <p:spPr>
          <a:xfrm>
            <a:off x="4706706" y="2320353"/>
            <a:ext cx="6119176"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Understand cloud services experienced in daily life</a:t>
            </a:r>
          </a:p>
        </p:txBody>
      </p:sp>
      <p:sp>
        <p:nvSpPr>
          <p:cNvPr id="19" name="Graphic 58">
            <a:extLst>
              <a:ext uri="{FF2B5EF4-FFF2-40B4-BE49-F238E27FC236}">
                <a16:creationId xmlns:a16="http://schemas.microsoft.com/office/drawing/2014/main" id="{813103C3-2C45-595A-83B7-EAC05BE79B55}"/>
              </a:ext>
            </a:extLst>
          </p:cNvPr>
          <p:cNvSpPr/>
          <p:nvPr/>
        </p:nvSpPr>
        <p:spPr>
          <a:xfrm>
            <a:off x="4497657" y="2949097"/>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sp>
        <p:nvSpPr>
          <p:cNvPr id="20" name="TextBox 19">
            <a:extLst>
              <a:ext uri="{FF2B5EF4-FFF2-40B4-BE49-F238E27FC236}">
                <a16:creationId xmlns:a16="http://schemas.microsoft.com/office/drawing/2014/main" id="{7BB93647-7D82-BF02-C409-F68A51715ACA}"/>
              </a:ext>
            </a:extLst>
          </p:cNvPr>
          <p:cNvSpPr txBox="1"/>
          <p:nvPr/>
        </p:nvSpPr>
        <p:spPr>
          <a:xfrm>
            <a:off x="4706706" y="2807369"/>
            <a:ext cx="5815566"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The changes in life brought by cloud computing</a:t>
            </a:r>
          </a:p>
        </p:txBody>
      </p:sp>
      <p:sp>
        <p:nvSpPr>
          <p:cNvPr id="23" name="TextBox 22">
            <a:extLst>
              <a:ext uri="{FF2B5EF4-FFF2-40B4-BE49-F238E27FC236}">
                <a16:creationId xmlns:a16="http://schemas.microsoft.com/office/drawing/2014/main" id="{F9CBE816-CD9F-290E-B89B-7DDE8F7D1413}"/>
              </a:ext>
            </a:extLst>
          </p:cNvPr>
          <p:cNvSpPr txBox="1"/>
          <p:nvPr/>
        </p:nvSpPr>
        <p:spPr>
          <a:xfrm>
            <a:off x="4353064" y="1716749"/>
            <a:ext cx="2074240" cy="461665"/>
          </a:xfrm>
          <a:prstGeom prst="rect">
            <a:avLst/>
          </a:prstGeom>
          <a:noFill/>
        </p:spPr>
        <p:txBody>
          <a:bodyPr wrap="square" rtlCol="0">
            <a:spAutoFit/>
          </a:bodyPr>
          <a:lstStyle/>
          <a:p>
            <a:r>
              <a:rPr lang="en-US" sz="2400" b="1" dirty="0">
                <a:solidFill>
                  <a:schemeClr val="accent1"/>
                </a:solidFill>
                <a:latin typeface="+mj-lt"/>
                <a:cs typeface="Segoe UI" panose="020B0502040204020203" pitchFamily="34" charset="0"/>
              </a:rPr>
              <a:t>Objectives</a:t>
            </a:r>
          </a:p>
        </p:txBody>
      </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Tree>
    <p:extLst>
      <p:ext uri="{BB962C8B-B14F-4D97-AF65-F5344CB8AC3E}">
        <p14:creationId xmlns:p14="http://schemas.microsoft.com/office/powerpoint/2010/main" val="182272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Opens Up a World in Your Hand</a:t>
            </a:r>
          </a:p>
        </p:txBody>
      </p:sp>
      <p:sp>
        <p:nvSpPr>
          <p:cNvPr id="3" name="TextBox 2">
            <a:extLst>
              <a:ext uri="{FF2B5EF4-FFF2-40B4-BE49-F238E27FC236}">
                <a16:creationId xmlns:a16="http://schemas.microsoft.com/office/drawing/2014/main" id="{202A9059-13A0-CCF8-67A1-BAE7DAFBA1AB}"/>
              </a:ext>
            </a:extLst>
          </p:cNvPr>
          <p:cNvSpPr txBox="1"/>
          <p:nvPr/>
        </p:nvSpPr>
        <p:spPr>
          <a:xfrm>
            <a:off x="363737" y="1610754"/>
            <a:ext cx="6526889" cy="4247317"/>
          </a:xfrm>
          <a:prstGeom prst="rect">
            <a:avLst/>
          </a:prstGeom>
          <a:noFill/>
        </p:spPr>
        <p:txBody>
          <a:bodyPr wrap="square">
            <a:spAutoFit/>
          </a:bodyPr>
          <a:lstStyle/>
          <a:p>
            <a:r>
              <a:rPr lang="en-US" b="1" dirty="0"/>
              <a:t>Mobile Revolution and the Cloud</a:t>
            </a:r>
          </a:p>
          <a:p>
            <a:r>
              <a:rPr lang="en-US" dirty="0"/>
              <a:t>The spread of smartphones and tablet PCs has made it possible to access the internet and share information anytime, anywhere. The cloud is at the center of this mobile revolution</a:t>
            </a:r>
          </a:p>
          <a:p>
            <a:endParaRPr lang="en-US" dirty="0"/>
          </a:p>
          <a:p>
            <a:r>
              <a:rPr lang="en-US" b="1" dirty="0"/>
              <a:t>Cloud Services in Everyday Life</a:t>
            </a:r>
          </a:p>
          <a:p>
            <a:r>
              <a:rPr lang="en-US" dirty="0"/>
              <a:t>Various services that we use every day, such as email, social media, music streaming, online shopping, and mobile games, are provided through the cloud</a:t>
            </a:r>
          </a:p>
          <a:p>
            <a:endParaRPr lang="en-US" dirty="0"/>
          </a:p>
          <a:p>
            <a:r>
              <a:rPr lang="en-US" b="1" dirty="0"/>
              <a:t>Data-Centric Era</a:t>
            </a:r>
          </a:p>
          <a:p>
            <a:r>
              <a:rPr lang="en-US" dirty="0"/>
              <a:t>The cloud is an essential technology for storing and analyzing vast amounts of data and providing personalized services to individuals</a:t>
            </a:r>
          </a:p>
          <a:p>
            <a:endParaRPr lang="en-US" dirty="0"/>
          </a:p>
        </p:txBody>
      </p:sp>
      <p:sp>
        <p:nvSpPr>
          <p:cNvPr id="4" name="Rectangle 3">
            <a:extLst>
              <a:ext uri="{FF2B5EF4-FFF2-40B4-BE49-F238E27FC236}">
                <a16:creationId xmlns:a16="http://schemas.microsoft.com/office/drawing/2014/main" id="{50731F15-B0A1-1851-2008-4990EFE7F8DC}"/>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cxnSp>
        <p:nvCxnSpPr>
          <p:cNvPr id="5" name="Straight Connector 4">
            <a:extLst>
              <a:ext uri="{FF2B5EF4-FFF2-40B4-BE49-F238E27FC236}">
                <a16:creationId xmlns:a16="http://schemas.microsoft.com/office/drawing/2014/main" id="{3B59C179-180D-05B9-D445-A16ED1F1AD79}"/>
              </a:ext>
            </a:extLst>
          </p:cNvPr>
          <p:cNvCxnSpPr/>
          <p:nvPr/>
        </p:nvCxnSpPr>
        <p:spPr>
          <a:xfrm>
            <a:off x="8971375" y="4205904"/>
            <a:ext cx="0" cy="1584331"/>
          </a:xfrm>
          <a:prstGeom prst="line">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368AF-4060-C98D-B24D-8F0BD2582C53}"/>
              </a:ext>
            </a:extLst>
          </p:cNvPr>
          <p:cNvCxnSpPr/>
          <p:nvPr/>
        </p:nvCxnSpPr>
        <p:spPr>
          <a:xfrm>
            <a:off x="9274871" y="4217742"/>
            <a:ext cx="0" cy="1954625"/>
          </a:xfrm>
          <a:prstGeom prst="line">
            <a:avLst/>
          </a:prstGeom>
          <a:ln w="381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436969-94B9-C667-F539-7C6B21D60670}"/>
              </a:ext>
            </a:extLst>
          </p:cNvPr>
          <p:cNvCxnSpPr/>
          <p:nvPr/>
        </p:nvCxnSpPr>
        <p:spPr>
          <a:xfrm>
            <a:off x="9600044" y="4217742"/>
            <a:ext cx="0" cy="1607774"/>
          </a:xfrm>
          <a:prstGeom prst="line">
            <a:avLst/>
          </a:prstGeom>
          <a:ln w="3810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44171DF-9D22-8C0A-F3AE-1EE4B56D65B3}"/>
              </a:ext>
            </a:extLst>
          </p:cNvPr>
          <p:cNvCxnSpPr/>
          <p:nvPr/>
        </p:nvCxnSpPr>
        <p:spPr>
          <a:xfrm>
            <a:off x="9968575" y="4205904"/>
            <a:ext cx="0" cy="1222418"/>
          </a:xfrm>
          <a:prstGeom prst="line">
            <a:avLst/>
          </a:prstGeom>
          <a:ln w="381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C86A40-C05C-967D-0DBD-CB7ABADA80FA}"/>
              </a:ext>
            </a:extLst>
          </p:cNvPr>
          <p:cNvCxnSpPr/>
          <p:nvPr/>
        </p:nvCxnSpPr>
        <p:spPr>
          <a:xfrm flipH="1" flipV="1">
            <a:off x="8056093" y="3546634"/>
            <a:ext cx="915283" cy="67110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727FD4-59F9-B963-CEF2-0B9F9945749D}"/>
              </a:ext>
            </a:extLst>
          </p:cNvPr>
          <p:cNvCxnSpPr/>
          <p:nvPr/>
        </p:nvCxnSpPr>
        <p:spPr>
          <a:xfrm flipH="1" flipV="1">
            <a:off x="8957574" y="3175437"/>
            <a:ext cx="317297" cy="104230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2315CC-5E2F-F5FF-9573-5F3839370302}"/>
              </a:ext>
            </a:extLst>
          </p:cNvPr>
          <p:cNvCxnSpPr/>
          <p:nvPr/>
        </p:nvCxnSpPr>
        <p:spPr>
          <a:xfrm flipH="1" flipV="1">
            <a:off x="7843980" y="2662830"/>
            <a:ext cx="12006" cy="71917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9ED7E9-D67F-540C-7DC4-C069370DE805}"/>
              </a:ext>
            </a:extLst>
          </p:cNvPr>
          <p:cNvCxnSpPr/>
          <p:nvPr/>
        </p:nvCxnSpPr>
        <p:spPr>
          <a:xfrm flipH="1" flipV="1">
            <a:off x="8321235" y="1991140"/>
            <a:ext cx="553628" cy="84230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54A818-5AF3-878F-49DB-3D28A25D61F1}"/>
              </a:ext>
            </a:extLst>
          </p:cNvPr>
          <p:cNvCxnSpPr/>
          <p:nvPr/>
        </p:nvCxnSpPr>
        <p:spPr>
          <a:xfrm flipH="1" flipV="1">
            <a:off x="7419753" y="1584589"/>
            <a:ext cx="813100" cy="26514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003152A-B95D-58B0-67E2-7F83238FDA2E}"/>
              </a:ext>
            </a:extLst>
          </p:cNvPr>
          <p:cNvCxnSpPr>
            <a:endCxn id="26" idx="4"/>
          </p:cNvCxnSpPr>
          <p:nvPr/>
        </p:nvCxnSpPr>
        <p:spPr>
          <a:xfrm flipH="1" flipV="1">
            <a:off x="8056093" y="1125011"/>
            <a:ext cx="211780" cy="6900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F81464-76B8-DB6D-2198-E52DD443264D}"/>
              </a:ext>
            </a:extLst>
          </p:cNvPr>
          <p:cNvCxnSpPr/>
          <p:nvPr/>
        </p:nvCxnSpPr>
        <p:spPr>
          <a:xfrm flipV="1">
            <a:off x="9601733" y="2945649"/>
            <a:ext cx="292673" cy="12845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47D7A7-A9DE-1E5E-E69A-DC8968949225}"/>
              </a:ext>
            </a:extLst>
          </p:cNvPr>
          <p:cNvCxnSpPr>
            <a:endCxn id="34" idx="5"/>
          </p:cNvCxnSpPr>
          <p:nvPr/>
        </p:nvCxnSpPr>
        <p:spPr>
          <a:xfrm flipH="1" flipV="1">
            <a:off x="9434828" y="1938110"/>
            <a:ext cx="459578" cy="89533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30A85D-BF0A-C2AA-2E0C-25006151BAAF}"/>
              </a:ext>
            </a:extLst>
          </p:cNvPr>
          <p:cNvCxnSpPr>
            <a:endCxn id="31" idx="4"/>
          </p:cNvCxnSpPr>
          <p:nvPr/>
        </p:nvCxnSpPr>
        <p:spPr>
          <a:xfrm flipV="1">
            <a:off x="9945875" y="1611753"/>
            <a:ext cx="137873" cy="122169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89FF2F-E86F-43CE-7E25-9823AFD1AC3A}"/>
              </a:ext>
            </a:extLst>
          </p:cNvPr>
          <p:cNvCxnSpPr/>
          <p:nvPr/>
        </p:nvCxnSpPr>
        <p:spPr>
          <a:xfrm flipV="1">
            <a:off x="9945875" y="2044168"/>
            <a:ext cx="867688" cy="78927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6BC74D2-E9DE-DD52-BF3C-85EFE370CE32}"/>
              </a:ext>
            </a:extLst>
          </p:cNvPr>
          <p:cNvCxnSpPr/>
          <p:nvPr/>
        </p:nvCxnSpPr>
        <p:spPr>
          <a:xfrm flipV="1">
            <a:off x="10828265" y="1354800"/>
            <a:ext cx="710018" cy="63633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B4BBEB-DD28-276F-CDB9-E600562E1DA2}"/>
              </a:ext>
            </a:extLst>
          </p:cNvPr>
          <p:cNvCxnSpPr/>
          <p:nvPr/>
        </p:nvCxnSpPr>
        <p:spPr>
          <a:xfrm flipV="1">
            <a:off x="9968575" y="3458254"/>
            <a:ext cx="880341" cy="75948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0700090-79FA-58D4-39AB-F6DC9B787D3C}"/>
              </a:ext>
            </a:extLst>
          </p:cNvPr>
          <p:cNvCxnSpPr/>
          <p:nvPr/>
        </p:nvCxnSpPr>
        <p:spPr>
          <a:xfrm flipV="1">
            <a:off x="10848915" y="2291632"/>
            <a:ext cx="936832" cy="11666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8B462CF-51C7-2FF0-FA01-6D2428D7076C}"/>
              </a:ext>
            </a:extLst>
          </p:cNvPr>
          <p:cNvSpPr/>
          <p:nvPr/>
        </p:nvSpPr>
        <p:spPr>
          <a:xfrm>
            <a:off x="7479118" y="3064044"/>
            <a:ext cx="753736" cy="7537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D3CB8B6B-A8FF-3A91-85B9-8003C8F6A387}"/>
              </a:ext>
            </a:extLst>
          </p:cNvPr>
          <p:cNvSpPr/>
          <p:nvPr/>
        </p:nvSpPr>
        <p:spPr>
          <a:xfrm>
            <a:off x="8435171" y="2502621"/>
            <a:ext cx="879383" cy="8793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474229BC-C732-2EB4-721F-40D3A55BCFD8}"/>
              </a:ext>
            </a:extLst>
          </p:cNvPr>
          <p:cNvSpPr/>
          <p:nvPr/>
        </p:nvSpPr>
        <p:spPr>
          <a:xfrm>
            <a:off x="7895572" y="1486101"/>
            <a:ext cx="744601" cy="7446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EEC965EB-6977-540B-ED3D-B280C32686D6}"/>
              </a:ext>
            </a:extLst>
          </p:cNvPr>
          <p:cNvSpPr/>
          <p:nvPr/>
        </p:nvSpPr>
        <p:spPr>
          <a:xfrm>
            <a:off x="7162277" y="1338121"/>
            <a:ext cx="476926" cy="4769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D4CB296C-6908-21F7-D4EE-CC8B3A33BC47}"/>
              </a:ext>
            </a:extLst>
          </p:cNvPr>
          <p:cNvSpPr/>
          <p:nvPr/>
        </p:nvSpPr>
        <p:spPr>
          <a:xfrm>
            <a:off x="7899338" y="926235"/>
            <a:ext cx="303501" cy="30350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D407E811-F338-3013-6993-85594FFD7660}"/>
              </a:ext>
            </a:extLst>
          </p:cNvPr>
          <p:cNvSpPr/>
          <p:nvPr/>
        </p:nvSpPr>
        <p:spPr>
          <a:xfrm>
            <a:off x="7639203" y="2399878"/>
            <a:ext cx="433566" cy="4335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129A3FB1-5892-E4BC-459F-1A291794E627}"/>
              </a:ext>
            </a:extLst>
          </p:cNvPr>
          <p:cNvSpPr/>
          <p:nvPr/>
        </p:nvSpPr>
        <p:spPr>
          <a:xfrm>
            <a:off x="9553308" y="2464145"/>
            <a:ext cx="785133" cy="7851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4D239B50-4D91-5D62-3C9D-3A71F5E09F70}"/>
              </a:ext>
            </a:extLst>
          </p:cNvPr>
          <p:cNvSpPr/>
          <p:nvPr/>
        </p:nvSpPr>
        <p:spPr>
          <a:xfrm>
            <a:off x="10501465" y="1748628"/>
            <a:ext cx="653600" cy="653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FF9227BC-C6BE-EB03-A23F-7ABD712A4DCE}"/>
              </a:ext>
            </a:extLst>
          </p:cNvPr>
          <p:cNvSpPr/>
          <p:nvPr/>
        </p:nvSpPr>
        <p:spPr>
          <a:xfrm>
            <a:off x="11301131" y="1114410"/>
            <a:ext cx="451386" cy="451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9B9F5EE1-8390-3F4E-929A-8B0636005A26}"/>
              </a:ext>
            </a:extLst>
          </p:cNvPr>
          <p:cNvSpPr/>
          <p:nvPr/>
        </p:nvSpPr>
        <p:spPr>
          <a:xfrm>
            <a:off x="9812097" y="1068451"/>
            <a:ext cx="543302" cy="5433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6FE3B2F8-36B5-E9D1-22BA-47E6B310C2CA}"/>
              </a:ext>
            </a:extLst>
          </p:cNvPr>
          <p:cNvSpPr/>
          <p:nvPr/>
        </p:nvSpPr>
        <p:spPr>
          <a:xfrm>
            <a:off x="10580735" y="3069085"/>
            <a:ext cx="650926" cy="6509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F4CBDCED-7F8D-3833-54B0-5641F474BC9C}"/>
              </a:ext>
            </a:extLst>
          </p:cNvPr>
          <p:cNvSpPr/>
          <p:nvPr/>
        </p:nvSpPr>
        <p:spPr>
          <a:xfrm>
            <a:off x="11558495" y="2051949"/>
            <a:ext cx="451386" cy="4513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CBB0DE90-02B7-2CC0-19F2-5437F05B893E}"/>
              </a:ext>
            </a:extLst>
          </p:cNvPr>
          <p:cNvSpPr/>
          <p:nvPr/>
        </p:nvSpPr>
        <p:spPr>
          <a:xfrm>
            <a:off x="9159496" y="1610754"/>
            <a:ext cx="451386" cy="451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6">
            <a:extLst>
              <a:ext uri="{FF2B5EF4-FFF2-40B4-BE49-F238E27FC236}">
                <a16:creationId xmlns:a16="http://schemas.microsoft.com/office/drawing/2014/main" id="{3F59CD98-2C06-EB56-BC89-BD9B4A6E773B}"/>
              </a:ext>
            </a:extLst>
          </p:cNvPr>
          <p:cNvSpPr>
            <a:spLocks noEditPoints="1"/>
          </p:cNvSpPr>
          <p:nvPr/>
        </p:nvSpPr>
        <p:spPr bwMode="auto">
          <a:xfrm>
            <a:off x="7699285" y="3275113"/>
            <a:ext cx="313402" cy="331598"/>
          </a:xfrm>
          <a:custGeom>
            <a:avLst/>
            <a:gdLst>
              <a:gd name="T0" fmla="*/ 1379 w 3703"/>
              <a:gd name="T1" fmla="*/ 434 h 3918"/>
              <a:gd name="T2" fmla="*/ 1266 w 3703"/>
              <a:gd name="T3" fmla="*/ 427 h 3918"/>
              <a:gd name="T4" fmla="*/ 1120 w 3703"/>
              <a:gd name="T5" fmla="*/ 496 h 3918"/>
              <a:gd name="T6" fmla="*/ 1044 w 3703"/>
              <a:gd name="T7" fmla="*/ 538 h 3918"/>
              <a:gd name="T8" fmla="*/ 744 w 3703"/>
              <a:gd name="T9" fmla="*/ 599 h 3918"/>
              <a:gd name="T10" fmla="*/ 623 w 3703"/>
              <a:gd name="T11" fmla="*/ 851 h 3918"/>
              <a:gd name="T12" fmla="*/ 499 w 3703"/>
              <a:gd name="T13" fmla="*/ 964 h 3918"/>
              <a:gd name="T14" fmla="*/ 502 w 3703"/>
              <a:gd name="T15" fmla="*/ 1165 h 3918"/>
              <a:gd name="T16" fmla="*/ 390 w 3703"/>
              <a:gd name="T17" fmla="*/ 1358 h 3918"/>
              <a:gd name="T18" fmla="*/ 388 w 3703"/>
              <a:gd name="T19" fmla="*/ 1697 h 3918"/>
              <a:gd name="T20" fmla="*/ 506 w 3703"/>
              <a:gd name="T21" fmla="*/ 1841 h 3918"/>
              <a:gd name="T22" fmla="*/ 527 w 3703"/>
              <a:gd name="T23" fmla="*/ 1901 h 3918"/>
              <a:gd name="T24" fmla="*/ 636 w 3703"/>
              <a:gd name="T25" fmla="*/ 2123 h 3918"/>
              <a:gd name="T26" fmla="*/ 821 w 3703"/>
              <a:gd name="T27" fmla="*/ 2129 h 3918"/>
              <a:gd name="T28" fmla="*/ 873 w 3703"/>
              <a:gd name="T29" fmla="*/ 2187 h 3918"/>
              <a:gd name="T30" fmla="*/ 1100 w 3703"/>
              <a:gd name="T31" fmla="*/ 2296 h 3918"/>
              <a:gd name="T32" fmla="*/ 1332 w 3703"/>
              <a:gd name="T33" fmla="*/ 2312 h 3918"/>
              <a:gd name="T34" fmla="*/ 1419 w 3703"/>
              <a:gd name="T35" fmla="*/ 2553 h 3918"/>
              <a:gd name="T36" fmla="*/ 1549 w 3703"/>
              <a:gd name="T37" fmla="*/ 2480 h 3918"/>
              <a:gd name="T38" fmla="*/ 1652 w 3703"/>
              <a:gd name="T39" fmla="*/ 2186 h 3918"/>
              <a:gd name="T40" fmla="*/ 1834 w 3703"/>
              <a:gd name="T41" fmla="*/ 2023 h 3918"/>
              <a:gd name="T42" fmla="*/ 2125 w 3703"/>
              <a:gd name="T43" fmla="*/ 1919 h 3918"/>
              <a:gd name="T44" fmla="*/ 2362 w 3703"/>
              <a:gd name="T45" fmla="*/ 1703 h 3918"/>
              <a:gd name="T46" fmla="*/ 2675 w 3703"/>
              <a:gd name="T47" fmla="*/ 1569 h 3918"/>
              <a:gd name="T48" fmla="*/ 2733 w 3703"/>
              <a:gd name="T49" fmla="*/ 1441 h 3918"/>
              <a:gd name="T50" fmla="*/ 2754 w 3703"/>
              <a:gd name="T51" fmla="*/ 1401 h 3918"/>
              <a:gd name="T52" fmla="*/ 2879 w 3703"/>
              <a:gd name="T53" fmla="*/ 1270 h 3918"/>
              <a:gd name="T54" fmla="*/ 2799 w 3703"/>
              <a:gd name="T55" fmla="*/ 959 h 3918"/>
              <a:gd name="T56" fmla="*/ 2670 w 3703"/>
              <a:gd name="T57" fmla="*/ 856 h 3918"/>
              <a:gd name="T58" fmla="*/ 2665 w 3703"/>
              <a:gd name="T59" fmla="*/ 784 h 3918"/>
              <a:gd name="T60" fmla="*/ 2512 w 3703"/>
              <a:gd name="T61" fmla="*/ 690 h 3918"/>
              <a:gd name="T62" fmla="*/ 2466 w 3703"/>
              <a:gd name="T63" fmla="*/ 643 h 3918"/>
              <a:gd name="T64" fmla="*/ 2237 w 3703"/>
              <a:gd name="T65" fmla="*/ 524 h 3918"/>
              <a:gd name="T66" fmla="*/ 2094 w 3703"/>
              <a:gd name="T67" fmla="*/ 532 h 3918"/>
              <a:gd name="T68" fmla="*/ 1970 w 3703"/>
              <a:gd name="T69" fmla="*/ 419 h 3918"/>
              <a:gd name="T70" fmla="*/ 1761 w 3703"/>
              <a:gd name="T71" fmla="*/ 441 h 3918"/>
              <a:gd name="T72" fmla="*/ 1679 w 3703"/>
              <a:gd name="T73" fmla="*/ 395 h 3918"/>
              <a:gd name="T74" fmla="*/ 1876 w 3703"/>
              <a:gd name="T75" fmla="*/ 15 h 3918"/>
              <a:gd name="T76" fmla="*/ 2624 w 3703"/>
              <a:gd name="T77" fmla="*/ 290 h 3918"/>
              <a:gd name="T78" fmla="*/ 3184 w 3703"/>
              <a:gd name="T79" fmla="*/ 907 h 3918"/>
              <a:gd name="T80" fmla="*/ 3365 w 3703"/>
              <a:gd name="T81" fmla="*/ 1597 h 3918"/>
              <a:gd name="T82" fmla="*/ 3343 w 3703"/>
              <a:gd name="T83" fmla="*/ 1963 h 3918"/>
              <a:gd name="T84" fmla="*/ 3403 w 3703"/>
              <a:gd name="T85" fmla="*/ 2086 h 3918"/>
              <a:gd name="T86" fmla="*/ 3666 w 3703"/>
              <a:gd name="T87" fmla="*/ 2394 h 3918"/>
              <a:gd name="T88" fmla="*/ 3656 w 3703"/>
              <a:gd name="T89" fmla="*/ 2580 h 3918"/>
              <a:gd name="T90" fmla="*/ 3410 w 3703"/>
              <a:gd name="T91" fmla="*/ 2648 h 3918"/>
              <a:gd name="T92" fmla="*/ 3386 w 3703"/>
              <a:gd name="T93" fmla="*/ 2787 h 3918"/>
              <a:gd name="T94" fmla="*/ 3382 w 3703"/>
              <a:gd name="T95" fmla="*/ 3122 h 3918"/>
              <a:gd name="T96" fmla="*/ 3323 w 3703"/>
              <a:gd name="T97" fmla="*/ 3353 h 3918"/>
              <a:gd name="T98" fmla="*/ 2987 w 3703"/>
              <a:gd name="T99" fmla="*/ 3440 h 3918"/>
              <a:gd name="T100" fmla="*/ 2639 w 3703"/>
              <a:gd name="T101" fmla="*/ 3470 h 3918"/>
              <a:gd name="T102" fmla="*/ 2519 w 3703"/>
              <a:gd name="T103" fmla="*/ 3649 h 3918"/>
              <a:gd name="T104" fmla="*/ 2499 w 3703"/>
              <a:gd name="T105" fmla="*/ 3832 h 3918"/>
              <a:gd name="T106" fmla="*/ 785 w 3703"/>
              <a:gd name="T107" fmla="*/ 3915 h 3918"/>
              <a:gd name="T108" fmla="*/ 692 w 3703"/>
              <a:gd name="T109" fmla="*/ 3316 h 3918"/>
              <a:gd name="T110" fmla="*/ 636 w 3703"/>
              <a:gd name="T111" fmla="*/ 2889 h 3918"/>
              <a:gd name="T112" fmla="*/ 321 w 3703"/>
              <a:gd name="T113" fmla="*/ 2417 h 3918"/>
              <a:gd name="T114" fmla="*/ 15 w 3703"/>
              <a:gd name="T115" fmla="*/ 1673 h 3918"/>
              <a:gd name="T116" fmla="*/ 132 w 3703"/>
              <a:gd name="T117" fmla="*/ 874 h 3918"/>
              <a:gd name="T118" fmla="*/ 587 w 3703"/>
              <a:gd name="T119" fmla="*/ 321 h 3918"/>
              <a:gd name="T120" fmla="*/ 1237 w 3703"/>
              <a:gd name="T121" fmla="*/ 38 h 3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03" h="3918">
                <a:moveTo>
                  <a:pt x="1561" y="371"/>
                </a:moveTo>
                <a:lnTo>
                  <a:pt x="1522" y="374"/>
                </a:lnTo>
                <a:lnTo>
                  <a:pt x="1487" y="379"/>
                </a:lnTo>
                <a:lnTo>
                  <a:pt x="1456" y="389"/>
                </a:lnTo>
                <a:lnTo>
                  <a:pt x="1431" y="400"/>
                </a:lnTo>
                <a:lnTo>
                  <a:pt x="1409" y="412"/>
                </a:lnTo>
                <a:lnTo>
                  <a:pt x="1392" y="424"/>
                </a:lnTo>
                <a:lnTo>
                  <a:pt x="1379" y="434"/>
                </a:lnTo>
                <a:lnTo>
                  <a:pt x="1371" y="443"/>
                </a:lnTo>
                <a:lnTo>
                  <a:pt x="1367" y="445"/>
                </a:lnTo>
                <a:lnTo>
                  <a:pt x="1365" y="446"/>
                </a:lnTo>
                <a:lnTo>
                  <a:pt x="1361" y="446"/>
                </a:lnTo>
                <a:lnTo>
                  <a:pt x="1357" y="445"/>
                </a:lnTo>
                <a:lnTo>
                  <a:pt x="1328" y="435"/>
                </a:lnTo>
                <a:lnTo>
                  <a:pt x="1297" y="429"/>
                </a:lnTo>
                <a:lnTo>
                  <a:pt x="1266" y="427"/>
                </a:lnTo>
                <a:lnTo>
                  <a:pt x="1235" y="429"/>
                </a:lnTo>
                <a:lnTo>
                  <a:pt x="1204" y="437"/>
                </a:lnTo>
                <a:lnTo>
                  <a:pt x="1175" y="449"/>
                </a:lnTo>
                <a:lnTo>
                  <a:pt x="1168" y="452"/>
                </a:lnTo>
                <a:lnTo>
                  <a:pt x="1159" y="458"/>
                </a:lnTo>
                <a:lnTo>
                  <a:pt x="1147" y="468"/>
                </a:lnTo>
                <a:lnTo>
                  <a:pt x="1134" y="480"/>
                </a:lnTo>
                <a:lnTo>
                  <a:pt x="1120" y="496"/>
                </a:lnTo>
                <a:lnTo>
                  <a:pt x="1107" y="518"/>
                </a:lnTo>
                <a:lnTo>
                  <a:pt x="1097" y="545"/>
                </a:lnTo>
                <a:lnTo>
                  <a:pt x="1095" y="549"/>
                </a:lnTo>
                <a:lnTo>
                  <a:pt x="1092" y="551"/>
                </a:lnTo>
                <a:lnTo>
                  <a:pt x="1088" y="552"/>
                </a:lnTo>
                <a:lnTo>
                  <a:pt x="1085" y="553"/>
                </a:lnTo>
                <a:lnTo>
                  <a:pt x="1080" y="552"/>
                </a:lnTo>
                <a:lnTo>
                  <a:pt x="1044" y="538"/>
                </a:lnTo>
                <a:lnTo>
                  <a:pt x="1006" y="530"/>
                </a:lnTo>
                <a:lnTo>
                  <a:pt x="967" y="526"/>
                </a:lnTo>
                <a:lnTo>
                  <a:pt x="927" y="528"/>
                </a:lnTo>
                <a:lnTo>
                  <a:pt x="888" y="534"/>
                </a:lnTo>
                <a:lnTo>
                  <a:pt x="850" y="544"/>
                </a:lnTo>
                <a:lnTo>
                  <a:pt x="813" y="558"/>
                </a:lnTo>
                <a:lnTo>
                  <a:pt x="777" y="577"/>
                </a:lnTo>
                <a:lnTo>
                  <a:pt x="744" y="599"/>
                </a:lnTo>
                <a:lnTo>
                  <a:pt x="714" y="624"/>
                </a:lnTo>
                <a:lnTo>
                  <a:pt x="688" y="652"/>
                </a:lnTo>
                <a:lnTo>
                  <a:pt x="665" y="683"/>
                </a:lnTo>
                <a:lnTo>
                  <a:pt x="648" y="717"/>
                </a:lnTo>
                <a:lnTo>
                  <a:pt x="636" y="753"/>
                </a:lnTo>
                <a:lnTo>
                  <a:pt x="628" y="792"/>
                </a:lnTo>
                <a:lnTo>
                  <a:pt x="624" y="848"/>
                </a:lnTo>
                <a:lnTo>
                  <a:pt x="623" y="851"/>
                </a:lnTo>
                <a:lnTo>
                  <a:pt x="621" y="855"/>
                </a:lnTo>
                <a:lnTo>
                  <a:pt x="619" y="857"/>
                </a:lnTo>
                <a:lnTo>
                  <a:pt x="615" y="858"/>
                </a:lnTo>
                <a:lnTo>
                  <a:pt x="584" y="870"/>
                </a:lnTo>
                <a:lnTo>
                  <a:pt x="557" y="888"/>
                </a:lnTo>
                <a:lnTo>
                  <a:pt x="533" y="911"/>
                </a:lnTo>
                <a:lnTo>
                  <a:pt x="514" y="936"/>
                </a:lnTo>
                <a:lnTo>
                  <a:pt x="499" y="964"/>
                </a:lnTo>
                <a:lnTo>
                  <a:pt x="487" y="995"/>
                </a:lnTo>
                <a:lnTo>
                  <a:pt x="481" y="1026"/>
                </a:lnTo>
                <a:lnTo>
                  <a:pt x="478" y="1058"/>
                </a:lnTo>
                <a:lnTo>
                  <a:pt x="482" y="1089"/>
                </a:lnTo>
                <a:lnTo>
                  <a:pt x="489" y="1118"/>
                </a:lnTo>
                <a:lnTo>
                  <a:pt x="503" y="1145"/>
                </a:lnTo>
                <a:lnTo>
                  <a:pt x="505" y="1155"/>
                </a:lnTo>
                <a:lnTo>
                  <a:pt x="502" y="1165"/>
                </a:lnTo>
                <a:lnTo>
                  <a:pt x="494" y="1179"/>
                </a:lnTo>
                <a:lnTo>
                  <a:pt x="483" y="1195"/>
                </a:lnTo>
                <a:lnTo>
                  <a:pt x="470" y="1214"/>
                </a:lnTo>
                <a:lnTo>
                  <a:pt x="455" y="1237"/>
                </a:lnTo>
                <a:lnTo>
                  <a:pt x="438" y="1262"/>
                </a:lnTo>
                <a:lnTo>
                  <a:pt x="421" y="1291"/>
                </a:lnTo>
                <a:lnTo>
                  <a:pt x="406" y="1323"/>
                </a:lnTo>
                <a:lnTo>
                  <a:pt x="390" y="1358"/>
                </a:lnTo>
                <a:lnTo>
                  <a:pt x="378" y="1398"/>
                </a:lnTo>
                <a:lnTo>
                  <a:pt x="369" y="1441"/>
                </a:lnTo>
                <a:lnTo>
                  <a:pt x="363" y="1488"/>
                </a:lnTo>
                <a:lnTo>
                  <a:pt x="360" y="1538"/>
                </a:lnTo>
                <a:lnTo>
                  <a:pt x="363" y="1585"/>
                </a:lnTo>
                <a:lnTo>
                  <a:pt x="369" y="1626"/>
                </a:lnTo>
                <a:lnTo>
                  <a:pt x="377" y="1663"/>
                </a:lnTo>
                <a:lnTo>
                  <a:pt x="388" y="1697"/>
                </a:lnTo>
                <a:lnTo>
                  <a:pt x="401" y="1725"/>
                </a:lnTo>
                <a:lnTo>
                  <a:pt x="415" y="1751"/>
                </a:lnTo>
                <a:lnTo>
                  <a:pt x="431" y="1774"/>
                </a:lnTo>
                <a:lnTo>
                  <a:pt x="446" y="1793"/>
                </a:lnTo>
                <a:lnTo>
                  <a:pt x="462" y="1809"/>
                </a:lnTo>
                <a:lnTo>
                  <a:pt x="478" y="1822"/>
                </a:lnTo>
                <a:lnTo>
                  <a:pt x="493" y="1832"/>
                </a:lnTo>
                <a:lnTo>
                  <a:pt x="506" y="1841"/>
                </a:lnTo>
                <a:lnTo>
                  <a:pt x="518" y="1847"/>
                </a:lnTo>
                <a:lnTo>
                  <a:pt x="527" y="1851"/>
                </a:lnTo>
                <a:lnTo>
                  <a:pt x="531" y="1854"/>
                </a:lnTo>
                <a:lnTo>
                  <a:pt x="533" y="1857"/>
                </a:lnTo>
                <a:lnTo>
                  <a:pt x="534" y="1861"/>
                </a:lnTo>
                <a:lnTo>
                  <a:pt x="533" y="1866"/>
                </a:lnTo>
                <a:lnTo>
                  <a:pt x="531" y="1880"/>
                </a:lnTo>
                <a:lnTo>
                  <a:pt x="527" y="1901"/>
                </a:lnTo>
                <a:lnTo>
                  <a:pt x="526" y="1926"/>
                </a:lnTo>
                <a:lnTo>
                  <a:pt x="528" y="1956"/>
                </a:lnTo>
                <a:lnTo>
                  <a:pt x="534" y="1988"/>
                </a:lnTo>
                <a:lnTo>
                  <a:pt x="548" y="2023"/>
                </a:lnTo>
                <a:lnTo>
                  <a:pt x="567" y="2060"/>
                </a:lnTo>
                <a:lnTo>
                  <a:pt x="588" y="2086"/>
                </a:lnTo>
                <a:lnTo>
                  <a:pt x="611" y="2107"/>
                </a:lnTo>
                <a:lnTo>
                  <a:pt x="636" y="2123"/>
                </a:lnTo>
                <a:lnTo>
                  <a:pt x="661" y="2134"/>
                </a:lnTo>
                <a:lnTo>
                  <a:pt x="687" y="2140"/>
                </a:lnTo>
                <a:lnTo>
                  <a:pt x="713" y="2143"/>
                </a:lnTo>
                <a:lnTo>
                  <a:pt x="739" y="2143"/>
                </a:lnTo>
                <a:lnTo>
                  <a:pt x="763" y="2142"/>
                </a:lnTo>
                <a:lnTo>
                  <a:pt x="786" y="2138"/>
                </a:lnTo>
                <a:lnTo>
                  <a:pt x="805" y="2134"/>
                </a:lnTo>
                <a:lnTo>
                  <a:pt x="821" y="2129"/>
                </a:lnTo>
                <a:lnTo>
                  <a:pt x="836" y="2124"/>
                </a:lnTo>
                <a:lnTo>
                  <a:pt x="839" y="2123"/>
                </a:lnTo>
                <a:lnTo>
                  <a:pt x="843" y="2124"/>
                </a:lnTo>
                <a:lnTo>
                  <a:pt x="846" y="2127"/>
                </a:lnTo>
                <a:lnTo>
                  <a:pt x="849" y="2129"/>
                </a:lnTo>
                <a:lnTo>
                  <a:pt x="851" y="2134"/>
                </a:lnTo>
                <a:lnTo>
                  <a:pt x="858" y="2162"/>
                </a:lnTo>
                <a:lnTo>
                  <a:pt x="873" y="2187"/>
                </a:lnTo>
                <a:lnTo>
                  <a:pt x="891" y="2209"/>
                </a:lnTo>
                <a:lnTo>
                  <a:pt x="912" y="2229"/>
                </a:lnTo>
                <a:lnTo>
                  <a:pt x="938" y="2246"/>
                </a:lnTo>
                <a:lnTo>
                  <a:pt x="967" y="2260"/>
                </a:lnTo>
                <a:lnTo>
                  <a:pt x="998" y="2272"/>
                </a:lnTo>
                <a:lnTo>
                  <a:pt x="1031" y="2281"/>
                </a:lnTo>
                <a:lnTo>
                  <a:pt x="1066" y="2290"/>
                </a:lnTo>
                <a:lnTo>
                  <a:pt x="1100" y="2296"/>
                </a:lnTo>
                <a:lnTo>
                  <a:pt x="1135" y="2302"/>
                </a:lnTo>
                <a:lnTo>
                  <a:pt x="1169" y="2305"/>
                </a:lnTo>
                <a:lnTo>
                  <a:pt x="1203" y="2308"/>
                </a:lnTo>
                <a:lnTo>
                  <a:pt x="1235" y="2310"/>
                </a:lnTo>
                <a:lnTo>
                  <a:pt x="1263" y="2311"/>
                </a:lnTo>
                <a:lnTo>
                  <a:pt x="1291" y="2311"/>
                </a:lnTo>
                <a:lnTo>
                  <a:pt x="1313" y="2312"/>
                </a:lnTo>
                <a:lnTo>
                  <a:pt x="1332" y="2312"/>
                </a:lnTo>
                <a:lnTo>
                  <a:pt x="1347" y="2312"/>
                </a:lnTo>
                <a:lnTo>
                  <a:pt x="1356" y="2314"/>
                </a:lnTo>
                <a:lnTo>
                  <a:pt x="1359" y="2315"/>
                </a:lnTo>
                <a:lnTo>
                  <a:pt x="1408" y="2543"/>
                </a:lnTo>
                <a:lnTo>
                  <a:pt x="1409" y="2547"/>
                </a:lnTo>
                <a:lnTo>
                  <a:pt x="1412" y="2551"/>
                </a:lnTo>
                <a:lnTo>
                  <a:pt x="1415" y="2552"/>
                </a:lnTo>
                <a:lnTo>
                  <a:pt x="1419" y="2553"/>
                </a:lnTo>
                <a:lnTo>
                  <a:pt x="1519" y="2553"/>
                </a:lnTo>
                <a:lnTo>
                  <a:pt x="1523" y="2553"/>
                </a:lnTo>
                <a:lnTo>
                  <a:pt x="1527" y="2551"/>
                </a:lnTo>
                <a:lnTo>
                  <a:pt x="1529" y="2548"/>
                </a:lnTo>
                <a:lnTo>
                  <a:pt x="1530" y="2545"/>
                </a:lnTo>
                <a:lnTo>
                  <a:pt x="1535" y="2529"/>
                </a:lnTo>
                <a:lnTo>
                  <a:pt x="1541" y="2508"/>
                </a:lnTo>
                <a:lnTo>
                  <a:pt x="1549" y="2480"/>
                </a:lnTo>
                <a:lnTo>
                  <a:pt x="1559" y="2449"/>
                </a:lnTo>
                <a:lnTo>
                  <a:pt x="1570" y="2414"/>
                </a:lnTo>
                <a:lnTo>
                  <a:pt x="1581" y="2377"/>
                </a:lnTo>
                <a:lnTo>
                  <a:pt x="1595" y="2337"/>
                </a:lnTo>
                <a:lnTo>
                  <a:pt x="1608" y="2298"/>
                </a:lnTo>
                <a:lnTo>
                  <a:pt x="1622" y="2259"/>
                </a:lnTo>
                <a:lnTo>
                  <a:pt x="1637" y="2221"/>
                </a:lnTo>
                <a:lnTo>
                  <a:pt x="1652" y="2186"/>
                </a:lnTo>
                <a:lnTo>
                  <a:pt x="1667" y="2154"/>
                </a:lnTo>
                <a:lnTo>
                  <a:pt x="1681" y="2127"/>
                </a:lnTo>
                <a:lnTo>
                  <a:pt x="1696" y="2105"/>
                </a:lnTo>
                <a:lnTo>
                  <a:pt x="1710" y="2088"/>
                </a:lnTo>
                <a:lnTo>
                  <a:pt x="1739" y="2067"/>
                </a:lnTo>
                <a:lnTo>
                  <a:pt x="1768" y="2049"/>
                </a:lnTo>
                <a:lnTo>
                  <a:pt x="1801" y="2034"/>
                </a:lnTo>
                <a:lnTo>
                  <a:pt x="1834" y="2023"/>
                </a:lnTo>
                <a:lnTo>
                  <a:pt x="1867" y="2013"/>
                </a:lnTo>
                <a:lnTo>
                  <a:pt x="1902" y="2005"/>
                </a:lnTo>
                <a:lnTo>
                  <a:pt x="1936" y="1997"/>
                </a:lnTo>
                <a:lnTo>
                  <a:pt x="1977" y="1987"/>
                </a:lnTo>
                <a:lnTo>
                  <a:pt x="2016" y="1975"/>
                </a:lnTo>
                <a:lnTo>
                  <a:pt x="2054" y="1960"/>
                </a:lnTo>
                <a:lnTo>
                  <a:pt x="2090" y="1942"/>
                </a:lnTo>
                <a:lnTo>
                  <a:pt x="2125" y="1919"/>
                </a:lnTo>
                <a:lnTo>
                  <a:pt x="2156" y="1892"/>
                </a:lnTo>
                <a:lnTo>
                  <a:pt x="2178" y="1869"/>
                </a:lnTo>
                <a:lnTo>
                  <a:pt x="2202" y="1844"/>
                </a:lnTo>
                <a:lnTo>
                  <a:pt x="2228" y="1817"/>
                </a:lnTo>
                <a:lnTo>
                  <a:pt x="2258" y="1787"/>
                </a:lnTo>
                <a:lnTo>
                  <a:pt x="2289" y="1759"/>
                </a:lnTo>
                <a:lnTo>
                  <a:pt x="2324" y="1730"/>
                </a:lnTo>
                <a:lnTo>
                  <a:pt x="2362" y="1703"/>
                </a:lnTo>
                <a:lnTo>
                  <a:pt x="2402" y="1676"/>
                </a:lnTo>
                <a:lnTo>
                  <a:pt x="2446" y="1654"/>
                </a:lnTo>
                <a:lnTo>
                  <a:pt x="2494" y="1636"/>
                </a:lnTo>
                <a:lnTo>
                  <a:pt x="2545" y="1622"/>
                </a:lnTo>
                <a:lnTo>
                  <a:pt x="2587" y="1611"/>
                </a:lnTo>
                <a:lnTo>
                  <a:pt x="2621" y="1598"/>
                </a:lnTo>
                <a:lnTo>
                  <a:pt x="2651" y="1583"/>
                </a:lnTo>
                <a:lnTo>
                  <a:pt x="2675" y="1569"/>
                </a:lnTo>
                <a:lnTo>
                  <a:pt x="2694" y="1553"/>
                </a:lnTo>
                <a:lnTo>
                  <a:pt x="2709" y="1536"/>
                </a:lnTo>
                <a:lnTo>
                  <a:pt x="2720" y="1518"/>
                </a:lnTo>
                <a:lnTo>
                  <a:pt x="2727" y="1501"/>
                </a:lnTo>
                <a:lnTo>
                  <a:pt x="2732" y="1485"/>
                </a:lnTo>
                <a:lnTo>
                  <a:pt x="2734" y="1469"/>
                </a:lnTo>
                <a:lnTo>
                  <a:pt x="2734" y="1454"/>
                </a:lnTo>
                <a:lnTo>
                  <a:pt x="2733" y="1441"/>
                </a:lnTo>
                <a:lnTo>
                  <a:pt x="2732" y="1427"/>
                </a:lnTo>
                <a:lnTo>
                  <a:pt x="2730" y="1418"/>
                </a:lnTo>
                <a:lnTo>
                  <a:pt x="2728" y="1413"/>
                </a:lnTo>
                <a:lnTo>
                  <a:pt x="2730" y="1410"/>
                </a:lnTo>
                <a:lnTo>
                  <a:pt x="2732" y="1406"/>
                </a:lnTo>
                <a:lnTo>
                  <a:pt x="2736" y="1404"/>
                </a:lnTo>
                <a:lnTo>
                  <a:pt x="2740" y="1402"/>
                </a:lnTo>
                <a:lnTo>
                  <a:pt x="2754" y="1401"/>
                </a:lnTo>
                <a:lnTo>
                  <a:pt x="2769" y="1398"/>
                </a:lnTo>
                <a:lnTo>
                  <a:pt x="2787" y="1391"/>
                </a:lnTo>
                <a:lnTo>
                  <a:pt x="2807" y="1380"/>
                </a:lnTo>
                <a:lnTo>
                  <a:pt x="2826" y="1364"/>
                </a:lnTo>
                <a:lnTo>
                  <a:pt x="2846" y="1343"/>
                </a:lnTo>
                <a:lnTo>
                  <a:pt x="2858" y="1324"/>
                </a:lnTo>
                <a:lnTo>
                  <a:pt x="2870" y="1299"/>
                </a:lnTo>
                <a:lnTo>
                  <a:pt x="2879" y="1270"/>
                </a:lnTo>
                <a:lnTo>
                  <a:pt x="2885" y="1238"/>
                </a:lnTo>
                <a:lnTo>
                  <a:pt x="2887" y="1201"/>
                </a:lnTo>
                <a:lnTo>
                  <a:pt x="2885" y="1162"/>
                </a:lnTo>
                <a:lnTo>
                  <a:pt x="2876" y="1119"/>
                </a:lnTo>
                <a:lnTo>
                  <a:pt x="2863" y="1074"/>
                </a:lnTo>
                <a:lnTo>
                  <a:pt x="2843" y="1027"/>
                </a:lnTo>
                <a:lnTo>
                  <a:pt x="2821" y="992"/>
                </a:lnTo>
                <a:lnTo>
                  <a:pt x="2799" y="959"/>
                </a:lnTo>
                <a:lnTo>
                  <a:pt x="2775" y="933"/>
                </a:lnTo>
                <a:lnTo>
                  <a:pt x="2751" y="911"/>
                </a:lnTo>
                <a:lnTo>
                  <a:pt x="2727" y="893"/>
                </a:lnTo>
                <a:lnTo>
                  <a:pt x="2707" y="878"/>
                </a:lnTo>
                <a:lnTo>
                  <a:pt x="2689" y="868"/>
                </a:lnTo>
                <a:lnTo>
                  <a:pt x="2676" y="861"/>
                </a:lnTo>
                <a:lnTo>
                  <a:pt x="2673" y="858"/>
                </a:lnTo>
                <a:lnTo>
                  <a:pt x="2670" y="856"/>
                </a:lnTo>
                <a:lnTo>
                  <a:pt x="2669" y="852"/>
                </a:lnTo>
                <a:lnTo>
                  <a:pt x="2669" y="849"/>
                </a:lnTo>
                <a:lnTo>
                  <a:pt x="2670" y="845"/>
                </a:lnTo>
                <a:lnTo>
                  <a:pt x="2673" y="837"/>
                </a:lnTo>
                <a:lnTo>
                  <a:pt x="2674" y="827"/>
                </a:lnTo>
                <a:lnTo>
                  <a:pt x="2674" y="814"/>
                </a:lnTo>
                <a:lnTo>
                  <a:pt x="2671" y="800"/>
                </a:lnTo>
                <a:lnTo>
                  <a:pt x="2665" y="784"/>
                </a:lnTo>
                <a:lnTo>
                  <a:pt x="2655" y="767"/>
                </a:lnTo>
                <a:lnTo>
                  <a:pt x="2639" y="747"/>
                </a:lnTo>
                <a:lnTo>
                  <a:pt x="2618" y="727"/>
                </a:lnTo>
                <a:lnTo>
                  <a:pt x="2597" y="714"/>
                </a:lnTo>
                <a:lnTo>
                  <a:pt x="2575" y="703"/>
                </a:lnTo>
                <a:lnTo>
                  <a:pt x="2552" y="697"/>
                </a:lnTo>
                <a:lnTo>
                  <a:pt x="2531" y="693"/>
                </a:lnTo>
                <a:lnTo>
                  <a:pt x="2512" y="690"/>
                </a:lnTo>
                <a:lnTo>
                  <a:pt x="2499" y="690"/>
                </a:lnTo>
                <a:lnTo>
                  <a:pt x="2495" y="689"/>
                </a:lnTo>
                <a:lnTo>
                  <a:pt x="2491" y="688"/>
                </a:lnTo>
                <a:lnTo>
                  <a:pt x="2489" y="686"/>
                </a:lnTo>
                <a:lnTo>
                  <a:pt x="2488" y="682"/>
                </a:lnTo>
                <a:lnTo>
                  <a:pt x="2483" y="672"/>
                </a:lnTo>
                <a:lnTo>
                  <a:pt x="2476" y="658"/>
                </a:lnTo>
                <a:lnTo>
                  <a:pt x="2466" y="643"/>
                </a:lnTo>
                <a:lnTo>
                  <a:pt x="2452" y="624"/>
                </a:lnTo>
                <a:lnTo>
                  <a:pt x="2433" y="605"/>
                </a:lnTo>
                <a:lnTo>
                  <a:pt x="2410" y="586"/>
                </a:lnTo>
                <a:lnTo>
                  <a:pt x="2382" y="566"/>
                </a:lnTo>
                <a:lnTo>
                  <a:pt x="2347" y="549"/>
                </a:lnTo>
                <a:lnTo>
                  <a:pt x="2310" y="535"/>
                </a:lnTo>
                <a:lnTo>
                  <a:pt x="2273" y="527"/>
                </a:lnTo>
                <a:lnTo>
                  <a:pt x="2237" y="524"/>
                </a:lnTo>
                <a:lnTo>
                  <a:pt x="2202" y="522"/>
                </a:lnTo>
                <a:lnTo>
                  <a:pt x="2171" y="525"/>
                </a:lnTo>
                <a:lnTo>
                  <a:pt x="2142" y="527"/>
                </a:lnTo>
                <a:lnTo>
                  <a:pt x="2121" y="532"/>
                </a:lnTo>
                <a:lnTo>
                  <a:pt x="2104" y="535"/>
                </a:lnTo>
                <a:lnTo>
                  <a:pt x="2101" y="535"/>
                </a:lnTo>
                <a:lnTo>
                  <a:pt x="2097" y="534"/>
                </a:lnTo>
                <a:lnTo>
                  <a:pt x="2094" y="532"/>
                </a:lnTo>
                <a:lnTo>
                  <a:pt x="2091" y="528"/>
                </a:lnTo>
                <a:lnTo>
                  <a:pt x="2084" y="516"/>
                </a:lnTo>
                <a:lnTo>
                  <a:pt x="2073" y="501"/>
                </a:lnTo>
                <a:lnTo>
                  <a:pt x="2060" y="483"/>
                </a:lnTo>
                <a:lnTo>
                  <a:pt x="2042" y="465"/>
                </a:lnTo>
                <a:lnTo>
                  <a:pt x="2022" y="447"/>
                </a:lnTo>
                <a:lnTo>
                  <a:pt x="1998" y="432"/>
                </a:lnTo>
                <a:lnTo>
                  <a:pt x="1970" y="419"/>
                </a:lnTo>
                <a:lnTo>
                  <a:pt x="1935" y="410"/>
                </a:lnTo>
                <a:lnTo>
                  <a:pt x="1902" y="407"/>
                </a:lnTo>
                <a:lnTo>
                  <a:pt x="1871" y="409"/>
                </a:lnTo>
                <a:lnTo>
                  <a:pt x="1841" y="413"/>
                </a:lnTo>
                <a:lnTo>
                  <a:pt x="1815" y="420"/>
                </a:lnTo>
                <a:lnTo>
                  <a:pt x="1792" y="428"/>
                </a:lnTo>
                <a:lnTo>
                  <a:pt x="1774" y="435"/>
                </a:lnTo>
                <a:lnTo>
                  <a:pt x="1761" y="441"/>
                </a:lnTo>
                <a:lnTo>
                  <a:pt x="1758" y="443"/>
                </a:lnTo>
                <a:lnTo>
                  <a:pt x="1753" y="441"/>
                </a:lnTo>
                <a:lnTo>
                  <a:pt x="1749" y="440"/>
                </a:lnTo>
                <a:lnTo>
                  <a:pt x="1741" y="433"/>
                </a:lnTo>
                <a:lnTo>
                  <a:pt x="1730" y="425"/>
                </a:lnTo>
                <a:lnTo>
                  <a:pt x="1716" y="415"/>
                </a:lnTo>
                <a:lnTo>
                  <a:pt x="1699" y="404"/>
                </a:lnTo>
                <a:lnTo>
                  <a:pt x="1679" y="395"/>
                </a:lnTo>
                <a:lnTo>
                  <a:pt x="1655" y="385"/>
                </a:lnTo>
                <a:lnTo>
                  <a:pt x="1627" y="377"/>
                </a:lnTo>
                <a:lnTo>
                  <a:pt x="1596" y="372"/>
                </a:lnTo>
                <a:lnTo>
                  <a:pt x="1561" y="371"/>
                </a:lnTo>
                <a:close/>
                <a:moveTo>
                  <a:pt x="1599" y="0"/>
                </a:moveTo>
                <a:lnTo>
                  <a:pt x="1691" y="1"/>
                </a:lnTo>
                <a:lnTo>
                  <a:pt x="1784" y="6"/>
                </a:lnTo>
                <a:lnTo>
                  <a:pt x="1876" y="15"/>
                </a:lnTo>
                <a:lnTo>
                  <a:pt x="1974" y="32"/>
                </a:lnTo>
                <a:lnTo>
                  <a:pt x="2073" y="52"/>
                </a:lnTo>
                <a:lnTo>
                  <a:pt x="2170" y="78"/>
                </a:lnTo>
                <a:lnTo>
                  <a:pt x="2265" y="110"/>
                </a:lnTo>
                <a:lnTo>
                  <a:pt x="2358" y="147"/>
                </a:lnTo>
                <a:lnTo>
                  <a:pt x="2450" y="189"/>
                </a:lnTo>
                <a:lnTo>
                  <a:pt x="2538" y="238"/>
                </a:lnTo>
                <a:lnTo>
                  <a:pt x="2624" y="290"/>
                </a:lnTo>
                <a:lnTo>
                  <a:pt x="2709" y="351"/>
                </a:lnTo>
                <a:lnTo>
                  <a:pt x="2790" y="418"/>
                </a:lnTo>
                <a:lnTo>
                  <a:pt x="2868" y="489"/>
                </a:lnTo>
                <a:lnTo>
                  <a:pt x="2942" y="564"/>
                </a:lnTo>
                <a:lnTo>
                  <a:pt x="3010" y="645"/>
                </a:lnTo>
                <a:lnTo>
                  <a:pt x="3073" y="728"/>
                </a:lnTo>
                <a:lnTo>
                  <a:pt x="3131" y="817"/>
                </a:lnTo>
                <a:lnTo>
                  <a:pt x="3184" y="907"/>
                </a:lnTo>
                <a:lnTo>
                  <a:pt x="3230" y="1001"/>
                </a:lnTo>
                <a:lnTo>
                  <a:pt x="3270" y="1099"/>
                </a:lnTo>
                <a:lnTo>
                  <a:pt x="3305" y="1198"/>
                </a:lnTo>
                <a:lnTo>
                  <a:pt x="3332" y="1299"/>
                </a:lnTo>
                <a:lnTo>
                  <a:pt x="3353" y="1402"/>
                </a:lnTo>
                <a:lnTo>
                  <a:pt x="3365" y="1507"/>
                </a:lnTo>
                <a:lnTo>
                  <a:pt x="3367" y="1551"/>
                </a:lnTo>
                <a:lnTo>
                  <a:pt x="3365" y="1597"/>
                </a:lnTo>
                <a:lnTo>
                  <a:pt x="3360" y="1643"/>
                </a:lnTo>
                <a:lnTo>
                  <a:pt x="3353" y="1691"/>
                </a:lnTo>
                <a:lnTo>
                  <a:pt x="3346" y="1738"/>
                </a:lnTo>
                <a:lnTo>
                  <a:pt x="3340" y="1785"/>
                </a:lnTo>
                <a:lnTo>
                  <a:pt x="3335" y="1831"/>
                </a:lnTo>
                <a:lnTo>
                  <a:pt x="3334" y="1878"/>
                </a:lnTo>
                <a:lnTo>
                  <a:pt x="3336" y="1922"/>
                </a:lnTo>
                <a:lnTo>
                  <a:pt x="3343" y="1963"/>
                </a:lnTo>
                <a:lnTo>
                  <a:pt x="3346" y="1969"/>
                </a:lnTo>
                <a:lnTo>
                  <a:pt x="3348" y="1979"/>
                </a:lnTo>
                <a:lnTo>
                  <a:pt x="3351" y="1990"/>
                </a:lnTo>
                <a:lnTo>
                  <a:pt x="3357" y="2004"/>
                </a:lnTo>
                <a:lnTo>
                  <a:pt x="3366" y="2021"/>
                </a:lnTo>
                <a:lnTo>
                  <a:pt x="3375" y="2040"/>
                </a:lnTo>
                <a:lnTo>
                  <a:pt x="3387" y="2061"/>
                </a:lnTo>
                <a:lnTo>
                  <a:pt x="3403" y="2086"/>
                </a:lnTo>
                <a:lnTo>
                  <a:pt x="3422" y="2113"/>
                </a:lnTo>
                <a:lnTo>
                  <a:pt x="3443" y="2144"/>
                </a:lnTo>
                <a:lnTo>
                  <a:pt x="3469" y="2179"/>
                </a:lnTo>
                <a:lnTo>
                  <a:pt x="3499" y="2215"/>
                </a:lnTo>
                <a:lnTo>
                  <a:pt x="3534" y="2255"/>
                </a:lnTo>
                <a:lnTo>
                  <a:pt x="3573" y="2298"/>
                </a:lnTo>
                <a:lnTo>
                  <a:pt x="3617" y="2344"/>
                </a:lnTo>
                <a:lnTo>
                  <a:pt x="3666" y="2394"/>
                </a:lnTo>
                <a:lnTo>
                  <a:pt x="3684" y="2417"/>
                </a:lnTo>
                <a:lnTo>
                  <a:pt x="3696" y="2441"/>
                </a:lnTo>
                <a:lnTo>
                  <a:pt x="3702" y="2466"/>
                </a:lnTo>
                <a:lnTo>
                  <a:pt x="3703" y="2492"/>
                </a:lnTo>
                <a:lnTo>
                  <a:pt x="3698" y="2517"/>
                </a:lnTo>
                <a:lnTo>
                  <a:pt x="3689" y="2540"/>
                </a:lnTo>
                <a:lnTo>
                  <a:pt x="3674" y="2561"/>
                </a:lnTo>
                <a:lnTo>
                  <a:pt x="3656" y="2580"/>
                </a:lnTo>
                <a:lnTo>
                  <a:pt x="3634" y="2595"/>
                </a:lnTo>
                <a:lnTo>
                  <a:pt x="3606" y="2603"/>
                </a:lnTo>
                <a:lnTo>
                  <a:pt x="3562" y="2614"/>
                </a:lnTo>
                <a:lnTo>
                  <a:pt x="3523" y="2622"/>
                </a:lnTo>
                <a:lnTo>
                  <a:pt x="3487" y="2630"/>
                </a:lnTo>
                <a:lnTo>
                  <a:pt x="3456" y="2637"/>
                </a:lnTo>
                <a:lnTo>
                  <a:pt x="3430" y="2643"/>
                </a:lnTo>
                <a:lnTo>
                  <a:pt x="3410" y="2648"/>
                </a:lnTo>
                <a:lnTo>
                  <a:pt x="3396" y="2652"/>
                </a:lnTo>
                <a:lnTo>
                  <a:pt x="3387" y="2655"/>
                </a:lnTo>
                <a:lnTo>
                  <a:pt x="3387" y="2660"/>
                </a:lnTo>
                <a:lnTo>
                  <a:pt x="3387" y="2672"/>
                </a:lnTo>
                <a:lnTo>
                  <a:pt x="3387" y="2692"/>
                </a:lnTo>
                <a:lnTo>
                  <a:pt x="3387" y="2720"/>
                </a:lnTo>
                <a:lnTo>
                  <a:pt x="3387" y="2752"/>
                </a:lnTo>
                <a:lnTo>
                  <a:pt x="3386" y="2787"/>
                </a:lnTo>
                <a:lnTo>
                  <a:pt x="3386" y="2828"/>
                </a:lnTo>
                <a:lnTo>
                  <a:pt x="3386" y="2870"/>
                </a:lnTo>
                <a:lnTo>
                  <a:pt x="3385" y="2914"/>
                </a:lnTo>
                <a:lnTo>
                  <a:pt x="3385" y="2958"/>
                </a:lnTo>
                <a:lnTo>
                  <a:pt x="3385" y="3002"/>
                </a:lnTo>
                <a:lnTo>
                  <a:pt x="3384" y="3045"/>
                </a:lnTo>
                <a:lnTo>
                  <a:pt x="3384" y="3085"/>
                </a:lnTo>
                <a:lnTo>
                  <a:pt x="3382" y="3122"/>
                </a:lnTo>
                <a:lnTo>
                  <a:pt x="3381" y="3154"/>
                </a:lnTo>
                <a:lnTo>
                  <a:pt x="3381" y="3182"/>
                </a:lnTo>
                <a:lnTo>
                  <a:pt x="3380" y="3203"/>
                </a:lnTo>
                <a:lnTo>
                  <a:pt x="3379" y="3216"/>
                </a:lnTo>
                <a:lnTo>
                  <a:pt x="3373" y="3257"/>
                </a:lnTo>
                <a:lnTo>
                  <a:pt x="3362" y="3292"/>
                </a:lnTo>
                <a:lnTo>
                  <a:pt x="3346" y="3325"/>
                </a:lnTo>
                <a:lnTo>
                  <a:pt x="3323" y="3353"/>
                </a:lnTo>
                <a:lnTo>
                  <a:pt x="3297" y="3377"/>
                </a:lnTo>
                <a:lnTo>
                  <a:pt x="3266" y="3398"/>
                </a:lnTo>
                <a:lnTo>
                  <a:pt x="3230" y="3415"/>
                </a:lnTo>
                <a:lnTo>
                  <a:pt x="3189" y="3428"/>
                </a:lnTo>
                <a:lnTo>
                  <a:pt x="3145" y="3438"/>
                </a:lnTo>
                <a:lnTo>
                  <a:pt x="3097" y="3442"/>
                </a:lnTo>
                <a:lnTo>
                  <a:pt x="3044" y="3444"/>
                </a:lnTo>
                <a:lnTo>
                  <a:pt x="2987" y="3440"/>
                </a:lnTo>
                <a:lnTo>
                  <a:pt x="2927" y="3432"/>
                </a:lnTo>
                <a:lnTo>
                  <a:pt x="2875" y="3426"/>
                </a:lnTo>
                <a:lnTo>
                  <a:pt x="2826" y="3423"/>
                </a:lnTo>
                <a:lnTo>
                  <a:pt x="2781" y="3426"/>
                </a:lnTo>
                <a:lnTo>
                  <a:pt x="2740" y="3432"/>
                </a:lnTo>
                <a:lnTo>
                  <a:pt x="2703" y="3441"/>
                </a:lnTo>
                <a:lnTo>
                  <a:pt x="2670" y="3454"/>
                </a:lnTo>
                <a:lnTo>
                  <a:pt x="2639" y="3470"/>
                </a:lnTo>
                <a:lnTo>
                  <a:pt x="2613" y="3489"/>
                </a:lnTo>
                <a:lnTo>
                  <a:pt x="2590" y="3510"/>
                </a:lnTo>
                <a:lnTo>
                  <a:pt x="2570" y="3534"/>
                </a:lnTo>
                <a:lnTo>
                  <a:pt x="2552" y="3559"/>
                </a:lnTo>
                <a:lnTo>
                  <a:pt x="2539" y="3587"/>
                </a:lnTo>
                <a:lnTo>
                  <a:pt x="2527" y="3615"/>
                </a:lnTo>
                <a:lnTo>
                  <a:pt x="2519" y="3645"/>
                </a:lnTo>
                <a:lnTo>
                  <a:pt x="2519" y="3649"/>
                </a:lnTo>
                <a:lnTo>
                  <a:pt x="2518" y="3658"/>
                </a:lnTo>
                <a:lnTo>
                  <a:pt x="2515" y="3674"/>
                </a:lnTo>
                <a:lnTo>
                  <a:pt x="2514" y="3693"/>
                </a:lnTo>
                <a:lnTo>
                  <a:pt x="2511" y="3716"/>
                </a:lnTo>
                <a:lnTo>
                  <a:pt x="2508" y="3744"/>
                </a:lnTo>
                <a:lnTo>
                  <a:pt x="2506" y="3774"/>
                </a:lnTo>
                <a:lnTo>
                  <a:pt x="2503" y="3806"/>
                </a:lnTo>
                <a:lnTo>
                  <a:pt x="2499" y="3832"/>
                </a:lnTo>
                <a:lnTo>
                  <a:pt x="2489" y="3856"/>
                </a:lnTo>
                <a:lnTo>
                  <a:pt x="2475" y="3876"/>
                </a:lnTo>
                <a:lnTo>
                  <a:pt x="2456" y="3894"/>
                </a:lnTo>
                <a:lnTo>
                  <a:pt x="2434" y="3907"/>
                </a:lnTo>
                <a:lnTo>
                  <a:pt x="2409" y="3915"/>
                </a:lnTo>
                <a:lnTo>
                  <a:pt x="2383" y="3918"/>
                </a:lnTo>
                <a:lnTo>
                  <a:pt x="812" y="3918"/>
                </a:lnTo>
                <a:lnTo>
                  <a:pt x="785" y="3915"/>
                </a:lnTo>
                <a:lnTo>
                  <a:pt x="760" y="3906"/>
                </a:lnTo>
                <a:lnTo>
                  <a:pt x="737" y="3891"/>
                </a:lnTo>
                <a:lnTo>
                  <a:pt x="718" y="3872"/>
                </a:lnTo>
                <a:lnTo>
                  <a:pt x="704" y="3851"/>
                </a:lnTo>
                <a:lnTo>
                  <a:pt x="695" y="3825"/>
                </a:lnTo>
                <a:lnTo>
                  <a:pt x="692" y="3797"/>
                </a:lnTo>
                <a:lnTo>
                  <a:pt x="692" y="3363"/>
                </a:lnTo>
                <a:lnTo>
                  <a:pt x="692" y="3316"/>
                </a:lnTo>
                <a:lnTo>
                  <a:pt x="690" y="3266"/>
                </a:lnTo>
                <a:lnTo>
                  <a:pt x="688" y="3214"/>
                </a:lnTo>
                <a:lnTo>
                  <a:pt x="683" y="3160"/>
                </a:lnTo>
                <a:lnTo>
                  <a:pt x="679" y="3105"/>
                </a:lnTo>
                <a:lnTo>
                  <a:pt x="671" y="3051"/>
                </a:lnTo>
                <a:lnTo>
                  <a:pt x="662" y="2996"/>
                </a:lnTo>
                <a:lnTo>
                  <a:pt x="650" y="2942"/>
                </a:lnTo>
                <a:lnTo>
                  <a:pt x="636" y="2889"/>
                </a:lnTo>
                <a:lnTo>
                  <a:pt x="619" y="2838"/>
                </a:lnTo>
                <a:lnTo>
                  <a:pt x="599" y="2789"/>
                </a:lnTo>
                <a:lnTo>
                  <a:pt x="575" y="2743"/>
                </a:lnTo>
                <a:lnTo>
                  <a:pt x="548" y="2701"/>
                </a:lnTo>
                <a:lnTo>
                  <a:pt x="517" y="2662"/>
                </a:lnTo>
                <a:lnTo>
                  <a:pt x="447" y="2583"/>
                </a:lnTo>
                <a:lnTo>
                  <a:pt x="382" y="2502"/>
                </a:lnTo>
                <a:lnTo>
                  <a:pt x="321" y="2417"/>
                </a:lnTo>
                <a:lnTo>
                  <a:pt x="264" y="2330"/>
                </a:lnTo>
                <a:lnTo>
                  <a:pt x="213" y="2241"/>
                </a:lnTo>
                <a:lnTo>
                  <a:pt x="165" y="2150"/>
                </a:lnTo>
                <a:lnTo>
                  <a:pt x="123" y="2059"/>
                </a:lnTo>
                <a:lnTo>
                  <a:pt x="88" y="1965"/>
                </a:lnTo>
                <a:lnTo>
                  <a:pt x="57" y="1868"/>
                </a:lnTo>
                <a:lnTo>
                  <a:pt x="33" y="1772"/>
                </a:lnTo>
                <a:lnTo>
                  <a:pt x="15" y="1673"/>
                </a:lnTo>
                <a:lnTo>
                  <a:pt x="4" y="1573"/>
                </a:lnTo>
                <a:lnTo>
                  <a:pt x="0" y="1473"/>
                </a:lnTo>
                <a:lnTo>
                  <a:pt x="3" y="1372"/>
                </a:lnTo>
                <a:lnTo>
                  <a:pt x="14" y="1270"/>
                </a:lnTo>
                <a:lnTo>
                  <a:pt x="33" y="1168"/>
                </a:lnTo>
                <a:lnTo>
                  <a:pt x="59" y="1064"/>
                </a:lnTo>
                <a:lnTo>
                  <a:pt x="95" y="962"/>
                </a:lnTo>
                <a:lnTo>
                  <a:pt x="132" y="874"/>
                </a:lnTo>
                <a:lnTo>
                  <a:pt x="173" y="790"/>
                </a:lnTo>
                <a:lnTo>
                  <a:pt x="220" y="711"/>
                </a:lnTo>
                <a:lnTo>
                  <a:pt x="271" y="636"/>
                </a:lnTo>
                <a:lnTo>
                  <a:pt x="327" y="564"/>
                </a:lnTo>
                <a:lnTo>
                  <a:pt x="387" y="496"/>
                </a:lnTo>
                <a:lnTo>
                  <a:pt x="450" y="434"/>
                </a:lnTo>
                <a:lnTo>
                  <a:pt x="517" y="376"/>
                </a:lnTo>
                <a:lnTo>
                  <a:pt x="587" y="321"/>
                </a:lnTo>
                <a:lnTo>
                  <a:pt x="659" y="271"/>
                </a:lnTo>
                <a:lnTo>
                  <a:pt x="736" y="225"/>
                </a:lnTo>
                <a:lnTo>
                  <a:pt x="814" y="183"/>
                </a:lnTo>
                <a:lnTo>
                  <a:pt x="894" y="146"/>
                </a:lnTo>
                <a:lnTo>
                  <a:pt x="978" y="113"/>
                </a:lnTo>
                <a:lnTo>
                  <a:pt x="1063" y="83"/>
                </a:lnTo>
                <a:lnTo>
                  <a:pt x="1149" y="59"/>
                </a:lnTo>
                <a:lnTo>
                  <a:pt x="1237" y="38"/>
                </a:lnTo>
                <a:lnTo>
                  <a:pt x="1327" y="22"/>
                </a:lnTo>
                <a:lnTo>
                  <a:pt x="1417" y="10"/>
                </a:lnTo>
                <a:lnTo>
                  <a:pt x="1508" y="3"/>
                </a:lnTo>
                <a:lnTo>
                  <a:pt x="159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 name="Freeform 11">
            <a:extLst>
              <a:ext uri="{FF2B5EF4-FFF2-40B4-BE49-F238E27FC236}">
                <a16:creationId xmlns:a16="http://schemas.microsoft.com/office/drawing/2014/main" id="{46D78EB8-B6F5-C396-0200-612B2901CEB7}"/>
              </a:ext>
            </a:extLst>
          </p:cNvPr>
          <p:cNvSpPr>
            <a:spLocks/>
          </p:cNvSpPr>
          <p:nvPr/>
        </p:nvSpPr>
        <p:spPr bwMode="auto">
          <a:xfrm>
            <a:off x="8669449" y="2769026"/>
            <a:ext cx="410826" cy="346572"/>
          </a:xfrm>
          <a:custGeom>
            <a:avLst/>
            <a:gdLst>
              <a:gd name="T0" fmla="*/ 3279 w 6560"/>
              <a:gd name="T1" fmla="*/ 0 h 5534"/>
              <a:gd name="T2" fmla="*/ 4511 w 6560"/>
              <a:gd name="T3" fmla="*/ 1230 h 5534"/>
              <a:gd name="T4" fmla="*/ 4511 w 6560"/>
              <a:gd name="T5" fmla="*/ 205 h 5534"/>
              <a:gd name="T6" fmla="*/ 5330 w 6560"/>
              <a:gd name="T7" fmla="*/ 205 h 5534"/>
              <a:gd name="T8" fmla="*/ 5330 w 6560"/>
              <a:gd name="T9" fmla="*/ 2050 h 5534"/>
              <a:gd name="T10" fmla="*/ 6560 w 6560"/>
              <a:gd name="T11" fmla="*/ 3279 h 5534"/>
              <a:gd name="T12" fmla="*/ 6560 w 6560"/>
              <a:gd name="T13" fmla="*/ 3484 h 5534"/>
              <a:gd name="T14" fmla="*/ 5740 w 6560"/>
              <a:gd name="T15" fmla="*/ 3484 h 5534"/>
              <a:gd name="T16" fmla="*/ 5740 w 6560"/>
              <a:gd name="T17" fmla="*/ 5534 h 5534"/>
              <a:gd name="T18" fmla="*/ 3689 w 6560"/>
              <a:gd name="T19" fmla="*/ 5534 h 5534"/>
              <a:gd name="T20" fmla="*/ 3689 w 6560"/>
              <a:gd name="T21" fmla="*/ 4304 h 5534"/>
              <a:gd name="T22" fmla="*/ 2869 w 6560"/>
              <a:gd name="T23" fmla="*/ 4304 h 5534"/>
              <a:gd name="T24" fmla="*/ 2869 w 6560"/>
              <a:gd name="T25" fmla="*/ 5534 h 5534"/>
              <a:gd name="T26" fmla="*/ 820 w 6560"/>
              <a:gd name="T27" fmla="*/ 5534 h 5534"/>
              <a:gd name="T28" fmla="*/ 820 w 6560"/>
              <a:gd name="T29" fmla="*/ 3484 h 5534"/>
              <a:gd name="T30" fmla="*/ 0 w 6560"/>
              <a:gd name="T31" fmla="*/ 3484 h 5534"/>
              <a:gd name="T32" fmla="*/ 0 w 6560"/>
              <a:gd name="T33" fmla="*/ 3279 h 5534"/>
              <a:gd name="T34" fmla="*/ 3279 w 6560"/>
              <a:gd name="T35" fmla="*/ 0 h 5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60" h="5534">
                <a:moveTo>
                  <a:pt x="3279" y="0"/>
                </a:moveTo>
                <a:lnTo>
                  <a:pt x="4511" y="1230"/>
                </a:lnTo>
                <a:lnTo>
                  <a:pt x="4511" y="205"/>
                </a:lnTo>
                <a:lnTo>
                  <a:pt x="5330" y="205"/>
                </a:lnTo>
                <a:lnTo>
                  <a:pt x="5330" y="2050"/>
                </a:lnTo>
                <a:lnTo>
                  <a:pt x="6560" y="3279"/>
                </a:lnTo>
                <a:lnTo>
                  <a:pt x="6560" y="3484"/>
                </a:lnTo>
                <a:lnTo>
                  <a:pt x="5740" y="3484"/>
                </a:lnTo>
                <a:lnTo>
                  <a:pt x="5740" y="5534"/>
                </a:lnTo>
                <a:lnTo>
                  <a:pt x="3689" y="5534"/>
                </a:lnTo>
                <a:lnTo>
                  <a:pt x="3689" y="4304"/>
                </a:lnTo>
                <a:lnTo>
                  <a:pt x="2869" y="4304"/>
                </a:lnTo>
                <a:lnTo>
                  <a:pt x="2869" y="5534"/>
                </a:lnTo>
                <a:lnTo>
                  <a:pt x="820" y="5534"/>
                </a:lnTo>
                <a:lnTo>
                  <a:pt x="820" y="3484"/>
                </a:lnTo>
                <a:lnTo>
                  <a:pt x="0" y="3484"/>
                </a:lnTo>
                <a:lnTo>
                  <a:pt x="0" y="3279"/>
                </a:lnTo>
                <a:lnTo>
                  <a:pt x="3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 name="Freeform 16">
            <a:extLst>
              <a:ext uri="{FF2B5EF4-FFF2-40B4-BE49-F238E27FC236}">
                <a16:creationId xmlns:a16="http://schemas.microsoft.com/office/drawing/2014/main" id="{DBD0ED8A-DA56-479F-AF92-DC0C1F3FE2EE}"/>
              </a:ext>
            </a:extLst>
          </p:cNvPr>
          <p:cNvSpPr>
            <a:spLocks noEditPoints="1"/>
          </p:cNvSpPr>
          <p:nvPr/>
        </p:nvSpPr>
        <p:spPr bwMode="auto">
          <a:xfrm>
            <a:off x="9752693" y="2714964"/>
            <a:ext cx="386362" cy="283494"/>
          </a:xfrm>
          <a:custGeom>
            <a:avLst/>
            <a:gdLst>
              <a:gd name="T0" fmla="*/ 1432 w 3508"/>
              <a:gd name="T1" fmla="*/ 710 h 2574"/>
              <a:gd name="T2" fmla="*/ 1404 w 3508"/>
              <a:gd name="T3" fmla="*/ 746 h 2574"/>
              <a:gd name="T4" fmla="*/ 994 w 3508"/>
              <a:gd name="T5" fmla="*/ 1404 h 2574"/>
              <a:gd name="T6" fmla="*/ 952 w 3508"/>
              <a:gd name="T7" fmla="*/ 1421 h 2574"/>
              <a:gd name="T8" fmla="*/ 935 w 3508"/>
              <a:gd name="T9" fmla="*/ 1463 h 2574"/>
              <a:gd name="T10" fmla="*/ 952 w 3508"/>
              <a:gd name="T11" fmla="*/ 1504 h 2574"/>
              <a:gd name="T12" fmla="*/ 1620 w 3508"/>
              <a:gd name="T13" fmla="*/ 2162 h 2574"/>
              <a:gd name="T14" fmla="*/ 1667 w 3508"/>
              <a:gd name="T15" fmla="*/ 2157 h 2574"/>
              <a:gd name="T16" fmla="*/ 2330 w 3508"/>
              <a:gd name="T17" fmla="*/ 1492 h 2574"/>
              <a:gd name="T18" fmla="*/ 2336 w 3508"/>
              <a:gd name="T19" fmla="*/ 1447 h 2574"/>
              <a:gd name="T20" fmla="*/ 2310 w 3508"/>
              <a:gd name="T21" fmla="*/ 1412 h 2574"/>
              <a:gd name="T22" fmla="*/ 1870 w 3508"/>
              <a:gd name="T23" fmla="*/ 1404 h 2574"/>
              <a:gd name="T24" fmla="*/ 1863 w 3508"/>
              <a:gd name="T25" fmla="*/ 732 h 2574"/>
              <a:gd name="T26" fmla="*/ 1827 w 3508"/>
              <a:gd name="T27" fmla="*/ 704 h 2574"/>
              <a:gd name="T28" fmla="*/ 1403 w 3508"/>
              <a:gd name="T29" fmla="*/ 0 h 2574"/>
              <a:gd name="T30" fmla="*/ 1638 w 3508"/>
              <a:gd name="T31" fmla="*/ 30 h 2574"/>
              <a:gd name="T32" fmla="*/ 1856 w 3508"/>
              <a:gd name="T33" fmla="*/ 117 h 2574"/>
              <a:gd name="T34" fmla="*/ 2034 w 3508"/>
              <a:gd name="T35" fmla="*/ 245 h 2574"/>
              <a:gd name="T36" fmla="*/ 2169 w 3508"/>
              <a:gd name="T37" fmla="*/ 400 h 2574"/>
              <a:gd name="T38" fmla="*/ 2268 w 3508"/>
              <a:gd name="T39" fmla="*/ 582 h 2574"/>
              <a:gd name="T40" fmla="*/ 2388 w 3508"/>
              <a:gd name="T41" fmla="*/ 506 h 2574"/>
              <a:gd name="T42" fmla="*/ 2524 w 3508"/>
              <a:gd name="T43" fmla="*/ 471 h 2574"/>
              <a:gd name="T44" fmla="*/ 2678 w 3508"/>
              <a:gd name="T45" fmla="*/ 479 h 2574"/>
              <a:gd name="T46" fmla="*/ 2819 w 3508"/>
              <a:gd name="T47" fmla="*/ 538 h 2574"/>
              <a:gd name="T48" fmla="*/ 2939 w 3508"/>
              <a:gd name="T49" fmla="*/ 645 h 2574"/>
              <a:gd name="T50" fmla="*/ 3014 w 3508"/>
              <a:gd name="T51" fmla="*/ 781 h 2574"/>
              <a:gd name="T52" fmla="*/ 3040 w 3508"/>
              <a:gd name="T53" fmla="*/ 936 h 2574"/>
              <a:gd name="T54" fmla="*/ 3013 w 3508"/>
              <a:gd name="T55" fmla="*/ 1094 h 2574"/>
              <a:gd name="T56" fmla="*/ 3023 w 3508"/>
              <a:gd name="T57" fmla="*/ 1205 h 2574"/>
              <a:gd name="T58" fmla="*/ 3181 w 3508"/>
              <a:gd name="T59" fmla="*/ 1279 h 2574"/>
              <a:gd name="T60" fmla="*/ 3315 w 3508"/>
              <a:gd name="T61" fmla="*/ 1391 h 2574"/>
              <a:gd name="T62" fmla="*/ 3429 w 3508"/>
              <a:gd name="T63" fmla="*/ 1550 h 2574"/>
              <a:gd name="T64" fmla="*/ 3495 w 3508"/>
              <a:gd name="T65" fmla="*/ 1737 h 2574"/>
              <a:gd name="T66" fmla="*/ 3505 w 3508"/>
              <a:gd name="T67" fmla="*/ 1936 h 2574"/>
              <a:gd name="T68" fmla="*/ 3466 w 3508"/>
              <a:gd name="T69" fmla="*/ 2113 h 2574"/>
              <a:gd name="T70" fmla="*/ 3383 w 3508"/>
              <a:gd name="T71" fmla="*/ 2273 h 2574"/>
              <a:gd name="T72" fmla="*/ 3255 w 3508"/>
              <a:gd name="T73" fmla="*/ 2411 h 2574"/>
              <a:gd name="T74" fmla="*/ 3103 w 3508"/>
              <a:gd name="T75" fmla="*/ 2510 h 2574"/>
              <a:gd name="T76" fmla="*/ 2931 w 3508"/>
              <a:gd name="T77" fmla="*/ 2564 h 2574"/>
              <a:gd name="T78" fmla="*/ 818 w 3508"/>
              <a:gd name="T79" fmla="*/ 2574 h 2574"/>
              <a:gd name="T80" fmla="*/ 604 w 3508"/>
              <a:gd name="T81" fmla="*/ 2548 h 2574"/>
              <a:gd name="T82" fmla="*/ 412 w 3508"/>
              <a:gd name="T83" fmla="*/ 2467 h 2574"/>
              <a:gd name="T84" fmla="*/ 240 w 3508"/>
              <a:gd name="T85" fmla="*/ 2334 h 2574"/>
              <a:gd name="T86" fmla="*/ 106 w 3508"/>
              <a:gd name="T87" fmla="*/ 2162 h 2574"/>
              <a:gd name="T88" fmla="*/ 27 w 3508"/>
              <a:gd name="T89" fmla="*/ 1970 h 2574"/>
              <a:gd name="T90" fmla="*/ 0 w 3508"/>
              <a:gd name="T91" fmla="*/ 1756 h 2574"/>
              <a:gd name="T92" fmla="*/ 23 w 3508"/>
              <a:gd name="T93" fmla="*/ 1558 h 2574"/>
              <a:gd name="T94" fmla="*/ 94 w 3508"/>
              <a:gd name="T95" fmla="*/ 1375 h 2574"/>
              <a:gd name="T96" fmla="*/ 209 w 3508"/>
              <a:gd name="T97" fmla="*/ 1210 h 2574"/>
              <a:gd name="T98" fmla="*/ 355 w 3508"/>
              <a:gd name="T99" fmla="*/ 1081 h 2574"/>
              <a:gd name="T100" fmla="*/ 469 w 3508"/>
              <a:gd name="T101" fmla="*/ 982 h 2574"/>
              <a:gd name="T102" fmla="*/ 470 w 3508"/>
              <a:gd name="T103" fmla="*/ 860 h 2574"/>
              <a:gd name="T104" fmla="*/ 512 w 3508"/>
              <a:gd name="T105" fmla="*/ 644 h 2574"/>
              <a:gd name="T106" fmla="*/ 602 w 3508"/>
              <a:gd name="T107" fmla="*/ 450 h 2574"/>
              <a:gd name="T108" fmla="*/ 742 w 3508"/>
              <a:gd name="T109" fmla="*/ 275 h 2574"/>
              <a:gd name="T110" fmla="*/ 916 w 3508"/>
              <a:gd name="T111" fmla="*/ 135 h 2574"/>
              <a:gd name="T112" fmla="*/ 1111 w 3508"/>
              <a:gd name="T113" fmla="*/ 44 h 2574"/>
              <a:gd name="T114" fmla="*/ 1327 w 3508"/>
              <a:gd name="T115" fmla="*/ 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08" h="2574">
                <a:moveTo>
                  <a:pt x="1462" y="703"/>
                </a:moveTo>
                <a:lnTo>
                  <a:pt x="1446" y="704"/>
                </a:lnTo>
                <a:lnTo>
                  <a:pt x="1432" y="710"/>
                </a:lnTo>
                <a:lnTo>
                  <a:pt x="1420" y="720"/>
                </a:lnTo>
                <a:lnTo>
                  <a:pt x="1411" y="732"/>
                </a:lnTo>
                <a:lnTo>
                  <a:pt x="1404" y="746"/>
                </a:lnTo>
                <a:lnTo>
                  <a:pt x="1403" y="761"/>
                </a:lnTo>
                <a:lnTo>
                  <a:pt x="1403" y="1404"/>
                </a:lnTo>
                <a:lnTo>
                  <a:pt x="994" y="1404"/>
                </a:lnTo>
                <a:lnTo>
                  <a:pt x="979" y="1407"/>
                </a:lnTo>
                <a:lnTo>
                  <a:pt x="965" y="1412"/>
                </a:lnTo>
                <a:lnTo>
                  <a:pt x="952" y="1421"/>
                </a:lnTo>
                <a:lnTo>
                  <a:pt x="943" y="1434"/>
                </a:lnTo>
                <a:lnTo>
                  <a:pt x="937" y="1448"/>
                </a:lnTo>
                <a:lnTo>
                  <a:pt x="935" y="1463"/>
                </a:lnTo>
                <a:lnTo>
                  <a:pt x="937" y="1479"/>
                </a:lnTo>
                <a:lnTo>
                  <a:pt x="943" y="1493"/>
                </a:lnTo>
                <a:lnTo>
                  <a:pt x="952" y="1504"/>
                </a:lnTo>
                <a:lnTo>
                  <a:pt x="1595" y="2149"/>
                </a:lnTo>
                <a:lnTo>
                  <a:pt x="1607" y="2157"/>
                </a:lnTo>
                <a:lnTo>
                  <a:pt x="1620" y="2162"/>
                </a:lnTo>
                <a:lnTo>
                  <a:pt x="1636" y="2164"/>
                </a:lnTo>
                <a:lnTo>
                  <a:pt x="1652" y="2162"/>
                </a:lnTo>
                <a:lnTo>
                  <a:pt x="1667" y="2157"/>
                </a:lnTo>
                <a:lnTo>
                  <a:pt x="1679" y="2149"/>
                </a:lnTo>
                <a:lnTo>
                  <a:pt x="2320" y="1507"/>
                </a:lnTo>
                <a:lnTo>
                  <a:pt x="2330" y="1492"/>
                </a:lnTo>
                <a:lnTo>
                  <a:pt x="2336" y="1478"/>
                </a:lnTo>
                <a:lnTo>
                  <a:pt x="2339" y="1463"/>
                </a:lnTo>
                <a:lnTo>
                  <a:pt x="2336" y="1447"/>
                </a:lnTo>
                <a:lnTo>
                  <a:pt x="2331" y="1433"/>
                </a:lnTo>
                <a:lnTo>
                  <a:pt x="2322" y="1420"/>
                </a:lnTo>
                <a:lnTo>
                  <a:pt x="2310" y="1412"/>
                </a:lnTo>
                <a:lnTo>
                  <a:pt x="2296" y="1407"/>
                </a:lnTo>
                <a:lnTo>
                  <a:pt x="2280" y="1404"/>
                </a:lnTo>
                <a:lnTo>
                  <a:pt x="1870" y="1404"/>
                </a:lnTo>
                <a:lnTo>
                  <a:pt x="1870" y="761"/>
                </a:lnTo>
                <a:lnTo>
                  <a:pt x="1868" y="746"/>
                </a:lnTo>
                <a:lnTo>
                  <a:pt x="1863" y="732"/>
                </a:lnTo>
                <a:lnTo>
                  <a:pt x="1853" y="720"/>
                </a:lnTo>
                <a:lnTo>
                  <a:pt x="1841" y="710"/>
                </a:lnTo>
                <a:lnTo>
                  <a:pt x="1827" y="704"/>
                </a:lnTo>
                <a:lnTo>
                  <a:pt x="1812" y="703"/>
                </a:lnTo>
                <a:lnTo>
                  <a:pt x="1462" y="703"/>
                </a:lnTo>
                <a:close/>
                <a:moveTo>
                  <a:pt x="1403" y="0"/>
                </a:moveTo>
                <a:lnTo>
                  <a:pt x="1483" y="4"/>
                </a:lnTo>
                <a:lnTo>
                  <a:pt x="1562" y="13"/>
                </a:lnTo>
                <a:lnTo>
                  <a:pt x="1638" y="30"/>
                </a:lnTo>
                <a:lnTo>
                  <a:pt x="1713" y="53"/>
                </a:lnTo>
                <a:lnTo>
                  <a:pt x="1785" y="81"/>
                </a:lnTo>
                <a:lnTo>
                  <a:pt x="1856" y="117"/>
                </a:lnTo>
                <a:lnTo>
                  <a:pt x="1925" y="160"/>
                </a:lnTo>
                <a:lnTo>
                  <a:pt x="1981" y="202"/>
                </a:lnTo>
                <a:lnTo>
                  <a:pt x="2034" y="245"/>
                </a:lnTo>
                <a:lnTo>
                  <a:pt x="2084" y="293"/>
                </a:lnTo>
                <a:lnTo>
                  <a:pt x="2129" y="344"/>
                </a:lnTo>
                <a:lnTo>
                  <a:pt x="2169" y="400"/>
                </a:lnTo>
                <a:lnTo>
                  <a:pt x="2207" y="457"/>
                </a:lnTo>
                <a:lnTo>
                  <a:pt x="2240" y="518"/>
                </a:lnTo>
                <a:lnTo>
                  <a:pt x="2268" y="582"/>
                </a:lnTo>
                <a:lnTo>
                  <a:pt x="2307" y="552"/>
                </a:lnTo>
                <a:lnTo>
                  <a:pt x="2346" y="526"/>
                </a:lnTo>
                <a:lnTo>
                  <a:pt x="2388" y="506"/>
                </a:lnTo>
                <a:lnTo>
                  <a:pt x="2431" y="489"/>
                </a:lnTo>
                <a:lnTo>
                  <a:pt x="2477" y="477"/>
                </a:lnTo>
                <a:lnTo>
                  <a:pt x="2524" y="471"/>
                </a:lnTo>
                <a:lnTo>
                  <a:pt x="2572" y="469"/>
                </a:lnTo>
                <a:lnTo>
                  <a:pt x="2626" y="471"/>
                </a:lnTo>
                <a:lnTo>
                  <a:pt x="2678" y="479"/>
                </a:lnTo>
                <a:lnTo>
                  <a:pt x="2728" y="493"/>
                </a:lnTo>
                <a:lnTo>
                  <a:pt x="2775" y="513"/>
                </a:lnTo>
                <a:lnTo>
                  <a:pt x="2819" y="538"/>
                </a:lnTo>
                <a:lnTo>
                  <a:pt x="2862" y="569"/>
                </a:lnTo>
                <a:lnTo>
                  <a:pt x="2902" y="606"/>
                </a:lnTo>
                <a:lnTo>
                  <a:pt x="2939" y="645"/>
                </a:lnTo>
                <a:lnTo>
                  <a:pt x="2970" y="688"/>
                </a:lnTo>
                <a:lnTo>
                  <a:pt x="2995" y="734"/>
                </a:lnTo>
                <a:lnTo>
                  <a:pt x="3014" y="781"/>
                </a:lnTo>
                <a:lnTo>
                  <a:pt x="3028" y="831"/>
                </a:lnTo>
                <a:lnTo>
                  <a:pt x="3037" y="882"/>
                </a:lnTo>
                <a:lnTo>
                  <a:pt x="3040" y="936"/>
                </a:lnTo>
                <a:lnTo>
                  <a:pt x="3037" y="991"/>
                </a:lnTo>
                <a:lnTo>
                  <a:pt x="3028" y="1044"/>
                </a:lnTo>
                <a:lnTo>
                  <a:pt x="3013" y="1094"/>
                </a:lnTo>
                <a:lnTo>
                  <a:pt x="2992" y="1143"/>
                </a:lnTo>
                <a:lnTo>
                  <a:pt x="2965" y="1188"/>
                </a:lnTo>
                <a:lnTo>
                  <a:pt x="3023" y="1205"/>
                </a:lnTo>
                <a:lnTo>
                  <a:pt x="3078" y="1226"/>
                </a:lnTo>
                <a:lnTo>
                  <a:pt x="3131" y="1250"/>
                </a:lnTo>
                <a:lnTo>
                  <a:pt x="3181" y="1279"/>
                </a:lnTo>
                <a:lnTo>
                  <a:pt x="3228" y="1312"/>
                </a:lnTo>
                <a:lnTo>
                  <a:pt x="3273" y="1349"/>
                </a:lnTo>
                <a:lnTo>
                  <a:pt x="3315" y="1391"/>
                </a:lnTo>
                <a:lnTo>
                  <a:pt x="3355" y="1436"/>
                </a:lnTo>
                <a:lnTo>
                  <a:pt x="3395" y="1492"/>
                </a:lnTo>
                <a:lnTo>
                  <a:pt x="3429" y="1550"/>
                </a:lnTo>
                <a:lnTo>
                  <a:pt x="3458" y="1610"/>
                </a:lnTo>
                <a:lnTo>
                  <a:pt x="3479" y="1672"/>
                </a:lnTo>
                <a:lnTo>
                  <a:pt x="3495" y="1737"/>
                </a:lnTo>
                <a:lnTo>
                  <a:pt x="3505" y="1804"/>
                </a:lnTo>
                <a:lnTo>
                  <a:pt x="3508" y="1872"/>
                </a:lnTo>
                <a:lnTo>
                  <a:pt x="3505" y="1936"/>
                </a:lnTo>
                <a:lnTo>
                  <a:pt x="3497" y="1997"/>
                </a:lnTo>
                <a:lnTo>
                  <a:pt x="3484" y="2057"/>
                </a:lnTo>
                <a:lnTo>
                  <a:pt x="3466" y="2113"/>
                </a:lnTo>
                <a:lnTo>
                  <a:pt x="3444" y="2169"/>
                </a:lnTo>
                <a:lnTo>
                  <a:pt x="3416" y="2222"/>
                </a:lnTo>
                <a:lnTo>
                  <a:pt x="3383" y="2273"/>
                </a:lnTo>
                <a:lnTo>
                  <a:pt x="3345" y="2322"/>
                </a:lnTo>
                <a:lnTo>
                  <a:pt x="3301" y="2369"/>
                </a:lnTo>
                <a:lnTo>
                  <a:pt x="3255" y="2411"/>
                </a:lnTo>
                <a:lnTo>
                  <a:pt x="3207" y="2450"/>
                </a:lnTo>
                <a:lnTo>
                  <a:pt x="3156" y="2483"/>
                </a:lnTo>
                <a:lnTo>
                  <a:pt x="3103" y="2510"/>
                </a:lnTo>
                <a:lnTo>
                  <a:pt x="3047" y="2534"/>
                </a:lnTo>
                <a:lnTo>
                  <a:pt x="2990" y="2551"/>
                </a:lnTo>
                <a:lnTo>
                  <a:pt x="2931" y="2564"/>
                </a:lnTo>
                <a:lnTo>
                  <a:pt x="2869" y="2571"/>
                </a:lnTo>
                <a:lnTo>
                  <a:pt x="2806" y="2574"/>
                </a:lnTo>
                <a:lnTo>
                  <a:pt x="818" y="2574"/>
                </a:lnTo>
                <a:lnTo>
                  <a:pt x="745" y="2571"/>
                </a:lnTo>
                <a:lnTo>
                  <a:pt x="673" y="2563"/>
                </a:lnTo>
                <a:lnTo>
                  <a:pt x="604" y="2548"/>
                </a:lnTo>
                <a:lnTo>
                  <a:pt x="537" y="2526"/>
                </a:lnTo>
                <a:lnTo>
                  <a:pt x="473" y="2500"/>
                </a:lnTo>
                <a:lnTo>
                  <a:pt x="412" y="2467"/>
                </a:lnTo>
                <a:lnTo>
                  <a:pt x="352" y="2428"/>
                </a:lnTo>
                <a:lnTo>
                  <a:pt x="295" y="2384"/>
                </a:lnTo>
                <a:lnTo>
                  <a:pt x="240" y="2334"/>
                </a:lnTo>
                <a:lnTo>
                  <a:pt x="189" y="2279"/>
                </a:lnTo>
                <a:lnTo>
                  <a:pt x="146" y="2222"/>
                </a:lnTo>
                <a:lnTo>
                  <a:pt x="106" y="2162"/>
                </a:lnTo>
                <a:lnTo>
                  <a:pt x="74" y="2101"/>
                </a:lnTo>
                <a:lnTo>
                  <a:pt x="48" y="2037"/>
                </a:lnTo>
                <a:lnTo>
                  <a:pt x="27" y="1970"/>
                </a:lnTo>
                <a:lnTo>
                  <a:pt x="12" y="1900"/>
                </a:lnTo>
                <a:lnTo>
                  <a:pt x="3" y="1829"/>
                </a:lnTo>
                <a:lnTo>
                  <a:pt x="0" y="1756"/>
                </a:lnTo>
                <a:lnTo>
                  <a:pt x="2" y="1688"/>
                </a:lnTo>
                <a:lnTo>
                  <a:pt x="11" y="1623"/>
                </a:lnTo>
                <a:lnTo>
                  <a:pt x="23" y="1558"/>
                </a:lnTo>
                <a:lnTo>
                  <a:pt x="41" y="1496"/>
                </a:lnTo>
                <a:lnTo>
                  <a:pt x="65" y="1434"/>
                </a:lnTo>
                <a:lnTo>
                  <a:pt x="94" y="1375"/>
                </a:lnTo>
                <a:lnTo>
                  <a:pt x="128" y="1316"/>
                </a:lnTo>
                <a:lnTo>
                  <a:pt x="166" y="1261"/>
                </a:lnTo>
                <a:lnTo>
                  <a:pt x="209" y="1210"/>
                </a:lnTo>
                <a:lnTo>
                  <a:pt x="253" y="1163"/>
                </a:lnTo>
                <a:lnTo>
                  <a:pt x="302" y="1119"/>
                </a:lnTo>
                <a:lnTo>
                  <a:pt x="355" y="1081"/>
                </a:lnTo>
                <a:lnTo>
                  <a:pt x="412" y="1046"/>
                </a:lnTo>
                <a:lnTo>
                  <a:pt x="471" y="1015"/>
                </a:lnTo>
                <a:lnTo>
                  <a:pt x="469" y="982"/>
                </a:lnTo>
                <a:lnTo>
                  <a:pt x="468" y="955"/>
                </a:lnTo>
                <a:lnTo>
                  <a:pt x="468" y="936"/>
                </a:lnTo>
                <a:lnTo>
                  <a:pt x="470" y="860"/>
                </a:lnTo>
                <a:lnTo>
                  <a:pt x="479" y="786"/>
                </a:lnTo>
                <a:lnTo>
                  <a:pt x="493" y="715"/>
                </a:lnTo>
                <a:lnTo>
                  <a:pt x="512" y="644"/>
                </a:lnTo>
                <a:lnTo>
                  <a:pt x="536" y="577"/>
                </a:lnTo>
                <a:lnTo>
                  <a:pt x="566" y="512"/>
                </a:lnTo>
                <a:lnTo>
                  <a:pt x="602" y="450"/>
                </a:lnTo>
                <a:lnTo>
                  <a:pt x="643" y="389"/>
                </a:lnTo>
                <a:lnTo>
                  <a:pt x="689" y="330"/>
                </a:lnTo>
                <a:lnTo>
                  <a:pt x="742" y="275"/>
                </a:lnTo>
                <a:lnTo>
                  <a:pt x="798" y="223"/>
                </a:lnTo>
                <a:lnTo>
                  <a:pt x="855" y="176"/>
                </a:lnTo>
                <a:lnTo>
                  <a:pt x="916" y="135"/>
                </a:lnTo>
                <a:lnTo>
                  <a:pt x="979" y="99"/>
                </a:lnTo>
                <a:lnTo>
                  <a:pt x="1044" y="70"/>
                </a:lnTo>
                <a:lnTo>
                  <a:pt x="1111" y="44"/>
                </a:lnTo>
                <a:lnTo>
                  <a:pt x="1181" y="25"/>
                </a:lnTo>
                <a:lnTo>
                  <a:pt x="1252" y="12"/>
                </a:lnTo>
                <a:lnTo>
                  <a:pt x="1327" y="4"/>
                </a:lnTo>
                <a:lnTo>
                  <a:pt x="14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38" name="Group 37">
            <a:extLst>
              <a:ext uri="{FF2B5EF4-FFF2-40B4-BE49-F238E27FC236}">
                <a16:creationId xmlns:a16="http://schemas.microsoft.com/office/drawing/2014/main" id="{48A7D339-0D96-0740-79E3-FE9AAADA565F}"/>
              </a:ext>
            </a:extLst>
          </p:cNvPr>
          <p:cNvGrpSpPr/>
          <p:nvPr/>
        </p:nvGrpSpPr>
        <p:grpSpPr>
          <a:xfrm>
            <a:off x="8112689" y="1686577"/>
            <a:ext cx="310366" cy="343649"/>
            <a:chOff x="13300075" y="3514726"/>
            <a:chExt cx="3597276" cy="3983038"/>
          </a:xfrm>
          <a:solidFill>
            <a:schemeClr val="bg1"/>
          </a:solidFill>
        </p:grpSpPr>
        <p:sp>
          <p:nvSpPr>
            <p:cNvPr id="39" name="Freeform 21">
              <a:extLst>
                <a:ext uri="{FF2B5EF4-FFF2-40B4-BE49-F238E27FC236}">
                  <a16:creationId xmlns:a16="http://schemas.microsoft.com/office/drawing/2014/main" id="{C4630712-47A3-EF89-3BDB-666DD533222B}"/>
                </a:ext>
              </a:extLst>
            </p:cNvPr>
            <p:cNvSpPr>
              <a:spLocks/>
            </p:cNvSpPr>
            <p:nvPr/>
          </p:nvSpPr>
          <p:spPr bwMode="auto">
            <a:xfrm>
              <a:off x="13300075" y="5380038"/>
              <a:ext cx="565150" cy="254000"/>
            </a:xfrm>
            <a:custGeom>
              <a:avLst/>
              <a:gdLst>
                <a:gd name="T0" fmla="*/ 159 w 714"/>
                <a:gd name="T1" fmla="*/ 0 h 319"/>
                <a:gd name="T2" fmla="*/ 555 w 714"/>
                <a:gd name="T3" fmla="*/ 0 h 319"/>
                <a:gd name="T4" fmla="*/ 610 w 714"/>
                <a:gd name="T5" fmla="*/ 9 h 319"/>
                <a:gd name="T6" fmla="*/ 636 w 714"/>
                <a:gd name="T7" fmla="*/ 21 h 319"/>
                <a:gd name="T8" fmla="*/ 659 w 714"/>
                <a:gd name="T9" fmla="*/ 38 h 319"/>
                <a:gd name="T10" fmla="*/ 679 w 714"/>
                <a:gd name="T11" fmla="*/ 58 h 319"/>
                <a:gd name="T12" fmla="*/ 697 w 714"/>
                <a:gd name="T13" fmla="*/ 85 h 319"/>
                <a:gd name="T14" fmla="*/ 709 w 714"/>
                <a:gd name="T15" fmla="*/ 114 h 319"/>
                <a:gd name="T16" fmla="*/ 714 w 714"/>
                <a:gd name="T17" fmla="*/ 145 h 319"/>
                <a:gd name="T18" fmla="*/ 714 w 714"/>
                <a:gd name="T19" fmla="*/ 175 h 319"/>
                <a:gd name="T20" fmla="*/ 709 w 714"/>
                <a:gd name="T21" fmla="*/ 206 h 319"/>
                <a:gd name="T22" fmla="*/ 697 w 714"/>
                <a:gd name="T23" fmla="*/ 235 h 319"/>
                <a:gd name="T24" fmla="*/ 680 w 714"/>
                <a:gd name="T25" fmla="*/ 261 h 319"/>
                <a:gd name="T26" fmla="*/ 657 w 714"/>
                <a:gd name="T27" fmla="*/ 284 h 319"/>
                <a:gd name="T28" fmla="*/ 583 w 714"/>
                <a:gd name="T29" fmla="*/ 319 h 319"/>
                <a:gd name="T30" fmla="*/ 159 w 714"/>
                <a:gd name="T31" fmla="*/ 319 h 319"/>
                <a:gd name="T32" fmla="*/ 127 w 714"/>
                <a:gd name="T33" fmla="*/ 316 h 319"/>
                <a:gd name="T34" fmla="*/ 98 w 714"/>
                <a:gd name="T35" fmla="*/ 307 h 319"/>
                <a:gd name="T36" fmla="*/ 70 w 714"/>
                <a:gd name="T37" fmla="*/ 291 h 319"/>
                <a:gd name="T38" fmla="*/ 46 w 714"/>
                <a:gd name="T39" fmla="*/ 271 h 319"/>
                <a:gd name="T40" fmla="*/ 26 w 714"/>
                <a:gd name="T41" fmla="*/ 249 h 319"/>
                <a:gd name="T42" fmla="*/ 12 w 714"/>
                <a:gd name="T43" fmla="*/ 221 h 319"/>
                <a:gd name="T44" fmla="*/ 5 w 714"/>
                <a:gd name="T45" fmla="*/ 194 h 319"/>
                <a:gd name="T46" fmla="*/ 0 w 714"/>
                <a:gd name="T47" fmla="*/ 163 h 319"/>
                <a:gd name="T48" fmla="*/ 5 w 714"/>
                <a:gd name="T49" fmla="*/ 126 h 319"/>
                <a:gd name="T50" fmla="*/ 15 w 714"/>
                <a:gd name="T51" fmla="*/ 93 h 319"/>
                <a:gd name="T52" fmla="*/ 34 w 714"/>
                <a:gd name="T53" fmla="*/ 62 h 319"/>
                <a:gd name="T54" fmla="*/ 58 w 714"/>
                <a:gd name="T55" fmla="*/ 36 h 319"/>
                <a:gd name="T56" fmla="*/ 89 w 714"/>
                <a:gd name="T57" fmla="*/ 16 h 319"/>
                <a:gd name="T58" fmla="*/ 122 w 714"/>
                <a:gd name="T59" fmla="*/ 4 h 319"/>
                <a:gd name="T60" fmla="*/ 159 w 714"/>
                <a:gd name="T61"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4" h="319">
                  <a:moveTo>
                    <a:pt x="159" y="0"/>
                  </a:moveTo>
                  <a:lnTo>
                    <a:pt x="555" y="0"/>
                  </a:lnTo>
                  <a:lnTo>
                    <a:pt x="610" y="9"/>
                  </a:lnTo>
                  <a:lnTo>
                    <a:pt x="636" y="21"/>
                  </a:lnTo>
                  <a:lnTo>
                    <a:pt x="659" y="38"/>
                  </a:lnTo>
                  <a:lnTo>
                    <a:pt x="679" y="58"/>
                  </a:lnTo>
                  <a:lnTo>
                    <a:pt x="697" y="85"/>
                  </a:lnTo>
                  <a:lnTo>
                    <a:pt x="709" y="114"/>
                  </a:lnTo>
                  <a:lnTo>
                    <a:pt x="714" y="145"/>
                  </a:lnTo>
                  <a:lnTo>
                    <a:pt x="714" y="175"/>
                  </a:lnTo>
                  <a:lnTo>
                    <a:pt x="709" y="206"/>
                  </a:lnTo>
                  <a:lnTo>
                    <a:pt x="697" y="235"/>
                  </a:lnTo>
                  <a:lnTo>
                    <a:pt x="680" y="261"/>
                  </a:lnTo>
                  <a:lnTo>
                    <a:pt x="657" y="284"/>
                  </a:lnTo>
                  <a:lnTo>
                    <a:pt x="583" y="319"/>
                  </a:lnTo>
                  <a:lnTo>
                    <a:pt x="159" y="319"/>
                  </a:lnTo>
                  <a:lnTo>
                    <a:pt x="127" y="316"/>
                  </a:lnTo>
                  <a:lnTo>
                    <a:pt x="98" y="307"/>
                  </a:lnTo>
                  <a:lnTo>
                    <a:pt x="70" y="291"/>
                  </a:lnTo>
                  <a:lnTo>
                    <a:pt x="46" y="271"/>
                  </a:lnTo>
                  <a:lnTo>
                    <a:pt x="26" y="249"/>
                  </a:lnTo>
                  <a:lnTo>
                    <a:pt x="12" y="221"/>
                  </a:lnTo>
                  <a:lnTo>
                    <a:pt x="5" y="194"/>
                  </a:lnTo>
                  <a:lnTo>
                    <a:pt x="0" y="163"/>
                  </a:lnTo>
                  <a:lnTo>
                    <a:pt x="5" y="126"/>
                  </a:lnTo>
                  <a:lnTo>
                    <a:pt x="15" y="93"/>
                  </a:lnTo>
                  <a:lnTo>
                    <a:pt x="34" y="62"/>
                  </a:lnTo>
                  <a:lnTo>
                    <a:pt x="58" y="36"/>
                  </a:lnTo>
                  <a:lnTo>
                    <a:pt x="89" y="16"/>
                  </a:lnTo>
                  <a:lnTo>
                    <a:pt x="122" y="4"/>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22">
              <a:extLst>
                <a:ext uri="{FF2B5EF4-FFF2-40B4-BE49-F238E27FC236}">
                  <a16:creationId xmlns:a16="http://schemas.microsoft.com/office/drawing/2014/main" id="{E16ED551-B558-9C3A-6818-8F1F6BF6F100}"/>
                </a:ext>
              </a:extLst>
            </p:cNvPr>
            <p:cNvSpPr>
              <a:spLocks noEditPoints="1"/>
            </p:cNvSpPr>
            <p:nvPr/>
          </p:nvSpPr>
          <p:spPr bwMode="auto">
            <a:xfrm>
              <a:off x="13638213" y="3514726"/>
              <a:ext cx="3259138" cy="3983038"/>
            </a:xfrm>
            <a:custGeom>
              <a:avLst/>
              <a:gdLst>
                <a:gd name="T0" fmla="*/ 1455 w 4106"/>
                <a:gd name="T1" fmla="*/ 736 h 5019"/>
                <a:gd name="T2" fmla="*/ 1192 w 4106"/>
                <a:gd name="T3" fmla="*/ 944 h 5019"/>
                <a:gd name="T4" fmla="*/ 1090 w 4106"/>
                <a:gd name="T5" fmla="*/ 1265 h 5019"/>
                <a:gd name="T6" fmla="*/ 1158 w 4106"/>
                <a:gd name="T7" fmla="*/ 1914 h 5019"/>
                <a:gd name="T8" fmla="*/ 1362 w 4106"/>
                <a:gd name="T9" fmla="*/ 2671 h 5019"/>
                <a:gd name="T10" fmla="*/ 1707 w 4106"/>
                <a:gd name="T11" fmla="*/ 3372 h 5019"/>
                <a:gd name="T12" fmla="*/ 2342 w 4106"/>
                <a:gd name="T13" fmla="*/ 4128 h 5019"/>
                <a:gd name="T14" fmla="*/ 2478 w 4106"/>
                <a:gd name="T15" fmla="*/ 4257 h 5019"/>
                <a:gd name="T16" fmla="*/ 2650 w 4106"/>
                <a:gd name="T17" fmla="*/ 4305 h 5019"/>
                <a:gd name="T18" fmla="*/ 2907 w 4106"/>
                <a:gd name="T19" fmla="*/ 4276 h 5019"/>
                <a:gd name="T20" fmla="*/ 3172 w 4106"/>
                <a:gd name="T21" fmla="*/ 4163 h 5019"/>
                <a:gd name="T22" fmla="*/ 3348 w 4106"/>
                <a:gd name="T23" fmla="*/ 3963 h 5019"/>
                <a:gd name="T24" fmla="*/ 3346 w 4106"/>
                <a:gd name="T25" fmla="*/ 3733 h 5019"/>
                <a:gd name="T26" fmla="*/ 3242 w 4106"/>
                <a:gd name="T27" fmla="*/ 3533 h 5019"/>
                <a:gd name="T28" fmla="*/ 2999 w 4106"/>
                <a:gd name="T29" fmla="*/ 3171 h 5019"/>
                <a:gd name="T30" fmla="*/ 2854 w 4106"/>
                <a:gd name="T31" fmla="*/ 3035 h 5019"/>
                <a:gd name="T32" fmla="*/ 2649 w 4106"/>
                <a:gd name="T33" fmla="*/ 3001 h 5019"/>
                <a:gd name="T34" fmla="*/ 2462 w 4106"/>
                <a:gd name="T35" fmla="*/ 3055 h 5019"/>
                <a:gd name="T36" fmla="*/ 2372 w 4106"/>
                <a:gd name="T37" fmla="*/ 3104 h 5019"/>
                <a:gd name="T38" fmla="*/ 2287 w 4106"/>
                <a:gd name="T39" fmla="*/ 3100 h 5019"/>
                <a:gd name="T40" fmla="*/ 2158 w 4106"/>
                <a:gd name="T41" fmla="*/ 2989 h 5019"/>
                <a:gd name="T42" fmla="*/ 1872 w 4106"/>
                <a:gd name="T43" fmla="*/ 2525 h 5019"/>
                <a:gd name="T44" fmla="*/ 1829 w 4106"/>
                <a:gd name="T45" fmla="*/ 2349 h 5019"/>
                <a:gd name="T46" fmla="*/ 1813 w 4106"/>
                <a:gd name="T47" fmla="*/ 2128 h 5019"/>
                <a:gd name="T48" fmla="*/ 1875 w 4106"/>
                <a:gd name="T49" fmla="*/ 1978 h 5019"/>
                <a:gd name="T50" fmla="*/ 2018 w 4106"/>
                <a:gd name="T51" fmla="*/ 1934 h 5019"/>
                <a:gd name="T52" fmla="*/ 2149 w 4106"/>
                <a:gd name="T53" fmla="*/ 1877 h 5019"/>
                <a:gd name="T54" fmla="*/ 2247 w 4106"/>
                <a:gd name="T55" fmla="*/ 1758 h 5019"/>
                <a:gd name="T56" fmla="*/ 2262 w 4106"/>
                <a:gd name="T57" fmla="*/ 1532 h 5019"/>
                <a:gd name="T58" fmla="*/ 2086 w 4106"/>
                <a:gd name="T59" fmla="*/ 918 h 5019"/>
                <a:gd name="T60" fmla="*/ 2004 w 4106"/>
                <a:gd name="T61" fmla="*/ 781 h 5019"/>
                <a:gd name="T62" fmla="*/ 1773 w 4106"/>
                <a:gd name="T63" fmla="*/ 687 h 5019"/>
                <a:gd name="T64" fmla="*/ 3983 w 4106"/>
                <a:gd name="T65" fmla="*/ 17 h 5019"/>
                <a:gd name="T66" fmla="*/ 4103 w 4106"/>
                <a:gd name="T67" fmla="*/ 164 h 5019"/>
                <a:gd name="T68" fmla="*/ 4071 w 4106"/>
                <a:gd name="T69" fmla="*/ 4929 h 5019"/>
                <a:gd name="T70" fmla="*/ 3904 w 4106"/>
                <a:gd name="T71" fmla="*/ 5019 h 5019"/>
                <a:gd name="T72" fmla="*/ 59 w 4106"/>
                <a:gd name="T73" fmla="*/ 4958 h 5019"/>
                <a:gd name="T74" fmla="*/ 0 w 4106"/>
                <a:gd name="T75" fmla="*/ 4351 h 5019"/>
                <a:gd name="T76" fmla="*/ 224 w 4106"/>
                <a:gd name="T77" fmla="*/ 4335 h 5019"/>
                <a:gd name="T78" fmla="*/ 400 w 4106"/>
                <a:gd name="T79" fmla="*/ 4179 h 5019"/>
                <a:gd name="T80" fmla="*/ 414 w 4106"/>
                <a:gd name="T81" fmla="*/ 3944 h 5019"/>
                <a:gd name="T82" fmla="*/ 258 w 4106"/>
                <a:gd name="T83" fmla="*/ 3768 h 5019"/>
                <a:gd name="T84" fmla="*/ 45 w 4106"/>
                <a:gd name="T85" fmla="*/ 3737 h 5019"/>
                <a:gd name="T86" fmla="*/ 140 w 4106"/>
                <a:gd name="T87" fmla="*/ 2815 h 5019"/>
                <a:gd name="T88" fmla="*/ 344 w 4106"/>
                <a:gd name="T89" fmla="*/ 2726 h 5019"/>
                <a:gd name="T90" fmla="*/ 432 w 4106"/>
                <a:gd name="T91" fmla="*/ 2502 h 5019"/>
                <a:gd name="T92" fmla="*/ 340 w 4106"/>
                <a:gd name="T93" fmla="*/ 2289 h 5019"/>
                <a:gd name="T94" fmla="*/ 134 w 4106"/>
                <a:gd name="T95" fmla="*/ 2202 h 5019"/>
                <a:gd name="T96" fmla="*/ 52 w 4106"/>
                <a:gd name="T97" fmla="*/ 1280 h 5019"/>
                <a:gd name="T98" fmla="*/ 270 w 4106"/>
                <a:gd name="T99" fmla="*/ 1245 h 5019"/>
                <a:gd name="T100" fmla="*/ 420 w 4106"/>
                <a:gd name="T101" fmla="*/ 1066 h 5019"/>
                <a:gd name="T102" fmla="*/ 402 w 4106"/>
                <a:gd name="T103" fmla="*/ 836 h 5019"/>
                <a:gd name="T104" fmla="*/ 226 w 4106"/>
                <a:gd name="T105" fmla="*/ 681 h 5019"/>
                <a:gd name="T106" fmla="*/ 3 w 4106"/>
                <a:gd name="T107" fmla="*/ 666 h 5019"/>
                <a:gd name="T108" fmla="*/ 62 w 4106"/>
                <a:gd name="T109" fmla="*/ 61 h 5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06" h="5019">
                  <a:moveTo>
                    <a:pt x="1709" y="683"/>
                  </a:moveTo>
                  <a:lnTo>
                    <a:pt x="1643" y="686"/>
                  </a:lnTo>
                  <a:lnTo>
                    <a:pt x="1579" y="695"/>
                  </a:lnTo>
                  <a:lnTo>
                    <a:pt x="1516" y="712"/>
                  </a:lnTo>
                  <a:lnTo>
                    <a:pt x="1455" y="736"/>
                  </a:lnTo>
                  <a:lnTo>
                    <a:pt x="1391" y="765"/>
                  </a:lnTo>
                  <a:lnTo>
                    <a:pt x="1333" y="802"/>
                  </a:lnTo>
                  <a:lnTo>
                    <a:pt x="1281" y="843"/>
                  </a:lnTo>
                  <a:lnTo>
                    <a:pt x="1233" y="892"/>
                  </a:lnTo>
                  <a:lnTo>
                    <a:pt x="1192" y="944"/>
                  </a:lnTo>
                  <a:lnTo>
                    <a:pt x="1157" y="1002"/>
                  </a:lnTo>
                  <a:lnTo>
                    <a:pt x="1129" y="1063"/>
                  </a:lnTo>
                  <a:lnTo>
                    <a:pt x="1108" y="1127"/>
                  </a:lnTo>
                  <a:lnTo>
                    <a:pt x="1096" y="1194"/>
                  </a:lnTo>
                  <a:lnTo>
                    <a:pt x="1090" y="1265"/>
                  </a:lnTo>
                  <a:lnTo>
                    <a:pt x="1090" y="1355"/>
                  </a:lnTo>
                  <a:lnTo>
                    <a:pt x="1094" y="1446"/>
                  </a:lnTo>
                  <a:lnTo>
                    <a:pt x="1111" y="1604"/>
                  </a:lnTo>
                  <a:lnTo>
                    <a:pt x="1132" y="1760"/>
                  </a:lnTo>
                  <a:lnTo>
                    <a:pt x="1158" y="1914"/>
                  </a:lnTo>
                  <a:lnTo>
                    <a:pt x="1189" y="2070"/>
                  </a:lnTo>
                  <a:lnTo>
                    <a:pt x="1224" y="2222"/>
                  </a:lnTo>
                  <a:lnTo>
                    <a:pt x="1264" y="2373"/>
                  </a:lnTo>
                  <a:lnTo>
                    <a:pt x="1310" y="2523"/>
                  </a:lnTo>
                  <a:lnTo>
                    <a:pt x="1362" y="2671"/>
                  </a:lnTo>
                  <a:lnTo>
                    <a:pt x="1418" y="2818"/>
                  </a:lnTo>
                  <a:lnTo>
                    <a:pt x="1481" y="2960"/>
                  </a:lnTo>
                  <a:lnTo>
                    <a:pt x="1550" y="3100"/>
                  </a:lnTo>
                  <a:lnTo>
                    <a:pt x="1625" y="3238"/>
                  </a:lnTo>
                  <a:lnTo>
                    <a:pt x="1707" y="3372"/>
                  </a:lnTo>
                  <a:lnTo>
                    <a:pt x="1794" y="3502"/>
                  </a:lnTo>
                  <a:lnTo>
                    <a:pt x="1891" y="3629"/>
                  </a:lnTo>
                  <a:lnTo>
                    <a:pt x="1992" y="3751"/>
                  </a:lnTo>
                  <a:lnTo>
                    <a:pt x="2044" y="3814"/>
                  </a:lnTo>
                  <a:lnTo>
                    <a:pt x="2342" y="4128"/>
                  </a:lnTo>
                  <a:lnTo>
                    <a:pt x="2374" y="4160"/>
                  </a:lnTo>
                  <a:lnTo>
                    <a:pt x="2401" y="4189"/>
                  </a:lnTo>
                  <a:lnTo>
                    <a:pt x="2427" y="4215"/>
                  </a:lnTo>
                  <a:lnTo>
                    <a:pt x="2452" y="4238"/>
                  </a:lnTo>
                  <a:lnTo>
                    <a:pt x="2478" y="4257"/>
                  </a:lnTo>
                  <a:lnTo>
                    <a:pt x="2504" y="4272"/>
                  </a:lnTo>
                  <a:lnTo>
                    <a:pt x="2533" y="4286"/>
                  </a:lnTo>
                  <a:lnTo>
                    <a:pt x="2566" y="4295"/>
                  </a:lnTo>
                  <a:lnTo>
                    <a:pt x="2605" y="4301"/>
                  </a:lnTo>
                  <a:lnTo>
                    <a:pt x="2650" y="4305"/>
                  </a:lnTo>
                  <a:lnTo>
                    <a:pt x="2704" y="4305"/>
                  </a:lnTo>
                  <a:lnTo>
                    <a:pt x="2751" y="4304"/>
                  </a:lnTo>
                  <a:lnTo>
                    <a:pt x="2802" y="4298"/>
                  </a:lnTo>
                  <a:lnTo>
                    <a:pt x="2854" y="4289"/>
                  </a:lnTo>
                  <a:lnTo>
                    <a:pt x="2907" y="4276"/>
                  </a:lnTo>
                  <a:lnTo>
                    <a:pt x="2962" y="4261"/>
                  </a:lnTo>
                  <a:lnTo>
                    <a:pt x="3017" y="4241"/>
                  </a:lnTo>
                  <a:lnTo>
                    <a:pt x="3071" y="4220"/>
                  </a:lnTo>
                  <a:lnTo>
                    <a:pt x="3123" y="4192"/>
                  </a:lnTo>
                  <a:lnTo>
                    <a:pt x="3172" y="4163"/>
                  </a:lnTo>
                  <a:lnTo>
                    <a:pt x="3218" y="4130"/>
                  </a:lnTo>
                  <a:lnTo>
                    <a:pt x="3259" y="4093"/>
                  </a:lnTo>
                  <a:lnTo>
                    <a:pt x="3296" y="4053"/>
                  </a:lnTo>
                  <a:lnTo>
                    <a:pt x="3325" y="4011"/>
                  </a:lnTo>
                  <a:lnTo>
                    <a:pt x="3348" y="3963"/>
                  </a:lnTo>
                  <a:lnTo>
                    <a:pt x="3363" y="3915"/>
                  </a:lnTo>
                  <a:lnTo>
                    <a:pt x="3369" y="3867"/>
                  </a:lnTo>
                  <a:lnTo>
                    <a:pt x="3367" y="3821"/>
                  </a:lnTo>
                  <a:lnTo>
                    <a:pt x="3360" y="3776"/>
                  </a:lnTo>
                  <a:lnTo>
                    <a:pt x="3346" y="3733"/>
                  </a:lnTo>
                  <a:lnTo>
                    <a:pt x="3329" y="3690"/>
                  </a:lnTo>
                  <a:lnTo>
                    <a:pt x="3309" y="3649"/>
                  </a:lnTo>
                  <a:lnTo>
                    <a:pt x="3286" y="3609"/>
                  </a:lnTo>
                  <a:lnTo>
                    <a:pt x="3265" y="3571"/>
                  </a:lnTo>
                  <a:lnTo>
                    <a:pt x="3242" y="3533"/>
                  </a:lnTo>
                  <a:lnTo>
                    <a:pt x="3092" y="3299"/>
                  </a:lnTo>
                  <a:lnTo>
                    <a:pt x="3082" y="3284"/>
                  </a:lnTo>
                  <a:lnTo>
                    <a:pt x="3054" y="3244"/>
                  </a:lnTo>
                  <a:lnTo>
                    <a:pt x="3026" y="3206"/>
                  </a:lnTo>
                  <a:lnTo>
                    <a:pt x="2999" y="3171"/>
                  </a:lnTo>
                  <a:lnTo>
                    <a:pt x="2971" y="3137"/>
                  </a:lnTo>
                  <a:lnTo>
                    <a:pt x="2944" y="3107"/>
                  </a:lnTo>
                  <a:lnTo>
                    <a:pt x="2915" y="3079"/>
                  </a:lnTo>
                  <a:lnTo>
                    <a:pt x="2886" y="3055"/>
                  </a:lnTo>
                  <a:lnTo>
                    <a:pt x="2854" y="3035"/>
                  </a:lnTo>
                  <a:lnTo>
                    <a:pt x="2819" y="3018"/>
                  </a:lnTo>
                  <a:lnTo>
                    <a:pt x="2782" y="3007"/>
                  </a:lnTo>
                  <a:lnTo>
                    <a:pt x="2741" y="3000"/>
                  </a:lnTo>
                  <a:lnTo>
                    <a:pt x="2698" y="2998"/>
                  </a:lnTo>
                  <a:lnTo>
                    <a:pt x="2649" y="3001"/>
                  </a:lnTo>
                  <a:lnTo>
                    <a:pt x="2597" y="3009"/>
                  </a:lnTo>
                  <a:lnTo>
                    <a:pt x="2540" y="3024"/>
                  </a:lnTo>
                  <a:lnTo>
                    <a:pt x="2511" y="3033"/>
                  </a:lnTo>
                  <a:lnTo>
                    <a:pt x="2485" y="3044"/>
                  </a:lnTo>
                  <a:lnTo>
                    <a:pt x="2462" y="3055"/>
                  </a:lnTo>
                  <a:lnTo>
                    <a:pt x="2443" y="3065"/>
                  </a:lnTo>
                  <a:lnTo>
                    <a:pt x="2423" y="3078"/>
                  </a:lnTo>
                  <a:lnTo>
                    <a:pt x="2406" y="3087"/>
                  </a:lnTo>
                  <a:lnTo>
                    <a:pt x="2389" y="3096"/>
                  </a:lnTo>
                  <a:lnTo>
                    <a:pt x="2372" y="3104"/>
                  </a:lnTo>
                  <a:lnTo>
                    <a:pt x="2357" y="3108"/>
                  </a:lnTo>
                  <a:lnTo>
                    <a:pt x="2340" y="3111"/>
                  </a:lnTo>
                  <a:lnTo>
                    <a:pt x="2323" y="3111"/>
                  </a:lnTo>
                  <a:lnTo>
                    <a:pt x="2306" y="3108"/>
                  </a:lnTo>
                  <a:lnTo>
                    <a:pt x="2287" y="3100"/>
                  </a:lnTo>
                  <a:lnTo>
                    <a:pt x="2267" y="3088"/>
                  </a:lnTo>
                  <a:lnTo>
                    <a:pt x="2244" y="3071"/>
                  </a:lnTo>
                  <a:lnTo>
                    <a:pt x="2218" y="3050"/>
                  </a:lnTo>
                  <a:lnTo>
                    <a:pt x="2190" y="3023"/>
                  </a:lnTo>
                  <a:lnTo>
                    <a:pt x="2158" y="2989"/>
                  </a:lnTo>
                  <a:lnTo>
                    <a:pt x="2123" y="2949"/>
                  </a:lnTo>
                  <a:lnTo>
                    <a:pt x="2083" y="2903"/>
                  </a:lnTo>
                  <a:lnTo>
                    <a:pt x="1952" y="2705"/>
                  </a:lnTo>
                  <a:lnTo>
                    <a:pt x="1929" y="2658"/>
                  </a:lnTo>
                  <a:lnTo>
                    <a:pt x="1872" y="2525"/>
                  </a:lnTo>
                  <a:lnTo>
                    <a:pt x="1865" y="2499"/>
                  </a:lnTo>
                  <a:lnTo>
                    <a:pt x="1855" y="2467"/>
                  </a:lnTo>
                  <a:lnTo>
                    <a:pt x="1846" y="2432"/>
                  </a:lnTo>
                  <a:lnTo>
                    <a:pt x="1837" y="2392"/>
                  </a:lnTo>
                  <a:lnTo>
                    <a:pt x="1829" y="2349"/>
                  </a:lnTo>
                  <a:lnTo>
                    <a:pt x="1822" y="2305"/>
                  </a:lnTo>
                  <a:lnTo>
                    <a:pt x="1817" y="2259"/>
                  </a:lnTo>
                  <a:lnTo>
                    <a:pt x="1813" y="2215"/>
                  </a:lnTo>
                  <a:lnTo>
                    <a:pt x="1813" y="2170"/>
                  </a:lnTo>
                  <a:lnTo>
                    <a:pt x="1813" y="2128"/>
                  </a:lnTo>
                  <a:lnTo>
                    <a:pt x="1817" y="2088"/>
                  </a:lnTo>
                  <a:lnTo>
                    <a:pt x="1825" y="2053"/>
                  </a:lnTo>
                  <a:lnTo>
                    <a:pt x="1836" y="2022"/>
                  </a:lnTo>
                  <a:lnTo>
                    <a:pt x="1851" y="1998"/>
                  </a:lnTo>
                  <a:lnTo>
                    <a:pt x="1875" y="1978"/>
                  </a:lnTo>
                  <a:lnTo>
                    <a:pt x="1903" y="1963"/>
                  </a:lnTo>
                  <a:lnTo>
                    <a:pt x="1933" y="1952"/>
                  </a:lnTo>
                  <a:lnTo>
                    <a:pt x="1964" y="1946"/>
                  </a:lnTo>
                  <a:lnTo>
                    <a:pt x="1990" y="1940"/>
                  </a:lnTo>
                  <a:lnTo>
                    <a:pt x="2018" y="1934"/>
                  </a:lnTo>
                  <a:lnTo>
                    <a:pt x="2044" y="1924"/>
                  </a:lnTo>
                  <a:lnTo>
                    <a:pt x="2071" y="1915"/>
                  </a:lnTo>
                  <a:lnTo>
                    <a:pt x="2099" y="1905"/>
                  </a:lnTo>
                  <a:lnTo>
                    <a:pt x="2125" y="1892"/>
                  </a:lnTo>
                  <a:lnTo>
                    <a:pt x="2149" y="1877"/>
                  </a:lnTo>
                  <a:lnTo>
                    <a:pt x="2173" y="1860"/>
                  </a:lnTo>
                  <a:lnTo>
                    <a:pt x="2195" y="1840"/>
                  </a:lnTo>
                  <a:lnTo>
                    <a:pt x="2215" y="1816"/>
                  </a:lnTo>
                  <a:lnTo>
                    <a:pt x="2232" y="1789"/>
                  </a:lnTo>
                  <a:lnTo>
                    <a:pt x="2247" y="1758"/>
                  </a:lnTo>
                  <a:lnTo>
                    <a:pt x="2258" y="1723"/>
                  </a:lnTo>
                  <a:lnTo>
                    <a:pt x="2265" y="1682"/>
                  </a:lnTo>
                  <a:lnTo>
                    <a:pt x="2268" y="1637"/>
                  </a:lnTo>
                  <a:lnTo>
                    <a:pt x="2267" y="1587"/>
                  </a:lnTo>
                  <a:lnTo>
                    <a:pt x="2262" y="1532"/>
                  </a:lnTo>
                  <a:lnTo>
                    <a:pt x="2241" y="1405"/>
                  </a:lnTo>
                  <a:lnTo>
                    <a:pt x="2212" y="1280"/>
                  </a:lnTo>
                  <a:lnTo>
                    <a:pt x="2177" y="1158"/>
                  </a:lnTo>
                  <a:lnTo>
                    <a:pt x="2135" y="1036"/>
                  </a:lnTo>
                  <a:lnTo>
                    <a:pt x="2086" y="918"/>
                  </a:lnTo>
                  <a:lnTo>
                    <a:pt x="2074" y="887"/>
                  </a:lnTo>
                  <a:lnTo>
                    <a:pt x="2060" y="860"/>
                  </a:lnTo>
                  <a:lnTo>
                    <a:pt x="2045" y="831"/>
                  </a:lnTo>
                  <a:lnTo>
                    <a:pt x="2027" y="805"/>
                  </a:lnTo>
                  <a:lnTo>
                    <a:pt x="2004" y="781"/>
                  </a:lnTo>
                  <a:lnTo>
                    <a:pt x="1976" y="758"/>
                  </a:lnTo>
                  <a:lnTo>
                    <a:pt x="1943" y="736"/>
                  </a:lnTo>
                  <a:lnTo>
                    <a:pt x="1901" y="718"/>
                  </a:lnTo>
                  <a:lnTo>
                    <a:pt x="1837" y="698"/>
                  </a:lnTo>
                  <a:lnTo>
                    <a:pt x="1773" y="687"/>
                  </a:lnTo>
                  <a:lnTo>
                    <a:pt x="1709" y="683"/>
                  </a:lnTo>
                  <a:close/>
                  <a:moveTo>
                    <a:pt x="206" y="0"/>
                  </a:moveTo>
                  <a:lnTo>
                    <a:pt x="3904" y="0"/>
                  </a:lnTo>
                  <a:lnTo>
                    <a:pt x="3945" y="5"/>
                  </a:lnTo>
                  <a:lnTo>
                    <a:pt x="3983" y="17"/>
                  </a:lnTo>
                  <a:lnTo>
                    <a:pt x="4017" y="37"/>
                  </a:lnTo>
                  <a:lnTo>
                    <a:pt x="4048" y="61"/>
                  </a:lnTo>
                  <a:lnTo>
                    <a:pt x="4072" y="92"/>
                  </a:lnTo>
                  <a:lnTo>
                    <a:pt x="4090" y="125"/>
                  </a:lnTo>
                  <a:lnTo>
                    <a:pt x="4103" y="164"/>
                  </a:lnTo>
                  <a:lnTo>
                    <a:pt x="4106" y="205"/>
                  </a:lnTo>
                  <a:lnTo>
                    <a:pt x="4106" y="4816"/>
                  </a:lnTo>
                  <a:lnTo>
                    <a:pt x="4101" y="4857"/>
                  </a:lnTo>
                  <a:lnTo>
                    <a:pt x="4089" y="4893"/>
                  </a:lnTo>
                  <a:lnTo>
                    <a:pt x="4071" y="4929"/>
                  </a:lnTo>
                  <a:lnTo>
                    <a:pt x="4046" y="4958"/>
                  </a:lnTo>
                  <a:lnTo>
                    <a:pt x="4017" y="4982"/>
                  </a:lnTo>
                  <a:lnTo>
                    <a:pt x="3982" y="5002"/>
                  </a:lnTo>
                  <a:lnTo>
                    <a:pt x="3944" y="5014"/>
                  </a:lnTo>
                  <a:lnTo>
                    <a:pt x="3904" y="5019"/>
                  </a:lnTo>
                  <a:lnTo>
                    <a:pt x="204" y="5019"/>
                  </a:lnTo>
                  <a:lnTo>
                    <a:pt x="163" y="5014"/>
                  </a:lnTo>
                  <a:lnTo>
                    <a:pt x="125" y="5002"/>
                  </a:lnTo>
                  <a:lnTo>
                    <a:pt x="90" y="4982"/>
                  </a:lnTo>
                  <a:lnTo>
                    <a:pt x="59" y="4958"/>
                  </a:lnTo>
                  <a:lnTo>
                    <a:pt x="35" y="4927"/>
                  </a:lnTo>
                  <a:lnTo>
                    <a:pt x="16" y="4892"/>
                  </a:lnTo>
                  <a:lnTo>
                    <a:pt x="4" y="4854"/>
                  </a:lnTo>
                  <a:lnTo>
                    <a:pt x="0" y="4813"/>
                  </a:lnTo>
                  <a:lnTo>
                    <a:pt x="0" y="4351"/>
                  </a:lnTo>
                  <a:lnTo>
                    <a:pt x="48" y="4351"/>
                  </a:lnTo>
                  <a:lnTo>
                    <a:pt x="96" y="4351"/>
                  </a:lnTo>
                  <a:lnTo>
                    <a:pt x="140" y="4350"/>
                  </a:lnTo>
                  <a:lnTo>
                    <a:pt x="183" y="4345"/>
                  </a:lnTo>
                  <a:lnTo>
                    <a:pt x="224" y="4335"/>
                  </a:lnTo>
                  <a:lnTo>
                    <a:pt x="264" y="4319"/>
                  </a:lnTo>
                  <a:lnTo>
                    <a:pt x="304" y="4295"/>
                  </a:lnTo>
                  <a:lnTo>
                    <a:pt x="342" y="4261"/>
                  </a:lnTo>
                  <a:lnTo>
                    <a:pt x="374" y="4223"/>
                  </a:lnTo>
                  <a:lnTo>
                    <a:pt x="400" y="4179"/>
                  </a:lnTo>
                  <a:lnTo>
                    <a:pt x="418" y="4131"/>
                  </a:lnTo>
                  <a:lnTo>
                    <a:pt x="429" y="4084"/>
                  </a:lnTo>
                  <a:lnTo>
                    <a:pt x="431" y="4037"/>
                  </a:lnTo>
                  <a:lnTo>
                    <a:pt x="426" y="3989"/>
                  </a:lnTo>
                  <a:lnTo>
                    <a:pt x="414" y="3944"/>
                  </a:lnTo>
                  <a:lnTo>
                    <a:pt x="396" y="3901"/>
                  </a:lnTo>
                  <a:lnTo>
                    <a:pt x="370" y="3861"/>
                  </a:lnTo>
                  <a:lnTo>
                    <a:pt x="339" y="3824"/>
                  </a:lnTo>
                  <a:lnTo>
                    <a:pt x="301" y="3794"/>
                  </a:lnTo>
                  <a:lnTo>
                    <a:pt x="258" y="3768"/>
                  </a:lnTo>
                  <a:lnTo>
                    <a:pt x="218" y="3753"/>
                  </a:lnTo>
                  <a:lnTo>
                    <a:pt x="175" y="3742"/>
                  </a:lnTo>
                  <a:lnTo>
                    <a:pt x="133" y="3739"/>
                  </a:lnTo>
                  <a:lnTo>
                    <a:pt x="90" y="3737"/>
                  </a:lnTo>
                  <a:lnTo>
                    <a:pt x="45" y="3737"/>
                  </a:lnTo>
                  <a:lnTo>
                    <a:pt x="1" y="3737"/>
                  </a:lnTo>
                  <a:lnTo>
                    <a:pt x="1" y="2816"/>
                  </a:lnTo>
                  <a:lnTo>
                    <a:pt x="50" y="2816"/>
                  </a:lnTo>
                  <a:lnTo>
                    <a:pt x="96" y="2816"/>
                  </a:lnTo>
                  <a:lnTo>
                    <a:pt x="140" y="2815"/>
                  </a:lnTo>
                  <a:lnTo>
                    <a:pt x="183" y="2809"/>
                  </a:lnTo>
                  <a:lnTo>
                    <a:pt x="224" y="2800"/>
                  </a:lnTo>
                  <a:lnTo>
                    <a:pt x="266" y="2783"/>
                  </a:lnTo>
                  <a:lnTo>
                    <a:pt x="305" y="2758"/>
                  </a:lnTo>
                  <a:lnTo>
                    <a:pt x="344" y="2726"/>
                  </a:lnTo>
                  <a:lnTo>
                    <a:pt x="376" y="2687"/>
                  </a:lnTo>
                  <a:lnTo>
                    <a:pt x="402" y="2644"/>
                  </a:lnTo>
                  <a:lnTo>
                    <a:pt x="420" y="2596"/>
                  </a:lnTo>
                  <a:lnTo>
                    <a:pt x="431" y="2549"/>
                  </a:lnTo>
                  <a:lnTo>
                    <a:pt x="432" y="2502"/>
                  </a:lnTo>
                  <a:lnTo>
                    <a:pt x="428" y="2454"/>
                  </a:lnTo>
                  <a:lnTo>
                    <a:pt x="415" y="2409"/>
                  </a:lnTo>
                  <a:lnTo>
                    <a:pt x="397" y="2366"/>
                  </a:lnTo>
                  <a:lnTo>
                    <a:pt x="371" y="2325"/>
                  </a:lnTo>
                  <a:lnTo>
                    <a:pt x="340" y="2289"/>
                  </a:lnTo>
                  <a:lnTo>
                    <a:pt x="302" y="2257"/>
                  </a:lnTo>
                  <a:lnTo>
                    <a:pt x="259" y="2233"/>
                  </a:lnTo>
                  <a:lnTo>
                    <a:pt x="220" y="2216"/>
                  </a:lnTo>
                  <a:lnTo>
                    <a:pt x="177" y="2207"/>
                  </a:lnTo>
                  <a:lnTo>
                    <a:pt x="134" y="2202"/>
                  </a:lnTo>
                  <a:lnTo>
                    <a:pt x="91" y="2201"/>
                  </a:lnTo>
                  <a:lnTo>
                    <a:pt x="47" y="2201"/>
                  </a:lnTo>
                  <a:lnTo>
                    <a:pt x="3" y="2202"/>
                  </a:lnTo>
                  <a:lnTo>
                    <a:pt x="3" y="1280"/>
                  </a:lnTo>
                  <a:lnTo>
                    <a:pt x="52" y="1280"/>
                  </a:lnTo>
                  <a:lnTo>
                    <a:pt x="97" y="1281"/>
                  </a:lnTo>
                  <a:lnTo>
                    <a:pt x="140" y="1278"/>
                  </a:lnTo>
                  <a:lnTo>
                    <a:pt x="185" y="1274"/>
                  </a:lnTo>
                  <a:lnTo>
                    <a:pt x="227" y="1263"/>
                  </a:lnTo>
                  <a:lnTo>
                    <a:pt x="270" y="1245"/>
                  </a:lnTo>
                  <a:lnTo>
                    <a:pt x="308" y="1220"/>
                  </a:lnTo>
                  <a:lnTo>
                    <a:pt x="344" y="1190"/>
                  </a:lnTo>
                  <a:lnTo>
                    <a:pt x="376" y="1153"/>
                  </a:lnTo>
                  <a:lnTo>
                    <a:pt x="402" y="1110"/>
                  </a:lnTo>
                  <a:lnTo>
                    <a:pt x="420" y="1066"/>
                  </a:lnTo>
                  <a:lnTo>
                    <a:pt x="431" y="1020"/>
                  </a:lnTo>
                  <a:lnTo>
                    <a:pt x="434" y="973"/>
                  </a:lnTo>
                  <a:lnTo>
                    <a:pt x="431" y="927"/>
                  </a:lnTo>
                  <a:lnTo>
                    <a:pt x="420" y="880"/>
                  </a:lnTo>
                  <a:lnTo>
                    <a:pt x="402" y="836"/>
                  </a:lnTo>
                  <a:lnTo>
                    <a:pt x="377" y="794"/>
                  </a:lnTo>
                  <a:lnTo>
                    <a:pt x="345" y="756"/>
                  </a:lnTo>
                  <a:lnTo>
                    <a:pt x="305" y="723"/>
                  </a:lnTo>
                  <a:lnTo>
                    <a:pt x="266" y="698"/>
                  </a:lnTo>
                  <a:lnTo>
                    <a:pt x="226" y="681"/>
                  </a:lnTo>
                  <a:lnTo>
                    <a:pt x="185" y="672"/>
                  </a:lnTo>
                  <a:lnTo>
                    <a:pt x="142" y="668"/>
                  </a:lnTo>
                  <a:lnTo>
                    <a:pt x="97" y="666"/>
                  </a:lnTo>
                  <a:lnTo>
                    <a:pt x="52" y="666"/>
                  </a:lnTo>
                  <a:lnTo>
                    <a:pt x="3" y="666"/>
                  </a:lnTo>
                  <a:lnTo>
                    <a:pt x="3" y="205"/>
                  </a:lnTo>
                  <a:lnTo>
                    <a:pt x="7" y="164"/>
                  </a:lnTo>
                  <a:lnTo>
                    <a:pt x="18" y="125"/>
                  </a:lnTo>
                  <a:lnTo>
                    <a:pt x="38" y="92"/>
                  </a:lnTo>
                  <a:lnTo>
                    <a:pt x="62" y="61"/>
                  </a:lnTo>
                  <a:lnTo>
                    <a:pt x="91" y="37"/>
                  </a:lnTo>
                  <a:lnTo>
                    <a:pt x="126" y="17"/>
                  </a:lnTo>
                  <a:lnTo>
                    <a:pt x="165" y="5"/>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23">
              <a:extLst>
                <a:ext uri="{FF2B5EF4-FFF2-40B4-BE49-F238E27FC236}">
                  <a16:creationId xmlns:a16="http://schemas.microsoft.com/office/drawing/2014/main" id="{CE86B29C-E3C8-72E0-7094-8C1EAF6DBC14}"/>
                </a:ext>
              </a:extLst>
            </p:cNvPr>
            <p:cNvSpPr>
              <a:spLocks/>
            </p:cNvSpPr>
            <p:nvPr/>
          </p:nvSpPr>
          <p:spPr bwMode="auto">
            <a:xfrm>
              <a:off x="13304838" y="6600826"/>
              <a:ext cx="561975" cy="254000"/>
            </a:xfrm>
            <a:custGeom>
              <a:avLst/>
              <a:gdLst>
                <a:gd name="T0" fmla="*/ 151 w 708"/>
                <a:gd name="T1" fmla="*/ 0 h 321"/>
                <a:gd name="T2" fmla="*/ 547 w 708"/>
                <a:gd name="T3" fmla="*/ 0 h 321"/>
                <a:gd name="T4" fmla="*/ 602 w 708"/>
                <a:gd name="T5" fmla="*/ 9 h 321"/>
                <a:gd name="T6" fmla="*/ 649 w 708"/>
                <a:gd name="T7" fmla="*/ 35 h 321"/>
                <a:gd name="T8" fmla="*/ 674 w 708"/>
                <a:gd name="T9" fmla="*/ 61 h 321"/>
                <a:gd name="T10" fmla="*/ 692 w 708"/>
                <a:gd name="T11" fmla="*/ 92 h 321"/>
                <a:gd name="T12" fmla="*/ 703 w 708"/>
                <a:gd name="T13" fmla="*/ 124 h 321"/>
                <a:gd name="T14" fmla="*/ 708 w 708"/>
                <a:gd name="T15" fmla="*/ 159 h 321"/>
                <a:gd name="T16" fmla="*/ 703 w 708"/>
                <a:gd name="T17" fmla="*/ 196 h 321"/>
                <a:gd name="T18" fmla="*/ 691 w 708"/>
                <a:gd name="T19" fmla="*/ 231 h 321"/>
                <a:gd name="T20" fmla="*/ 672 w 708"/>
                <a:gd name="T21" fmla="*/ 260 h 321"/>
                <a:gd name="T22" fmla="*/ 648 w 708"/>
                <a:gd name="T23" fmla="*/ 284 h 321"/>
                <a:gd name="T24" fmla="*/ 617 w 708"/>
                <a:gd name="T25" fmla="*/ 304 h 321"/>
                <a:gd name="T26" fmla="*/ 584 w 708"/>
                <a:gd name="T27" fmla="*/ 316 h 321"/>
                <a:gd name="T28" fmla="*/ 547 w 708"/>
                <a:gd name="T29" fmla="*/ 321 h 321"/>
                <a:gd name="T30" fmla="*/ 151 w 708"/>
                <a:gd name="T31" fmla="*/ 321 h 321"/>
                <a:gd name="T32" fmla="*/ 117 w 708"/>
                <a:gd name="T33" fmla="*/ 315 h 321"/>
                <a:gd name="T34" fmla="*/ 85 w 708"/>
                <a:gd name="T35" fmla="*/ 302 h 321"/>
                <a:gd name="T36" fmla="*/ 58 w 708"/>
                <a:gd name="T37" fmla="*/ 284 h 321"/>
                <a:gd name="T38" fmla="*/ 35 w 708"/>
                <a:gd name="T39" fmla="*/ 261 h 321"/>
                <a:gd name="T40" fmla="*/ 17 w 708"/>
                <a:gd name="T41" fmla="*/ 234 h 321"/>
                <a:gd name="T42" fmla="*/ 4 w 708"/>
                <a:gd name="T43" fmla="*/ 203 h 321"/>
                <a:gd name="T44" fmla="*/ 0 w 708"/>
                <a:gd name="T45" fmla="*/ 170 h 321"/>
                <a:gd name="T46" fmla="*/ 1 w 708"/>
                <a:gd name="T47" fmla="*/ 131 h 321"/>
                <a:gd name="T48" fmla="*/ 12 w 708"/>
                <a:gd name="T49" fmla="*/ 98 h 321"/>
                <a:gd name="T50" fmla="*/ 29 w 708"/>
                <a:gd name="T51" fmla="*/ 67 h 321"/>
                <a:gd name="T52" fmla="*/ 52 w 708"/>
                <a:gd name="T53" fmla="*/ 40 h 321"/>
                <a:gd name="T54" fmla="*/ 81 w 708"/>
                <a:gd name="T55" fmla="*/ 20 h 321"/>
                <a:gd name="T56" fmla="*/ 114 w 708"/>
                <a:gd name="T57" fmla="*/ 6 h 321"/>
                <a:gd name="T58" fmla="*/ 151 w 708"/>
                <a:gd name="T5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8" h="321">
                  <a:moveTo>
                    <a:pt x="151" y="0"/>
                  </a:moveTo>
                  <a:lnTo>
                    <a:pt x="547" y="0"/>
                  </a:lnTo>
                  <a:lnTo>
                    <a:pt x="602" y="9"/>
                  </a:lnTo>
                  <a:lnTo>
                    <a:pt x="649" y="35"/>
                  </a:lnTo>
                  <a:lnTo>
                    <a:pt x="674" y="61"/>
                  </a:lnTo>
                  <a:lnTo>
                    <a:pt x="692" y="92"/>
                  </a:lnTo>
                  <a:lnTo>
                    <a:pt x="703" y="124"/>
                  </a:lnTo>
                  <a:lnTo>
                    <a:pt x="708" y="159"/>
                  </a:lnTo>
                  <a:lnTo>
                    <a:pt x="703" y="196"/>
                  </a:lnTo>
                  <a:lnTo>
                    <a:pt x="691" y="231"/>
                  </a:lnTo>
                  <a:lnTo>
                    <a:pt x="672" y="260"/>
                  </a:lnTo>
                  <a:lnTo>
                    <a:pt x="648" y="284"/>
                  </a:lnTo>
                  <a:lnTo>
                    <a:pt x="617" y="304"/>
                  </a:lnTo>
                  <a:lnTo>
                    <a:pt x="584" y="316"/>
                  </a:lnTo>
                  <a:lnTo>
                    <a:pt x="547" y="321"/>
                  </a:lnTo>
                  <a:lnTo>
                    <a:pt x="151" y="321"/>
                  </a:lnTo>
                  <a:lnTo>
                    <a:pt x="117" y="315"/>
                  </a:lnTo>
                  <a:lnTo>
                    <a:pt x="85" y="302"/>
                  </a:lnTo>
                  <a:lnTo>
                    <a:pt x="58" y="284"/>
                  </a:lnTo>
                  <a:lnTo>
                    <a:pt x="35" y="261"/>
                  </a:lnTo>
                  <a:lnTo>
                    <a:pt x="17" y="234"/>
                  </a:lnTo>
                  <a:lnTo>
                    <a:pt x="4" y="203"/>
                  </a:lnTo>
                  <a:lnTo>
                    <a:pt x="0" y="170"/>
                  </a:lnTo>
                  <a:lnTo>
                    <a:pt x="1" y="131"/>
                  </a:lnTo>
                  <a:lnTo>
                    <a:pt x="12" y="98"/>
                  </a:lnTo>
                  <a:lnTo>
                    <a:pt x="29" y="67"/>
                  </a:lnTo>
                  <a:lnTo>
                    <a:pt x="52" y="40"/>
                  </a:lnTo>
                  <a:lnTo>
                    <a:pt x="81" y="20"/>
                  </a:lnTo>
                  <a:lnTo>
                    <a:pt x="114" y="6"/>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Freeform 24">
              <a:extLst>
                <a:ext uri="{FF2B5EF4-FFF2-40B4-BE49-F238E27FC236}">
                  <a16:creationId xmlns:a16="http://schemas.microsoft.com/office/drawing/2014/main" id="{0B02F6B2-452A-4FE5-9AB6-EBF8DAC8D00F}"/>
                </a:ext>
              </a:extLst>
            </p:cNvPr>
            <p:cNvSpPr>
              <a:spLocks/>
            </p:cNvSpPr>
            <p:nvPr/>
          </p:nvSpPr>
          <p:spPr bwMode="auto">
            <a:xfrm>
              <a:off x="13304838" y="4159251"/>
              <a:ext cx="560388" cy="254000"/>
            </a:xfrm>
            <a:custGeom>
              <a:avLst/>
              <a:gdLst>
                <a:gd name="T0" fmla="*/ 151 w 706"/>
                <a:gd name="T1" fmla="*/ 0 h 321"/>
                <a:gd name="T2" fmla="*/ 545 w 706"/>
                <a:gd name="T3" fmla="*/ 0 h 321"/>
                <a:gd name="T4" fmla="*/ 581 w 706"/>
                <a:gd name="T5" fmla="*/ 5 h 321"/>
                <a:gd name="T6" fmla="*/ 614 w 706"/>
                <a:gd name="T7" fmla="*/ 15 h 321"/>
                <a:gd name="T8" fmla="*/ 645 w 706"/>
                <a:gd name="T9" fmla="*/ 34 h 321"/>
                <a:gd name="T10" fmla="*/ 669 w 706"/>
                <a:gd name="T11" fmla="*/ 58 h 321"/>
                <a:gd name="T12" fmla="*/ 688 w 706"/>
                <a:gd name="T13" fmla="*/ 86 h 321"/>
                <a:gd name="T14" fmla="*/ 700 w 706"/>
                <a:gd name="T15" fmla="*/ 115 h 321"/>
                <a:gd name="T16" fmla="*/ 706 w 706"/>
                <a:gd name="T17" fmla="*/ 145 h 321"/>
                <a:gd name="T18" fmla="*/ 706 w 706"/>
                <a:gd name="T19" fmla="*/ 176 h 321"/>
                <a:gd name="T20" fmla="*/ 700 w 706"/>
                <a:gd name="T21" fmla="*/ 206 h 321"/>
                <a:gd name="T22" fmla="*/ 689 w 706"/>
                <a:gd name="T23" fmla="*/ 235 h 321"/>
                <a:gd name="T24" fmla="*/ 671 w 706"/>
                <a:gd name="T25" fmla="*/ 261 h 321"/>
                <a:gd name="T26" fmla="*/ 648 w 706"/>
                <a:gd name="T27" fmla="*/ 286 h 321"/>
                <a:gd name="T28" fmla="*/ 602 w 706"/>
                <a:gd name="T29" fmla="*/ 312 h 321"/>
                <a:gd name="T30" fmla="*/ 570 w 706"/>
                <a:gd name="T31" fmla="*/ 321 h 321"/>
                <a:gd name="T32" fmla="*/ 151 w 706"/>
                <a:gd name="T33" fmla="*/ 321 h 321"/>
                <a:gd name="T34" fmla="*/ 117 w 706"/>
                <a:gd name="T35" fmla="*/ 316 h 321"/>
                <a:gd name="T36" fmla="*/ 85 w 706"/>
                <a:gd name="T37" fmla="*/ 304 h 321"/>
                <a:gd name="T38" fmla="*/ 58 w 706"/>
                <a:gd name="T39" fmla="*/ 286 h 321"/>
                <a:gd name="T40" fmla="*/ 35 w 706"/>
                <a:gd name="T41" fmla="*/ 263 h 321"/>
                <a:gd name="T42" fmla="*/ 17 w 706"/>
                <a:gd name="T43" fmla="*/ 235 h 321"/>
                <a:gd name="T44" fmla="*/ 4 w 706"/>
                <a:gd name="T45" fmla="*/ 203 h 321"/>
                <a:gd name="T46" fmla="*/ 0 w 706"/>
                <a:gd name="T47" fmla="*/ 170 h 321"/>
                <a:gd name="T48" fmla="*/ 1 w 706"/>
                <a:gd name="T49" fmla="*/ 133 h 321"/>
                <a:gd name="T50" fmla="*/ 12 w 706"/>
                <a:gd name="T51" fmla="*/ 98 h 321"/>
                <a:gd name="T52" fmla="*/ 29 w 706"/>
                <a:gd name="T53" fmla="*/ 67 h 321"/>
                <a:gd name="T54" fmla="*/ 52 w 706"/>
                <a:gd name="T55" fmla="*/ 41 h 321"/>
                <a:gd name="T56" fmla="*/ 81 w 706"/>
                <a:gd name="T57" fmla="*/ 20 h 321"/>
                <a:gd name="T58" fmla="*/ 114 w 706"/>
                <a:gd name="T59" fmla="*/ 6 h 321"/>
                <a:gd name="T60" fmla="*/ 151 w 706"/>
                <a:gd name="T6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6" h="321">
                  <a:moveTo>
                    <a:pt x="151" y="0"/>
                  </a:moveTo>
                  <a:lnTo>
                    <a:pt x="545" y="0"/>
                  </a:lnTo>
                  <a:lnTo>
                    <a:pt x="581" y="5"/>
                  </a:lnTo>
                  <a:lnTo>
                    <a:pt x="614" y="15"/>
                  </a:lnTo>
                  <a:lnTo>
                    <a:pt x="645" y="34"/>
                  </a:lnTo>
                  <a:lnTo>
                    <a:pt x="669" y="58"/>
                  </a:lnTo>
                  <a:lnTo>
                    <a:pt x="688" y="86"/>
                  </a:lnTo>
                  <a:lnTo>
                    <a:pt x="700" y="115"/>
                  </a:lnTo>
                  <a:lnTo>
                    <a:pt x="706" y="145"/>
                  </a:lnTo>
                  <a:lnTo>
                    <a:pt x="706" y="176"/>
                  </a:lnTo>
                  <a:lnTo>
                    <a:pt x="700" y="206"/>
                  </a:lnTo>
                  <a:lnTo>
                    <a:pt x="689" y="235"/>
                  </a:lnTo>
                  <a:lnTo>
                    <a:pt x="671" y="261"/>
                  </a:lnTo>
                  <a:lnTo>
                    <a:pt x="648" y="286"/>
                  </a:lnTo>
                  <a:lnTo>
                    <a:pt x="602" y="312"/>
                  </a:lnTo>
                  <a:lnTo>
                    <a:pt x="570" y="321"/>
                  </a:lnTo>
                  <a:lnTo>
                    <a:pt x="151" y="321"/>
                  </a:lnTo>
                  <a:lnTo>
                    <a:pt x="117" y="316"/>
                  </a:lnTo>
                  <a:lnTo>
                    <a:pt x="85" y="304"/>
                  </a:lnTo>
                  <a:lnTo>
                    <a:pt x="58" y="286"/>
                  </a:lnTo>
                  <a:lnTo>
                    <a:pt x="35" y="263"/>
                  </a:lnTo>
                  <a:lnTo>
                    <a:pt x="17" y="235"/>
                  </a:lnTo>
                  <a:lnTo>
                    <a:pt x="4" y="203"/>
                  </a:lnTo>
                  <a:lnTo>
                    <a:pt x="0" y="170"/>
                  </a:lnTo>
                  <a:lnTo>
                    <a:pt x="1" y="133"/>
                  </a:lnTo>
                  <a:lnTo>
                    <a:pt x="12" y="98"/>
                  </a:lnTo>
                  <a:lnTo>
                    <a:pt x="29" y="67"/>
                  </a:lnTo>
                  <a:lnTo>
                    <a:pt x="52" y="41"/>
                  </a:lnTo>
                  <a:lnTo>
                    <a:pt x="81" y="20"/>
                  </a:lnTo>
                  <a:lnTo>
                    <a:pt x="114" y="6"/>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43" name="Freeform 29">
            <a:extLst>
              <a:ext uri="{FF2B5EF4-FFF2-40B4-BE49-F238E27FC236}">
                <a16:creationId xmlns:a16="http://schemas.microsoft.com/office/drawing/2014/main" id="{FF63F2BE-CD4F-863F-9C40-A317CDDD4A4D}"/>
              </a:ext>
            </a:extLst>
          </p:cNvPr>
          <p:cNvSpPr>
            <a:spLocks noEditPoints="1"/>
          </p:cNvSpPr>
          <p:nvPr/>
        </p:nvSpPr>
        <p:spPr bwMode="auto">
          <a:xfrm>
            <a:off x="10752905" y="3241388"/>
            <a:ext cx="306586" cy="306320"/>
          </a:xfrm>
          <a:custGeom>
            <a:avLst/>
            <a:gdLst>
              <a:gd name="T0" fmla="*/ 2951 w 4622"/>
              <a:gd name="T1" fmla="*/ 3942 h 4619"/>
              <a:gd name="T2" fmla="*/ 3290 w 4622"/>
              <a:gd name="T3" fmla="*/ 4027 h 4619"/>
              <a:gd name="T4" fmla="*/ 3927 w 4622"/>
              <a:gd name="T5" fmla="*/ 3452 h 4619"/>
              <a:gd name="T6" fmla="*/ 3122 w 4622"/>
              <a:gd name="T7" fmla="*/ 3246 h 4619"/>
              <a:gd name="T8" fmla="*/ 790 w 4622"/>
              <a:gd name="T9" fmla="*/ 3414 h 4619"/>
              <a:gd name="T10" fmla="*/ 1226 w 4622"/>
              <a:gd name="T11" fmla="*/ 3963 h 4619"/>
              <a:gd name="T12" fmla="*/ 1708 w 4622"/>
              <a:gd name="T13" fmla="*/ 4039 h 4619"/>
              <a:gd name="T14" fmla="*/ 1500 w 4622"/>
              <a:gd name="T15" fmla="*/ 3246 h 4619"/>
              <a:gd name="T16" fmla="*/ 1902 w 4622"/>
              <a:gd name="T17" fmla="*/ 3562 h 4619"/>
              <a:gd name="T18" fmla="*/ 2131 w 4622"/>
              <a:gd name="T19" fmla="*/ 4138 h 4619"/>
              <a:gd name="T20" fmla="*/ 2336 w 4622"/>
              <a:gd name="T21" fmla="*/ 4282 h 4619"/>
              <a:gd name="T22" fmla="*/ 2559 w 4622"/>
              <a:gd name="T23" fmla="*/ 4020 h 4619"/>
              <a:gd name="T24" fmla="*/ 2771 w 4622"/>
              <a:gd name="T25" fmla="*/ 3332 h 4619"/>
              <a:gd name="T26" fmla="*/ 1765 w 4622"/>
              <a:gd name="T27" fmla="*/ 2114 h 4619"/>
              <a:gd name="T28" fmla="*/ 2311 w 4622"/>
              <a:gd name="T29" fmla="*/ 2860 h 4619"/>
              <a:gd name="T30" fmla="*/ 2858 w 4622"/>
              <a:gd name="T31" fmla="*/ 2114 h 4619"/>
              <a:gd name="T32" fmla="*/ 1958 w 4622"/>
              <a:gd name="T33" fmla="*/ 1748 h 4619"/>
              <a:gd name="T34" fmla="*/ 348 w 4622"/>
              <a:gd name="T35" fmla="*/ 2051 h 4619"/>
              <a:gd name="T36" fmla="*/ 433 w 4622"/>
              <a:gd name="T37" fmla="*/ 2935 h 4619"/>
              <a:gd name="T38" fmla="*/ 1068 w 4622"/>
              <a:gd name="T39" fmla="*/ 2988 h 4619"/>
              <a:gd name="T40" fmla="*/ 1434 w 4622"/>
              <a:gd name="T41" fmla="*/ 2104 h 4619"/>
              <a:gd name="T42" fmla="*/ 833 w 4622"/>
              <a:gd name="T43" fmla="*/ 1567 h 4619"/>
              <a:gd name="T44" fmla="*/ 3790 w 4622"/>
              <a:gd name="T45" fmla="*/ 1566 h 4619"/>
              <a:gd name="T46" fmla="*/ 3189 w 4622"/>
              <a:gd name="T47" fmla="*/ 2104 h 4619"/>
              <a:gd name="T48" fmla="*/ 3555 w 4622"/>
              <a:gd name="T49" fmla="*/ 2988 h 4619"/>
              <a:gd name="T50" fmla="*/ 4190 w 4622"/>
              <a:gd name="T51" fmla="*/ 2935 h 4619"/>
              <a:gd name="T52" fmla="*/ 4275 w 4622"/>
              <a:gd name="T53" fmla="*/ 2051 h 4619"/>
              <a:gd name="T54" fmla="*/ 2872 w 4622"/>
              <a:gd name="T55" fmla="*/ 485 h 4619"/>
              <a:gd name="T56" fmla="*/ 3101 w 4622"/>
              <a:gd name="T57" fmla="*/ 1245 h 4619"/>
              <a:gd name="T58" fmla="*/ 3832 w 4622"/>
              <a:gd name="T59" fmla="*/ 1203 h 4619"/>
              <a:gd name="T60" fmla="*/ 3396 w 4622"/>
              <a:gd name="T61" fmla="*/ 655 h 4619"/>
              <a:gd name="T62" fmla="*/ 1673 w 4622"/>
              <a:gd name="T63" fmla="*/ 436 h 4619"/>
              <a:gd name="T64" fmla="*/ 937 w 4622"/>
              <a:gd name="T65" fmla="*/ 887 h 4619"/>
              <a:gd name="T66" fmla="*/ 1117 w 4622"/>
              <a:gd name="T67" fmla="*/ 1300 h 4619"/>
              <a:gd name="T68" fmla="*/ 1602 w 4622"/>
              <a:gd name="T69" fmla="*/ 891 h 4619"/>
              <a:gd name="T70" fmla="*/ 2285 w 4622"/>
              <a:gd name="T71" fmla="*/ 334 h 4619"/>
              <a:gd name="T72" fmla="*/ 2063 w 4622"/>
              <a:gd name="T73" fmla="*/ 597 h 4619"/>
              <a:gd name="T74" fmla="*/ 1851 w 4622"/>
              <a:gd name="T75" fmla="*/ 1286 h 4619"/>
              <a:gd name="T76" fmla="*/ 2793 w 4622"/>
              <a:gd name="T77" fmla="*/ 1408 h 4619"/>
              <a:gd name="T78" fmla="*/ 2593 w 4622"/>
              <a:gd name="T79" fmla="*/ 670 h 4619"/>
              <a:gd name="T80" fmla="*/ 2364 w 4622"/>
              <a:gd name="T81" fmla="*/ 347 h 4619"/>
              <a:gd name="T82" fmla="*/ 2859 w 4622"/>
              <a:gd name="T83" fmla="*/ 66 h 4619"/>
              <a:gd name="T84" fmla="*/ 3696 w 4622"/>
              <a:gd name="T85" fmla="*/ 461 h 4619"/>
              <a:gd name="T86" fmla="*/ 4307 w 4622"/>
              <a:gd name="T87" fmla="*/ 1144 h 4619"/>
              <a:gd name="T88" fmla="*/ 4605 w 4622"/>
              <a:gd name="T89" fmla="*/ 2031 h 4619"/>
              <a:gd name="T90" fmla="*/ 4521 w 4622"/>
              <a:gd name="T91" fmla="*/ 2987 h 4619"/>
              <a:gd name="T92" fmla="*/ 4078 w 4622"/>
              <a:gd name="T93" fmla="*/ 3795 h 4619"/>
              <a:gd name="T94" fmla="*/ 3361 w 4622"/>
              <a:gd name="T95" fmla="*/ 4366 h 4619"/>
              <a:gd name="T96" fmla="*/ 2452 w 4622"/>
              <a:gd name="T97" fmla="*/ 4614 h 4619"/>
              <a:gd name="T98" fmla="*/ 1506 w 4622"/>
              <a:gd name="T99" fmla="*/ 4473 h 4619"/>
              <a:gd name="T100" fmla="*/ 724 w 4622"/>
              <a:gd name="T101" fmla="*/ 3987 h 4619"/>
              <a:gd name="T102" fmla="*/ 195 w 4622"/>
              <a:gd name="T103" fmla="*/ 3237 h 4619"/>
              <a:gd name="T104" fmla="*/ 0 w 4622"/>
              <a:gd name="T105" fmla="*/ 2309 h 4619"/>
              <a:gd name="T106" fmla="*/ 209 w 4622"/>
              <a:gd name="T107" fmla="*/ 1347 h 4619"/>
              <a:gd name="T108" fmla="*/ 776 w 4622"/>
              <a:gd name="T109" fmla="*/ 583 h 4619"/>
              <a:gd name="T110" fmla="*/ 1608 w 4622"/>
              <a:gd name="T111" fmla="*/ 110 h 4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2" h="4619">
                <a:moveTo>
                  <a:pt x="3122" y="3246"/>
                </a:moveTo>
                <a:lnTo>
                  <a:pt x="3101" y="3371"/>
                </a:lnTo>
                <a:lnTo>
                  <a:pt x="3077" y="3494"/>
                </a:lnTo>
                <a:lnTo>
                  <a:pt x="3050" y="3613"/>
                </a:lnTo>
                <a:lnTo>
                  <a:pt x="3019" y="3727"/>
                </a:lnTo>
                <a:lnTo>
                  <a:pt x="2986" y="3837"/>
                </a:lnTo>
                <a:lnTo>
                  <a:pt x="2951" y="3942"/>
                </a:lnTo>
                <a:lnTo>
                  <a:pt x="2913" y="4039"/>
                </a:lnTo>
                <a:lnTo>
                  <a:pt x="2872" y="4133"/>
                </a:lnTo>
                <a:lnTo>
                  <a:pt x="2828" y="4219"/>
                </a:lnTo>
                <a:lnTo>
                  <a:pt x="2950" y="4181"/>
                </a:lnTo>
                <a:lnTo>
                  <a:pt x="3067" y="4137"/>
                </a:lnTo>
                <a:lnTo>
                  <a:pt x="3180" y="4086"/>
                </a:lnTo>
                <a:lnTo>
                  <a:pt x="3290" y="4027"/>
                </a:lnTo>
                <a:lnTo>
                  <a:pt x="3396" y="3963"/>
                </a:lnTo>
                <a:lnTo>
                  <a:pt x="3497" y="3891"/>
                </a:lnTo>
                <a:lnTo>
                  <a:pt x="3594" y="3815"/>
                </a:lnTo>
                <a:lnTo>
                  <a:pt x="3685" y="3731"/>
                </a:lnTo>
                <a:lnTo>
                  <a:pt x="3771" y="3644"/>
                </a:lnTo>
                <a:lnTo>
                  <a:pt x="3852" y="3551"/>
                </a:lnTo>
                <a:lnTo>
                  <a:pt x="3927" y="3452"/>
                </a:lnTo>
                <a:lnTo>
                  <a:pt x="3832" y="3414"/>
                </a:lnTo>
                <a:lnTo>
                  <a:pt x="3730" y="3378"/>
                </a:lnTo>
                <a:lnTo>
                  <a:pt x="3621" y="3347"/>
                </a:lnTo>
                <a:lnTo>
                  <a:pt x="3505" y="3318"/>
                </a:lnTo>
                <a:lnTo>
                  <a:pt x="3384" y="3291"/>
                </a:lnTo>
                <a:lnTo>
                  <a:pt x="3255" y="3267"/>
                </a:lnTo>
                <a:lnTo>
                  <a:pt x="3122" y="3246"/>
                </a:lnTo>
                <a:close/>
                <a:moveTo>
                  <a:pt x="1500" y="3246"/>
                </a:moveTo>
                <a:lnTo>
                  <a:pt x="1367" y="3267"/>
                </a:lnTo>
                <a:lnTo>
                  <a:pt x="1239" y="3291"/>
                </a:lnTo>
                <a:lnTo>
                  <a:pt x="1117" y="3318"/>
                </a:lnTo>
                <a:lnTo>
                  <a:pt x="1001" y="3347"/>
                </a:lnTo>
                <a:lnTo>
                  <a:pt x="892" y="3378"/>
                </a:lnTo>
                <a:lnTo>
                  <a:pt x="790" y="3414"/>
                </a:lnTo>
                <a:lnTo>
                  <a:pt x="696" y="3452"/>
                </a:lnTo>
                <a:lnTo>
                  <a:pt x="771" y="3551"/>
                </a:lnTo>
                <a:lnTo>
                  <a:pt x="851" y="3644"/>
                </a:lnTo>
                <a:lnTo>
                  <a:pt x="937" y="3731"/>
                </a:lnTo>
                <a:lnTo>
                  <a:pt x="1028" y="3815"/>
                </a:lnTo>
                <a:lnTo>
                  <a:pt x="1124" y="3891"/>
                </a:lnTo>
                <a:lnTo>
                  <a:pt x="1226" y="3963"/>
                </a:lnTo>
                <a:lnTo>
                  <a:pt x="1332" y="4027"/>
                </a:lnTo>
                <a:lnTo>
                  <a:pt x="1441" y="4086"/>
                </a:lnTo>
                <a:lnTo>
                  <a:pt x="1555" y="4137"/>
                </a:lnTo>
                <a:lnTo>
                  <a:pt x="1673" y="4181"/>
                </a:lnTo>
                <a:lnTo>
                  <a:pt x="1793" y="4219"/>
                </a:lnTo>
                <a:lnTo>
                  <a:pt x="1749" y="4133"/>
                </a:lnTo>
                <a:lnTo>
                  <a:pt x="1708" y="4039"/>
                </a:lnTo>
                <a:lnTo>
                  <a:pt x="1670" y="3942"/>
                </a:lnTo>
                <a:lnTo>
                  <a:pt x="1635" y="3837"/>
                </a:lnTo>
                <a:lnTo>
                  <a:pt x="1602" y="3727"/>
                </a:lnTo>
                <a:lnTo>
                  <a:pt x="1572" y="3613"/>
                </a:lnTo>
                <a:lnTo>
                  <a:pt x="1546" y="3494"/>
                </a:lnTo>
                <a:lnTo>
                  <a:pt x="1521" y="3371"/>
                </a:lnTo>
                <a:lnTo>
                  <a:pt x="1500" y="3246"/>
                </a:lnTo>
                <a:close/>
                <a:moveTo>
                  <a:pt x="2311" y="3190"/>
                </a:moveTo>
                <a:lnTo>
                  <a:pt x="2148" y="3193"/>
                </a:lnTo>
                <a:lnTo>
                  <a:pt x="1987" y="3199"/>
                </a:lnTo>
                <a:lnTo>
                  <a:pt x="1830" y="3209"/>
                </a:lnTo>
                <a:lnTo>
                  <a:pt x="1851" y="3332"/>
                </a:lnTo>
                <a:lnTo>
                  <a:pt x="1875" y="3449"/>
                </a:lnTo>
                <a:lnTo>
                  <a:pt x="1902" y="3562"/>
                </a:lnTo>
                <a:lnTo>
                  <a:pt x="1930" y="3669"/>
                </a:lnTo>
                <a:lnTo>
                  <a:pt x="1963" y="3772"/>
                </a:lnTo>
                <a:lnTo>
                  <a:pt x="1995" y="3864"/>
                </a:lnTo>
                <a:lnTo>
                  <a:pt x="2029" y="3946"/>
                </a:lnTo>
                <a:lnTo>
                  <a:pt x="2063" y="4020"/>
                </a:lnTo>
                <a:lnTo>
                  <a:pt x="2097" y="4085"/>
                </a:lnTo>
                <a:lnTo>
                  <a:pt x="2131" y="4138"/>
                </a:lnTo>
                <a:lnTo>
                  <a:pt x="2165" y="4185"/>
                </a:lnTo>
                <a:lnTo>
                  <a:pt x="2197" y="4222"/>
                </a:lnTo>
                <a:lnTo>
                  <a:pt x="2229" y="4251"/>
                </a:lnTo>
                <a:lnTo>
                  <a:pt x="2258" y="4271"/>
                </a:lnTo>
                <a:lnTo>
                  <a:pt x="2285" y="4282"/>
                </a:lnTo>
                <a:lnTo>
                  <a:pt x="2311" y="4287"/>
                </a:lnTo>
                <a:lnTo>
                  <a:pt x="2336" y="4282"/>
                </a:lnTo>
                <a:lnTo>
                  <a:pt x="2364" y="4271"/>
                </a:lnTo>
                <a:lnTo>
                  <a:pt x="2394" y="4251"/>
                </a:lnTo>
                <a:lnTo>
                  <a:pt x="2425" y="4222"/>
                </a:lnTo>
                <a:lnTo>
                  <a:pt x="2458" y="4185"/>
                </a:lnTo>
                <a:lnTo>
                  <a:pt x="2490" y="4138"/>
                </a:lnTo>
                <a:lnTo>
                  <a:pt x="2524" y="4085"/>
                </a:lnTo>
                <a:lnTo>
                  <a:pt x="2559" y="4020"/>
                </a:lnTo>
                <a:lnTo>
                  <a:pt x="2593" y="3946"/>
                </a:lnTo>
                <a:lnTo>
                  <a:pt x="2627" y="3864"/>
                </a:lnTo>
                <a:lnTo>
                  <a:pt x="2660" y="3772"/>
                </a:lnTo>
                <a:lnTo>
                  <a:pt x="2691" y="3669"/>
                </a:lnTo>
                <a:lnTo>
                  <a:pt x="2721" y="3562"/>
                </a:lnTo>
                <a:lnTo>
                  <a:pt x="2747" y="3449"/>
                </a:lnTo>
                <a:lnTo>
                  <a:pt x="2771" y="3332"/>
                </a:lnTo>
                <a:lnTo>
                  <a:pt x="2793" y="3210"/>
                </a:lnTo>
                <a:lnTo>
                  <a:pt x="2636" y="3199"/>
                </a:lnTo>
                <a:lnTo>
                  <a:pt x="2475" y="3193"/>
                </a:lnTo>
                <a:lnTo>
                  <a:pt x="2311" y="3190"/>
                </a:lnTo>
                <a:close/>
                <a:moveTo>
                  <a:pt x="1787" y="1737"/>
                </a:moveTo>
                <a:lnTo>
                  <a:pt x="1773" y="1923"/>
                </a:lnTo>
                <a:lnTo>
                  <a:pt x="1765" y="2114"/>
                </a:lnTo>
                <a:lnTo>
                  <a:pt x="1762" y="2309"/>
                </a:lnTo>
                <a:lnTo>
                  <a:pt x="1765" y="2504"/>
                </a:lnTo>
                <a:lnTo>
                  <a:pt x="1773" y="2695"/>
                </a:lnTo>
                <a:lnTo>
                  <a:pt x="1787" y="2881"/>
                </a:lnTo>
                <a:lnTo>
                  <a:pt x="1958" y="2868"/>
                </a:lnTo>
                <a:lnTo>
                  <a:pt x="2134" y="2861"/>
                </a:lnTo>
                <a:lnTo>
                  <a:pt x="2311" y="2860"/>
                </a:lnTo>
                <a:lnTo>
                  <a:pt x="2489" y="2861"/>
                </a:lnTo>
                <a:lnTo>
                  <a:pt x="2664" y="2868"/>
                </a:lnTo>
                <a:lnTo>
                  <a:pt x="2834" y="2881"/>
                </a:lnTo>
                <a:lnTo>
                  <a:pt x="2849" y="2695"/>
                </a:lnTo>
                <a:lnTo>
                  <a:pt x="2858" y="2504"/>
                </a:lnTo>
                <a:lnTo>
                  <a:pt x="2861" y="2309"/>
                </a:lnTo>
                <a:lnTo>
                  <a:pt x="2858" y="2114"/>
                </a:lnTo>
                <a:lnTo>
                  <a:pt x="2849" y="1923"/>
                </a:lnTo>
                <a:lnTo>
                  <a:pt x="2834" y="1737"/>
                </a:lnTo>
                <a:lnTo>
                  <a:pt x="2664" y="1748"/>
                </a:lnTo>
                <a:lnTo>
                  <a:pt x="2489" y="1755"/>
                </a:lnTo>
                <a:lnTo>
                  <a:pt x="2311" y="1758"/>
                </a:lnTo>
                <a:lnTo>
                  <a:pt x="2134" y="1755"/>
                </a:lnTo>
                <a:lnTo>
                  <a:pt x="1958" y="1748"/>
                </a:lnTo>
                <a:lnTo>
                  <a:pt x="1787" y="1737"/>
                </a:lnTo>
                <a:close/>
                <a:moveTo>
                  <a:pt x="526" y="1453"/>
                </a:moveTo>
                <a:lnTo>
                  <a:pt x="477" y="1566"/>
                </a:lnTo>
                <a:lnTo>
                  <a:pt x="433" y="1682"/>
                </a:lnTo>
                <a:lnTo>
                  <a:pt x="397" y="1802"/>
                </a:lnTo>
                <a:lnTo>
                  <a:pt x="369" y="1925"/>
                </a:lnTo>
                <a:lnTo>
                  <a:pt x="348" y="2051"/>
                </a:lnTo>
                <a:lnTo>
                  <a:pt x="335" y="2179"/>
                </a:lnTo>
                <a:lnTo>
                  <a:pt x="331" y="2309"/>
                </a:lnTo>
                <a:lnTo>
                  <a:pt x="335" y="2439"/>
                </a:lnTo>
                <a:lnTo>
                  <a:pt x="348" y="2568"/>
                </a:lnTo>
                <a:lnTo>
                  <a:pt x="369" y="2693"/>
                </a:lnTo>
                <a:lnTo>
                  <a:pt x="397" y="2816"/>
                </a:lnTo>
                <a:lnTo>
                  <a:pt x="433" y="2935"/>
                </a:lnTo>
                <a:lnTo>
                  <a:pt x="477" y="3052"/>
                </a:lnTo>
                <a:lnTo>
                  <a:pt x="526" y="3165"/>
                </a:lnTo>
                <a:lnTo>
                  <a:pt x="622" y="3124"/>
                </a:lnTo>
                <a:lnTo>
                  <a:pt x="724" y="3086"/>
                </a:lnTo>
                <a:lnTo>
                  <a:pt x="833" y="3051"/>
                </a:lnTo>
                <a:lnTo>
                  <a:pt x="947" y="3018"/>
                </a:lnTo>
                <a:lnTo>
                  <a:pt x="1068" y="2988"/>
                </a:lnTo>
                <a:lnTo>
                  <a:pt x="1193" y="2962"/>
                </a:lnTo>
                <a:lnTo>
                  <a:pt x="1324" y="2938"/>
                </a:lnTo>
                <a:lnTo>
                  <a:pt x="1459" y="2916"/>
                </a:lnTo>
                <a:lnTo>
                  <a:pt x="1442" y="2716"/>
                </a:lnTo>
                <a:lnTo>
                  <a:pt x="1434" y="2514"/>
                </a:lnTo>
                <a:lnTo>
                  <a:pt x="1430" y="2309"/>
                </a:lnTo>
                <a:lnTo>
                  <a:pt x="1434" y="2104"/>
                </a:lnTo>
                <a:lnTo>
                  <a:pt x="1442" y="1901"/>
                </a:lnTo>
                <a:lnTo>
                  <a:pt x="1459" y="1700"/>
                </a:lnTo>
                <a:lnTo>
                  <a:pt x="1324" y="1680"/>
                </a:lnTo>
                <a:lnTo>
                  <a:pt x="1193" y="1656"/>
                </a:lnTo>
                <a:lnTo>
                  <a:pt x="1068" y="1630"/>
                </a:lnTo>
                <a:lnTo>
                  <a:pt x="947" y="1600"/>
                </a:lnTo>
                <a:lnTo>
                  <a:pt x="833" y="1567"/>
                </a:lnTo>
                <a:lnTo>
                  <a:pt x="724" y="1532"/>
                </a:lnTo>
                <a:lnTo>
                  <a:pt x="622" y="1494"/>
                </a:lnTo>
                <a:lnTo>
                  <a:pt x="526" y="1453"/>
                </a:lnTo>
                <a:close/>
                <a:moveTo>
                  <a:pt x="4096" y="1453"/>
                </a:moveTo>
                <a:lnTo>
                  <a:pt x="4000" y="1494"/>
                </a:lnTo>
                <a:lnTo>
                  <a:pt x="3898" y="1531"/>
                </a:lnTo>
                <a:lnTo>
                  <a:pt x="3790" y="1566"/>
                </a:lnTo>
                <a:lnTo>
                  <a:pt x="3675" y="1600"/>
                </a:lnTo>
                <a:lnTo>
                  <a:pt x="3555" y="1630"/>
                </a:lnTo>
                <a:lnTo>
                  <a:pt x="3429" y="1656"/>
                </a:lnTo>
                <a:lnTo>
                  <a:pt x="3299" y="1680"/>
                </a:lnTo>
                <a:lnTo>
                  <a:pt x="3163" y="1700"/>
                </a:lnTo>
                <a:lnTo>
                  <a:pt x="3179" y="1901"/>
                </a:lnTo>
                <a:lnTo>
                  <a:pt x="3189" y="2104"/>
                </a:lnTo>
                <a:lnTo>
                  <a:pt x="3191" y="2309"/>
                </a:lnTo>
                <a:lnTo>
                  <a:pt x="3189" y="2514"/>
                </a:lnTo>
                <a:lnTo>
                  <a:pt x="3179" y="2716"/>
                </a:lnTo>
                <a:lnTo>
                  <a:pt x="3163" y="2916"/>
                </a:lnTo>
                <a:lnTo>
                  <a:pt x="3299" y="2938"/>
                </a:lnTo>
                <a:lnTo>
                  <a:pt x="3429" y="2962"/>
                </a:lnTo>
                <a:lnTo>
                  <a:pt x="3555" y="2988"/>
                </a:lnTo>
                <a:lnTo>
                  <a:pt x="3675" y="3018"/>
                </a:lnTo>
                <a:lnTo>
                  <a:pt x="3790" y="3051"/>
                </a:lnTo>
                <a:lnTo>
                  <a:pt x="3898" y="3086"/>
                </a:lnTo>
                <a:lnTo>
                  <a:pt x="4000" y="3124"/>
                </a:lnTo>
                <a:lnTo>
                  <a:pt x="4096" y="3165"/>
                </a:lnTo>
                <a:lnTo>
                  <a:pt x="4146" y="3052"/>
                </a:lnTo>
                <a:lnTo>
                  <a:pt x="4190" y="2935"/>
                </a:lnTo>
                <a:lnTo>
                  <a:pt x="4225" y="2816"/>
                </a:lnTo>
                <a:lnTo>
                  <a:pt x="4253" y="2693"/>
                </a:lnTo>
                <a:lnTo>
                  <a:pt x="4275" y="2568"/>
                </a:lnTo>
                <a:lnTo>
                  <a:pt x="4287" y="2439"/>
                </a:lnTo>
                <a:lnTo>
                  <a:pt x="4292" y="2309"/>
                </a:lnTo>
                <a:lnTo>
                  <a:pt x="4287" y="2179"/>
                </a:lnTo>
                <a:lnTo>
                  <a:pt x="4275" y="2051"/>
                </a:lnTo>
                <a:lnTo>
                  <a:pt x="4253" y="1925"/>
                </a:lnTo>
                <a:lnTo>
                  <a:pt x="4225" y="1802"/>
                </a:lnTo>
                <a:lnTo>
                  <a:pt x="4190" y="1682"/>
                </a:lnTo>
                <a:lnTo>
                  <a:pt x="4146" y="1566"/>
                </a:lnTo>
                <a:lnTo>
                  <a:pt x="4096" y="1453"/>
                </a:lnTo>
                <a:close/>
                <a:moveTo>
                  <a:pt x="2828" y="399"/>
                </a:moveTo>
                <a:lnTo>
                  <a:pt x="2872" y="485"/>
                </a:lnTo>
                <a:lnTo>
                  <a:pt x="2913" y="577"/>
                </a:lnTo>
                <a:lnTo>
                  <a:pt x="2951" y="676"/>
                </a:lnTo>
                <a:lnTo>
                  <a:pt x="2986" y="781"/>
                </a:lnTo>
                <a:lnTo>
                  <a:pt x="3019" y="891"/>
                </a:lnTo>
                <a:lnTo>
                  <a:pt x="3050" y="1004"/>
                </a:lnTo>
                <a:lnTo>
                  <a:pt x="3077" y="1124"/>
                </a:lnTo>
                <a:lnTo>
                  <a:pt x="3101" y="1245"/>
                </a:lnTo>
                <a:lnTo>
                  <a:pt x="3122" y="1373"/>
                </a:lnTo>
                <a:lnTo>
                  <a:pt x="3255" y="1351"/>
                </a:lnTo>
                <a:lnTo>
                  <a:pt x="3384" y="1327"/>
                </a:lnTo>
                <a:lnTo>
                  <a:pt x="3505" y="1300"/>
                </a:lnTo>
                <a:lnTo>
                  <a:pt x="3621" y="1271"/>
                </a:lnTo>
                <a:lnTo>
                  <a:pt x="3730" y="1238"/>
                </a:lnTo>
                <a:lnTo>
                  <a:pt x="3832" y="1203"/>
                </a:lnTo>
                <a:lnTo>
                  <a:pt x="3927" y="1166"/>
                </a:lnTo>
                <a:lnTo>
                  <a:pt x="3852" y="1067"/>
                </a:lnTo>
                <a:lnTo>
                  <a:pt x="3771" y="974"/>
                </a:lnTo>
                <a:lnTo>
                  <a:pt x="3685" y="887"/>
                </a:lnTo>
                <a:lnTo>
                  <a:pt x="3594" y="803"/>
                </a:lnTo>
                <a:lnTo>
                  <a:pt x="3497" y="726"/>
                </a:lnTo>
                <a:lnTo>
                  <a:pt x="3396" y="655"/>
                </a:lnTo>
                <a:lnTo>
                  <a:pt x="3290" y="590"/>
                </a:lnTo>
                <a:lnTo>
                  <a:pt x="3180" y="532"/>
                </a:lnTo>
                <a:lnTo>
                  <a:pt x="3067" y="481"/>
                </a:lnTo>
                <a:lnTo>
                  <a:pt x="2950" y="436"/>
                </a:lnTo>
                <a:lnTo>
                  <a:pt x="2828" y="399"/>
                </a:lnTo>
                <a:close/>
                <a:moveTo>
                  <a:pt x="1793" y="399"/>
                </a:moveTo>
                <a:lnTo>
                  <a:pt x="1673" y="436"/>
                </a:lnTo>
                <a:lnTo>
                  <a:pt x="1555" y="481"/>
                </a:lnTo>
                <a:lnTo>
                  <a:pt x="1441" y="532"/>
                </a:lnTo>
                <a:lnTo>
                  <a:pt x="1332" y="590"/>
                </a:lnTo>
                <a:lnTo>
                  <a:pt x="1226" y="655"/>
                </a:lnTo>
                <a:lnTo>
                  <a:pt x="1124" y="726"/>
                </a:lnTo>
                <a:lnTo>
                  <a:pt x="1028" y="803"/>
                </a:lnTo>
                <a:lnTo>
                  <a:pt x="937" y="887"/>
                </a:lnTo>
                <a:lnTo>
                  <a:pt x="851" y="974"/>
                </a:lnTo>
                <a:lnTo>
                  <a:pt x="771" y="1067"/>
                </a:lnTo>
                <a:lnTo>
                  <a:pt x="696" y="1166"/>
                </a:lnTo>
                <a:lnTo>
                  <a:pt x="790" y="1203"/>
                </a:lnTo>
                <a:lnTo>
                  <a:pt x="892" y="1238"/>
                </a:lnTo>
                <a:lnTo>
                  <a:pt x="1001" y="1271"/>
                </a:lnTo>
                <a:lnTo>
                  <a:pt x="1117" y="1300"/>
                </a:lnTo>
                <a:lnTo>
                  <a:pt x="1239" y="1327"/>
                </a:lnTo>
                <a:lnTo>
                  <a:pt x="1367" y="1351"/>
                </a:lnTo>
                <a:lnTo>
                  <a:pt x="1500" y="1373"/>
                </a:lnTo>
                <a:lnTo>
                  <a:pt x="1521" y="1245"/>
                </a:lnTo>
                <a:lnTo>
                  <a:pt x="1546" y="1124"/>
                </a:lnTo>
                <a:lnTo>
                  <a:pt x="1572" y="1005"/>
                </a:lnTo>
                <a:lnTo>
                  <a:pt x="1602" y="891"/>
                </a:lnTo>
                <a:lnTo>
                  <a:pt x="1635" y="781"/>
                </a:lnTo>
                <a:lnTo>
                  <a:pt x="1670" y="676"/>
                </a:lnTo>
                <a:lnTo>
                  <a:pt x="1708" y="577"/>
                </a:lnTo>
                <a:lnTo>
                  <a:pt x="1749" y="485"/>
                </a:lnTo>
                <a:lnTo>
                  <a:pt x="1793" y="399"/>
                </a:lnTo>
                <a:close/>
                <a:moveTo>
                  <a:pt x="2311" y="331"/>
                </a:moveTo>
                <a:lnTo>
                  <a:pt x="2285" y="334"/>
                </a:lnTo>
                <a:lnTo>
                  <a:pt x="2258" y="347"/>
                </a:lnTo>
                <a:lnTo>
                  <a:pt x="2229" y="367"/>
                </a:lnTo>
                <a:lnTo>
                  <a:pt x="2197" y="396"/>
                </a:lnTo>
                <a:lnTo>
                  <a:pt x="2165" y="433"/>
                </a:lnTo>
                <a:lnTo>
                  <a:pt x="2131" y="478"/>
                </a:lnTo>
                <a:lnTo>
                  <a:pt x="2097" y="533"/>
                </a:lnTo>
                <a:lnTo>
                  <a:pt x="2063" y="597"/>
                </a:lnTo>
                <a:lnTo>
                  <a:pt x="2029" y="670"/>
                </a:lnTo>
                <a:lnTo>
                  <a:pt x="1995" y="754"/>
                </a:lnTo>
                <a:lnTo>
                  <a:pt x="1963" y="846"/>
                </a:lnTo>
                <a:lnTo>
                  <a:pt x="1930" y="947"/>
                </a:lnTo>
                <a:lnTo>
                  <a:pt x="1902" y="1056"/>
                </a:lnTo>
                <a:lnTo>
                  <a:pt x="1875" y="1169"/>
                </a:lnTo>
                <a:lnTo>
                  <a:pt x="1851" y="1286"/>
                </a:lnTo>
                <a:lnTo>
                  <a:pt x="1830" y="1408"/>
                </a:lnTo>
                <a:lnTo>
                  <a:pt x="1987" y="1419"/>
                </a:lnTo>
                <a:lnTo>
                  <a:pt x="2148" y="1425"/>
                </a:lnTo>
                <a:lnTo>
                  <a:pt x="2311" y="1428"/>
                </a:lnTo>
                <a:lnTo>
                  <a:pt x="2475" y="1425"/>
                </a:lnTo>
                <a:lnTo>
                  <a:pt x="2636" y="1419"/>
                </a:lnTo>
                <a:lnTo>
                  <a:pt x="2793" y="1408"/>
                </a:lnTo>
                <a:lnTo>
                  <a:pt x="2771" y="1286"/>
                </a:lnTo>
                <a:lnTo>
                  <a:pt x="2747" y="1169"/>
                </a:lnTo>
                <a:lnTo>
                  <a:pt x="2721" y="1056"/>
                </a:lnTo>
                <a:lnTo>
                  <a:pt x="2691" y="947"/>
                </a:lnTo>
                <a:lnTo>
                  <a:pt x="2660" y="846"/>
                </a:lnTo>
                <a:lnTo>
                  <a:pt x="2627" y="754"/>
                </a:lnTo>
                <a:lnTo>
                  <a:pt x="2593" y="670"/>
                </a:lnTo>
                <a:lnTo>
                  <a:pt x="2559" y="597"/>
                </a:lnTo>
                <a:lnTo>
                  <a:pt x="2524" y="533"/>
                </a:lnTo>
                <a:lnTo>
                  <a:pt x="2490" y="478"/>
                </a:lnTo>
                <a:lnTo>
                  <a:pt x="2458" y="433"/>
                </a:lnTo>
                <a:lnTo>
                  <a:pt x="2425" y="396"/>
                </a:lnTo>
                <a:lnTo>
                  <a:pt x="2394" y="367"/>
                </a:lnTo>
                <a:lnTo>
                  <a:pt x="2364" y="347"/>
                </a:lnTo>
                <a:lnTo>
                  <a:pt x="2336" y="334"/>
                </a:lnTo>
                <a:lnTo>
                  <a:pt x="2311" y="331"/>
                </a:lnTo>
                <a:close/>
                <a:moveTo>
                  <a:pt x="2311" y="0"/>
                </a:moveTo>
                <a:lnTo>
                  <a:pt x="2452" y="4"/>
                </a:lnTo>
                <a:lnTo>
                  <a:pt x="2590" y="16"/>
                </a:lnTo>
                <a:lnTo>
                  <a:pt x="2726" y="38"/>
                </a:lnTo>
                <a:lnTo>
                  <a:pt x="2859" y="66"/>
                </a:lnTo>
                <a:lnTo>
                  <a:pt x="2989" y="101"/>
                </a:lnTo>
                <a:lnTo>
                  <a:pt x="3117" y="145"/>
                </a:lnTo>
                <a:lnTo>
                  <a:pt x="3241" y="194"/>
                </a:lnTo>
                <a:lnTo>
                  <a:pt x="3361" y="252"/>
                </a:lnTo>
                <a:lnTo>
                  <a:pt x="3477" y="316"/>
                </a:lnTo>
                <a:lnTo>
                  <a:pt x="3589" y="385"/>
                </a:lnTo>
                <a:lnTo>
                  <a:pt x="3696" y="461"/>
                </a:lnTo>
                <a:lnTo>
                  <a:pt x="3799" y="543"/>
                </a:lnTo>
                <a:lnTo>
                  <a:pt x="3897" y="631"/>
                </a:lnTo>
                <a:lnTo>
                  <a:pt x="3990" y="724"/>
                </a:lnTo>
                <a:lnTo>
                  <a:pt x="4078" y="822"/>
                </a:lnTo>
                <a:lnTo>
                  <a:pt x="4160" y="925"/>
                </a:lnTo>
                <a:lnTo>
                  <a:pt x="4236" y="1032"/>
                </a:lnTo>
                <a:lnTo>
                  <a:pt x="4307" y="1144"/>
                </a:lnTo>
                <a:lnTo>
                  <a:pt x="4371" y="1261"/>
                </a:lnTo>
                <a:lnTo>
                  <a:pt x="4427" y="1381"/>
                </a:lnTo>
                <a:lnTo>
                  <a:pt x="4478" y="1504"/>
                </a:lnTo>
                <a:lnTo>
                  <a:pt x="4521" y="1631"/>
                </a:lnTo>
                <a:lnTo>
                  <a:pt x="4557" y="1761"/>
                </a:lnTo>
                <a:lnTo>
                  <a:pt x="4586" y="1894"/>
                </a:lnTo>
                <a:lnTo>
                  <a:pt x="4605" y="2031"/>
                </a:lnTo>
                <a:lnTo>
                  <a:pt x="4618" y="2168"/>
                </a:lnTo>
                <a:lnTo>
                  <a:pt x="4622" y="2309"/>
                </a:lnTo>
                <a:lnTo>
                  <a:pt x="4618" y="2449"/>
                </a:lnTo>
                <a:lnTo>
                  <a:pt x="4605" y="2587"/>
                </a:lnTo>
                <a:lnTo>
                  <a:pt x="4586" y="2723"/>
                </a:lnTo>
                <a:lnTo>
                  <a:pt x="4557" y="2857"/>
                </a:lnTo>
                <a:lnTo>
                  <a:pt x="4521" y="2987"/>
                </a:lnTo>
                <a:lnTo>
                  <a:pt x="4478" y="3114"/>
                </a:lnTo>
                <a:lnTo>
                  <a:pt x="4427" y="3237"/>
                </a:lnTo>
                <a:lnTo>
                  <a:pt x="4371" y="3357"/>
                </a:lnTo>
                <a:lnTo>
                  <a:pt x="4307" y="3473"/>
                </a:lnTo>
                <a:lnTo>
                  <a:pt x="4236" y="3585"/>
                </a:lnTo>
                <a:lnTo>
                  <a:pt x="4160" y="3693"/>
                </a:lnTo>
                <a:lnTo>
                  <a:pt x="4078" y="3795"/>
                </a:lnTo>
                <a:lnTo>
                  <a:pt x="3990" y="3894"/>
                </a:lnTo>
                <a:lnTo>
                  <a:pt x="3897" y="3987"/>
                </a:lnTo>
                <a:lnTo>
                  <a:pt x="3799" y="4075"/>
                </a:lnTo>
                <a:lnTo>
                  <a:pt x="3696" y="4157"/>
                </a:lnTo>
                <a:lnTo>
                  <a:pt x="3589" y="4232"/>
                </a:lnTo>
                <a:lnTo>
                  <a:pt x="3477" y="4302"/>
                </a:lnTo>
                <a:lnTo>
                  <a:pt x="3361" y="4366"/>
                </a:lnTo>
                <a:lnTo>
                  <a:pt x="3241" y="4422"/>
                </a:lnTo>
                <a:lnTo>
                  <a:pt x="3117" y="4473"/>
                </a:lnTo>
                <a:lnTo>
                  <a:pt x="2989" y="4517"/>
                </a:lnTo>
                <a:lnTo>
                  <a:pt x="2859" y="4552"/>
                </a:lnTo>
                <a:lnTo>
                  <a:pt x="2726" y="4580"/>
                </a:lnTo>
                <a:lnTo>
                  <a:pt x="2590" y="4602"/>
                </a:lnTo>
                <a:lnTo>
                  <a:pt x="2452" y="4614"/>
                </a:lnTo>
                <a:lnTo>
                  <a:pt x="2311" y="4619"/>
                </a:lnTo>
                <a:lnTo>
                  <a:pt x="2171" y="4614"/>
                </a:lnTo>
                <a:lnTo>
                  <a:pt x="2032" y="4602"/>
                </a:lnTo>
                <a:lnTo>
                  <a:pt x="1896" y="4580"/>
                </a:lnTo>
                <a:lnTo>
                  <a:pt x="1763" y="4552"/>
                </a:lnTo>
                <a:lnTo>
                  <a:pt x="1633" y="4517"/>
                </a:lnTo>
                <a:lnTo>
                  <a:pt x="1506" y="4473"/>
                </a:lnTo>
                <a:lnTo>
                  <a:pt x="1382" y="4422"/>
                </a:lnTo>
                <a:lnTo>
                  <a:pt x="1261" y="4366"/>
                </a:lnTo>
                <a:lnTo>
                  <a:pt x="1145" y="4302"/>
                </a:lnTo>
                <a:lnTo>
                  <a:pt x="1034" y="4232"/>
                </a:lnTo>
                <a:lnTo>
                  <a:pt x="926" y="4157"/>
                </a:lnTo>
                <a:lnTo>
                  <a:pt x="823" y="4075"/>
                </a:lnTo>
                <a:lnTo>
                  <a:pt x="724" y="3987"/>
                </a:lnTo>
                <a:lnTo>
                  <a:pt x="632" y="3894"/>
                </a:lnTo>
                <a:lnTo>
                  <a:pt x="544" y="3795"/>
                </a:lnTo>
                <a:lnTo>
                  <a:pt x="462" y="3693"/>
                </a:lnTo>
                <a:lnTo>
                  <a:pt x="386" y="3585"/>
                </a:lnTo>
                <a:lnTo>
                  <a:pt x="315" y="3473"/>
                </a:lnTo>
                <a:lnTo>
                  <a:pt x="252" y="3357"/>
                </a:lnTo>
                <a:lnTo>
                  <a:pt x="195" y="3237"/>
                </a:lnTo>
                <a:lnTo>
                  <a:pt x="144" y="3114"/>
                </a:lnTo>
                <a:lnTo>
                  <a:pt x="102" y="2987"/>
                </a:lnTo>
                <a:lnTo>
                  <a:pt x="65" y="2857"/>
                </a:lnTo>
                <a:lnTo>
                  <a:pt x="37" y="2723"/>
                </a:lnTo>
                <a:lnTo>
                  <a:pt x="17" y="2587"/>
                </a:lnTo>
                <a:lnTo>
                  <a:pt x="4" y="2449"/>
                </a:lnTo>
                <a:lnTo>
                  <a:pt x="0" y="2309"/>
                </a:lnTo>
                <a:lnTo>
                  <a:pt x="4" y="2164"/>
                </a:lnTo>
                <a:lnTo>
                  <a:pt x="18" y="2019"/>
                </a:lnTo>
                <a:lnTo>
                  <a:pt x="40" y="1878"/>
                </a:lnTo>
                <a:lnTo>
                  <a:pt x="71" y="1741"/>
                </a:lnTo>
                <a:lnTo>
                  <a:pt x="109" y="1607"/>
                </a:lnTo>
                <a:lnTo>
                  <a:pt x="156" y="1476"/>
                </a:lnTo>
                <a:lnTo>
                  <a:pt x="209" y="1347"/>
                </a:lnTo>
                <a:lnTo>
                  <a:pt x="271" y="1224"/>
                </a:lnTo>
                <a:lnTo>
                  <a:pt x="339" y="1106"/>
                </a:lnTo>
                <a:lnTo>
                  <a:pt x="414" y="991"/>
                </a:lnTo>
                <a:lnTo>
                  <a:pt x="496" y="881"/>
                </a:lnTo>
                <a:lnTo>
                  <a:pt x="584" y="776"/>
                </a:lnTo>
                <a:lnTo>
                  <a:pt x="677" y="678"/>
                </a:lnTo>
                <a:lnTo>
                  <a:pt x="776" y="583"/>
                </a:lnTo>
                <a:lnTo>
                  <a:pt x="881" y="495"/>
                </a:lnTo>
                <a:lnTo>
                  <a:pt x="991" y="415"/>
                </a:lnTo>
                <a:lnTo>
                  <a:pt x="1106" y="339"/>
                </a:lnTo>
                <a:lnTo>
                  <a:pt x="1226" y="271"/>
                </a:lnTo>
                <a:lnTo>
                  <a:pt x="1349" y="210"/>
                </a:lnTo>
                <a:lnTo>
                  <a:pt x="1476" y="155"/>
                </a:lnTo>
                <a:lnTo>
                  <a:pt x="1608" y="110"/>
                </a:lnTo>
                <a:lnTo>
                  <a:pt x="1742" y="70"/>
                </a:lnTo>
                <a:lnTo>
                  <a:pt x="1881" y="41"/>
                </a:lnTo>
                <a:lnTo>
                  <a:pt x="2022" y="18"/>
                </a:lnTo>
                <a:lnTo>
                  <a:pt x="2165" y="4"/>
                </a:lnTo>
                <a:lnTo>
                  <a:pt x="2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6">
            <a:extLst>
              <a:ext uri="{FF2B5EF4-FFF2-40B4-BE49-F238E27FC236}">
                <a16:creationId xmlns:a16="http://schemas.microsoft.com/office/drawing/2014/main" id="{1875046D-9AC9-A0B7-CA2B-DF0F1E3876EE}"/>
              </a:ext>
            </a:extLst>
          </p:cNvPr>
          <p:cNvSpPr>
            <a:spLocks/>
          </p:cNvSpPr>
          <p:nvPr/>
        </p:nvSpPr>
        <p:spPr bwMode="auto">
          <a:xfrm>
            <a:off x="10744143" y="1913052"/>
            <a:ext cx="168244" cy="324752"/>
          </a:xfrm>
          <a:custGeom>
            <a:avLst/>
            <a:gdLst>
              <a:gd name="T0" fmla="*/ 1826 w 3212"/>
              <a:gd name="T1" fmla="*/ 4 h 6200"/>
              <a:gd name="T2" fmla="*/ 1981 w 3212"/>
              <a:gd name="T3" fmla="*/ 91 h 6200"/>
              <a:gd name="T4" fmla="*/ 2003 w 3212"/>
              <a:gd name="T5" fmla="*/ 387 h 6200"/>
              <a:gd name="T6" fmla="*/ 2024 w 3212"/>
              <a:gd name="T7" fmla="*/ 612 h 6200"/>
              <a:gd name="T8" fmla="*/ 2164 w 3212"/>
              <a:gd name="T9" fmla="*/ 687 h 6200"/>
              <a:gd name="T10" fmla="*/ 2737 w 3212"/>
              <a:gd name="T11" fmla="*/ 829 h 6200"/>
              <a:gd name="T12" fmla="*/ 2999 w 3212"/>
              <a:gd name="T13" fmla="*/ 997 h 6200"/>
              <a:gd name="T14" fmla="*/ 2899 w 3212"/>
              <a:gd name="T15" fmla="*/ 1457 h 6200"/>
              <a:gd name="T16" fmla="*/ 2773 w 3212"/>
              <a:gd name="T17" fmla="*/ 1759 h 6200"/>
              <a:gd name="T18" fmla="*/ 2597 w 3212"/>
              <a:gd name="T19" fmla="*/ 1733 h 6200"/>
              <a:gd name="T20" fmla="*/ 1922 w 3212"/>
              <a:gd name="T21" fmla="*/ 1548 h 6200"/>
              <a:gd name="T22" fmla="*/ 1447 w 3212"/>
              <a:gd name="T23" fmla="*/ 1572 h 6200"/>
              <a:gd name="T24" fmla="*/ 1198 w 3212"/>
              <a:gd name="T25" fmla="*/ 1744 h 6200"/>
              <a:gd name="T26" fmla="*/ 1141 w 3212"/>
              <a:gd name="T27" fmla="*/ 1997 h 6200"/>
              <a:gd name="T28" fmla="*/ 1294 w 3212"/>
              <a:gd name="T29" fmla="*/ 2241 h 6200"/>
              <a:gd name="T30" fmla="*/ 1711 w 3212"/>
              <a:gd name="T31" fmla="*/ 2473 h 6200"/>
              <a:gd name="T32" fmla="*/ 2469 w 3212"/>
              <a:gd name="T33" fmla="*/ 2816 h 6200"/>
              <a:gd name="T34" fmla="*/ 2907 w 3212"/>
              <a:gd name="T35" fmla="*/ 3184 h 6200"/>
              <a:gd name="T36" fmla="*/ 3158 w 3212"/>
              <a:gd name="T37" fmla="*/ 3660 h 6200"/>
              <a:gd name="T38" fmla="*/ 3205 w 3212"/>
              <a:gd name="T39" fmla="*/ 4184 h 6200"/>
              <a:gd name="T40" fmla="*/ 3037 w 3212"/>
              <a:gd name="T41" fmla="*/ 4698 h 6200"/>
              <a:gd name="T42" fmla="*/ 2660 w 3212"/>
              <a:gd name="T43" fmla="*/ 5124 h 6200"/>
              <a:gd name="T44" fmla="*/ 2150 w 3212"/>
              <a:gd name="T45" fmla="*/ 5370 h 6200"/>
              <a:gd name="T46" fmla="*/ 1988 w 3212"/>
              <a:gd name="T47" fmla="*/ 5485 h 6200"/>
              <a:gd name="T48" fmla="*/ 1967 w 3212"/>
              <a:gd name="T49" fmla="*/ 5879 h 6200"/>
              <a:gd name="T50" fmla="*/ 1909 w 3212"/>
              <a:gd name="T51" fmla="*/ 6160 h 6200"/>
              <a:gd name="T52" fmla="*/ 1358 w 3212"/>
              <a:gd name="T53" fmla="*/ 6200 h 6200"/>
              <a:gd name="T54" fmla="*/ 1198 w 3212"/>
              <a:gd name="T55" fmla="*/ 6117 h 6200"/>
              <a:gd name="T56" fmla="*/ 1168 w 3212"/>
              <a:gd name="T57" fmla="*/ 5709 h 6200"/>
              <a:gd name="T58" fmla="*/ 1138 w 3212"/>
              <a:gd name="T59" fmla="*/ 5511 h 6200"/>
              <a:gd name="T60" fmla="*/ 953 w 3212"/>
              <a:gd name="T61" fmla="*/ 5451 h 6200"/>
              <a:gd name="T62" fmla="*/ 308 w 3212"/>
              <a:gd name="T63" fmla="*/ 5285 h 6200"/>
              <a:gd name="T64" fmla="*/ 30 w 3212"/>
              <a:gd name="T65" fmla="*/ 5128 h 6200"/>
              <a:gd name="T66" fmla="*/ 13 w 3212"/>
              <a:gd name="T67" fmla="*/ 4945 h 6200"/>
              <a:gd name="T68" fmla="*/ 189 w 3212"/>
              <a:gd name="T69" fmla="*/ 4362 h 6200"/>
              <a:gd name="T70" fmla="*/ 298 w 3212"/>
              <a:gd name="T71" fmla="*/ 4292 h 6200"/>
              <a:gd name="T72" fmla="*/ 687 w 3212"/>
              <a:gd name="T73" fmla="*/ 4456 h 6200"/>
              <a:gd name="T74" fmla="*/ 1362 w 3212"/>
              <a:gd name="T75" fmla="*/ 4600 h 6200"/>
              <a:gd name="T76" fmla="*/ 1824 w 3212"/>
              <a:gd name="T77" fmla="*/ 4517 h 6200"/>
              <a:gd name="T78" fmla="*/ 2062 w 3212"/>
              <a:gd name="T79" fmla="*/ 4307 h 6200"/>
              <a:gd name="T80" fmla="*/ 2099 w 3212"/>
              <a:gd name="T81" fmla="*/ 4022 h 6200"/>
              <a:gd name="T82" fmla="*/ 1928 w 3212"/>
              <a:gd name="T83" fmla="*/ 3754 h 6200"/>
              <a:gd name="T84" fmla="*/ 1485 w 3212"/>
              <a:gd name="T85" fmla="*/ 3513 h 6200"/>
              <a:gd name="T86" fmla="*/ 858 w 3212"/>
              <a:gd name="T87" fmla="*/ 3243 h 6200"/>
              <a:gd name="T88" fmla="*/ 419 w 3212"/>
              <a:gd name="T89" fmla="*/ 2939 h 6200"/>
              <a:gd name="T90" fmla="*/ 143 w 3212"/>
              <a:gd name="T91" fmla="*/ 2569 h 6200"/>
              <a:gd name="T92" fmla="*/ 40 w 3212"/>
              <a:gd name="T93" fmla="*/ 2103 h 6200"/>
              <a:gd name="T94" fmla="*/ 136 w 3212"/>
              <a:gd name="T95" fmla="*/ 1552 h 6200"/>
              <a:gd name="T96" fmla="*/ 425 w 3212"/>
              <a:gd name="T97" fmla="*/ 1127 h 6200"/>
              <a:gd name="T98" fmla="*/ 881 w 3212"/>
              <a:gd name="T99" fmla="*/ 834 h 6200"/>
              <a:gd name="T100" fmla="*/ 1154 w 3212"/>
              <a:gd name="T101" fmla="*/ 723 h 6200"/>
              <a:gd name="T102" fmla="*/ 1220 w 3212"/>
              <a:gd name="T103" fmla="*/ 608 h 6200"/>
              <a:gd name="T104" fmla="*/ 1226 w 3212"/>
              <a:gd name="T105" fmla="*/ 221 h 6200"/>
              <a:gd name="T106" fmla="*/ 1281 w 3212"/>
              <a:gd name="T107" fmla="*/ 34 h 6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2" h="6200">
                <a:moveTo>
                  <a:pt x="1445" y="0"/>
                </a:moveTo>
                <a:lnTo>
                  <a:pt x="1613" y="0"/>
                </a:lnTo>
                <a:lnTo>
                  <a:pt x="1696" y="0"/>
                </a:lnTo>
                <a:lnTo>
                  <a:pt x="1767" y="2"/>
                </a:lnTo>
                <a:lnTo>
                  <a:pt x="1826" y="4"/>
                </a:lnTo>
                <a:lnTo>
                  <a:pt x="1873" y="12"/>
                </a:lnTo>
                <a:lnTo>
                  <a:pt x="1913" y="23"/>
                </a:lnTo>
                <a:lnTo>
                  <a:pt x="1943" y="38"/>
                </a:lnTo>
                <a:lnTo>
                  <a:pt x="1966" y="61"/>
                </a:lnTo>
                <a:lnTo>
                  <a:pt x="1981" y="91"/>
                </a:lnTo>
                <a:lnTo>
                  <a:pt x="1992" y="129"/>
                </a:lnTo>
                <a:lnTo>
                  <a:pt x="1998" y="176"/>
                </a:lnTo>
                <a:lnTo>
                  <a:pt x="2001" y="234"/>
                </a:lnTo>
                <a:lnTo>
                  <a:pt x="2003" y="306"/>
                </a:lnTo>
                <a:lnTo>
                  <a:pt x="2003" y="387"/>
                </a:lnTo>
                <a:lnTo>
                  <a:pt x="2005" y="451"/>
                </a:lnTo>
                <a:lnTo>
                  <a:pt x="2005" y="504"/>
                </a:lnTo>
                <a:lnTo>
                  <a:pt x="2009" y="548"/>
                </a:lnTo>
                <a:lnTo>
                  <a:pt x="2015" y="583"/>
                </a:lnTo>
                <a:lnTo>
                  <a:pt x="2024" y="612"/>
                </a:lnTo>
                <a:lnTo>
                  <a:pt x="2039" y="634"/>
                </a:lnTo>
                <a:lnTo>
                  <a:pt x="2060" y="653"/>
                </a:lnTo>
                <a:lnTo>
                  <a:pt x="2086" y="667"/>
                </a:lnTo>
                <a:lnTo>
                  <a:pt x="2120" y="678"/>
                </a:lnTo>
                <a:lnTo>
                  <a:pt x="2164" y="687"/>
                </a:lnTo>
                <a:lnTo>
                  <a:pt x="2216" y="697"/>
                </a:lnTo>
                <a:lnTo>
                  <a:pt x="2279" y="706"/>
                </a:lnTo>
                <a:lnTo>
                  <a:pt x="2435" y="736"/>
                </a:lnTo>
                <a:lnTo>
                  <a:pt x="2588" y="778"/>
                </a:lnTo>
                <a:lnTo>
                  <a:pt x="2737" y="829"/>
                </a:lnTo>
                <a:lnTo>
                  <a:pt x="2884" y="887"/>
                </a:lnTo>
                <a:lnTo>
                  <a:pt x="2926" y="910"/>
                </a:lnTo>
                <a:lnTo>
                  <a:pt x="2958" y="935"/>
                </a:lnTo>
                <a:lnTo>
                  <a:pt x="2984" y="965"/>
                </a:lnTo>
                <a:lnTo>
                  <a:pt x="2999" y="997"/>
                </a:lnTo>
                <a:lnTo>
                  <a:pt x="3009" y="1035"/>
                </a:lnTo>
                <a:lnTo>
                  <a:pt x="3007" y="1076"/>
                </a:lnTo>
                <a:lnTo>
                  <a:pt x="2997" y="1121"/>
                </a:lnTo>
                <a:lnTo>
                  <a:pt x="2948" y="1289"/>
                </a:lnTo>
                <a:lnTo>
                  <a:pt x="2899" y="1457"/>
                </a:lnTo>
                <a:lnTo>
                  <a:pt x="2848" y="1625"/>
                </a:lnTo>
                <a:lnTo>
                  <a:pt x="2831" y="1672"/>
                </a:lnTo>
                <a:lnTo>
                  <a:pt x="2814" y="1710"/>
                </a:lnTo>
                <a:lnTo>
                  <a:pt x="2794" y="1740"/>
                </a:lnTo>
                <a:lnTo>
                  <a:pt x="2773" y="1759"/>
                </a:lnTo>
                <a:lnTo>
                  <a:pt x="2746" y="1771"/>
                </a:lnTo>
                <a:lnTo>
                  <a:pt x="2718" y="1772"/>
                </a:lnTo>
                <a:lnTo>
                  <a:pt x="2684" y="1767"/>
                </a:lnTo>
                <a:lnTo>
                  <a:pt x="2643" y="1754"/>
                </a:lnTo>
                <a:lnTo>
                  <a:pt x="2597" y="1733"/>
                </a:lnTo>
                <a:lnTo>
                  <a:pt x="2465" y="1676"/>
                </a:lnTo>
                <a:lnTo>
                  <a:pt x="2333" y="1629"/>
                </a:lnTo>
                <a:lnTo>
                  <a:pt x="2198" y="1591"/>
                </a:lnTo>
                <a:lnTo>
                  <a:pt x="2062" y="1565"/>
                </a:lnTo>
                <a:lnTo>
                  <a:pt x="1922" y="1548"/>
                </a:lnTo>
                <a:lnTo>
                  <a:pt x="1783" y="1540"/>
                </a:lnTo>
                <a:lnTo>
                  <a:pt x="1639" y="1544"/>
                </a:lnTo>
                <a:lnTo>
                  <a:pt x="1575" y="1548"/>
                </a:lnTo>
                <a:lnTo>
                  <a:pt x="1509" y="1557"/>
                </a:lnTo>
                <a:lnTo>
                  <a:pt x="1447" y="1572"/>
                </a:lnTo>
                <a:lnTo>
                  <a:pt x="1385" y="1595"/>
                </a:lnTo>
                <a:lnTo>
                  <a:pt x="1326" y="1625"/>
                </a:lnTo>
                <a:lnTo>
                  <a:pt x="1275" y="1661"/>
                </a:lnTo>
                <a:lnTo>
                  <a:pt x="1232" y="1701"/>
                </a:lnTo>
                <a:lnTo>
                  <a:pt x="1198" y="1744"/>
                </a:lnTo>
                <a:lnTo>
                  <a:pt x="1170" y="1791"/>
                </a:lnTo>
                <a:lnTo>
                  <a:pt x="1151" y="1840"/>
                </a:lnTo>
                <a:lnTo>
                  <a:pt x="1139" y="1891"/>
                </a:lnTo>
                <a:lnTo>
                  <a:pt x="1136" y="1944"/>
                </a:lnTo>
                <a:lnTo>
                  <a:pt x="1141" y="1997"/>
                </a:lnTo>
                <a:lnTo>
                  <a:pt x="1154" y="2048"/>
                </a:lnTo>
                <a:lnTo>
                  <a:pt x="1175" y="2099"/>
                </a:lnTo>
                <a:lnTo>
                  <a:pt x="1207" y="2150"/>
                </a:lnTo>
                <a:lnTo>
                  <a:pt x="1247" y="2197"/>
                </a:lnTo>
                <a:lnTo>
                  <a:pt x="1294" y="2241"/>
                </a:lnTo>
                <a:lnTo>
                  <a:pt x="1371" y="2297"/>
                </a:lnTo>
                <a:lnTo>
                  <a:pt x="1453" y="2348"/>
                </a:lnTo>
                <a:lnTo>
                  <a:pt x="1535" y="2393"/>
                </a:lnTo>
                <a:lnTo>
                  <a:pt x="1622" y="2435"/>
                </a:lnTo>
                <a:lnTo>
                  <a:pt x="1711" y="2473"/>
                </a:lnTo>
                <a:lnTo>
                  <a:pt x="1866" y="2537"/>
                </a:lnTo>
                <a:lnTo>
                  <a:pt x="2018" y="2601"/>
                </a:lnTo>
                <a:lnTo>
                  <a:pt x="2171" y="2669"/>
                </a:lnTo>
                <a:lnTo>
                  <a:pt x="2320" y="2739"/>
                </a:lnTo>
                <a:lnTo>
                  <a:pt x="2469" y="2816"/>
                </a:lnTo>
                <a:lnTo>
                  <a:pt x="2571" y="2878"/>
                </a:lnTo>
                <a:lnTo>
                  <a:pt x="2665" y="2946"/>
                </a:lnTo>
                <a:lnTo>
                  <a:pt x="2754" y="3020"/>
                </a:lnTo>
                <a:lnTo>
                  <a:pt x="2835" y="3099"/>
                </a:lnTo>
                <a:lnTo>
                  <a:pt x="2907" y="3184"/>
                </a:lnTo>
                <a:lnTo>
                  <a:pt x="2973" y="3273"/>
                </a:lnTo>
                <a:lnTo>
                  <a:pt x="3031" y="3363"/>
                </a:lnTo>
                <a:lnTo>
                  <a:pt x="3080" y="3460"/>
                </a:lnTo>
                <a:lnTo>
                  <a:pt x="3124" y="3558"/>
                </a:lnTo>
                <a:lnTo>
                  <a:pt x="3158" y="3660"/>
                </a:lnTo>
                <a:lnTo>
                  <a:pt x="3184" y="3762"/>
                </a:lnTo>
                <a:lnTo>
                  <a:pt x="3201" y="3867"/>
                </a:lnTo>
                <a:lnTo>
                  <a:pt x="3210" y="3973"/>
                </a:lnTo>
                <a:lnTo>
                  <a:pt x="3212" y="4079"/>
                </a:lnTo>
                <a:lnTo>
                  <a:pt x="3205" y="4184"/>
                </a:lnTo>
                <a:lnTo>
                  <a:pt x="3188" y="4290"/>
                </a:lnTo>
                <a:lnTo>
                  <a:pt x="3163" y="4394"/>
                </a:lnTo>
                <a:lnTo>
                  <a:pt x="3129" y="4498"/>
                </a:lnTo>
                <a:lnTo>
                  <a:pt x="3088" y="4600"/>
                </a:lnTo>
                <a:lnTo>
                  <a:pt x="3037" y="4698"/>
                </a:lnTo>
                <a:lnTo>
                  <a:pt x="2975" y="4794"/>
                </a:lnTo>
                <a:lnTo>
                  <a:pt x="2905" y="4886"/>
                </a:lnTo>
                <a:lnTo>
                  <a:pt x="2829" y="4973"/>
                </a:lnTo>
                <a:lnTo>
                  <a:pt x="2746" y="5053"/>
                </a:lnTo>
                <a:lnTo>
                  <a:pt x="2660" y="5124"/>
                </a:lnTo>
                <a:lnTo>
                  <a:pt x="2567" y="5188"/>
                </a:lnTo>
                <a:lnTo>
                  <a:pt x="2469" y="5245"/>
                </a:lnTo>
                <a:lnTo>
                  <a:pt x="2367" y="5294"/>
                </a:lnTo>
                <a:lnTo>
                  <a:pt x="2262" y="5336"/>
                </a:lnTo>
                <a:lnTo>
                  <a:pt x="2150" y="5370"/>
                </a:lnTo>
                <a:lnTo>
                  <a:pt x="2105" y="5385"/>
                </a:lnTo>
                <a:lnTo>
                  <a:pt x="2067" y="5404"/>
                </a:lnTo>
                <a:lnTo>
                  <a:pt x="2033" y="5426"/>
                </a:lnTo>
                <a:lnTo>
                  <a:pt x="2009" y="5453"/>
                </a:lnTo>
                <a:lnTo>
                  <a:pt x="1988" y="5485"/>
                </a:lnTo>
                <a:lnTo>
                  <a:pt x="1975" y="5521"/>
                </a:lnTo>
                <a:lnTo>
                  <a:pt x="1969" y="5564"/>
                </a:lnTo>
                <a:lnTo>
                  <a:pt x="1967" y="5611"/>
                </a:lnTo>
                <a:lnTo>
                  <a:pt x="1969" y="5745"/>
                </a:lnTo>
                <a:lnTo>
                  <a:pt x="1967" y="5879"/>
                </a:lnTo>
                <a:lnTo>
                  <a:pt x="1967" y="6011"/>
                </a:lnTo>
                <a:lnTo>
                  <a:pt x="1964" y="6060"/>
                </a:lnTo>
                <a:lnTo>
                  <a:pt x="1952" y="6100"/>
                </a:lnTo>
                <a:lnTo>
                  <a:pt x="1933" y="6134"/>
                </a:lnTo>
                <a:lnTo>
                  <a:pt x="1909" y="6160"/>
                </a:lnTo>
                <a:lnTo>
                  <a:pt x="1875" y="6181"/>
                </a:lnTo>
                <a:lnTo>
                  <a:pt x="1835" y="6192"/>
                </a:lnTo>
                <a:lnTo>
                  <a:pt x="1788" y="6198"/>
                </a:lnTo>
                <a:lnTo>
                  <a:pt x="1573" y="6200"/>
                </a:lnTo>
                <a:lnTo>
                  <a:pt x="1358" y="6200"/>
                </a:lnTo>
                <a:lnTo>
                  <a:pt x="1313" y="6194"/>
                </a:lnTo>
                <a:lnTo>
                  <a:pt x="1275" y="6185"/>
                </a:lnTo>
                <a:lnTo>
                  <a:pt x="1243" y="6168"/>
                </a:lnTo>
                <a:lnTo>
                  <a:pt x="1217" y="6145"/>
                </a:lnTo>
                <a:lnTo>
                  <a:pt x="1198" y="6117"/>
                </a:lnTo>
                <a:lnTo>
                  <a:pt x="1183" y="6085"/>
                </a:lnTo>
                <a:lnTo>
                  <a:pt x="1173" y="6045"/>
                </a:lnTo>
                <a:lnTo>
                  <a:pt x="1171" y="6002"/>
                </a:lnTo>
                <a:lnTo>
                  <a:pt x="1170" y="5855"/>
                </a:lnTo>
                <a:lnTo>
                  <a:pt x="1168" y="5709"/>
                </a:lnTo>
                <a:lnTo>
                  <a:pt x="1168" y="5651"/>
                </a:lnTo>
                <a:lnTo>
                  <a:pt x="1164" y="5602"/>
                </a:lnTo>
                <a:lnTo>
                  <a:pt x="1160" y="5564"/>
                </a:lnTo>
                <a:lnTo>
                  <a:pt x="1151" y="5534"/>
                </a:lnTo>
                <a:lnTo>
                  <a:pt x="1138" y="5511"/>
                </a:lnTo>
                <a:lnTo>
                  <a:pt x="1117" y="5494"/>
                </a:lnTo>
                <a:lnTo>
                  <a:pt x="1090" y="5481"/>
                </a:lnTo>
                <a:lnTo>
                  <a:pt x="1055" y="5470"/>
                </a:lnTo>
                <a:lnTo>
                  <a:pt x="1007" y="5460"/>
                </a:lnTo>
                <a:lnTo>
                  <a:pt x="953" y="5451"/>
                </a:lnTo>
                <a:lnTo>
                  <a:pt x="821" y="5428"/>
                </a:lnTo>
                <a:lnTo>
                  <a:pt x="689" y="5402"/>
                </a:lnTo>
                <a:lnTo>
                  <a:pt x="560" y="5370"/>
                </a:lnTo>
                <a:lnTo>
                  <a:pt x="432" y="5332"/>
                </a:lnTo>
                <a:lnTo>
                  <a:pt x="308" y="5285"/>
                </a:lnTo>
                <a:lnTo>
                  <a:pt x="183" y="5230"/>
                </a:lnTo>
                <a:lnTo>
                  <a:pt x="132" y="5204"/>
                </a:lnTo>
                <a:lnTo>
                  <a:pt x="89" y="5179"/>
                </a:lnTo>
                <a:lnTo>
                  <a:pt x="55" y="5154"/>
                </a:lnTo>
                <a:lnTo>
                  <a:pt x="30" y="5128"/>
                </a:lnTo>
                <a:lnTo>
                  <a:pt x="13" y="5100"/>
                </a:lnTo>
                <a:lnTo>
                  <a:pt x="4" y="5070"/>
                </a:lnTo>
                <a:lnTo>
                  <a:pt x="0" y="5034"/>
                </a:lnTo>
                <a:lnTo>
                  <a:pt x="4" y="4994"/>
                </a:lnTo>
                <a:lnTo>
                  <a:pt x="13" y="4945"/>
                </a:lnTo>
                <a:lnTo>
                  <a:pt x="28" y="4890"/>
                </a:lnTo>
                <a:lnTo>
                  <a:pt x="89" y="4668"/>
                </a:lnTo>
                <a:lnTo>
                  <a:pt x="155" y="4445"/>
                </a:lnTo>
                <a:lnTo>
                  <a:pt x="172" y="4400"/>
                </a:lnTo>
                <a:lnTo>
                  <a:pt x="189" y="4362"/>
                </a:lnTo>
                <a:lnTo>
                  <a:pt x="206" y="4332"/>
                </a:lnTo>
                <a:lnTo>
                  <a:pt x="225" y="4309"/>
                </a:lnTo>
                <a:lnTo>
                  <a:pt x="245" y="4296"/>
                </a:lnTo>
                <a:lnTo>
                  <a:pt x="270" y="4290"/>
                </a:lnTo>
                <a:lnTo>
                  <a:pt x="298" y="4292"/>
                </a:lnTo>
                <a:lnTo>
                  <a:pt x="330" y="4300"/>
                </a:lnTo>
                <a:lnTo>
                  <a:pt x="368" y="4315"/>
                </a:lnTo>
                <a:lnTo>
                  <a:pt x="413" y="4335"/>
                </a:lnTo>
                <a:lnTo>
                  <a:pt x="549" y="4400"/>
                </a:lnTo>
                <a:lnTo>
                  <a:pt x="687" y="4456"/>
                </a:lnTo>
                <a:lnTo>
                  <a:pt x="828" y="4501"/>
                </a:lnTo>
                <a:lnTo>
                  <a:pt x="972" y="4539"/>
                </a:lnTo>
                <a:lnTo>
                  <a:pt x="1117" y="4568"/>
                </a:lnTo>
                <a:lnTo>
                  <a:pt x="1266" y="4590"/>
                </a:lnTo>
                <a:lnTo>
                  <a:pt x="1362" y="4600"/>
                </a:lnTo>
                <a:lnTo>
                  <a:pt x="1456" y="4600"/>
                </a:lnTo>
                <a:lnTo>
                  <a:pt x="1551" y="4592"/>
                </a:lnTo>
                <a:lnTo>
                  <a:pt x="1643" y="4577"/>
                </a:lnTo>
                <a:lnTo>
                  <a:pt x="1735" y="4552"/>
                </a:lnTo>
                <a:lnTo>
                  <a:pt x="1824" y="4517"/>
                </a:lnTo>
                <a:lnTo>
                  <a:pt x="1888" y="4484"/>
                </a:lnTo>
                <a:lnTo>
                  <a:pt x="1943" y="4447"/>
                </a:lnTo>
                <a:lnTo>
                  <a:pt x="1990" y="4403"/>
                </a:lnTo>
                <a:lnTo>
                  <a:pt x="2030" y="4356"/>
                </a:lnTo>
                <a:lnTo>
                  <a:pt x="2062" y="4307"/>
                </a:lnTo>
                <a:lnTo>
                  <a:pt x="2086" y="4252"/>
                </a:lnTo>
                <a:lnTo>
                  <a:pt x="2101" y="4196"/>
                </a:lnTo>
                <a:lnTo>
                  <a:pt x="2109" y="4139"/>
                </a:lnTo>
                <a:lnTo>
                  <a:pt x="2109" y="4081"/>
                </a:lnTo>
                <a:lnTo>
                  <a:pt x="2099" y="4022"/>
                </a:lnTo>
                <a:lnTo>
                  <a:pt x="2082" y="3965"/>
                </a:lnTo>
                <a:lnTo>
                  <a:pt x="2058" y="3909"/>
                </a:lnTo>
                <a:lnTo>
                  <a:pt x="2022" y="3854"/>
                </a:lnTo>
                <a:lnTo>
                  <a:pt x="1981" y="3803"/>
                </a:lnTo>
                <a:lnTo>
                  <a:pt x="1928" y="3754"/>
                </a:lnTo>
                <a:lnTo>
                  <a:pt x="1854" y="3697"/>
                </a:lnTo>
                <a:lnTo>
                  <a:pt x="1777" y="3650"/>
                </a:lnTo>
                <a:lnTo>
                  <a:pt x="1696" y="3607"/>
                </a:lnTo>
                <a:lnTo>
                  <a:pt x="1611" y="3567"/>
                </a:lnTo>
                <a:lnTo>
                  <a:pt x="1485" y="3513"/>
                </a:lnTo>
                <a:lnTo>
                  <a:pt x="1358" y="3462"/>
                </a:lnTo>
                <a:lnTo>
                  <a:pt x="1232" y="3411"/>
                </a:lnTo>
                <a:lnTo>
                  <a:pt x="1105" y="3358"/>
                </a:lnTo>
                <a:lnTo>
                  <a:pt x="981" y="3303"/>
                </a:lnTo>
                <a:lnTo>
                  <a:pt x="858" y="3243"/>
                </a:lnTo>
                <a:lnTo>
                  <a:pt x="740" y="3175"/>
                </a:lnTo>
                <a:lnTo>
                  <a:pt x="653" y="3120"/>
                </a:lnTo>
                <a:lnTo>
                  <a:pt x="570" y="3063"/>
                </a:lnTo>
                <a:lnTo>
                  <a:pt x="492" y="3001"/>
                </a:lnTo>
                <a:lnTo>
                  <a:pt x="419" y="2939"/>
                </a:lnTo>
                <a:lnTo>
                  <a:pt x="353" y="2871"/>
                </a:lnTo>
                <a:lnTo>
                  <a:pt x="291" y="2801"/>
                </a:lnTo>
                <a:lnTo>
                  <a:pt x="236" y="2727"/>
                </a:lnTo>
                <a:lnTo>
                  <a:pt x="187" y="2650"/>
                </a:lnTo>
                <a:lnTo>
                  <a:pt x="143" y="2569"/>
                </a:lnTo>
                <a:lnTo>
                  <a:pt x="108" y="2484"/>
                </a:lnTo>
                <a:lnTo>
                  <a:pt x="79" y="2395"/>
                </a:lnTo>
                <a:lnTo>
                  <a:pt x="59" y="2301"/>
                </a:lnTo>
                <a:lnTo>
                  <a:pt x="45" y="2205"/>
                </a:lnTo>
                <a:lnTo>
                  <a:pt x="40" y="2103"/>
                </a:lnTo>
                <a:lnTo>
                  <a:pt x="42" y="1995"/>
                </a:lnTo>
                <a:lnTo>
                  <a:pt x="53" y="1876"/>
                </a:lnTo>
                <a:lnTo>
                  <a:pt x="74" y="1761"/>
                </a:lnTo>
                <a:lnTo>
                  <a:pt x="100" y="1654"/>
                </a:lnTo>
                <a:lnTo>
                  <a:pt x="136" y="1552"/>
                </a:lnTo>
                <a:lnTo>
                  <a:pt x="179" y="1455"/>
                </a:lnTo>
                <a:lnTo>
                  <a:pt x="230" y="1365"/>
                </a:lnTo>
                <a:lnTo>
                  <a:pt x="287" y="1280"/>
                </a:lnTo>
                <a:lnTo>
                  <a:pt x="351" y="1201"/>
                </a:lnTo>
                <a:lnTo>
                  <a:pt x="425" y="1127"/>
                </a:lnTo>
                <a:lnTo>
                  <a:pt x="502" y="1059"/>
                </a:lnTo>
                <a:lnTo>
                  <a:pt x="587" y="995"/>
                </a:lnTo>
                <a:lnTo>
                  <a:pt x="679" y="936"/>
                </a:lnTo>
                <a:lnTo>
                  <a:pt x="777" y="884"/>
                </a:lnTo>
                <a:lnTo>
                  <a:pt x="881" y="834"/>
                </a:lnTo>
                <a:lnTo>
                  <a:pt x="990" y="791"/>
                </a:lnTo>
                <a:lnTo>
                  <a:pt x="1043" y="772"/>
                </a:lnTo>
                <a:lnTo>
                  <a:pt x="1088" y="755"/>
                </a:lnTo>
                <a:lnTo>
                  <a:pt x="1124" y="740"/>
                </a:lnTo>
                <a:lnTo>
                  <a:pt x="1154" y="723"/>
                </a:lnTo>
                <a:lnTo>
                  <a:pt x="1177" y="708"/>
                </a:lnTo>
                <a:lnTo>
                  <a:pt x="1194" y="689"/>
                </a:lnTo>
                <a:lnTo>
                  <a:pt x="1207" y="667"/>
                </a:lnTo>
                <a:lnTo>
                  <a:pt x="1217" y="640"/>
                </a:lnTo>
                <a:lnTo>
                  <a:pt x="1220" y="608"/>
                </a:lnTo>
                <a:lnTo>
                  <a:pt x="1224" y="570"/>
                </a:lnTo>
                <a:lnTo>
                  <a:pt x="1226" y="523"/>
                </a:lnTo>
                <a:lnTo>
                  <a:pt x="1226" y="468"/>
                </a:lnTo>
                <a:lnTo>
                  <a:pt x="1226" y="344"/>
                </a:lnTo>
                <a:lnTo>
                  <a:pt x="1226" y="221"/>
                </a:lnTo>
                <a:lnTo>
                  <a:pt x="1230" y="165"/>
                </a:lnTo>
                <a:lnTo>
                  <a:pt x="1236" y="119"/>
                </a:lnTo>
                <a:lnTo>
                  <a:pt x="1245" y="83"/>
                </a:lnTo>
                <a:lnTo>
                  <a:pt x="1260" y="55"/>
                </a:lnTo>
                <a:lnTo>
                  <a:pt x="1281" y="34"/>
                </a:lnTo>
                <a:lnTo>
                  <a:pt x="1309" y="19"/>
                </a:lnTo>
                <a:lnTo>
                  <a:pt x="1345" y="8"/>
                </a:lnTo>
                <a:lnTo>
                  <a:pt x="1390" y="2"/>
                </a:lnTo>
                <a:lnTo>
                  <a:pt x="14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45" name="Group 44">
            <a:extLst>
              <a:ext uri="{FF2B5EF4-FFF2-40B4-BE49-F238E27FC236}">
                <a16:creationId xmlns:a16="http://schemas.microsoft.com/office/drawing/2014/main" id="{B0CAD529-CB6B-B23F-E086-B13C25DA9CD4}"/>
              </a:ext>
            </a:extLst>
          </p:cNvPr>
          <p:cNvGrpSpPr/>
          <p:nvPr/>
        </p:nvGrpSpPr>
        <p:grpSpPr>
          <a:xfrm>
            <a:off x="9920501" y="1206992"/>
            <a:ext cx="326494" cy="266220"/>
            <a:chOff x="8391865" y="2938485"/>
            <a:chExt cx="2719910" cy="2217807"/>
          </a:xfrm>
          <a:solidFill>
            <a:schemeClr val="bg1"/>
          </a:solidFill>
        </p:grpSpPr>
        <p:grpSp>
          <p:nvGrpSpPr>
            <p:cNvPr id="47" name="Group 46">
              <a:extLst>
                <a:ext uri="{FF2B5EF4-FFF2-40B4-BE49-F238E27FC236}">
                  <a16:creationId xmlns:a16="http://schemas.microsoft.com/office/drawing/2014/main" id="{F9E44959-0B69-ADE4-D879-0BC17683789F}"/>
                </a:ext>
              </a:extLst>
            </p:cNvPr>
            <p:cNvGrpSpPr/>
            <p:nvPr/>
          </p:nvGrpSpPr>
          <p:grpSpPr>
            <a:xfrm rot="20306182">
              <a:off x="8391865" y="3152656"/>
              <a:ext cx="2125524" cy="2003636"/>
              <a:chOff x="2841625" y="363538"/>
              <a:chExt cx="6505576" cy="6132512"/>
            </a:xfrm>
            <a:grpFill/>
          </p:grpSpPr>
          <p:sp>
            <p:nvSpPr>
              <p:cNvPr id="51" name="Freeform 6">
                <a:extLst>
                  <a:ext uri="{FF2B5EF4-FFF2-40B4-BE49-F238E27FC236}">
                    <a16:creationId xmlns:a16="http://schemas.microsoft.com/office/drawing/2014/main" id="{45699976-205C-2C75-FE54-CA94B7266659}"/>
                  </a:ext>
                </a:extLst>
              </p:cNvPr>
              <p:cNvSpPr>
                <a:spLocks noEditPoints="1"/>
              </p:cNvSpPr>
              <p:nvPr/>
            </p:nvSpPr>
            <p:spPr bwMode="auto">
              <a:xfrm>
                <a:off x="5021263" y="363538"/>
                <a:ext cx="3289300" cy="4865688"/>
              </a:xfrm>
              <a:custGeom>
                <a:avLst/>
                <a:gdLst>
                  <a:gd name="T0" fmla="*/ 1674 w 2072"/>
                  <a:gd name="T1" fmla="*/ 428 h 3065"/>
                  <a:gd name="T2" fmla="*/ 1443 w 2072"/>
                  <a:gd name="T3" fmla="*/ 544 h 3065"/>
                  <a:gd name="T4" fmla="*/ 1179 w 2072"/>
                  <a:gd name="T5" fmla="*/ 666 h 3065"/>
                  <a:gd name="T6" fmla="*/ 898 w 2072"/>
                  <a:gd name="T7" fmla="*/ 781 h 3065"/>
                  <a:gd name="T8" fmla="*/ 618 w 2072"/>
                  <a:gd name="T9" fmla="*/ 879 h 3065"/>
                  <a:gd name="T10" fmla="*/ 353 w 2072"/>
                  <a:gd name="T11" fmla="*/ 945 h 3065"/>
                  <a:gd name="T12" fmla="*/ 356 w 2072"/>
                  <a:gd name="T13" fmla="*/ 2118 h 3065"/>
                  <a:gd name="T14" fmla="*/ 625 w 2072"/>
                  <a:gd name="T15" fmla="*/ 2182 h 3065"/>
                  <a:gd name="T16" fmla="*/ 907 w 2072"/>
                  <a:gd name="T17" fmla="*/ 2279 h 3065"/>
                  <a:gd name="T18" fmla="*/ 1186 w 2072"/>
                  <a:gd name="T19" fmla="*/ 2395 h 3065"/>
                  <a:gd name="T20" fmla="*/ 1447 w 2072"/>
                  <a:gd name="T21" fmla="*/ 2516 h 3065"/>
                  <a:gd name="T22" fmla="*/ 1676 w 2072"/>
                  <a:gd name="T23" fmla="*/ 2632 h 3065"/>
                  <a:gd name="T24" fmla="*/ 1802 w 2072"/>
                  <a:gd name="T25" fmla="*/ 363 h 3065"/>
                  <a:gd name="T26" fmla="*/ 1979 w 2072"/>
                  <a:gd name="T27" fmla="*/ 5 h 3065"/>
                  <a:gd name="T28" fmla="*/ 2047 w 2072"/>
                  <a:gd name="T29" fmla="*/ 55 h 3065"/>
                  <a:gd name="T30" fmla="*/ 2072 w 2072"/>
                  <a:gd name="T31" fmla="*/ 134 h 3065"/>
                  <a:gd name="T32" fmla="*/ 2061 w 2072"/>
                  <a:gd name="T33" fmla="*/ 2984 h 3065"/>
                  <a:gd name="T34" fmla="*/ 2004 w 2072"/>
                  <a:gd name="T35" fmla="*/ 3046 h 3065"/>
                  <a:gd name="T36" fmla="*/ 1936 w 2072"/>
                  <a:gd name="T37" fmla="*/ 3065 h 3065"/>
                  <a:gd name="T38" fmla="*/ 1868 w 2072"/>
                  <a:gd name="T39" fmla="*/ 3045 h 3065"/>
                  <a:gd name="T40" fmla="*/ 1838 w 2072"/>
                  <a:gd name="T41" fmla="*/ 3028 h 3065"/>
                  <a:gd name="T42" fmla="*/ 1760 w 2072"/>
                  <a:gd name="T43" fmla="*/ 2984 h 3065"/>
                  <a:gd name="T44" fmla="*/ 1641 w 2072"/>
                  <a:gd name="T45" fmla="*/ 2918 h 3065"/>
                  <a:gd name="T46" fmla="*/ 1488 w 2072"/>
                  <a:gd name="T47" fmla="*/ 2839 h 3065"/>
                  <a:gd name="T48" fmla="*/ 1311 w 2072"/>
                  <a:gd name="T49" fmla="*/ 2750 h 3065"/>
                  <a:gd name="T50" fmla="*/ 1114 w 2072"/>
                  <a:gd name="T51" fmla="*/ 2658 h 3065"/>
                  <a:gd name="T52" fmla="*/ 908 w 2072"/>
                  <a:gd name="T53" fmla="*/ 2568 h 3065"/>
                  <a:gd name="T54" fmla="*/ 700 w 2072"/>
                  <a:gd name="T55" fmla="*/ 2489 h 3065"/>
                  <a:gd name="T56" fmla="*/ 496 w 2072"/>
                  <a:gd name="T57" fmla="*/ 2426 h 3065"/>
                  <a:gd name="T58" fmla="*/ 306 w 2072"/>
                  <a:gd name="T59" fmla="*/ 2382 h 3065"/>
                  <a:gd name="T60" fmla="*/ 136 w 2072"/>
                  <a:gd name="T61" fmla="*/ 2366 h 3065"/>
                  <a:gd name="T62" fmla="*/ 51 w 2072"/>
                  <a:gd name="T63" fmla="*/ 2338 h 3065"/>
                  <a:gd name="T64" fmla="*/ 4 w 2072"/>
                  <a:gd name="T65" fmla="*/ 2263 h 3065"/>
                  <a:gd name="T66" fmla="*/ 4 w 2072"/>
                  <a:gd name="T67" fmla="*/ 801 h 3065"/>
                  <a:gd name="T68" fmla="*/ 51 w 2072"/>
                  <a:gd name="T69" fmla="*/ 726 h 3065"/>
                  <a:gd name="T70" fmla="*/ 136 w 2072"/>
                  <a:gd name="T71" fmla="*/ 697 h 3065"/>
                  <a:gd name="T72" fmla="*/ 317 w 2072"/>
                  <a:gd name="T73" fmla="*/ 677 h 3065"/>
                  <a:gd name="T74" fmla="*/ 532 w 2072"/>
                  <a:gd name="T75" fmla="*/ 623 h 3065"/>
                  <a:gd name="T76" fmla="*/ 765 w 2072"/>
                  <a:gd name="T77" fmla="*/ 543 h 3065"/>
                  <a:gd name="T78" fmla="*/ 1008 w 2072"/>
                  <a:gd name="T79" fmla="*/ 445 h 3065"/>
                  <a:gd name="T80" fmla="*/ 1247 w 2072"/>
                  <a:gd name="T81" fmla="*/ 338 h 3065"/>
                  <a:gd name="T82" fmla="*/ 1471 w 2072"/>
                  <a:gd name="T83" fmla="*/ 230 h 3065"/>
                  <a:gd name="T84" fmla="*/ 1668 w 2072"/>
                  <a:gd name="T85" fmla="*/ 128 h 3065"/>
                  <a:gd name="T86" fmla="*/ 1827 w 2072"/>
                  <a:gd name="T87" fmla="*/ 41 h 3065"/>
                  <a:gd name="T88" fmla="*/ 1923 w 2072"/>
                  <a:gd name="T89" fmla="*/ 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72" h="3065">
                    <a:moveTo>
                      <a:pt x="1802" y="363"/>
                    </a:moveTo>
                    <a:lnTo>
                      <a:pt x="1741" y="394"/>
                    </a:lnTo>
                    <a:lnTo>
                      <a:pt x="1674" y="428"/>
                    </a:lnTo>
                    <a:lnTo>
                      <a:pt x="1602" y="466"/>
                    </a:lnTo>
                    <a:lnTo>
                      <a:pt x="1524" y="504"/>
                    </a:lnTo>
                    <a:lnTo>
                      <a:pt x="1443" y="544"/>
                    </a:lnTo>
                    <a:lnTo>
                      <a:pt x="1358" y="585"/>
                    </a:lnTo>
                    <a:lnTo>
                      <a:pt x="1270" y="625"/>
                    </a:lnTo>
                    <a:lnTo>
                      <a:pt x="1179" y="666"/>
                    </a:lnTo>
                    <a:lnTo>
                      <a:pt x="1087" y="705"/>
                    </a:lnTo>
                    <a:lnTo>
                      <a:pt x="993" y="744"/>
                    </a:lnTo>
                    <a:lnTo>
                      <a:pt x="898" y="781"/>
                    </a:lnTo>
                    <a:lnTo>
                      <a:pt x="804" y="817"/>
                    </a:lnTo>
                    <a:lnTo>
                      <a:pt x="711" y="849"/>
                    </a:lnTo>
                    <a:lnTo>
                      <a:pt x="618" y="879"/>
                    </a:lnTo>
                    <a:lnTo>
                      <a:pt x="527" y="905"/>
                    </a:lnTo>
                    <a:lnTo>
                      <a:pt x="438" y="926"/>
                    </a:lnTo>
                    <a:lnTo>
                      <a:pt x="353" y="945"/>
                    </a:lnTo>
                    <a:lnTo>
                      <a:pt x="271" y="957"/>
                    </a:lnTo>
                    <a:lnTo>
                      <a:pt x="271" y="2105"/>
                    </a:lnTo>
                    <a:lnTo>
                      <a:pt x="356" y="2118"/>
                    </a:lnTo>
                    <a:lnTo>
                      <a:pt x="443" y="2135"/>
                    </a:lnTo>
                    <a:lnTo>
                      <a:pt x="532" y="2156"/>
                    </a:lnTo>
                    <a:lnTo>
                      <a:pt x="625" y="2182"/>
                    </a:lnTo>
                    <a:lnTo>
                      <a:pt x="718" y="2212"/>
                    </a:lnTo>
                    <a:lnTo>
                      <a:pt x="813" y="2244"/>
                    </a:lnTo>
                    <a:lnTo>
                      <a:pt x="907" y="2279"/>
                    </a:lnTo>
                    <a:lnTo>
                      <a:pt x="1001" y="2316"/>
                    </a:lnTo>
                    <a:lnTo>
                      <a:pt x="1094" y="2355"/>
                    </a:lnTo>
                    <a:lnTo>
                      <a:pt x="1186" y="2395"/>
                    </a:lnTo>
                    <a:lnTo>
                      <a:pt x="1276" y="2434"/>
                    </a:lnTo>
                    <a:lnTo>
                      <a:pt x="1364" y="2475"/>
                    </a:lnTo>
                    <a:lnTo>
                      <a:pt x="1447" y="2516"/>
                    </a:lnTo>
                    <a:lnTo>
                      <a:pt x="1528" y="2556"/>
                    </a:lnTo>
                    <a:lnTo>
                      <a:pt x="1605" y="2594"/>
                    </a:lnTo>
                    <a:lnTo>
                      <a:pt x="1676" y="2632"/>
                    </a:lnTo>
                    <a:lnTo>
                      <a:pt x="1741" y="2666"/>
                    </a:lnTo>
                    <a:lnTo>
                      <a:pt x="1802" y="2699"/>
                    </a:lnTo>
                    <a:lnTo>
                      <a:pt x="1802" y="363"/>
                    </a:lnTo>
                    <a:close/>
                    <a:moveTo>
                      <a:pt x="1923" y="0"/>
                    </a:moveTo>
                    <a:lnTo>
                      <a:pt x="1951" y="0"/>
                    </a:lnTo>
                    <a:lnTo>
                      <a:pt x="1979" y="5"/>
                    </a:lnTo>
                    <a:lnTo>
                      <a:pt x="2005" y="18"/>
                    </a:lnTo>
                    <a:lnTo>
                      <a:pt x="2027" y="34"/>
                    </a:lnTo>
                    <a:lnTo>
                      <a:pt x="2047" y="55"/>
                    </a:lnTo>
                    <a:lnTo>
                      <a:pt x="2061" y="80"/>
                    </a:lnTo>
                    <a:lnTo>
                      <a:pt x="2069" y="106"/>
                    </a:lnTo>
                    <a:lnTo>
                      <a:pt x="2072" y="134"/>
                    </a:lnTo>
                    <a:lnTo>
                      <a:pt x="2072" y="2930"/>
                    </a:lnTo>
                    <a:lnTo>
                      <a:pt x="2069" y="2958"/>
                    </a:lnTo>
                    <a:lnTo>
                      <a:pt x="2061" y="2984"/>
                    </a:lnTo>
                    <a:lnTo>
                      <a:pt x="2046" y="3009"/>
                    </a:lnTo>
                    <a:lnTo>
                      <a:pt x="2027" y="3030"/>
                    </a:lnTo>
                    <a:lnTo>
                      <a:pt x="2004" y="3046"/>
                    </a:lnTo>
                    <a:lnTo>
                      <a:pt x="1982" y="3056"/>
                    </a:lnTo>
                    <a:lnTo>
                      <a:pt x="1960" y="3062"/>
                    </a:lnTo>
                    <a:lnTo>
                      <a:pt x="1936" y="3065"/>
                    </a:lnTo>
                    <a:lnTo>
                      <a:pt x="1913" y="3062"/>
                    </a:lnTo>
                    <a:lnTo>
                      <a:pt x="1890" y="3056"/>
                    </a:lnTo>
                    <a:lnTo>
                      <a:pt x="1868" y="3045"/>
                    </a:lnTo>
                    <a:lnTo>
                      <a:pt x="1864" y="3043"/>
                    </a:lnTo>
                    <a:lnTo>
                      <a:pt x="1854" y="3038"/>
                    </a:lnTo>
                    <a:lnTo>
                      <a:pt x="1838" y="3028"/>
                    </a:lnTo>
                    <a:lnTo>
                      <a:pt x="1817" y="3016"/>
                    </a:lnTo>
                    <a:lnTo>
                      <a:pt x="1791" y="3002"/>
                    </a:lnTo>
                    <a:lnTo>
                      <a:pt x="1760" y="2984"/>
                    </a:lnTo>
                    <a:lnTo>
                      <a:pt x="1724" y="2964"/>
                    </a:lnTo>
                    <a:lnTo>
                      <a:pt x="1684" y="2942"/>
                    </a:lnTo>
                    <a:lnTo>
                      <a:pt x="1641" y="2918"/>
                    </a:lnTo>
                    <a:lnTo>
                      <a:pt x="1592" y="2894"/>
                    </a:lnTo>
                    <a:lnTo>
                      <a:pt x="1542" y="2866"/>
                    </a:lnTo>
                    <a:lnTo>
                      <a:pt x="1488" y="2839"/>
                    </a:lnTo>
                    <a:lnTo>
                      <a:pt x="1431" y="2809"/>
                    </a:lnTo>
                    <a:lnTo>
                      <a:pt x="1371" y="2779"/>
                    </a:lnTo>
                    <a:lnTo>
                      <a:pt x="1311" y="2750"/>
                    </a:lnTo>
                    <a:lnTo>
                      <a:pt x="1246" y="2719"/>
                    </a:lnTo>
                    <a:lnTo>
                      <a:pt x="1181" y="2689"/>
                    </a:lnTo>
                    <a:lnTo>
                      <a:pt x="1114" y="2658"/>
                    </a:lnTo>
                    <a:lnTo>
                      <a:pt x="1046" y="2628"/>
                    </a:lnTo>
                    <a:lnTo>
                      <a:pt x="978" y="2598"/>
                    </a:lnTo>
                    <a:lnTo>
                      <a:pt x="908" y="2568"/>
                    </a:lnTo>
                    <a:lnTo>
                      <a:pt x="839" y="2541"/>
                    </a:lnTo>
                    <a:lnTo>
                      <a:pt x="769" y="2515"/>
                    </a:lnTo>
                    <a:lnTo>
                      <a:pt x="700" y="2489"/>
                    </a:lnTo>
                    <a:lnTo>
                      <a:pt x="631" y="2467"/>
                    </a:lnTo>
                    <a:lnTo>
                      <a:pt x="563" y="2444"/>
                    </a:lnTo>
                    <a:lnTo>
                      <a:pt x="496" y="2426"/>
                    </a:lnTo>
                    <a:lnTo>
                      <a:pt x="431" y="2408"/>
                    </a:lnTo>
                    <a:lnTo>
                      <a:pt x="368" y="2393"/>
                    </a:lnTo>
                    <a:lnTo>
                      <a:pt x="306" y="2382"/>
                    </a:lnTo>
                    <a:lnTo>
                      <a:pt x="246" y="2374"/>
                    </a:lnTo>
                    <a:lnTo>
                      <a:pt x="189" y="2369"/>
                    </a:lnTo>
                    <a:lnTo>
                      <a:pt x="136" y="2366"/>
                    </a:lnTo>
                    <a:lnTo>
                      <a:pt x="105" y="2364"/>
                    </a:lnTo>
                    <a:lnTo>
                      <a:pt x="76" y="2352"/>
                    </a:lnTo>
                    <a:lnTo>
                      <a:pt x="51" y="2338"/>
                    </a:lnTo>
                    <a:lnTo>
                      <a:pt x="30" y="2316"/>
                    </a:lnTo>
                    <a:lnTo>
                      <a:pt x="14" y="2292"/>
                    </a:lnTo>
                    <a:lnTo>
                      <a:pt x="4" y="2263"/>
                    </a:lnTo>
                    <a:lnTo>
                      <a:pt x="0" y="2232"/>
                    </a:lnTo>
                    <a:lnTo>
                      <a:pt x="0" y="832"/>
                    </a:lnTo>
                    <a:lnTo>
                      <a:pt x="4" y="801"/>
                    </a:lnTo>
                    <a:lnTo>
                      <a:pt x="14" y="772"/>
                    </a:lnTo>
                    <a:lnTo>
                      <a:pt x="30" y="747"/>
                    </a:lnTo>
                    <a:lnTo>
                      <a:pt x="51" y="726"/>
                    </a:lnTo>
                    <a:lnTo>
                      <a:pt x="76" y="710"/>
                    </a:lnTo>
                    <a:lnTo>
                      <a:pt x="105" y="700"/>
                    </a:lnTo>
                    <a:lnTo>
                      <a:pt x="136" y="697"/>
                    </a:lnTo>
                    <a:lnTo>
                      <a:pt x="192" y="694"/>
                    </a:lnTo>
                    <a:lnTo>
                      <a:pt x="253" y="688"/>
                    </a:lnTo>
                    <a:lnTo>
                      <a:pt x="317" y="677"/>
                    </a:lnTo>
                    <a:lnTo>
                      <a:pt x="385" y="662"/>
                    </a:lnTo>
                    <a:lnTo>
                      <a:pt x="457" y="644"/>
                    </a:lnTo>
                    <a:lnTo>
                      <a:pt x="532" y="623"/>
                    </a:lnTo>
                    <a:lnTo>
                      <a:pt x="608" y="599"/>
                    </a:lnTo>
                    <a:lnTo>
                      <a:pt x="686" y="572"/>
                    </a:lnTo>
                    <a:lnTo>
                      <a:pt x="765" y="543"/>
                    </a:lnTo>
                    <a:lnTo>
                      <a:pt x="846" y="512"/>
                    </a:lnTo>
                    <a:lnTo>
                      <a:pt x="927" y="479"/>
                    </a:lnTo>
                    <a:lnTo>
                      <a:pt x="1008" y="445"/>
                    </a:lnTo>
                    <a:lnTo>
                      <a:pt x="1088" y="410"/>
                    </a:lnTo>
                    <a:lnTo>
                      <a:pt x="1168" y="374"/>
                    </a:lnTo>
                    <a:lnTo>
                      <a:pt x="1247" y="338"/>
                    </a:lnTo>
                    <a:lnTo>
                      <a:pt x="1324" y="302"/>
                    </a:lnTo>
                    <a:lnTo>
                      <a:pt x="1399" y="265"/>
                    </a:lnTo>
                    <a:lnTo>
                      <a:pt x="1471" y="230"/>
                    </a:lnTo>
                    <a:lnTo>
                      <a:pt x="1540" y="194"/>
                    </a:lnTo>
                    <a:lnTo>
                      <a:pt x="1606" y="160"/>
                    </a:lnTo>
                    <a:lnTo>
                      <a:pt x="1668" y="128"/>
                    </a:lnTo>
                    <a:lnTo>
                      <a:pt x="1727" y="97"/>
                    </a:lnTo>
                    <a:lnTo>
                      <a:pt x="1779" y="67"/>
                    </a:lnTo>
                    <a:lnTo>
                      <a:pt x="1827" y="41"/>
                    </a:lnTo>
                    <a:lnTo>
                      <a:pt x="1869" y="16"/>
                    </a:lnTo>
                    <a:lnTo>
                      <a:pt x="1895" y="5"/>
                    </a:lnTo>
                    <a:lnTo>
                      <a:pt x="19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7">
                <a:extLst>
                  <a:ext uri="{FF2B5EF4-FFF2-40B4-BE49-F238E27FC236}">
                    <a16:creationId xmlns:a16="http://schemas.microsoft.com/office/drawing/2014/main" id="{9C3D93E8-D8A0-1ACB-5869-F2FF708F4C27}"/>
                  </a:ext>
                </a:extLst>
              </p:cNvPr>
              <p:cNvSpPr>
                <a:spLocks/>
              </p:cNvSpPr>
              <p:nvPr/>
            </p:nvSpPr>
            <p:spPr bwMode="auto">
              <a:xfrm>
                <a:off x="3259138" y="3883025"/>
                <a:ext cx="2222500" cy="2613025"/>
              </a:xfrm>
              <a:custGeom>
                <a:avLst/>
                <a:gdLst>
                  <a:gd name="T0" fmla="*/ 698 w 1400"/>
                  <a:gd name="T1" fmla="*/ 1368 h 1646"/>
                  <a:gd name="T2" fmla="*/ 766 w 1400"/>
                  <a:gd name="T3" fmla="*/ 1367 h 1646"/>
                  <a:gd name="T4" fmla="*/ 879 w 1400"/>
                  <a:gd name="T5" fmla="*/ 1344 h 1646"/>
                  <a:gd name="T6" fmla="*/ 970 w 1400"/>
                  <a:gd name="T7" fmla="*/ 1316 h 1646"/>
                  <a:gd name="T8" fmla="*/ 1038 w 1400"/>
                  <a:gd name="T9" fmla="*/ 1289 h 1646"/>
                  <a:gd name="T10" fmla="*/ 1082 w 1400"/>
                  <a:gd name="T11" fmla="*/ 1265 h 1646"/>
                  <a:gd name="T12" fmla="*/ 1102 w 1400"/>
                  <a:gd name="T13" fmla="*/ 1253 h 1646"/>
                  <a:gd name="T14" fmla="*/ 1118 w 1400"/>
                  <a:gd name="T15" fmla="*/ 1244 h 1646"/>
                  <a:gd name="T16" fmla="*/ 1129 w 1400"/>
                  <a:gd name="T17" fmla="*/ 1224 h 1646"/>
                  <a:gd name="T18" fmla="*/ 1125 w 1400"/>
                  <a:gd name="T19" fmla="*/ 1192 h 1646"/>
                  <a:gd name="T20" fmla="*/ 1098 w 1400"/>
                  <a:gd name="T21" fmla="*/ 1146 h 1646"/>
                  <a:gd name="T22" fmla="*/ 1058 w 1400"/>
                  <a:gd name="T23" fmla="*/ 1064 h 1646"/>
                  <a:gd name="T24" fmla="*/ 1015 w 1400"/>
                  <a:gd name="T25" fmla="*/ 956 h 1646"/>
                  <a:gd name="T26" fmla="*/ 971 w 1400"/>
                  <a:gd name="T27" fmla="*/ 823 h 1646"/>
                  <a:gd name="T28" fmla="*/ 933 w 1400"/>
                  <a:gd name="T29" fmla="*/ 665 h 1646"/>
                  <a:gd name="T30" fmla="*/ 902 w 1400"/>
                  <a:gd name="T31" fmla="*/ 484 h 1646"/>
                  <a:gd name="T32" fmla="*/ 879 w 1400"/>
                  <a:gd name="T33" fmla="*/ 282 h 1646"/>
                  <a:gd name="T34" fmla="*/ 872 w 1400"/>
                  <a:gd name="T35" fmla="*/ 60 h 1646"/>
                  <a:gd name="T36" fmla="*/ 1144 w 1400"/>
                  <a:gd name="T37" fmla="*/ 164 h 1646"/>
                  <a:gd name="T38" fmla="*/ 1158 w 1400"/>
                  <a:gd name="T39" fmla="*/ 358 h 1646"/>
                  <a:gd name="T40" fmla="*/ 1182 w 1400"/>
                  <a:gd name="T41" fmla="*/ 530 h 1646"/>
                  <a:gd name="T42" fmla="*/ 1214 w 1400"/>
                  <a:gd name="T43" fmla="*/ 680 h 1646"/>
                  <a:gd name="T44" fmla="*/ 1248 w 1400"/>
                  <a:gd name="T45" fmla="*/ 806 h 1646"/>
                  <a:gd name="T46" fmla="*/ 1284 w 1400"/>
                  <a:gd name="T47" fmla="*/ 906 h 1646"/>
                  <a:gd name="T48" fmla="*/ 1317 w 1400"/>
                  <a:gd name="T49" fmla="*/ 981 h 1646"/>
                  <a:gd name="T50" fmla="*/ 1341 w 1400"/>
                  <a:gd name="T51" fmla="*/ 1027 h 1646"/>
                  <a:gd name="T52" fmla="*/ 1382 w 1400"/>
                  <a:gd name="T53" fmla="*/ 1109 h 1646"/>
                  <a:gd name="T54" fmla="*/ 1400 w 1400"/>
                  <a:gd name="T55" fmla="*/ 1197 h 1646"/>
                  <a:gd name="T56" fmla="*/ 1392 w 1400"/>
                  <a:gd name="T57" fmla="*/ 1285 h 1646"/>
                  <a:gd name="T58" fmla="*/ 1361 w 1400"/>
                  <a:gd name="T59" fmla="*/ 1369 h 1646"/>
                  <a:gd name="T60" fmla="*/ 1330 w 1400"/>
                  <a:gd name="T61" fmla="*/ 1416 h 1646"/>
                  <a:gd name="T62" fmla="*/ 1298 w 1400"/>
                  <a:gd name="T63" fmla="*/ 1447 h 1646"/>
                  <a:gd name="T64" fmla="*/ 1237 w 1400"/>
                  <a:gd name="T65" fmla="*/ 1487 h 1646"/>
                  <a:gd name="T66" fmla="*/ 1129 w 1400"/>
                  <a:gd name="T67" fmla="*/ 1543 h 1646"/>
                  <a:gd name="T68" fmla="*/ 1005 w 1400"/>
                  <a:gd name="T69" fmla="*/ 1589 h 1646"/>
                  <a:gd name="T70" fmla="*/ 870 w 1400"/>
                  <a:gd name="T71" fmla="*/ 1624 h 1646"/>
                  <a:gd name="T72" fmla="*/ 725 w 1400"/>
                  <a:gd name="T73" fmla="*/ 1644 h 1646"/>
                  <a:gd name="T74" fmla="*/ 655 w 1400"/>
                  <a:gd name="T75" fmla="*/ 1642 h 1646"/>
                  <a:gd name="T76" fmla="*/ 584 w 1400"/>
                  <a:gd name="T77" fmla="*/ 1620 h 1646"/>
                  <a:gd name="T78" fmla="*/ 522 w 1400"/>
                  <a:gd name="T79" fmla="*/ 1579 h 1646"/>
                  <a:gd name="T80" fmla="*/ 472 w 1400"/>
                  <a:gd name="T81" fmla="*/ 1521 h 1646"/>
                  <a:gd name="T82" fmla="*/ 441 w 1400"/>
                  <a:gd name="T83" fmla="*/ 1449 h 1646"/>
                  <a:gd name="T84" fmla="*/ 257 w 1400"/>
                  <a:gd name="T85"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0" h="1646">
                    <a:moveTo>
                      <a:pt x="257" y="0"/>
                    </a:moveTo>
                    <a:lnTo>
                      <a:pt x="698" y="1368"/>
                    </a:lnTo>
                    <a:lnTo>
                      <a:pt x="701" y="1374"/>
                    </a:lnTo>
                    <a:lnTo>
                      <a:pt x="766" y="1367"/>
                    </a:lnTo>
                    <a:lnTo>
                      <a:pt x="826" y="1357"/>
                    </a:lnTo>
                    <a:lnTo>
                      <a:pt x="879" y="1344"/>
                    </a:lnTo>
                    <a:lnTo>
                      <a:pt x="928" y="1331"/>
                    </a:lnTo>
                    <a:lnTo>
                      <a:pt x="970" y="1316"/>
                    </a:lnTo>
                    <a:lnTo>
                      <a:pt x="1007" y="1302"/>
                    </a:lnTo>
                    <a:lnTo>
                      <a:pt x="1038" y="1289"/>
                    </a:lnTo>
                    <a:lnTo>
                      <a:pt x="1063" y="1275"/>
                    </a:lnTo>
                    <a:lnTo>
                      <a:pt x="1082" y="1265"/>
                    </a:lnTo>
                    <a:lnTo>
                      <a:pt x="1096" y="1256"/>
                    </a:lnTo>
                    <a:lnTo>
                      <a:pt x="1102" y="1253"/>
                    </a:lnTo>
                    <a:lnTo>
                      <a:pt x="1109" y="1249"/>
                    </a:lnTo>
                    <a:lnTo>
                      <a:pt x="1118" y="1244"/>
                    </a:lnTo>
                    <a:lnTo>
                      <a:pt x="1124" y="1240"/>
                    </a:lnTo>
                    <a:lnTo>
                      <a:pt x="1129" y="1224"/>
                    </a:lnTo>
                    <a:lnTo>
                      <a:pt x="1129" y="1208"/>
                    </a:lnTo>
                    <a:lnTo>
                      <a:pt x="1125" y="1192"/>
                    </a:lnTo>
                    <a:lnTo>
                      <a:pt x="1117" y="1176"/>
                    </a:lnTo>
                    <a:lnTo>
                      <a:pt x="1098" y="1146"/>
                    </a:lnTo>
                    <a:lnTo>
                      <a:pt x="1078" y="1109"/>
                    </a:lnTo>
                    <a:lnTo>
                      <a:pt x="1058" y="1064"/>
                    </a:lnTo>
                    <a:lnTo>
                      <a:pt x="1036" y="1013"/>
                    </a:lnTo>
                    <a:lnTo>
                      <a:pt x="1015" y="956"/>
                    </a:lnTo>
                    <a:lnTo>
                      <a:pt x="992" y="893"/>
                    </a:lnTo>
                    <a:lnTo>
                      <a:pt x="971" y="823"/>
                    </a:lnTo>
                    <a:lnTo>
                      <a:pt x="951" y="746"/>
                    </a:lnTo>
                    <a:lnTo>
                      <a:pt x="933" y="665"/>
                    </a:lnTo>
                    <a:lnTo>
                      <a:pt x="915" y="577"/>
                    </a:lnTo>
                    <a:lnTo>
                      <a:pt x="902" y="484"/>
                    </a:lnTo>
                    <a:lnTo>
                      <a:pt x="889" y="386"/>
                    </a:lnTo>
                    <a:lnTo>
                      <a:pt x="879" y="282"/>
                    </a:lnTo>
                    <a:lnTo>
                      <a:pt x="873" y="174"/>
                    </a:lnTo>
                    <a:lnTo>
                      <a:pt x="872" y="60"/>
                    </a:lnTo>
                    <a:lnTo>
                      <a:pt x="1141" y="60"/>
                    </a:lnTo>
                    <a:lnTo>
                      <a:pt x="1144" y="164"/>
                    </a:lnTo>
                    <a:lnTo>
                      <a:pt x="1149" y="263"/>
                    </a:lnTo>
                    <a:lnTo>
                      <a:pt x="1158" y="358"/>
                    </a:lnTo>
                    <a:lnTo>
                      <a:pt x="1169" y="447"/>
                    </a:lnTo>
                    <a:lnTo>
                      <a:pt x="1182" y="530"/>
                    </a:lnTo>
                    <a:lnTo>
                      <a:pt x="1197" y="608"/>
                    </a:lnTo>
                    <a:lnTo>
                      <a:pt x="1214" y="680"/>
                    </a:lnTo>
                    <a:lnTo>
                      <a:pt x="1231" y="746"/>
                    </a:lnTo>
                    <a:lnTo>
                      <a:pt x="1248" y="806"/>
                    </a:lnTo>
                    <a:lnTo>
                      <a:pt x="1267" y="859"/>
                    </a:lnTo>
                    <a:lnTo>
                      <a:pt x="1284" y="906"/>
                    </a:lnTo>
                    <a:lnTo>
                      <a:pt x="1300" y="946"/>
                    </a:lnTo>
                    <a:lnTo>
                      <a:pt x="1317" y="981"/>
                    </a:lnTo>
                    <a:lnTo>
                      <a:pt x="1330" y="1007"/>
                    </a:lnTo>
                    <a:lnTo>
                      <a:pt x="1341" y="1027"/>
                    </a:lnTo>
                    <a:lnTo>
                      <a:pt x="1365" y="1066"/>
                    </a:lnTo>
                    <a:lnTo>
                      <a:pt x="1382" y="1109"/>
                    </a:lnTo>
                    <a:lnTo>
                      <a:pt x="1395" y="1152"/>
                    </a:lnTo>
                    <a:lnTo>
                      <a:pt x="1400" y="1197"/>
                    </a:lnTo>
                    <a:lnTo>
                      <a:pt x="1400" y="1240"/>
                    </a:lnTo>
                    <a:lnTo>
                      <a:pt x="1392" y="1285"/>
                    </a:lnTo>
                    <a:lnTo>
                      <a:pt x="1380" y="1328"/>
                    </a:lnTo>
                    <a:lnTo>
                      <a:pt x="1361" y="1369"/>
                    </a:lnTo>
                    <a:lnTo>
                      <a:pt x="1336" y="1409"/>
                    </a:lnTo>
                    <a:lnTo>
                      <a:pt x="1330" y="1416"/>
                    </a:lnTo>
                    <a:lnTo>
                      <a:pt x="1323" y="1424"/>
                    </a:lnTo>
                    <a:lnTo>
                      <a:pt x="1298" y="1447"/>
                    </a:lnTo>
                    <a:lnTo>
                      <a:pt x="1269" y="1469"/>
                    </a:lnTo>
                    <a:lnTo>
                      <a:pt x="1237" y="1487"/>
                    </a:lnTo>
                    <a:lnTo>
                      <a:pt x="1185" y="1517"/>
                    </a:lnTo>
                    <a:lnTo>
                      <a:pt x="1129" y="1543"/>
                    </a:lnTo>
                    <a:lnTo>
                      <a:pt x="1069" y="1568"/>
                    </a:lnTo>
                    <a:lnTo>
                      <a:pt x="1005" y="1589"/>
                    </a:lnTo>
                    <a:lnTo>
                      <a:pt x="939" y="1608"/>
                    </a:lnTo>
                    <a:lnTo>
                      <a:pt x="870" y="1624"/>
                    </a:lnTo>
                    <a:lnTo>
                      <a:pt x="798" y="1635"/>
                    </a:lnTo>
                    <a:lnTo>
                      <a:pt x="725" y="1644"/>
                    </a:lnTo>
                    <a:lnTo>
                      <a:pt x="692" y="1646"/>
                    </a:lnTo>
                    <a:lnTo>
                      <a:pt x="655" y="1642"/>
                    </a:lnTo>
                    <a:lnTo>
                      <a:pt x="617" y="1634"/>
                    </a:lnTo>
                    <a:lnTo>
                      <a:pt x="584" y="1620"/>
                    </a:lnTo>
                    <a:lnTo>
                      <a:pt x="550" y="1603"/>
                    </a:lnTo>
                    <a:lnTo>
                      <a:pt x="522" y="1579"/>
                    </a:lnTo>
                    <a:lnTo>
                      <a:pt x="495" y="1552"/>
                    </a:lnTo>
                    <a:lnTo>
                      <a:pt x="472" y="1521"/>
                    </a:lnTo>
                    <a:lnTo>
                      <a:pt x="455" y="1486"/>
                    </a:lnTo>
                    <a:lnTo>
                      <a:pt x="441" y="1449"/>
                    </a:lnTo>
                    <a:lnTo>
                      <a:pt x="0" y="8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3" name="Freeform 8">
                <a:extLst>
                  <a:ext uri="{FF2B5EF4-FFF2-40B4-BE49-F238E27FC236}">
                    <a16:creationId xmlns:a16="http://schemas.microsoft.com/office/drawing/2014/main" id="{D70CD891-70C6-A560-70C1-2A6B68EF8F5E}"/>
                  </a:ext>
                </a:extLst>
              </p:cNvPr>
              <p:cNvSpPr>
                <a:spLocks/>
              </p:cNvSpPr>
              <p:nvPr/>
            </p:nvSpPr>
            <p:spPr bwMode="auto">
              <a:xfrm>
                <a:off x="2841625" y="1470025"/>
                <a:ext cx="2401888" cy="2649538"/>
              </a:xfrm>
              <a:custGeom>
                <a:avLst/>
                <a:gdLst>
                  <a:gd name="T0" fmla="*/ 271 w 1513"/>
                  <a:gd name="T1" fmla="*/ 0 h 1669"/>
                  <a:gd name="T2" fmla="*/ 1513 w 1513"/>
                  <a:gd name="T3" fmla="*/ 0 h 1669"/>
                  <a:gd name="T4" fmla="*/ 1513 w 1513"/>
                  <a:gd name="T5" fmla="*/ 270 h 1669"/>
                  <a:gd name="T6" fmla="*/ 271 w 1513"/>
                  <a:gd name="T7" fmla="*/ 270 h 1669"/>
                  <a:gd name="T8" fmla="*/ 271 w 1513"/>
                  <a:gd name="T9" fmla="*/ 1400 h 1669"/>
                  <a:gd name="T10" fmla="*/ 1513 w 1513"/>
                  <a:gd name="T11" fmla="*/ 1400 h 1669"/>
                  <a:gd name="T12" fmla="*/ 1513 w 1513"/>
                  <a:gd name="T13" fmla="*/ 1669 h 1669"/>
                  <a:gd name="T14" fmla="*/ 271 w 1513"/>
                  <a:gd name="T15" fmla="*/ 1669 h 1669"/>
                  <a:gd name="T16" fmla="*/ 226 w 1513"/>
                  <a:gd name="T17" fmla="*/ 1667 h 1669"/>
                  <a:gd name="T18" fmla="*/ 184 w 1513"/>
                  <a:gd name="T19" fmla="*/ 1657 h 1669"/>
                  <a:gd name="T20" fmla="*/ 145 w 1513"/>
                  <a:gd name="T21" fmla="*/ 1641 h 1669"/>
                  <a:gd name="T22" fmla="*/ 109 w 1513"/>
                  <a:gd name="T23" fmla="*/ 1618 h 1669"/>
                  <a:gd name="T24" fmla="*/ 78 w 1513"/>
                  <a:gd name="T25" fmla="*/ 1591 h 1669"/>
                  <a:gd name="T26" fmla="*/ 51 w 1513"/>
                  <a:gd name="T27" fmla="*/ 1560 h 1669"/>
                  <a:gd name="T28" fmla="*/ 30 w 1513"/>
                  <a:gd name="T29" fmla="*/ 1525 h 1669"/>
                  <a:gd name="T30" fmla="*/ 14 w 1513"/>
                  <a:gd name="T31" fmla="*/ 1485 h 1669"/>
                  <a:gd name="T32" fmla="*/ 4 w 1513"/>
                  <a:gd name="T33" fmla="*/ 1444 h 1669"/>
                  <a:gd name="T34" fmla="*/ 0 w 1513"/>
                  <a:gd name="T35" fmla="*/ 1400 h 1669"/>
                  <a:gd name="T36" fmla="*/ 0 w 1513"/>
                  <a:gd name="T37" fmla="*/ 270 h 1669"/>
                  <a:gd name="T38" fmla="*/ 4 w 1513"/>
                  <a:gd name="T39" fmla="*/ 225 h 1669"/>
                  <a:gd name="T40" fmla="*/ 14 w 1513"/>
                  <a:gd name="T41" fmla="*/ 183 h 1669"/>
                  <a:gd name="T42" fmla="*/ 30 w 1513"/>
                  <a:gd name="T43" fmla="*/ 145 h 1669"/>
                  <a:gd name="T44" fmla="*/ 51 w 1513"/>
                  <a:gd name="T45" fmla="*/ 109 h 1669"/>
                  <a:gd name="T46" fmla="*/ 78 w 1513"/>
                  <a:gd name="T47" fmla="*/ 78 h 1669"/>
                  <a:gd name="T48" fmla="*/ 109 w 1513"/>
                  <a:gd name="T49" fmla="*/ 52 h 1669"/>
                  <a:gd name="T50" fmla="*/ 145 w 1513"/>
                  <a:gd name="T51" fmla="*/ 29 h 1669"/>
                  <a:gd name="T52" fmla="*/ 184 w 1513"/>
                  <a:gd name="T53" fmla="*/ 13 h 1669"/>
                  <a:gd name="T54" fmla="*/ 226 w 1513"/>
                  <a:gd name="T55" fmla="*/ 3 h 1669"/>
                  <a:gd name="T56" fmla="*/ 271 w 1513"/>
                  <a:gd name="T57"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3" h="1669">
                    <a:moveTo>
                      <a:pt x="271" y="0"/>
                    </a:moveTo>
                    <a:lnTo>
                      <a:pt x="1513" y="0"/>
                    </a:lnTo>
                    <a:lnTo>
                      <a:pt x="1513" y="270"/>
                    </a:lnTo>
                    <a:lnTo>
                      <a:pt x="271" y="270"/>
                    </a:lnTo>
                    <a:lnTo>
                      <a:pt x="271" y="1400"/>
                    </a:lnTo>
                    <a:lnTo>
                      <a:pt x="1513" y="1400"/>
                    </a:lnTo>
                    <a:lnTo>
                      <a:pt x="1513" y="1669"/>
                    </a:lnTo>
                    <a:lnTo>
                      <a:pt x="271" y="1669"/>
                    </a:lnTo>
                    <a:lnTo>
                      <a:pt x="226" y="1667"/>
                    </a:lnTo>
                    <a:lnTo>
                      <a:pt x="184" y="1657"/>
                    </a:lnTo>
                    <a:lnTo>
                      <a:pt x="145" y="1641"/>
                    </a:lnTo>
                    <a:lnTo>
                      <a:pt x="109" y="1618"/>
                    </a:lnTo>
                    <a:lnTo>
                      <a:pt x="78" y="1591"/>
                    </a:lnTo>
                    <a:lnTo>
                      <a:pt x="51" y="1560"/>
                    </a:lnTo>
                    <a:lnTo>
                      <a:pt x="30" y="1525"/>
                    </a:lnTo>
                    <a:lnTo>
                      <a:pt x="14" y="1485"/>
                    </a:lnTo>
                    <a:lnTo>
                      <a:pt x="4" y="1444"/>
                    </a:lnTo>
                    <a:lnTo>
                      <a:pt x="0" y="1400"/>
                    </a:lnTo>
                    <a:lnTo>
                      <a:pt x="0" y="270"/>
                    </a:lnTo>
                    <a:lnTo>
                      <a:pt x="4" y="225"/>
                    </a:lnTo>
                    <a:lnTo>
                      <a:pt x="14" y="183"/>
                    </a:lnTo>
                    <a:lnTo>
                      <a:pt x="30" y="145"/>
                    </a:lnTo>
                    <a:lnTo>
                      <a:pt x="51" y="109"/>
                    </a:lnTo>
                    <a:lnTo>
                      <a:pt x="78" y="78"/>
                    </a:lnTo>
                    <a:lnTo>
                      <a:pt x="109" y="52"/>
                    </a:lnTo>
                    <a:lnTo>
                      <a:pt x="145" y="29"/>
                    </a:lnTo>
                    <a:lnTo>
                      <a:pt x="184" y="13"/>
                    </a:lnTo>
                    <a:lnTo>
                      <a:pt x="226" y="3"/>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9">
                <a:extLst>
                  <a:ext uri="{FF2B5EF4-FFF2-40B4-BE49-F238E27FC236}">
                    <a16:creationId xmlns:a16="http://schemas.microsoft.com/office/drawing/2014/main" id="{CC6285BE-55BF-726D-405C-4ECE42D4807D}"/>
                  </a:ext>
                </a:extLst>
              </p:cNvPr>
              <p:cNvSpPr>
                <a:spLocks/>
              </p:cNvSpPr>
              <p:nvPr/>
            </p:nvSpPr>
            <p:spPr bwMode="auto">
              <a:xfrm>
                <a:off x="8094663" y="1741488"/>
                <a:ext cx="1252538" cy="1814513"/>
              </a:xfrm>
              <a:custGeom>
                <a:avLst/>
                <a:gdLst>
                  <a:gd name="T0" fmla="*/ 0 w 789"/>
                  <a:gd name="T1" fmla="*/ 0 h 1143"/>
                  <a:gd name="T2" fmla="*/ 217 w 789"/>
                  <a:gd name="T3" fmla="*/ 0 h 1143"/>
                  <a:gd name="T4" fmla="*/ 284 w 789"/>
                  <a:gd name="T5" fmla="*/ 4 h 1143"/>
                  <a:gd name="T6" fmla="*/ 348 w 789"/>
                  <a:gd name="T7" fmla="*/ 15 h 1143"/>
                  <a:gd name="T8" fmla="*/ 410 w 789"/>
                  <a:gd name="T9" fmla="*/ 33 h 1143"/>
                  <a:gd name="T10" fmla="*/ 469 w 789"/>
                  <a:gd name="T11" fmla="*/ 58 h 1143"/>
                  <a:gd name="T12" fmla="*/ 523 w 789"/>
                  <a:gd name="T13" fmla="*/ 89 h 1143"/>
                  <a:gd name="T14" fmla="*/ 574 w 789"/>
                  <a:gd name="T15" fmla="*/ 125 h 1143"/>
                  <a:gd name="T16" fmla="*/ 621 w 789"/>
                  <a:gd name="T17" fmla="*/ 167 h 1143"/>
                  <a:gd name="T18" fmla="*/ 664 w 789"/>
                  <a:gd name="T19" fmla="*/ 215 h 1143"/>
                  <a:gd name="T20" fmla="*/ 700 w 789"/>
                  <a:gd name="T21" fmla="*/ 265 h 1143"/>
                  <a:gd name="T22" fmla="*/ 731 w 789"/>
                  <a:gd name="T23" fmla="*/ 320 h 1143"/>
                  <a:gd name="T24" fmla="*/ 755 w 789"/>
                  <a:gd name="T25" fmla="*/ 378 h 1143"/>
                  <a:gd name="T26" fmla="*/ 774 w 789"/>
                  <a:gd name="T27" fmla="*/ 441 h 1143"/>
                  <a:gd name="T28" fmla="*/ 785 w 789"/>
                  <a:gd name="T29" fmla="*/ 505 h 1143"/>
                  <a:gd name="T30" fmla="*/ 789 w 789"/>
                  <a:gd name="T31" fmla="*/ 571 h 1143"/>
                  <a:gd name="T32" fmla="*/ 785 w 789"/>
                  <a:gd name="T33" fmla="*/ 638 h 1143"/>
                  <a:gd name="T34" fmla="*/ 774 w 789"/>
                  <a:gd name="T35" fmla="*/ 702 h 1143"/>
                  <a:gd name="T36" fmla="*/ 755 w 789"/>
                  <a:gd name="T37" fmla="*/ 764 h 1143"/>
                  <a:gd name="T38" fmla="*/ 731 w 789"/>
                  <a:gd name="T39" fmla="*/ 823 h 1143"/>
                  <a:gd name="T40" fmla="*/ 700 w 789"/>
                  <a:gd name="T41" fmla="*/ 877 h 1143"/>
                  <a:gd name="T42" fmla="*/ 664 w 789"/>
                  <a:gd name="T43" fmla="*/ 928 h 1143"/>
                  <a:gd name="T44" fmla="*/ 621 w 789"/>
                  <a:gd name="T45" fmla="*/ 975 h 1143"/>
                  <a:gd name="T46" fmla="*/ 574 w 789"/>
                  <a:gd name="T47" fmla="*/ 1018 h 1143"/>
                  <a:gd name="T48" fmla="*/ 523 w 789"/>
                  <a:gd name="T49" fmla="*/ 1054 h 1143"/>
                  <a:gd name="T50" fmla="*/ 469 w 789"/>
                  <a:gd name="T51" fmla="*/ 1085 h 1143"/>
                  <a:gd name="T52" fmla="*/ 410 w 789"/>
                  <a:gd name="T53" fmla="*/ 1110 h 1143"/>
                  <a:gd name="T54" fmla="*/ 348 w 789"/>
                  <a:gd name="T55" fmla="*/ 1128 h 1143"/>
                  <a:gd name="T56" fmla="*/ 284 w 789"/>
                  <a:gd name="T57" fmla="*/ 1139 h 1143"/>
                  <a:gd name="T58" fmla="*/ 217 w 789"/>
                  <a:gd name="T59" fmla="*/ 1143 h 1143"/>
                  <a:gd name="T60" fmla="*/ 0 w 789"/>
                  <a:gd name="T61" fmla="*/ 1143 h 1143"/>
                  <a:gd name="T62" fmla="*/ 0 w 789"/>
                  <a:gd name="T63" fmla="*/ 872 h 1143"/>
                  <a:gd name="T64" fmla="*/ 217 w 789"/>
                  <a:gd name="T65" fmla="*/ 872 h 1143"/>
                  <a:gd name="T66" fmla="*/ 261 w 789"/>
                  <a:gd name="T67" fmla="*/ 870 h 1143"/>
                  <a:gd name="T68" fmla="*/ 305 w 789"/>
                  <a:gd name="T69" fmla="*/ 860 h 1143"/>
                  <a:gd name="T70" fmla="*/ 344 w 789"/>
                  <a:gd name="T71" fmla="*/ 845 h 1143"/>
                  <a:gd name="T72" fmla="*/ 382 w 789"/>
                  <a:gd name="T73" fmla="*/ 824 h 1143"/>
                  <a:gd name="T74" fmla="*/ 415 w 789"/>
                  <a:gd name="T75" fmla="*/ 799 h 1143"/>
                  <a:gd name="T76" fmla="*/ 445 w 789"/>
                  <a:gd name="T77" fmla="*/ 769 h 1143"/>
                  <a:gd name="T78" fmla="*/ 470 w 789"/>
                  <a:gd name="T79" fmla="*/ 736 h 1143"/>
                  <a:gd name="T80" fmla="*/ 491 w 789"/>
                  <a:gd name="T81" fmla="*/ 699 h 1143"/>
                  <a:gd name="T82" fmla="*/ 506 w 789"/>
                  <a:gd name="T83" fmla="*/ 659 h 1143"/>
                  <a:gd name="T84" fmla="*/ 516 w 789"/>
                  <a:gd name="T85" fmla="*/ 616 h 1143"/>
                  <a:gd name="T86" fmla="*/ 518 w 789"/>
                  <a:gd name="T87" fmla="*/ 571 h 1143"/>
                  <a:gd name="T88" fmla="*/ 516 w 789"/>
                  <a:gd name="T89" fmla="*/ 527 h 1143"/>
                  <a:gd name="T90" fmla="*/ 506 w 789"/>
                  <a:gd name="T91" fmla="*/ 484 h 1143"/>
                  <a:gd name="T92" fmla="*/ 491 w 789"/>
                  <a:gd name="T93" fmla="*/ 444 h 1143"/>
                  <a:gd name="T94" fmla="*/ 470 w 789"/>
                  <a:gd name="T95" fmla="*/ 407 h 1143"/>
                  <a:gd name="T96" fmla="*/ 445 w 789"/>
                  <a:gd name="T97" fmla="*/ 373 h 1143"/>
                  <a:gd name="T98" fmla="*/ 415 w 789"/>
                  <a:gd name="T99" fmla="*/ 344 h 1143"/>
                  <a:gd name="T100" fmla="*/ 382 w 789"/>
                  <a:gd name="T101" fmla="*/ 319 h 1143"/>
                  <a:gd name="T102" fmla="*/ 344 w 789"/>
                  <a:gd name="T103" fmla="*/ 298 h 1143"/>
                  <a:gd name="T104" fmla="*/ 305 w 789"/>
                  <a:gd name="T105" fmla="*/ 283 h 1143"/>
                  <a:gd name="T106" fmla="*/ 261 w 789"/>
                  <a:gd name="T107" fmla="*/ 273 h 1143"/>
                  <a:gd name="T108" fmla="*/ 217 w 789"/>
                  <a:gd name="T109" fmla="*/ 269 h 1143"/>
                  <a:gd name="T110" fmla="*/ 0 w 789"/>
                  <a:gd name="T111" fmla="*/ 269 h 1143"/>
                  <a:gd name="T112" fmla="*/ 0 w 789"/>
                  <a:gd name="T113" fmla="*/ 0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9" h="1143">
                    <a:moveTo>
                      <a:pt x="0" y="0"/>
                    </a:moveTo>
                    <a:lnTo>
                      <a:pt x="217" y="0"/>
                    </a:lnTo>
                    <a:lnTo>
                      <a:pt x="284" y="4"/>
                    </a:lnTo>
                    <a:lnTo>
                      <a:pt x="348" y="15"/>
                    </a:lnTo>
                    <a:lnTo>
                      <a:pt x="410" y="33"/>
                    </a:lnTo>
                    <a:lnTo>
                      <a:pt x="469" y="58"/>
                    </a:lnTo>
                    <a:lnTo>
                      <a:pt x="523" y="89"/>
                    </a:lnTo>
                    <a:lnTo>
                      <a:pt x="574" y="125"/>
                    </a:lnTo>
                    <a:lnTo>
                      <a:pt x="621" y="167"/>
                    </a:lnTo>
                    <a:lnTo>
                      <a:pt x="664" y="215"/>
                    </a:lnTo>
                    <a:lnTo>
                      <a:pt x="700" y="265"/>
                    </a:lnTo>
                    <a:lnTo>
                      <a:pt x="731" y="320"/>
                    </a:lnTo>
                    <a:lnTo>
                      <a:pt x="755" y="378"/>
                    </a:lnTo>
                    <a:lnTo>
                      <a:pt x="774" y="441"/>
                    </a:lnTo>
                    <a:lnTo>
                      <a:pt x="785" y="505"/>
                    </a:lnTo>
                    <a:lnTo>
                      <a:pt x="789" y="571"/>
                    </a:lnTo>
                    <a:lnTo>
                      <a:pt x="785" y="638"/>
                    </a:lnTo>
                    <a:lnTo>
                      <a:pt x="774" y="702"/>
                    </a:lnTo>
                    <a:lnTo>
                      <a:pt x="755" y="764"/>
                    </a:lnTo>
                    <a:lnTo>
                      <a:pt x="731" y="823"/>
                    </a:lnTo>
                    <a:lnTo>
                      <a:pt x="700" y="877"/>
                    </a:lnTo>
                    <a:lnTo>
                      <a:pt x="664" y="928"/>
                    </a:lnTo>
                    <a:lnTo>
                      <a:pt x="621" y="975"/>
                    </a:lnTo>
                    <a:lnTo>
                      <a:pt x="574" y="1018"/>
                    </a:lnTo>
                    <a:lnTo>
                      <a:pt x="523" y="1054"/>
                    </a:lnTo>
                    <a:lnTo>
                      <a:pt x="469" y="1085"/>
                    </a:lnTo>
                    <a:lnTo>
                      <a:pt x="410" y="1110"/>
                    </a:lnTo>
                    <a:lnTo>
                      <a:pt x="348" y="1128"/>
                    </a:lnTo>
                    <a:lnTo>
                      <a:pt x="284" y="1139"/>
                    </a:lnTo>
                    <a:lnTo>
                      <a:pt x="217" y="1143"/>
                    </a:lnTo>
                    <a:lnTo>
                      <a:pt x="0" y="1143"/>
                    </a:lnTo>
                    <a:lnTo>
                      <a:pt x="0" y="872"/>
                    </a:lnTo>
                    <a:lnTo>
                      <a:pt x="217" y="872"/>
                    </a:lnTo>
                    <a:lnTo>
                      <a:pt x="261" y="870"/>
                    </a:lnTo>
                    <a:lnTo>
                      <a:pt x="305" y="860"/>
                    </a:lnTo>
                    <a:lnTo>
                      <a:pt x="344" y="845"/>
                    </a:lnTo>
                    <a:lnTo>
                      <a:pt x="382" y="824"/>
                    </a:lnTo>
                    <a:lnTo>
                      <a:pt x="415" y="799"/>
                    </a:lnTo>
                    <a:lnTo>
                      <a:pt x="445" y="769"/>
                    </a:lnTo>
                    <a:lnTo>
                      <a:pt x="470" y="736"/>
                    </a:lnTo>
                    <a:lnTo>
                      <a:pt x="491" y="699"/>
                    </a:lnTo>
                    <a:lnTo>
                      <a:pt x="506" y="659"/>
                    </a:lnTo>
                    <a:lnTo>
                      <a:pt x="516" y="616"/>
                    </a:lnTo>
                    <a:lnTo>
                      <a:pt x="518" y="571"/>
                    </a:lnTo>
                    <a:lnTo>
                      <a:pt x="516" y="527"/>
                    </a:lnTo>
                    <a:lnTo>
                      <a:pt x="506" y="484"/>
                    </a:lnTo>
                    <a:lnTo>
                      <a:pt x="491" y="444"/>
                    </a:lnTo>
                    <a:lnTo>
                      <a:pt x="470" y="407"/>
                    </a:lnTo>
                    <a:lnTo>
                      <a:pt x="445" y="373"/>
                    </a:lnTo>
                    <a:lnTo>
                      <a:pt x="415" y="344"/>
                    </a:lnTo>
                    <a:lnTo>
                      <a:pt x="382" y="319"/>
                    </a:lnTo>
                    <a:lnTo>
                      <a:pt x="344" y="298"/>
                    </a:lnTo>
                    <a:lnTo>
                      <a:pt x="305" y="283"/>
                    </a:lnTo>
                    <a:lnTo>
                      <a:pt x="261" y="273"/>
                    </a:lnTo>
                    <a:lnTo>
                      <a:pt x="217" y="269"/>
                    </a:lnTo>
                    <a:lnTo>
                      <a:pt x="0" y="2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8" name="Group 47">
              <a:extLst>
                <a:ext uri="{FF2B5EF4-FFF2-40B4-BE49-F238E27FC236}">
                  <a16:creationId xmlns:a16="http://schemas.microsoft.com/office/drawing/2014/main" id="{FCAE7188-87F0-7A9C-16EB-C6A8A38A4CD3}"/>
                </a:ext>
              </a:extLst>
            </p:cNvPr>
            <p:cNvGrpSpPr/>
            <p:nvPr/>
          </p:nvGrpSpPr>
          <p:grpSpPr>
            <a:xfrm rot="1125651">
              <a:off x="10321735" y="2938485"/>
              <a:ext cx="790040" cy="789484"/>
              <a:chOff x="5662613" y="4511675"/>
              <a:chExt cx="4556125" cy="4552951"/>
            </a:xfrm>
            <a:grpFill/>
          </p:grpSpPr>
          <p:sp>
            <p:nvSpPr>
              <p:cNvPr id="49" name="Freeform 77">
                <a:extLst>
                  <a:ext uri="{FF2B5EF4-FFF2-40B4-BE49-F238E27FC236}">
                    <a16:creationId xmlns:a16="http://schemas.microsoft.com/office/drawing/2014/main" id="{A9B98454-6775-6729-6979-A1338DCEB377}"/>
                  </a:ext>
                </a:extLst>
              </p:cNvPr>
              <p:cNvSpPr>
                <a:spLocks/>
              </p:cNvSpPr>
              <p:nvPr/>
            </p:nvSpPr>
            <p:spPr bwMode="auto">
              <a:xfrm>
                <a:off x="5662613" y="6030913"/>
                <a:ext cx="3036888" cy="3033713"/>
              </a:xfrm>
              <a:custGeom>
                <a:avLst/>
                <a:gdLst>
                  <a:gd name="T0" fmla="*/ 0 w 3826"/>
                  <a:gd name="T1" fmla="*/ 0 h 3822"/>
                  <a:gd name="T2" fmla="*/ 203 w 3826"/>
                  <a:gd name="T3" fmla="*/ 5 h 3822"/>
                  <a:gd name="T4" fmla="*/ 402 w 3826"/>
                  <a:gd name="T5" fmla="*/ 21 h 3822"/>
                  <a:gd name="T6" fmla="*/ 599 w 3826"/>
                  <a:gd name="T7" fmla="*/ 47 h 3822"/>
                  <a:gd name="T8" fmla="*/ 793 w 3826"/>
                  <a:gd name="T9" fmla="*/ 82 h 3822"/>
                  <a:gd name="T10" fmla="*/ 984 w 3826"/>
                  <a:gd name="T11" fmla="*/ 127 h 3822"/>
                  <a:gd name="T12" fmla="*/ 1171 w 3826"/>
                  <a:gd name="T13" fmla="*/ 183 h 3822"/>
                  <a:gd name="T14" fmla="*/ 1352 w 3826"/>
                  <a:gd name="T15" fmla="*/ 246 h 3822"/>
                  <a:gd name="T16" fmla="*/ 1532 w 3826"/>
                  <a:gd name="T17" fmla="*/ 319 h 3822"/>
                  <a:gd name="T18" fmla="*/ 1705 w 3826"/>
                  <a:gd name="T19" fmla="*/ 401 h 3822"/>
                  <a:gd name="T20" fmla="*/ 1875 w 3826"/>
                  <a:gd name="T21" fmla="*/ 490 h 3822"/>
                  <a:gd name="T22" fmla="*/ 2037 w 3826"/>
                  <a:gd name="T23" fmla="*/ 588 h 3822"/>
                  <a:gd name="T24" fmla="*/ 2196 w 3826"/>
                  <a:gd name="T25" fmla="*/ 693 h 3822"/>
                  <a:gd name="T26" fmla="*/ 2348 w 3826"/>
                  <a:gd name="T27" fmla="*/ 806 h 3822"/>
                  <a:gd name="T28" fmla="*/ 2495 w 3826"/>
                  <a:gd name="T29" fmla="*/ 927 h 3822"/>
                  <a:gd name="T30" fmla="*/ 2636 w 3826"/>
                  <a:gd name="T31" fmla="*/ 1054 h 3822"/>
                  <a:gd name="T32" fmla="*/ 2769 w 3826"/>
                  <a:gd name="T33" fmla="*/ 1188 h 3822"/>
                  <a:gd name="T34" fmla="*/ 2897 w 3826"/>
                  <a:gd name="T35" fmla="*/ 1328 h 3822"/>
                  <a:gd name="T36" fmla="*/ 3017 w 3826"/>
                  <a:gd name="T37" fmla="*/ 1475 h 3822"/>
                  <a:gd name="T38" fmla="*/ 3131 w 3826"/>
                  <a:gd name="T39" fmla="*/ 1628 h 3822"/>
                  <a:gd name="T40" fmla="*/ 3236 w 3826"/>
                  <a:gd name="T41" fmla="*/ 1785 h 3822"/>
                  <a:gd name="T42" fmla="*/ 3333 w 3826"/>
                  <a:gd name="T43" fmla="*/ 1949 h 3822"/>
                  <a:gd name="T44" fmla="*/ 3424 w 3826"/>
                  <a:gd name="T45" fmla="*/ 2119 h 3822"/>
                  <a:gd name="T46" fmla="*/ 3505 w 3826"/>
                  <a:gd name="T47" fmla="*/ 2292 h 3822"/>
                  <a:gd name="T48" fmla="*/ 3578 w 3826"/>
                  <a:gd name="T49" fmla="*/ 2470 h 3822"/>
                  <a:gd name="T50" fmla="*/ 3643 w 3826"/>
                  <a:gd name="T51" fmla="*/ 2651 h 3822"/>
                  <a:gd name="T52" fmla="*/ 3697 w 3826"/>
                  <a:gd name="T53" fmla="*/ 2838 h 3822"/>
                  <a:gd name="T54" fmla="*/ 3742 w 3826"/>
                  <a:gd name="T55" fmla="*/ 3028 h 3822"/>
                  <a:gd name="T56" fmla="*/ 3779 w 3826"/>
                  <a:gd name="T57" fmla="*/ 3222 h 3822"/>
                  <a:gd name="T58" fmla="*/ 3805 w 3826"/>
                  <a:gd name="T59" fmla="*/ 3419 h 3822"/>
                  <a:gd name="T60" fmla="*/ 3821 w 3826"/>
                  <a:gd name="T61" fmla="*/ 3620 h 3822"/>
                  <a:gd name="T62" fmla="*/ 3826 w 3826"/>
                  <a:gd name="T63" fmla="*/ 3822 h 3822"/>
                  <a:gd name="T64" fmla="*/ 2732 w 3826"/>
                  <a:gd name="T65" fmla="*/ 3822 h 3822"/>
                  <a:gd name="T66" fmla="*/ 2727 w 3826"/>
                  <a:gd name="T67" fmla="*/ 3649 h 3822"/>
                  <a:gd name="T68" fmla="*/ 2712 w 3826"/>
                  <a:gd name="T69" fmla="*/ 3480 h 3822"/>
                  <a:gd name="T70" fmla="*/ 2685 w 3826"/>
                  <a:gd name="T71" fmla="*/ 3313 h 3822"/>
                  <a:gd name="T72" fmla="*/ 2649 w 3826"/>
                  <a:gd name="T73" fmla="*/ 3150 h 3822"/>
                  <a:gd name="T74" fmla="*/ 2603 w 3826"/>
                  <a:gd name="T75" fmla="*/ 2991 h 3822"/>
                  <a:gd name="T76" fmla="*/ 2549 w 3826"/>
                  <a:gd name="T77" fmla="*/ 2836 h 3822"/>
                  <a:gd name="T78" fmla="*/ 2484 w 3826"/>
                  <a:gd name="T79" fmla="*/ 2686 h 3822"/>
                  <a:gd name="T80" fmla="*/ 2413 w 3826"/>
                  <a:gd name="T81" fmla="*/ 2539 h 3822"/>
                  <a:gd name="T82" fmla="*/ 2331 w 3826"/>
                  <a:gd name="T83" fmla="*/ 2398 h 3822"/>
                  <a:gd name="T84" fmla="*/ 2242 w 3826"/>
                  <a:gd name="T85" fmla="*/ 2264 h 3822"/>
                  <a:gd name="T86" fmla="*/ 2145 w 3826"/>
                  <a:gd name="T87" fmla="*/ 2133 h 3822"/>
                  <a:gd name="T88" fmla="*/ 2042 w 3826"/>
                  <a:gd name="T89" fmla="*/ 2009 h 3822"/>
                  <a:gd name="T90" fmla="*/ 1931 w 3826"/>
                  <a:gd name="T91" fmla="*/ 1892 h 3822"/>
                  <a:gd name="T92" fmla="*/ 1814 w 3826"/>
                  <a:gd name="T93" fmla="*/ 1782 h 3822"/>
                  <a:gd name="T94" fmla="*/ 1689 w 3826"/>
                  <a:gd name="T95" fmla="*/ 1677 h 3822"/>
                  <a:gd name="T96" fmla="*/ 1560 w 3826"/>
                  <a:gd name="T97" fmla="*/ 1581 h 3822"/>
                  <a:gd name="T98" fmla="*/ 1424 w 3826"/>
                  <a:gd name="T99" fmla="*/ 1492 h 3822"/>
                  <a:gd name="T100" fmla="*/ 1282 w 3826"/>
                  <a:gd name="T101" fmla="*/ 1412 h 3822"/>
                  <a:gd name="T102" fmla="*/ 1137 w 3826"/>
                  <a:gd name="T103" fmla="*/ 1340 h 3822"/>
                  <a:gd name="T104" fmla="*/ 985 w 3826"/>
                  <a:gd name="T105" fmla="*/ 1276 h 3822"/>
                  <a:gd name="T106" fmla="*/ 832 w 3826"/>
                  <a:gd name="T107" fmla="*/ 1222 h 3822"/>
                  <a:gd name="T108" fmla="*/ 671 w 3826"/>
                  <a:gd name="T109" fmla="*/ 1174 h 3822"/>
                  <a:gd name="T110" fmla="*/ 508 w 3826"/>
                  <a:gd name="T111" fmla="*/ 1140 h 3822"/>
                  <a:gd name="T112" fmla="*/ 342 w 3826"/>
                  <a:gd name="T113" fmla="*/ 1113 h 3822"/>
                  <a:gd name="T114" fmla="*/ 171 w 3826"/>
                  <a:gd name="T115" fmla="*/ 1098 h 3822"/>
                  <a:gd name="T116" fmla="*/ 0 w 3826"/>
                  <a:gd name="T117" fmla="*/ 1092 h 3822"/>
                  <a:gd name="T118" fmla="*/ 0 w 3826"/>
                  <a:gd name="T119" fmla="*/ 0 h 3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26" h="3822">
                    <a:moveTo>
                      <a:pt x="0" y="0"/>
                    </a:moveTo>
                    <a:lnTo>
                      <a:pt x="203" y="5"/>
                    </a:lnTo>
                    <a:lnTo>
                      <a:pt x="402" y="21"/>
                    </a:lnTo>
                    <a:lnTo>
                      <a:pt x="599" y="47"/>
                    </a:lnTo>
                    <a:lnTo>
                      <a:pt x="793" y="82"/>
                    </a:lnTo>
                    <a:lnTo>
                      <a:pt x="984" y="127"/>
                    </a:lnTo>
                    <a:lnTo>
                      <a:pt x="1171" y="183"/>
                    </a:lnTo>
                    <a:lnTo>
                      <a:pt x="1352" y="246"/>
                    </a:lnTo>
                    <a:lnTo>
                      <a:pt x="1532" y="319"/>
                    </a:lnTo>
                    <a:lnTo>
                      <a:pt x="1705" y="401"/>
                    </a:lnTo>
                    <a:lnTo>
                      <a:pt x="1875" y="490"/>
                    </a:lnTo>
                    <a:lnTo>
                      <a:pt x="2037" y="588"/>
                    </a:lnTo>
                    <a:lnTo>
                      <a:pt x="2196" y="693"/>
                    </a:lnTo>
                    <a:lnTo>
                      <a:pt x="2348" y="806"/>
                    </a:lnTo>
                    <a:lnTo>
                      <a:pt x="2495" y="927"/>
                    </a:lnTo>
                    <a:lnTo>
                      <a:pt x="2636" y="1054"/>
                    </a:lnTo>
                    <a:lnTo>
                      <a:pt x="2769" y="1188"/>
                    </a:lnTo>
                    <a:lnTo>
                      <a:pt x="2897" y="1328"/>
                    </a:lnTo>
                    <a:lnTo>
                      <a:pt x="3017" y="1475"/>
                    </a:lnTo>
                    <a:lnTo>
                      <a:pt x="3131" y="1628"/>
                    </a:lnTo>
                    <a:lnTo>
                      <a:pt x="3236" y="1785"/>
                    </a:lnTo>
                    <a:lnTo>
                      <a:pt x="3333" y="1949"/>
                    </a:lnTo>
                    <a:lnTo>
                      <a:pt x="3424" y="2119"/>
                    </a:lnTo>
                    <a:lnTo>
                      <a:pt x="3505" y="2292"/>
                    </a:lnTo>
                    <a:lnTo>
                      <a:pt x="3578" y="2470"/>
                    </a:lnTo>
                    <a:lnTo>
                      <a:pt x="3643" y="2651"/>
                    </a:lnTo>
                    <a:lnTo>
                      <a:pt x="3697" y="2838"/>
                    </a:lnTo>
                    <a:lnTo>
                      <a:pt x="3742" y="3028"/>
                    </a:lnTo>
                    <a:lnTo>
                      <a:pt x="3779" y="3222"/>
                    </a:lnTo>
                    <a:lnTo>
                      <a:pt x="3805" y="3419"/>
                    </a:lnTo>
                    <a:lnTo>
                      <a:pt x="3821" y="3620"/>
                    </a:lnTo>
                    <a:lnTo>
                      <a:pt x="3826" y="3822"/>
                    </a:lnTo>
                    <a:lnTo>
                      <a:pt x="2732" y="3822"/>
                    </a:lnTo>
                    <a:lnTo>
                      <a:pt x="2727" y="3649"/>
                    </a:lnTo>
                    <a:lnTo>
                      <a:pt x="2712" y="3480"/>
                    </a:lnTo>
                    <a:lnTo>
                      <a:pt x="2685" y="3313"/>
                    </a:lnTo>
                    <a:lnTo>
                      <a:pt x="2649" y="3150"/>
                    </a:lnTo>
                    <a:lnTo>
                      <a:pt x="2603" y="2991"/>
                    </a:lnTo>
                    <a:lnTo>
                      <a:pt x="2549" y="2836"/>
                    </a:lnTo>
                    <a:lnTo>
                      <a:pt x="2484" y="2686"/>
                    </a:lnTo>
                    <a:lnTo>
                      <a:pt x="2413" y="2539"/>
                    </a:lnTo>
                    <a:lnTo>
                      <a:pt x="2331" y="2398"/>
                    </a:lnTo>
                    <a:lnTo>
                      <a:pt x="2242" y="2264"/>
                    </a:lnTo>
                    <a:lnTo>
                      <a:pt x="2145" y="2133"/>
                    </a:lnTo>
                    <a:lnTo>
                      <a:pt x="2042" y="2009"/>
                    </a:lnTo>
                    <a:lnTo>
                      <a:pt x="1931" y="1892"/>
                    </a:lnTo>
                    <a:lnTo>
                      <a:pt x="1814" y="1782"/>
                    </a:lnTo>
                    <a:lnTo>
                      <a:pt x="1689" y="1677"/>
                    </a:lnTo>
                    <a:lnTo>
                      <a:pt x="1560" y="1581"/>
                    </a:lnTo>
                    <a:lnTo>
                      <a:pt x="1424" y="1492"/>
                    </a:lnTo>
                    <a:lnTo>
                      <a:pt x="1282" y="1412"/>
                    </a:lnTo>
                    <a:lnTo>
                      <a:pt x="1137" y="1340"/>
                    </a:lnTo>
                    <a:lnTo>
                      <a:pt x="985" y="1276"/>
                    </a:lnTo>
                    <a:lnTo>
                      <a:pt x="832" y="1222"/>
                    </a:lnTo>
                    <a:lnTo>
                      <a:pt x="671" y="1174"/>
                    </a:lnTo>
                    <a:lnTo>
                      <a:pt x="508" y="1140"/>
                    </a:lnTo>
                    <a:lnTo>
                      <a:pt x="342" y="1113"/>
                    </a:lnTo>
                    <a:lnTo>
                      <a:pt x="171" y="1098"/>
                    </a:lnTo>
                    <a:lnTo>
                      <a:pt x="0" y="109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0" name="Freeform 78">
                <a:extLst>
                  <a:ext uri="{FF2B5EF4-FFF2-40B4-BE49-F238E27FC236}">
                    <a16:creationId xmlns:a16="http://schemas.microsoft.com/office/drawing/2014/main" id="{6E3BC727-DE87-0C50-344B-2ED7BE4C314E}"/>
                  </a:ext>
                </a:extLst>
              </p:cNvPr>
              <p:cNvSpPr>
                <a:spLocks/>
              </p:cNvSpPr>
              <p:nvPr/>
            </p:nvSpPr>
            <p:spPr bwMode="auto">
              <a:xfrm>
                <a:off x="5662613" y="4511675"/>
                <a:ext cx="4556125" cy="4552950"/>
              </a:xfrm>
              <a:custGeom>
                <a:avLst/>
                <a:gdLst>
                  <a:gd name="T0" fmla="*/ 255 w 5739"/>
                  <a:gd name="T1" fmla="*/ 7 h 5735"/>
                  <a:gd name="T2" fmla="*/ 756 w 5739"/>
                  <a:gd name="T3" fmla="*/ 50 h 5735"/>
                  <a:gd name="T4" fmla="*/ 1246 w 5739"/>
                  <a:gd name="T5" fmla="*/ 136 h 5735"/>
                  <a:gd name="T6" fmla="*/ 1719 w 5739"/>
                  <a:gd name="T7" fmla="*/ 263 h 5735"/>
                  <a:gd name="T8" fmla="*/ 2175 w 5739"/>
                  <a:gd name="T9" fmla="*/ 429 h 5735"/>
                  <a:gd name="T10" fmla="*/ 2614 w 5739"/>
                  <a:gd name="T11" fmla="*/ 630 h 5735"/>
                  <a:gd name="T12" fmla="*/ 3031 w 5739"/>
                  <a:gd name="T13" fmla="*/ 867 h 5735"/>
                  <a:gd name="T14" fmla="*/ 3426 w 5739"/>
                  <a:gd name="T15" fmla="*/ 1136 h 5735"/>
                  <a:gd name="T16" fmla="*/ 3796 w 5739"/>
                  <a:gd name="T17" fmla="*/ 1438 h 5735"/>
                  <a:gd name="T18" fmla="*/ 4139 w 5739"/>
                  <a:gd name="T19" fmla="*/ 1768 h 5735"/>
                  <a:gd name="T20" fmla="*/ 4455 w 5739"/>
                  <a:gd name="T21" fmla="*/ 2124 h 5735"/>
                  <a:gd name="T22" fmla="*/ 4740 w 5739"/>
                  <a:gd name="T23" fmla="*/ 2506 h 5735"/>
                  <a:gd name="T24" fmla="*/ 4995 w 5739"/>
                  <a:gd name="T25" fmla="*/ 2913 h 5735"/>
                  <a:gd name="T26" fmla="*/ 5213 w 5739"/>
                  <a:gd name="T27" fmla="*/ 3339 h 5735"/>
                  <a:gd name="T28" fmla="*/ 5399 w 5739"/>
                  <a:gd name="T29" fmla="*/ 3787 h 5735"/>
                  <a:gd name="T30" fmla="*/ 5544 w 5739"/>
                  <a:gd name="T31" fmla="*/ 4252 h 5735"/>
                  <a:gd name="T32" fmla="*/ 5652 w 5739"/>
                  <a:gd name="T33" fmla="*/ 4733 h 5735"/>
                  <a:gd name="T34" fmla="*/ 5717 w 5739"/>
                  <a:gd name="T35" fmla="*/ 5227 h 5735"/>
                  <a:gd name="T36" fmla="*/ 5739 w 5739"/>
                  <a:gd name="T37" fmla="*/ 5735 h 5735"/>
                  <a:gd name="T38" fmla="*/ 4640 w 5739"/>
                  <a:gd name="T39" fmla="*/ 5510 h 5735"/>
                  <a:gd name="T40" fmla="*/ 4598 w 5739"/>
                  <a:gd name="T41" fmla="*/ 5070 h 5735"/>
                  <a:gd name="T42" fmla="*/ 4516 w 5739"/>
                  <a:gd name="T43" fmla="*/ 4641 h 5735"/>
                  <a:gd name="T44" fmla="*/ 4396 w 5739"/>
                  <a:gd name="T45" fmla="*/ 4229 h 5735"/>
                  <a:gd name="T46" fmla="*/ 4238 w 5739"/>
                  <a:gd name="T47" fmla="*/ 3833 h 5735"/>
                  <a:gd name="T48" fmla="*/ 4046 w 5739"/>
                  <a:gd name="T49" fmla="*/ 3454 h 5735"/>
                  <a:gd name="T50" fmla="*/ 3821 w 5739"/>
                  <a:gd name="T51" fmla="*/ 3098 h 5735"/>
                  <a:gd name="T52" fmla="*/ 3568 w 5739"/>
                  <a:gd name="T53" fmla="*/ 2763 h 5735"/>
                  <a:gd name="T54" fmla="*/ 3283 w 5739"/>
                  <a:gd name="T55" fmla="*/ 2454 h 5735"/>
                  <a:gd name="T56" fmla="*/ 2974 w 5739"/>
                  <a:gd name="T57" fmla="*/ 2171 h 5735"/>
                  <a:gd name="T58" fmla="*/ 2640 w 5739"/>
                  <a:gd name="T59" fmla="*/ 1916 h 5735"/>
                  <a:gd name="T60" fmla="*/ 2282 w 5739"/>
                  <a:gd name="T61" fmla="*/ 1693 h 5735"/>
                  <a:gd name="T62" fmla="*/ 1904 w 5739"/>
                  <a:gd name="T63" fmla="*/ 1501 h 5735"/>
                  <a:gd name="T64" fmla="*/ 1508 w 5739"/>
                  <a:gd name="T65" fmla="*/ 1344 h 5735"/>
                  <a:gd name="T66" fmla="*/ 1094 w 5739"/>
                  <a:gd name="T67" fmla="*/ 1223 h 5735"/>
                  <a:gd name="T68" fmla="*/ 666 w 5739"/>
                  <a:gd name="T69" fmla="*/ 1141 h 5735"/>
                  <a:gd name="T70" fmla="*/ 224 w 5739"/>
                  <a:gd name="T71" fmla="*/ 1098 h 5735"/>
                  <a:gd name="T72" fmla="*/ 0 w 5739"/>
                  <a:gd name="T73" fmla="*/ 0 h 5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39" h="5735">
                    <a:moveTo>
                      <a:pt x="0" y="0"/>
                    </a:moveTo>
                    <a:lnTo>
                      <a:pt x="255" y="7"/>
                    </a:lnTo>
                    <a:lnTo>
                      <a:pt x="507" y="22"/>
                    </a:lnTo>
                    <a:lnTo>
                      <a:pt x="756" y="50"/>
                    </a:lnTo>
                    <a:lnTo>
                      <a:pt x="1003" y="89"/>
                    </a:lnTo>
                    <a:lnTo>
                      <a:pt x="1246" y="136"/>
                    </a:lnTo>
                    <a:lnTo>
                      <a:pt x="1483" y="195"/>
                    </a:lnTo>
                    <a:lnTo>
                      <a:pt x="1719" y="263"/>
                    </a:lnTo>
                    <a:lnTo>
                      <a:pt x="1950" y="342"/>
                    </a:lnTo>
                    <a:lnTo>
                      <a:pt x="2175" y="429"/>
                    </a:lnTo>
                    <a:lnTo>
                      <a:pt x="2397" y="525"/>
                    </a:lnTo>
                    <a:lnTo>
                      <a:pt x="2614" y="630"/>
                    </a:lnTo>
                    <a:lnTo>
                      <a:pt x="2825" y="745"/>
                    </a:lnTo>
                    <a:lnTo>
                      <a:pt x="3031" y="867"/>
                    </a:lnTo>
                    <a:lnTo>
                      <a:pt x="3230" y="998"/>
                    </a:lnTo>
                    <a:lnTo>
                      <a:pt x="3426" y="1136"/>
                    </a:lnTo>
                    <a:lnTo>
                      <a:pt x="3613" y="1283"/>
                    </a:lnTo>
                    <a:lnTo>
                      <a:pt x="3796" y="1438"/>
                    </a:lnTo>
                    <a:lnTo>
                      <a:pt x="3971" y="1599"/>
                    </a:lnTo>
                    <a:lnTo>
                      <a:pt x="4139" y="1768"/>
                    </a:lnTo>
                    <a:lnTo>
                      <a:pt x="4301" y="1942"/>
                    </a:lnTo>
                    <a:lnTo>
                      <a:pt x="4455" y="2124"/>
                    </a:lnTo>
                    <a:lnTo>
                      <a:pt x="4602" y="2312"/>
                    </a:lnTo>
                    <a:lnTo>
                      <a:pt x="4740" y="2506"/>
                    </a:lnTo>
                    <a:lnTo>
                      <a:pt x="4871" y="2707"/>
                    </a:lnTo>
                    <a:lnTo>
                      <a:pt x="4995" y="2913"/>
                    </a:lnTo>
                    <a:lnTo>
                      <a:pt x="5109" y="3124"/>
                    </a:lnTo>
                    <a:lnTo>
                      <a:pt x="5213" y="3339"/>
                    </a:lnTo>
                    <a:lnTo>
                      <a:pt x="5311" y="3560"/>
                    </a:lnTo>
                    <a:lnTo>
                      <a:pt x="5399" y="3787"/>
                    </a:lnTo>
                    <a:lnTo>
                      <a:pt x="5475" y="4018"/>
                    </a:lnTo>
                    <a:lnTo>
                      <a:pt x="5544" y="4252"/>
                    </a:lnTo>
                    <a:lnTo>
                      <a:pt x="5603" y="4491"/>
                    </a:lnTo>
                    <a:lnTo>
                      <a:pt x="5652" y="4733"/>
                    </a:lnTo>
                    <a:lnTo>
                      <a:pt x="5689" y="4978"/>
                    </a:lnTo>
                    <a:lnTo>
                      <a:pt x="5717" y="5227"/>
                    </a:lnTo>
                    <a:lnTo>
                      <a:pt x="5734" y="5480"/>
                    </a:lnTo>
                    <a:lnTo>
                      <a:pt x="5739" y="5735"/>
                    </a:lnTo>
                    <a:lnTo>
                      <a:pt x="4646" y="5735"/>
                    </a:lnTo>
                    <a:lnTo>
                      <a:pt x="4640" y="5510"/>
                    </a:lnTo>
                    <a:lnTo>
                      <a:pt x="4625" y="5288"/>
                    </a:lnTo>
                    <a:lnTo>
                      <a:pt x="4598" y="5070"/>
                    </a:lnTo>
                    <a:lnTo>
                      <a:pt x="4562" y="4854"/>
                    </a:lnTo>
                    <a:lnTo>
                      <a:pt x="4516" y="4641"/>
                    </a:lnTo>
                    <a:lnTo>
                      <a:pt x="4460" y="4433"/>
                    </a:lnTo>
                    <a:lnTo>
                      <a:pt x="4396" y="4229"/>
                    </a:lnTo>
                    <a:lnTo>
                      <a:pt x="4321" y="4028"/>
                    </a:lnTo>
                    <a:lnTo>
                      <a:pt x="4238" y="3833"/>
                    </a:lnTo>
                    <a:lnTo>
                      <a:pt x="4146" y="3641"/>
                    </a:lnTo>
                    <a:lnTo>
                      <a:pt x="4046" y="3454"/>
                    </a:lnTo>
                    <a:lnTo>
                      <a:pt x="3938" y="3274"/>
                    </a:lnTo>
                    <a:lnTo>
                      <a:pt x="3821" y="3098"/>
                    </a:lnTo>
                    <a:lnTo>
                      <a:pt x="3699" y="2929"/>
                    </a:lnTo>
                    <a:lnTo>
                      <a:pt x="3568" y="2763"/>
                    </a:lnTo>
                    <a:lnTo>
                      <a:pt x="3430" y="2606"/>
                    </a:lnTo>
                    <a:lnTo>
                      <a:pt x="3283" y="2454"/>
                    </a:lnTo>
                    <a:lnTo>
                      <a:pt x="3133" y="2309"/>
                    </a:lnTo>
                    <a:lnTo>
                      <a:pt x="2974" y="2171"/>
                    </a:lnTo>
                    <a:lnTo>
                      <a:pt x="2809" y="2040"/>
                    </a:lnTo>
                    <a:lnTo>
                      <a:pt x="2640" y="1916"/>
                    </a:lnTo>
                    <a:lnTo>
                      <a:pt x="2463" y="1801"/>
                    </a:lnTo>
                    <a:lnTo>
                      <a:pt x="2282" y="1693"/>
                    </a:lnTo>
                    <a:lnTo>
                      <a:pt x="2095" y="1593"/>
                    </a:lnTo>
                    <a:lnTo>
                      <a:pt x="1904" y="1501"/>
                    </a:lnTo>
                    <a:lnTo>
                      <a:pt x="1707" y="1417"/>
                    </a:lnTo>
                    <a:lnTo>
                      <a:pt x="1508" y="1344"/>
                    </a:lnTo>
                    <a:lnTo>
                      <a:pt x="1302" y="1279"/>
                    </a:lnTo>
                    <a:lnTo>
                      <a:pt x="1094" y="1223"/>
                    </a:lnTo>
                    <a:lnTo>
                      <a:pt x="881" y="1176"/>
                    </a:lnTo>
                    <a:lnTo>
                      <a:pt x="666" y="1141"/>
                    </a:lnTo>
                    <a:lnTo>
                      <a:pt x="446" y="1115"/>
                    </a:lnTo>
                    <a:lnTo>
                      <a:pt x="224" y="1098"/>
                    </a:lnTo>
                    <a:lnTo>
                      <a:pt x="0" y="109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pic>
        <p:nvPicPr>
          <p:cNvPr id="69" name="Graphic 68" descr="Cloud">
            <a:extLst>
              <a:ext uri="{FF2B5EF4-FFF2-40B4-BE49-F238E27FC236}">
                <a16:creationId xmlns:a16="http://schemas.microsoft.com/office/drawing/2014/main" id="{9AC9F3A3-DC08-FA6D-10FD-732E1BD415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385" y="4565210"/>
            <a:ext cx="2292790" cy="2292790"/>
          </a:xfrm>
          <a:prstGeom prst="rect">
            <a:avLst/>
          </a:prstGeom>
        </p:spPr>
      </p:pic>
    </p:spTree>
    <p:extLst>
      <p:ext uri="{BB962C8B-B14F-4D97-AF65-F5344CB8AC3E}">
        <p14:creationId xmlns:p14="http://schemas.microsoft.com/office/powerpoint/2010/main" val="205770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a Connection to the Future</a:t>
            </a:r>
          </a:p>
        </p:txBody>
      </p:sp>
      <p:sp>
        <p:nvSpPr>
          <p:cNvPr id="3" name="TextBox 2">
            <a:extLst>
              <a:ext uri="{FF2B5EF4-FFF2-40B4-BE49-F238E27FC236}">
                <a16:creationId xmlns:a16="http://schemas.microsoft.com/office/drawing/2014/main" id="{202A9059-13A0-CCF8-67A1-BAE7DAFBA1AB}"/>
              </a:ext>
            </a:extLst>
          </p:cNvPr>
          <p:cNvSpPr txBox="1"/>
          <p:nvPr/>
        </p:nvSpPr>
        <p:spPr>
          <a:xfrm>
            <a:off x="281058" y="1443840"/>
            <a:ext cx="5814942" cy="4247317"/>
          </a:xfrm>
          <a:prstGeom prst="rect">
            <a:avLst/>
          </a:prstGeom>
          <a:noFill/>
        </p:spPr>
        <p:txBody>
          <a:bodyPr wrap="square">
            <a:spAutoFit/>
          </a:bodyPr>
          <a:lstStyle/>
          <a:p>
            <a:r>
              <a:rPr lang="en-US" b="1" dirty="0"/>
              <a:t>Core of Future Technologies</a:t>
            </a:r>
          </a:p>
          <a:p>
            <a:r>
              <a:rPr lang="en-US" dirty="0"/>
              <a:t>Innovative technologies that will lead the future, such as smart homes, autonomous driving, telemedicine, and smart cities, are being implemented based on the cloud.</a:t>
            </a:r>
          </a:p>
          <a:p>
            <a:endParaRPr lang="en-US" b="1" dirty="0"/>
          </a:p>
          <a:p>
            <a:r>
              <a:rPr lang="en-US" b="1" dirty="0"/>
              <a:t>New Possibilities</a:t>
            </a:r>
          </a:p>
          <a:p>
            <a:r>
              <a:rPr lang="en-US" dirty="0"/>
              <a:t>The cloud, combined with advanced technologies such as artificial intelligence, big data, and IoT, opens up new possibilities in our lives.</a:t>
            </a:r>
          </a:p>
          <a:p>
            <a:endParaRPr lang="en-US" b="1" dirty="0"/>
          </a:p>
          <a:p>
            <a:r>
              <a:rPr lang="en-US" b="1" dirty="0"/>
              <a:t>Sustainable Development</a:t>
            </a:r>
          </a:p>
          <a:p>
            <a:r>
              <a:rPr lang="en-US" dirty="0"/>
              <a:t>The cloud contributes to sustainable development by increasing energy efficiency and reducing resource waste.</a:t>
            </a:r>
            <a:endParaRPr lang="en-KR" dirty="0"/>
          </a:p>
        </p:txBody>
      </p:sp>
      <p:sp>
        <p:nvSpPr>
          <p:cNvPr id="2" name="Rectangle 1">
            <a:extLst>
              <a:ext uri="{FF2B5EF4-FFF2-40B4-BE49-F238E27FC236}">
                <a16:creationId xmlns:a16="http://schemas.microsoft.com/office/drawing/2014/main" id="{BE35B87C-DEB2-1BFF-84D2-6067C7B7DCE4}"/>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pic>
        <p:nvPicPr>
          <p:cNvPr id="4" name="그림 1">
            <a:extLst>
              <a:ext uri="{FF2B5EF4-FFF2-40B4-BE49-F238E27FC236}">
                <a16:creationId xmlns:a16="http://schemas.microsoft.com/office/drawing/2014/main" id="{FCAB7AFB-B22B-7D1B-84D1-4C60DB1162FB}"/>
              </a:ext>
            </a:extLst>
          </p:cNvPr>
          <p:cNvPicPr>
            <a:picLocks noChangeAspect="1"/>
          </p:cNvPicPr>
          <p:nvPr/>
        </p:nvPicPr>
        <p:blipFill>
          <a:blip r:embed="rId3"/>
          <a:stretch>
            <a:fillRect/>
          </a:stretch>
        </p:blipFill>
        <p:spPr>
          <a:xfrm>
            <a:off x="6096000" y="1792582"/>
            <a:ext cx="5724270" cy="3272836"/>
          </a:xfrm>
          <a:prstGeom prst="rect">
            <a:avLst/>
          </a:prstGeom>
        </p:spPr>
      </p:pic>
    </p:spTree>
    <p:extLst>
      <p:ext uri="{BB962C8B-B14F-4D97-AF65-F5344CB8AC3E}">
        <p14:creationId xmlns:p14="http://schemas.microsoft.com/office/powerpoint/2010/main" val="2912411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Services in Everyday Life</a:t>
            </a:r>
          </a:p>
        </p:txBody>
      </p:sp>
      <p:sp>
        <p:nvSpPr>
          <p:cNvPr id="2" name="Rectangle 1">
            <a:extLst>
              <a:ext uri="{FF2B5EF4-FFF2-40B4-BE49-F238E27FC236}">
                <a16:creationId xmlns:a16="http://schemas.microsoft.com/office/drawing/2014/main" id="{180F3692-20B3-9BEA-A005-05822085EDA5}"/>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4" name="Forma libre: forma 8">
            <a:extLst>
              <a:ext uri="{FF2B5EF4-FFF2-40B4-BE49-F238E27FC236}">
                <a16:creationId xmlns:a16="http://schemas.microsoft.com/office/drawing/2014/main" id="{B12024C1-B15D-68D5-FACE-1C3F26886AAF}"/>
              </a:ext>
            </a:extLst>
          </p:cNvPr>
          <p:cNvSpPr/>
          <p:nvPr/>
        </p:nvSpPr>
        <p:spPr>
          <a:xfrm>
            <a:off x="678167" y="4274926"/>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5" name="Forma libre: forma 67">
            <a:extLst>
              <a:ext uri="{FF2B5EF4-FFF2-40B4-BE49-F238E27FC236}">
                <a16:creationId xmlns:a16="http://schemas.microsoft.com/office/drawing/2014/main" id="{B1ABC453-A6D3-A2EB-366E-11C75EAEC585}"/>
              </a:ext>
            </a:extLst>
          </p:cNvPr>
          <p:cNvSpPr/>
          <p:nvPr/>
        </p:nvSpPr>
        <p:spPr>
          <a:xfrm>
            <a:off x="678167" y="3646247"/>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6" name="CuadroTexto 68">
            <a:extLst>
              <a:ext uri="{FF2B5EF4-FFF2-40B4-BE49-F238E27FC236}">
                <a16:creationId xmlns:a16="http://schemas.microsoft.com/office/drawing/2014/main" id="{441EF75E-0E5E-FB06-98E1-8FE6864F6311}"/>
              </a:ext>
            </a:extLst>
          </p:cNvPr>
          <p:cNvSpPr txBox="1"/>
          <p:nvPr/>
        </p:nvSpPr>
        <p:spPr>
          <a:xfrm>
            <a:off x="718773" y="3711487"/>
            <a:ext cx="3342637" cy="400110"/>
          </a:xfrm>
          <a:prstGeom prst="rect">
            <a:avLst/>
          </a:prstGeom>
          <a:noFill/>
        </p:spPr>
        <p:txBody>
          <a:bodyPr wrap="square" rtlCol="0">
            <a:spAutoFit/>
          </a:bodyPr>
          <a:lstStyle/>
          <a:p>
            <a:pPr algn="ctr"/>
            <a:r>
              <a:rPr lang="en-US" sz="2000" b="1" dirty="0">
                <a:solidFill>
                  <a:schemeClr val="bg1"/>
                </a:solidFill>
              </a:rPr>
              <a:t>Social Media</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7" name="CuadroTexto 71">
            <a:extLst>
              <a:ext uri="{FF2B5EF4-FFF2-40B4-BE49-F238E27FC236}">
                <a16:creationId xmlns:a16="http://schemas.microsoft.com/office/drawing/2014/main" id="{89D84C46-981F-31C9-F354-358E1C9886B1}"/>
              </a:ext>
            </a:extLst>
          </p:cNvPr>
          <p:cNvSpPr txBox="1"/>
          <p:nvPr/>
        </p:nvSpPr>
        <p:spPr>
          <a:xfrm>
            <a:off x="678167" y="4764619"/>
            <a:ext cx="3378073" cy="1077218"/>
          </a:xfrm>
          <a:prstGeom prst="rect">
            <a:avLst/>
          </a:prstGeom>
          <a:noFill/>
        </p:spPr>
        <p:txBody>
          <a:bodyPr wrap="square" rtlCol="0">
            <a:spAutoFit/>
          </a:bodyPr>
          <a:lstStyle/>
          <a:p>
            <a:pPr algn="just"/>
            <a:r>
              <a:rPr lang="en-US" sz="1600" dirty="0"/>
              <a:t>Social media services allow us to store and share photos, videos, etc. through the cloud and communicate with friends</a:t>
            </a:r>
          </a:p>
        </p:txBody>
      </p:sp>
      <p:sp>
        <p:nvSpPr>
          <p:cNvPr id="9" name="Forma libre: forma 8">
            <a:extLst>
              <a:ext uri="{FF2B5EF4-FFF2-40B4-BE49-F238E27FC236}">
                <a16:creationId xmlns:a16="http://schemas.microsoft.com/office/drawing/2014/main" id="{CDB47BA1-F6B7-9834-3B22-177E3878059F}"/>
              </a:ext>
            </a:extLst>
          </p:cNvPr>
          <p:cNvSpPr/>
          <p:nvPr/>
        </p:nvSpPr>
        <p:spPr>
          <a:xfrm>
            <a:off x="4577974" y="4274926"/>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10" name="Forma libre: forma 67">
            <a:extLst>
              <a:ext uri="{FF2B5EF4-FFF2-40B4-BE49-F238E27FC236}">
                <a16:creationId xmlns:a16="http://schemas.microsoft.com/office/drawing/2014/main" id="{C141226A-178A-A946-40C7-F0131DA519A4}"/>
              </a:ext>
            </a:extLst>
          </p:cNvPr>
          <p:cNvSpPr/>
          <p:nvPr/>
        </p:nvSpPr>
        <p:spPr>
          <a:xfrm>
            <a:off x="4577974" y="3646247"/>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11" name="CuadroTexto 68">
            <a:extLst>
              <a:ext uri="{FF2B5EF4-FFF2-40B4-BE49-F238E27FC236}">
                <a16:creationId xmlns:a16="http://schemas.microsoft.com/office/drawing/2014/main" id="{430941FC-2025-8AB4-9CB5-1ACF13A4E88D}"/>
              </a:ext>
            </a:extLst>
          </p:cNvPr>
          <p:cNvSpPr txBox="1"/>
          <p:nvPr/>
        </p:nvSpPr>
        <p:spPr>
          <a:xfrm>
            <a:off x="4618580" y="3711487"/>
            <a:ext cx="3342637" cy="400110"/>
          </a:xfrm>
          <a:prstGeom prst="rect">
            <a:avLst/>
          </a:prstGeom>
          <a:noFill/>
        </p:spPr>
        <p:txBody>
          <a:bodyPr wrap="square" rtlCol="0">
            <a:spAutoFit/>
          </a:bodyPr>
          <a:lstStyle/>
          <a:p>
            <a:pPr algn="ctr"/>
            <a:r>
              <a:rPr lang="en-US" sz="2000" b="1" dirty="0">
                <a:solidFill>
                  <a:schemeClr val="bg1"/>
                </a:solidFill>
              </a:rPr>
              <a:t>Music Streaming</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12" name="CuadroTexto 71">
            <a:extLst>
              <a:ext uri="{FF2B5EF4-FFF2-40B4-BE49-F238E27FC236}">
                <a16:creationId xmlns:a16="http://schemas.microsoft.com/office/drawing/2014/main" id="{8DF495DA-F3A7-D7D5-C0C9-47790533B6B7}"/>
              </a:ext>
            </a:extLst>
          </p:cNvPr>
          <p:cNvSpPr txBox="1"/>
          <p:nvPr/>
        </p:nvSpPr>
        <p:spPr>
          <a:xfrm>
            <a:off x="4577974" y="4764619"/>
            <a:ext cx="3378073" cy="1077218"/>
          </a:xfrm>
          <a:prstGeom prst="rect">
            <a:avLst/>
          </a:prstGeom>
          <a:noFill/>
        </p:spPr>
        <p:txBody>
          <a:bodyPr wrap="square" rtlCol="0">
            <a:spAutoFit/>
          </a:bodyPr>
          <a:lstStyle/>
          <a:p>
            <a:r>
              <a:rPr lang="en-US" sz="1600" dirty="0"/>
              <a:t>Music streaming services allow us to access vast music libraries stored in the cloud and enjoy music anytime, anywhere</a:t>
            </a:r>
          </a:p>
        </p:txBody>
      </p:sp>
      <p:sp>
        <p:nvSpPr>
          <p:cNvPr id="13" name="Forma libre: forma 8">
            <a:extLst>
              <a:ext uri="{FF2B5EF4-FFF2-40B4-BE49-F238E27FC236}">
                <a16:creationId xmlns:a16="http://schemas.microsoft.com/office/drawing/2014/main" id="{BF9E1174-154A-48DE-BEBE-8EA2217A3B3D}"/>
              </a:ext>
            </a:extLst>
          </p:cNvPr>
          <p:cNvSpPr/>
          <p:nvPr/>
        </p:nvSpPr>
        <p:spPr>
          <a:xfrm>
            <a:off x="8477781" y="4274926"/>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14" name="Forma libre: forma 67">
            <a:extLst>
              <a:ext uri="{FF2B5EF4-FFF2-40B4-BE49-F238E27FC236}">
                <a16:creationId xmlns:a16="http://schemas.microsoft.com/office/drawing/2014/main" id="{CD3B289C-2C19-1C93-A16A-5B46A7F38DD6}"/>
              </a:ext>
            </a:extLst>
          </p:cNvPr>
          <p:cNvSpPr/>
          <p:nvPr/>
        </p:nvSpPr>
        <p:spPr>
          <a:xfrm>
            <a:off x="8477781" y="3646247"/>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15" name="CuadroTexto 68">
            <a:extLst>
              <a:ext uri="{FF2B5EF4-FFF2-40B4-BE49-F238E27FC236}">
                <a16:creationId xmlns:a16="http://schemas.microsoft.com/office/drawing/2014/main" id="{5177E60B-DBF8-3DBD-1E2E-995B49B18F9D}"/>
              </a:ext>
            </a:extLst>
          </p:cNvPr>
          <p:cNvSpPr txBox="1"/>
          <p:nvPr/>
        </p:nvSpPr>
        <p:spPr>
          <a:xfrm>
            <a:off x="8518387" y="3711487"/>
            <a:ext cx="3342637" cy="400110"/>
          </a:xfrm>
          <a:prstGeom prst="rect">
            <a:avLst/>
          </a:prstGeom>
          <a:noFill/>
        </p:spPr>
        <p:txBody>
          <a:bodyPr wrap="square" rtlCol="0">
            <a:spAutoFit/>
          </a:bodyPr>
          <a:lstStyle/>
          <a:p>
            <a:pPr algn="ctr"/>
            <a:r>
              <a:rPr lang="en-US" sz="2000" b="1" dirty="0">
                <a:solidFill>
                  <a:schemeClr val="bg1"/>
                </a:solidFill>
              </a:rPr>
              <a:t>Online Shopping</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16" name="CuadroTexto 71">
            <a:extLst>
              <a:ext uri="{FF2B5EF4-FFF2-40B4-BE49-F238E27FC236}">
                <a16:creationId xmlns:a16="http://schemas.microsoft.com/office/drawing/2014/main" id="{9724D0DD-D33D-73BC-EB4A-85C789C8918B}"/>
              </a:ext>
            </a:extLst>
          </p:cNvPr>
          <p:cNvSpPr txBox="1"/>
          <p:nvPr/>
        </p:nvSpPr>
        <p:spPr>
          <a:xfrm>
            <a:off x="8477781" y="4764619"/>
            <a:ext cx="3378073" cy="1569660"/>
          </a:xfrm>
          <a:prstGeom prst="rect">
            <a:avLst/>
          </a:prstGeom>
          <a:noFill/>
        </p:spPr>
        <p:txBody>
          <a:bodyPr wrap="square" rtlCol="0">
            <a:spAutoFit/>
          </a:bodyPr>
          <a:lstStyle/>
          <a:p>
            <a:pPr algn="just"/>
            <a:r>
              <a:rPr lang="en-US" sz="1600" dirty="0"/>
              <a:t>Online shopping malls handle product information, inventory management, and payment processing through the cloud and provide personalized product recommendation services</a:t>
            </a:r>
          </a:p>
        </p:txBody>
      </p:sp>
      <p:sp>
        <p:nvSpPr>
          <p:cNvPr id="19" name="Graphic 54">
            <a:extLst>
              <a:ext uri="{FF2B5EF4-FFF2-40B4-BE49-F238E27FC236}">
                <a16:creationId xmlns:a16="http://schemas.microsoft.com/office/drawing/2014/main" id="{6E0950E6-1C34-6C8E-2E7F-CCEF9C46B47F}"/>
              </a:ext>
            </a:extLst>
          </p:cNvPr>
          <p:cNvSpPr/>
          <p:nvPr/>
        </p:nvSpPr>
        <p:spPr>
          <a:xfrm rot="10800000">
            <a:off x="8145878" y="0"/>
            <a:ext cx="4046122" cy="1467085"/>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20" name="Forma libre: forma 67">
            <a:extLst>
              <a:ext uri="{FF2B5EF4-FFF2-40B4-BE49-F238E27FC236}">
                <a16:creationId xmlns:a16="http://schemas.microsoft.com/office/drawing/2014/main" id="{943B3E71-ABBC-9B30-9D3C-FF2582FB894B}"/>
              </a:ext>
            </a:extLst>
          </p:cNvPr>
          <p:cNvSpPr/>
          <p:nvPr/>
        </p:nvSpPr>
        <p:spPr>
          <a:xfrm>
            <a:off x="668597" y="1201407"/>
            <a:ext cx="3387643" cy="2443734"/>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chemeClr val="bg1"/>
          </a:solidFill>
          <a:ln w="5120" cap="flat">
            <a:solidFill>
              <a:srgbClr val="1B4692"/>
            </a:solid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21" name="Forma libre: forma 67">
            <a:extLst>
              <a:ext uri="{FF2B5EF4-FFF2-40B4-BE49-F238E27FC236}">
                <a16:creationId xmlns:a16="http://schemas.microsoft.com/office/drawing/2014/main" id="{CA7D079E-2569-58BB-503A-107380B15A07}"/>
              </a:ext>
            </a:extLst>
          </p:cNvPr>
          <p:cNvSpPr/>
          <p:nvPr/>
        </p:nvSpPr>
        <p:spPr>
          <a:xfrm>
            <a:off x="4568404" y="1201407"/>
            <a:ext cx="3387643" cy="2443734"/>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chemeClr val="bg1"/>
          </a:solidFill>
          <a:ln w="5120" cap="flat">
            <a:solidFill>
              <a:srgbClr val="1B4692"/>
            </a:solid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22" name="Forma libre: forma 67">
            <a:extLst>
              <a:ext uri="{FF2B5EF4-FFF2-40B4-BE49-F238E27FC236}">
                <a16:creationId xmlns:a16="http://schemas.microsoft.com/office/drawing/2014/main" id="{77E1E394-8874-E6F3-08CA-3E6D9C6A92B0}"/>
              </a:ext>
            </a:extLst>
          </p:cNvPr>
          <p:cNvSpPr/>
          <p:nvPr/>
        </p:nvSpPr>
        <p:spPr>
          <a:xfrm>
            <a:off x="8468211" y="1201407"/>
            <a:ext cx="3387643" cy="2443734"/>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chemeClr val="bg1"/>
          </a:solidFill>
          <a:ln w="5120" cap="flat">
            <a:solidFill>
              <a:srgbClr val="1B4692"/>
            </a:solidFill>
            <a:prstDash val="solid"/>
            <a:miter/>
          </a:ln>
          <a:effectLst>
            <a:outerShdw blurRad="50800" dist="12700" dir="5400000" algn="t" rotWithShape="0">
              <a:prstClr val="black">
                <a:alpha val="20000"/>
              </a:prstClr>
            </a:outerShdw>
          </a:effectLst>
        </p:spPr>
        <p:txBody>
          <a:bodyPr rtlCol="0" anchor="ctr"/>
          <a:lstStyle/>
          <a:p>
            <a:endParaRPr lang="es-AR" dirty="0"/>
          </a:p>
        </p:txBody>
      </p:sp>
      <p:pic>
        <p:nvPicPr>
          <p:cNvPr id="4098" name="Picture 2" descr="https://upload.wikimedia.org/wikipedia/commons/thumb/9/93/Facebook_logo_%282023%29.svg/1920px-Facebook_logo_%282023%2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662" y="1577511"/>
            <a:ext cx="2626858" cy="4706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thumb/2/26/Spotify_logo_with_text.svg/1920px-Spotify_logo_with_text.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0062" y="2475174"/>
            <a:ext cx="3002029" cy="9021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a/a9/Amazon_logo.svg/1920px-Amazon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5526" y="1630414"/>
            <a:ext cx="2638682" cy="7971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upload.wikimedia.org/wikipedia/commons/thumb/9/95/Instagram_logo_2022.svg/1024px-Instagram_logo_202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648" y="2378015"/>
            <a:ext cx="1054679" cy="10546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upload.wikimedia.org/wikipedia/commons/thumb/2/2a/Apple_Music_logo.svg/1920px-Apple_Music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0761" y="1488835"/>
            <a:ext cx="2600633" cy="63932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upload.wikimedia.org/wikipedia/commons/thumb/f/ff/Coupang_logo.svg/220px-Coupang_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7117" y="2824764"/>
            <a:ext cx="20955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862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476">
            <a:extLst>
              <a:ext uri="{FF2B5EF4-FFF2-40B4-BE49-F238E27FC236}">
                <a16:creationId xmlns:a16="http://schemas.microsoft.com/office/drawing/2014/main" id="{49D4E80D-D5D5-DFD6-5AD8-C632C1AFE785}"/>
              </a:ext>
            </a:extLst>
          </p:cNvPr>
          <p:cNvSpPr/>
          <p:nvPr/>
        </p:nvSpPr>
        <p:spPr>
          <a:xfrm rot="5400000">
            <a:off x="4500302" y="-2282161"/>
            <a:ext cx="3162996" cy="12220402"/>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Cloud-Based Future Technologies</a:t>
            </a:r>
          </a:p>
        </p:txBody>
      </p:sp>
      <p:sp>
        <p:nvSpPr>
          <p:cNvPr id="3" name="TextBox 2">
            <a:extLst>
              <a:ext uri="{FF2B5EF4-FFF2-40B4-BE49-F238E27FC236}">
                <a16:creationId xmlns:a16="http://schemas.microsoft.com/office/drawing/2014/main" id="{202A9059-13A0-CCF8-67A1-BAE7DAFBA1AB}"/>
              </a:ext>
            </a:extLst>
          </p:cNvPr>
          <p:cNvSpPr txBox="1"/>
          <p:nvPr/>
        </p:nvSpPr>
        <p:spPr>
          <a:xfrm>
            <a:off x="212214" y="2701370"/>
            <a:ext cx="3064079" cy="2031325"/>
          </a:xfrm>
          <a:prstGeom prst="rect">
            <a:avLst/>
          </a:prstGeom>
          <a:noFill/>
        </p:spPr>
        <p:txBody>
          <a:bodyPr wrap="square">
            <a:spAutoFit/>
          </a:bodyPr>
          <a:lstStyle/>
          <a:p>
            <a:r>
              <a:rPr lang="en-US" b="1" dirty="0"/>
              <a:t>Smart Homes:</a:t>
            </a:r>
          </a:p>
          <a:p>
            <a:r>
              <a:rPr lang="en-US" dirty="0"/>
              <a:t>The cloud enables remote control of home appliances, monitoring energy usage, and using voice recognition assistant services.</a:t>
            </a:r>
          </a:p>
          <a:p>
            <a:endParaRPr lang="en-US" dirty="0"/>
          </a:p>
        </p:txBody>
      </p:sp>
      <p:sp>
        <p:nvSpPr>
          <p:cNvPr id="2" name="Rectangle 1">
            <a:extLst>
              <a:ext uri="{FF2B5EF4-FFF2-40B4-BE49-F238E27FC236}">
                <a16:creationId xmlns:a16="http://schemas.microsoft.com/office/drawing/2014/main" id="{DED237DC-A530-9CA1-2BB4-256F5F996783}"/>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grpSp>
        <p:nvGrpSpPr>
          <p:cNvPr id="4" name="Group 3">
            <a:extLst>
              <a:ext uri="{FF2B5EF4-FFF2-40B4-BE49-F238E27FC236}">
                <a16:creationId xmlns:a16="http://schemas.microsoft.com/office/drawing/2014/main" id="{01984E12-2620-3586-A7A6-53D026ECFF42}"/>
              </a:ext>
            </a:extLst>
          </p:cNvPr>
          <p:cNvGrpSpPr/>
          <p:nvPr/>
        </p:nvGrpSpPr>
        <p:grpSpPr>
          <a:xfrm>
            <a:off x="3466855" y="1089475"/>
            <a:ext cx="5255114" cy="5255114"/>
            <a:chOff x="3466855" y="1089475"/>
            <a:chExt cx="5255114" cy="5255114"/>
          </a:xfrm>
        </p:grpSpPr>
        <p:sp>
          <p:nvSpPr>
            <p:cNvPr id="5" name="Oval 4">
              <a:extLst>
                <a:ext uri="{FF2B5EF4-FFF2-40B4-BE49-F238E27FC236}">
                  <a16:creationId xmlns:a16="http://schemas.microsoft.com/office/drawing/2014/main" id="{E57C37CD-52D2-26CF-7CF9-740ED1516A88}"/>
                </a:ext>
              </a:extLst>
            </p:cNvPr>
            <p:cNvSpPr/>
            <p:nvPr/>
          </p:nvSpPr>
          <p:spPr>
            <a:xfrm>
              <a:off x="3466855" y="1089475"/>
              <a:ext cx="5255114" cy="5255114"/>
            </a:xfrm>
            <a:prstGeom prst="ellipse">
              <a:avLst/>
            </a:prstGeom>
            <a:solidFill>
              <a:srgbClr val="97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36">
              <a:extLst>
                <a:ext uri="{FF2B5EF4-FFF2-40B4-BE49-F238E27FC236}">
                  <a16:creationId xmlns:a16="http://schemas.microsoft.com/office/drawing/2014/main" id="{76124CC7-B212-96C7-F2CA-13AA4DAD65F0}"/>
                </a:ext>
              </a:extLst>
            </p:cNvPr>
            <p:cNvSpPr>
              <a:spLocks noEditPoints="1"/>
            </p:cNvSpPr>
            <p:nvPr/>
          </p:nvSpPr>
          <p:spPr bwMode="auto">
            <a:xfrm>
              <a:off x="3646753" y="2564904"/>
              <a:ext cx="4934270" cy="1570014"/>
            </a:xfrm>
            <a:custGeom>
              <a:avLst/>
              <a:gdLst>
                <a:gd name="T0" fmla="*/ 26952 w 31780"/>
                <a:gd name="T1" fmla="*/ 3381 h 10108"/>
                <a:gd name="T2" fmla="*/ 25516 w 31780"/>
                <a:gd name="T3" fmla="*/ 3992 h 10108"/>
                <a:gd name="T4" fmla="*/ 22619 w 31780"/>
                <a:gd name="T5" fmla="*/ 3109 h 10108"/>
                <a:gd name="T6" fmla="*/ 20798 w 31780"/>
                <a:gd name="T7" fmla="*/ 4833 h 10108"/>
                <a:gd name="T8" fmla="*/ 19541 w 31780"/>
                <a:gd name="T9" fmla="*/ 4592 h 10108"/>
                <a:gd name="T10" fmla="*/ 16139 w 31780"/>
                <a:gd name="T11" fmla="*/ 6334 h 10108"/>
                <a:gd name="T12" fmla="*/ 13011 w 31780"/>
                <a:gd name="T13" fmla="*/ 1049 h 10108"/>
                <a:gd name="T14" fmla="*/ 8894 w 31780"/>
                <a:gd name="T15" fmla="*/ 4475 h 10108"/>
                <a:gd name="T16" fmla="*/ 7226 w 31780"/>
                <a:gd name="T17" fmla="*/ 8025 h 10108"/>
                <a:gd name="T18" fmla="*/ 5252 w 31780"/>
                <a:gd name="T19" fmla="*/ 5426 h 10108"/>
                <a:gd name="T20" fmla="*/ 1762 w 31780"/>
                <a:gd name="T21" fmla="*/ 7507 h 10108"/>
                <a:gd name="T22" fmla="*/ 0 w 31780"/>
                <a:gd name="T23" fmla="*/ 6177 h 10108"/>
                <a:gd name="T24" fmla="*/ 51 w 31780"/>
                <a:gd name="T25" fmla="*/ 8331 h 10108"/>
                <a:gd name="T26" fmla="*/ 31780 w 31780"/>
                <a:gd name="T27" fmla="*/ 7757 h 10108"/>
                <a:gd name="T28" fmla="*/ 834 w 31780"/>
                <a:gd name="T29" fmla="*/ 8960 h 10108"/>
                <a:gd name="T30" fmla="*/ 1323 w 31780"/>
                <a:gd name="T31" fmla="*/ 7624 h 10108"/>
                <a:gd name="T32" fmla="*/ 2047 w 31780"/>
                <a:gd name="T33" fmla="*/ 6774 h 10108"/>
                <a:gd name="T34" fmla="*/ 2250 w 31780"/>
                <a:gd name="T35" fmla="*/ 5638 h 10108"/>
                <a:gd name="T36" fmla="*/ 2623 w 31780"/>
                <a:gd name="T37" fmla="*/ 7237 h 10108"/>
                <a:gd name="T38" fmla="*/ 2421 w 31780"/>
                <a:gd name="T39" fmla="*/ 6100 h 10108"/>
                <a:gd name="T40" fmla="*/ 2866 w 31780"/>
                <a:gd name="T41" fmla="*/ 7818 h 10108"/>
                <a:gd name="T42" fmla="*/ 2987 w 31780"/>
                <a:gd name="T43" fmla="*/ 5176 h 10108"/>
                <a:gd name="T44" fmla="*/ 3445 w 31780"/>
                <a:gd name="T45" fmla="*/ 6635 h 10108"/>
                <a:gd name="T46" fmla="*/ 3445 w 31780"/>
                <a:gd name="T47" fmla="*/ 4674 h 10108"/>
                <a:gd name="T48" fmla="*/ 3619 w 31780"/>
                <a:gd name="T49" fmla="*/ 6133 h 10108"/>
                <a:gd name="T50" fmla="*/ 4076 w 31780"/>
                <a:gd name="T51" fmla="*/ 7416 h 10108"/>
                <a:gd name="T52" fmla="*/ 4688 w 31780"/>
                <a:gd name="T53" fmla="*/ 7648 h 10108"/>
                <a:gd name="T54" fmla="*/ 5139 w 31780"/>
                <a:gd name="T55" fmla="*/ 6952 h 10108"/>
                <a:gd name="T56" fmla="*/ 5139 w 31780"/>
                <a:gd name="T57" fmla="*/ 6281 h 10108"/>
                <a:gd name="T58" fmla="*/ 6131 w 31780"/>
                <a:gd name="T59" fmla="*/ 5790 h 10108"/>
                <a:gd name="T60" fmla="*/ 6727 w 31780"/>
                <a:gd name="T61" fmla="*/ 6483 h 10108"/>
                <a:gd name="T62" fmla="*/ 12751 w 31780"/>
                <a:gd name="T63" fmla="*/ 1466 h 10108"/>
                <a:gd name="T64" fmla="*/ 11100 w 31780"/>
                <a:gd name="T65" fmla="*/ 2061 h 10108"/>
                <a:gd name="T66" fmla="*/ 12751 w 31780"/>
                <a:gd name="T67" fmla="*/ 3204 h 10108"/>
                <a:gd name="T68" fmla="*/ 11100 w 31780"/>
                <a:gd name="T69" fmla="*/ 3989 h 10108"/>
                <a:gd name="T70" fmla="*/ 11504 w 31780"/>
                <a:gd name="T71" fmla="*/ 5559 h 10108"/>
                <a:gd name="T72" fmla="*/ 12083 w 31780"/>
                <a:gd name="T73" fmla="*/ 4953 h 10108"/>
                <a:gd name="T74" fmla="*/ 11100 w 31780"/>
                <a:gd name="T75" fmla="*/ 4632 h 10108"/>
                <a:gd name="T76" fmla="*/ 9792 w 31780"/>
                <a:gd name="T77" fmla="*/ 3359 h 10108"/>
                <a:gd name="T78" fmla="*/ 10111 w 31780"/>
                <a:gd name="T79" fmla="*/ 5790 h 10108"/>
                <a:gd name="T80" fmla="*/ 10626 w 31780"/>
                <a:gd name="T81" fmla="*/ 3223 h 10108"/>
                <a:gd name="T82" fmla="*/ 12703 w 31780"/>
                <a:gd name="T83" fmla="*/ 7519 h 10108"/>
                <a:gd name="T84" fmla="*/ 14079 w 31780"/>
                <a:gd name="T85" fmla="*/ 7709 h 10108"/>
                <a:gd name="T86" fmla="*/ 14973 w 31780"/>
                <a:gd name="T87" fmla="*/ 1908 h 10108"/>
                <a:gd name="T88" fmla="*/ 15148 w 31780"/>
                <a:gd name="T89" fmla="*/ 6647 h 10108"/>
                <a:gd name="T90" fmla="*/ 16837 w 31780"/>
                <a:gd name="T91" fmla="*/ 5519 h 10108"/>
                <a:gd name="T92" fmla="*/ 17583 w 31780"/>
                <a:gd name="T93" fmla="*/ 3359 h 10108"/>
                <a:gd name="T94" fmla="*/ 19488 w 31780"/>
                <a:gd name="T95" fmla="*/ 7838 h 10108"/>
                <a:gd name="T96" fmla="*/ 25516 w 31780"/>
                <a:gd name="T97" fmla="*/ 7238 h 10108"/>
                <a:gd name="T98" fmla="*/ 24282 w 31780"/>
                <a:gd name="T99" fmla="*/ 4492 h 10108"/>
                <a:gd name="T100" fmla="*/ 22877 w 31780"/>
                <a:gd name="T101" fmla="*/ 3954 h 10108"/>
                <a:gd name="T102" fmla="*/ 21221 w 31780"/>
                <a:gd name="T103" fmla="*/ 1308 h 10108"/>
                <a:gd name="T104" fmla="*/ 20636 w 31780"/>
                <a:gd name="T105" fmla="*/ 5577 h 10108"/>
                <a:gd name="T106" fmla="*/ 29450 w 31780"/>
                <a:gd name="T107" fmla="*/ 5054 h 10108"/>
                <a:gd name="T108" fmla="*/ 28749 w 31780"/>
                <a:gd name="T109" fmla="*/ 662 h 10108"/>
                <a:gd name="T110" fmla="*/ 30580 w 31780"/>
                <a:gd name="T111" fmla="*/ 1532 h 10108"/>
                <a:gd name="T112" fmla="*/ 28749 w 31780"/>
                <a:gd name="T113" fmla="*/ 2245 h 10108"/>
                <a:gd name="T114" fmla="*/ 30580 w 31780"/>
                <a:gd name="T115" fmla="*/ 3513 h 10108"/>
                <a:gd name="T116" fmla="*/ 28749 w 31780"/>
                <a:gd name="T117" fmla="*/ 4225 h 10108"/>
                <a:gd name="T118" fmla="*/ 28794 w 31780"/>
                <a:gd name="T119" fmla="*/ 4938 h 10108"/>
                <a:gd name="T120" fmla="*/ 28539 w 31780"/>
                <a:gd name="T121" fmla="*/ 5846 h 10108"/>
                <a:gd name="T122" fmla="*/ 29589 w 31780"/>
                <a:gd name="T123" fmla="*/ 7559 h 10108"/>
                <a:gd name="T124" fmla="*/ 30497 w 31780"/>
                <a:gd name="T125" fmla="*/ 6937 h 10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80" h="10108">
                  <a:moveTo>
                    <a:pt x="31657" y="7757"/>
                  </a:moveTo>
                  <a:cubicBezTo>
                    <a:pt x="31657" y="7131"/>
                    <a:pt x="31657" y="7131"/>
                    <a:pt x="31657" y="7131"/>
                  </a:cubicBezTo>
                  <a:cubicBezTo>
                    <a:pt x="31001" y="7131"/>
                    <a:pt x="31001" y="7131"/>
                    <a:pt x="31001" y="7131"/>
                  </a:cubicBezTo>
                  <a:cubicBezTo>
                    <a:pt x="31001" y="3718"/>
                    <a:pt x="31001" y="3718"/>
                    <a:pt x="31001" y="3718"/>
                  </a:cubicBezTo>
                  <a:cubicBezTo>
                    <a:pt x="30742" y="3718"/>
                    <a:pt x="30742" y="3718"/>
                    <a:pt x="30742" y="3718"/>
                  </a:cubicBezTo>
                  <a:cubicBezTo>
                    <a:pt x="30742" y="0"/>
                    <a:pt x="30742" y="0"/>
                    <a:pt x="30742" y="0"/>
                  </a:cubicBezTo>
                  <a:cubicBezTo>
                    <a:pt x="28587" y="331"/>
                    <a:pt x="28587" y="331"/>
                    <a:pt x="28587" y="331"/>
                  </a:cubicBezTo>
                  <a:cubicBezTo>
                    <a:pt x="28587" y="5323"/>
                    <a:pt x="28587" y="5323"/>
                    <a:pt x="28587" y="5323"/>
                  </a:cubicBezTo>
                  <a:cubicBezTo>
                    <a:pt x="28539" y="5323"/>
                    <a:pt x="28539" y="5323"/>
                    <a:pt x="28539" y="5323"/>
                  </a:cubicBezTo>
                  <a:cubicBezTo>
                    <a:pt x="28539" y="2127"/>
                    <a:pt x="28539" y="2127"/>
                    <a:pt x="28539" y="2127"/>
                  </a:cubicBezTo>
                  <a:cubicBezTo>
                    <a:pt x="27959" y="2127"/>
                    <a:pt x="27959" y="2127"/>
                    <a:pt x="27959" y="2127"/>
                  </a:cubicBezTo>
                  <a:cubicBezTo>
                    <a:pt x="27959" y="3381"/>
                    <a:pt x="27959" y="3381"/>
                    <a:pt x="27959" y="3381"/>
                  </a:cubicBezTo>
                  <a:cubicBezTo>
                    <a:pt x="26952" y="3381"/>
                    <a:pt x="26952" y="3381"/>
                    <a:pt x="26952" y="3381"/>
                  </a:cubicBezTo>
                  <a:cubicBezTo>
                    <a:pt x="26952" y="4233"/>
                    <a:pt x="26952" y="4233"/>
                    <a:pt x="26952" y="4233"/>
                  </a:cubicBezTo>
                  <a:cubicBezTo>
                    <a:pt x="26602" y="4233"/>
                    <a:pt x="26602" y="4233"/>
                    <a:pt x="26602" y="4233"/>
                  </a:cubicBezTo>
                  <a:cubicBezTo>
                    <a:pt x="26602" y="2147"/>
                    <a:pt x="26602" y="2147"/>
                    <a:pt x="26602" y="2147"/>
                  </a:cubicBezTo>
                  <a:cubicBezTo>
                    <a:pt x="26267" y="2147"/>
                    <a:pt x="26267" y="2147"/>
                    <a:pt x="26267" y="2147"/>
                  </a:cubicBezTo>
                  <a:cubicBezTo>
                    <a:pt x="26267" y="3586"/>
                    <a:pt x="26267" y="3586"/>
                    <a:pt x="26267" y="3586"/>
                  </a:cubicBezTo>
                  <a:cubicBezTo>
                    <a:pt x="25996" y="3586"/>
                    <a:pt x="25996" y="3586"/>
                    <a:pt x="25996" y="3586"/>
                  </a:cubicBezTo>
                  <a:cubicBezTo>
                    <a:pt x="25996" y="2785"/>
                    <a:pt x="25996" y="2785"/>
                    <a:pt x="25996" y="2785"/>
                  </a:cubicBezTo>
                  <a:cubicBezTo>
                    <a:pt x="25516" y="2785"/>
                    <a:pt x="25516" y="2785"/>
                    <a:pt x="25516" y="2785"/>
                  </a:cubicBezTo>
                  <a:cubicBezTo>
                    <a:pt x="25516" y="3093"/>
                    <a:pt x="25516" y="3093"/>
                    <a:pt x="25516" y="3093"/>
                  </a:cubicBezTo>
                  <a:cubicBezTo>
                    <a:pt x="25564" y="3093"/>
                    <a:pt x="25564" y="3093"/>
                    <a:pt x="25564" y="3093"/>
                  </a:cubicBezTo>
                  <a:cubicBezTo>
                    <a:pt x="25564" y="3300"/>
                    <a:pt x="25564" y="3300"/>
                    <a:pt x="25564" y="3300"/>
                  </a:cubicBezTo>
                  <a:cubicBezTo>
                    <a:pt x="25516" y="3300"/>
                    <a:pt x="25516" y="3300"/>
                    <a:pt x="25516" y="3300"/>
                  </a:cubicBezTo>
                  <a:cubicBezTo>
                    <a:pt x="25516" y="3992"/>
                    <a:pt x="25516" y="3992"/>
                    <a:pt x="25516" y="3992"/>
                  </a:cubicBezTo>
                  <a:cubicBezTo>
                    <a:pt x="25569" y="3992"/>
                    <a:pt x="25569" y="3992"/>
                    <a:pt x="25569" y="3992"/>
                  </a:cubicBezTo>
                  <a:cubicBezTo>
                    <a:pt x="25569" y="4199"/>
                    <a:pt x="25569" y="4199"/>
                    <a:pt x="25569" y="4199"/>
                  </a:cubicBezTo>
                  <a:cubicBezTo>
                    <a:pt x="25516" y="4199"/>
                    <a:pt x="25516" y="4199"/>
                    <a:pt x="25516" y="4199"/>
                  </a:cubicBezTo>
                  <a:cubicBezTo>
                    <a:pt x="25516" y="4233"/>
                    <a:pt x="25516" y="4233"/>
                    <a:pt x="25516" y="4233"/>
                  </a:cubicBezTo>
                  <a:cubicBezTo>
                    <a:pt x="25136" y="4233"/>
                    <a:pt x="25136" y="4233"/>
                    <a:pt x="25136" y="4233"/>
                  </a:cubicBezTo>
                  <a:cubicBezTo>
                    <a:pt x="25136" y="5734"/>
                    <a:pt x="25136" y="5734"/>
                    <a:pt x="25136" y="5734"/>
                  </a:cubicBezTo>
                  <a:cubicBezTo>
                    <a:pt x="24973" y="5734"/>
                    <a:pt x="24973" y="5734"/>
                    <a:pt x="24973" y="5734"/>
                  </a:cubicBezTo>
                  <a:cubicBezTo>
                    <a:pt x="24973" y="4318"/>
                    <a:pt x="24973" y="4318"/>
                    <a:pt x="24973" y="4318"/>
                  </a:cubicBezTo>
                  <a:cubicBezTo>
                    <a:pt x="24617" y="4318"/>
                    <a:pt x="24617" y="4318"/>
                    <a:pt x="24617" y="4318"/>
                  </a:cubicBezTo>
                  <a:cubicBezTo>
                    <a:pt x="24617" y="1686"/>
                    <a:pt x="24617" y="1686"/>
                    <a:pt x="24617" y="1686"/>
                  </a:cubicBezTo>
                  <a:cubicBezTo>
                    <a:pt x="23089" y="1686"/>
                    <a:pt x="23089" y="1686"/>
                    <a:pt x="23089" y="1686"/>
                  </a:cubicBezTo>
                  <a:cubicBezTo>
                    <a:pt x="23089" y="3109"/>
                    <a:pt x="23089" y="3109"/>
                    <a:pt x="23089" y="3109"/>
                  </a:cubicBezTo>
                  <a:cubicBezTo>
                    <a:pt x="22619" y="3109"/>
                    <a:pt x="22619" y="3109"/>
                    <a:pt x="22619" y="3109"/>
                  </a:cubicBezTo>
                  <a:cubicBezTo>
                    <a:pt x="22619" y="67"/>
                    <a:pt x="22619" y="67"/>
                    <a:pt x="22619" y="67"/>
                  </a:cubicBezTo>
                  <a:cubicBezTo>
                    <a:pt x="22167" y="67"/>
                    <a:pt x="22167" y="67"/>
                    <a:pt x="22167" y="67"/>
                  </a:cubicBezTo>
                  <a:cubicBezTo>
                    <a:pt x="22167" y="2727"/>
                    <a:pt x="22167" y="2727"/>
                    <a:pt x="22167" y="2727"/>
                  </a:cubicBezTo>
                  <a:cubicBezTo>
                    <a:pt x="21931" y="2727"/>
                    <a:pt x="21931" y="2727"/>
                    <a:pt x="21931" y="2727"/>
                  </a:cubicBezTo>
                  <a:cubicBezTo>
                    <a:pt x="21931" y="3981"/>
                    <a:pt x="21931" y="3981"/>
                    <a:pt x="21931" y="3981"/>
                  </a:cubicBezTo>
                  <a:cubicBezTo>
                    <a:pt x="21802" y="3981"/>
                    <a:pt x="21802" y="3981"/>
                    <a:pt x="21802" y="3981"/>
                  </a:cubicBezTo>
                  <a:cubicBezTo>
                    <a:pt x="21802" y="904"/>
                    <a:pt x="21802" y="904"/>
                    <a:pt x="21802" y="904"/>
                  </a:cubicBezTo>
                  <a:cubicBezTo>
                    <a:pt x="20798" y="904"/>
                    <a:pt x="20798" y="904"/>
                    <a:pt x="20798" y="904"/>
                  </a:cubicBezTo>
                  <a:cubicBezTo>
                    <a:pt x="20798" y="2458"/>
                    <a:pt x="20798" y="2458"/>
                    <a:pt x="20798" y="2458"/>
                  </a:cubicBezTo>
                  <a:cubicBezTo>
                    <a:pt x="20706" y="2458"/>
                    <a:pt x="20706" y="2458"/>
                    <a:pt x="20706" y="2458"/>
                  </a:cubicBezTo>
                  <a:cubicBezTo>
                    <a:pt x="20706" y="2760"/>
                    <a:pt x="20706" y="2760"/>
                    <a:pt x="20706" y="2760"/>
                  </a:cubicBezTo>
                  <a:cubicBezTo>
                    <a:pt x="20798" y="2760"/>
                    <a:pt x="20798" y="2760"/>
                    <a:pt x="20798" y="2760"/>
                  </a:cubicBezTo>
                  <a:cubicBezTo>
                    <a:pt x="20798" y="4833"/>
                    <a:pt x="20798" y="4833"/>
                    <a:pt x="20798" y="4833"/>
                  </a:cubicBezTo>
                  <a:cubicBezTo>
                    <a:pt x="20574" y="4833"/>
                    <a:pt x="20574" y="4833"/>
                    <a:pt x="20574" y="4833"/>
                  </a:cubicBezTo>
                  <a:cubicBezTo>
                    <a:pt x="20574" y="2747"/>
                    <a:pt x="20574" y="2747"/>
                    <a:pt x="20574" y="2747"/>
                  </a:cubicBezTo>
                  <a:cubicBezTo>
                    <a:pt x="20238" y="2747"/>
                    <a:pt x="20238" y="2747"/>
                    <a:pt x="20238" y="2747"/>
                  </a:cubicBezTo>
                  <a:cubicBezTo>
                    <a:pt x="20238" y="4186"/>
                    <a:pt x="20238" y="4186"/>
                    <a:pt x="20238" y="4186"/>
                  </a:cubicBezTo>
                  <a:cubicBezTo>
                    <a:pt x="19967" y="4186"/>
                    <a:pt x="19967" y="4186"/>
                    <a:pt x="19967" y="4186"/>
                  </a:cubicBezTo>
                  <a:cubicBezTo>
                    <a:pt x="19967" y="3385"/>
                    <a:pt x="19967" y="3385"/>
                    <a:pt x="19967" y="3385"/>
                  </a:cubicBezTo>
                  <a:cubicBezTo>
                    <a:pt x="19488" y="3385"/>
                    <a:pt x="19488" y="3385"/>
                    <a:pt x="19488" y="3385"/>
                  </a:cubicBezTo>
                  <a:cubicBezTo>
                    <a:pt x="19488" y="3693"/>
                    <a:pt x="19488" y="3693"/>
                    <a:pt x="19488" y="3693"/>
                  </a:cubicBezTo>
                  <a:cubicBezTo>
                    <a:pt x="19535" y="3693"/>
                    <a:pt x="19535" y="3693"/>
                    <a:pt x="19535" y="3693"/>
                  </a:cubicBezTo>
                  <a:cubicBezTo>
                    <a:pt x="19535" y="3900"/>
                    <a:pt x="19535" y="3900"/>
                    <a:pt x="19535" y="3900"/>
                  </a:cubicBezTo>
                  <a:cubicBezTo>
                    <a:pt x="19488" y="3900"/>
                    <a:pt x="19488" y="3900"/>
                    <a:pt x="19488" y="3900"/>
                  </a:cubicBezTo>
                  <a:cubicBezTo>
                    <a:pt x="19488" y="4592"/>
                    <a:pt x="19488" y="4592"/>
                    <a:pt x="19488" y="4592"/>
                  </a:cubicBezTo>
                  <a:cubicBezTo>
                    <a:pt x="19541" y="4592"/>
                    <a:pt x="19541" y="4592"/>
                    <a:pt x="19541" y="4592"/>
                  </a:cubicBezTo>
                  <a:cubicBezTo>
                    <a:pt x="19541" y="4799"/>
                    <a:pt x="19541" y="4799"/>
                    <a:pt x="19541" y="4799"/>
                  </a:cubicBezTo>
                  <a:cubicBezTo>
                    <a:pt x="19488" y="4799"/>
                    <a:pt x="19488" y="4799"/>
                    <a:pt x="19488" y="4799"/>
                  </a:cubicBezTo>
                  <a:cubicBezTo>
                    <a:pt x="19488" y="4833"/>
                    <a:pt x="19488" y="4833"/>
                    <a:pt x="19488" y="4833"/>
                  </a:cubicBezTo>
                  <a:cubicBezTo>
                    <a:pt x="19107" y="4833"/>
                    <a:pt x="19107" y="4833"/>
                    <a:pt x="19107" y="4833"/>
                  </a:cubicBezTo>
                  <a:cubicBezTo>
                    <a:pt x="19107" y="6334"/>
                    <a:pt x="19107" y="6334"/>
                    <a:pt x="19107" y="6334"/>
                  </a:cubicBezTo>
                  <a:cubicBezTo>
                    <a:pt x="18589" y="6334"/>
                    <a:pt x="18589" y="6334"/>
                    <a:pt x="18589" y="6334"/>
                  </a:cubicBezTo>
                  <a:cubicBezTo>
                    <a:pt x="18589" y="2286"/>
                    <a:pt x="18589" y="2286"/>
                    <a:pt x="18589" y="2286"/>
                  </a:cubicBezTo>
                  <a:cubicBezTo>
                    <a:pt x="17061" y="2286"/>
                    <a:pt x="17061" y="2286"/>
                    <a:pt x="17061" y="2286"/>
                  </a:cubicBezTo>
                  <a:cubicBezTo>
                    <a:pt x="17061" y="3710"/>
                    <a:pt x="17061" y="3710"/>
                    <a:pt x="17061" y="3710"/>
                  </a:cubicBezTo>
                  <a:cubicBezTo>
                    <a:pt x="16590" y="3710"/>
                    <a:pt x="16590" y="3710"/>
                    <a:pt x="16590" y="3710"/>
                  </a:cubicBezTo>
                  <a:cubicBezTo>
                    <a:pt x="16590" y="667"/>
                    <a:pt x="16590" y="667"/>
                    <a:pt x="16590" y="667"/>
                  </a:cubicBezTo>
                  <a:cubicBezTo>
                    <a:pt x="16139" y="667"/>
                    <a:pt x="16139" y="667"/>
                    <a:pt x="16139" y="667"/>
                  </a:cubicBezTo>
                  <a:cubicBezTo>
                    <a:pt x="16139" y="6334"/>
                    <a:pt x="16139" y="6334"/>
                    <a:pt x="16139" y="6334"/>
                  </a:cubicBezTo>
                  <a:cubicBezTo>
                    <a:pt x="15774" y="6334"/>
                    <a:pt x="15774" y="6334"/>
                    <a:pt x="15774" y="6334"/>
                  </a:cubicBezTo>
                  <a:cubicBezTo>
                    <a:pt x="15774" y="1504"/>
                    <a:pt x="15774" y="1504"/>
                    <a:pt x="15774" y="1504"/>
                  </a:cubicBezTo>
                  <a:cubicBezTo>
                    <a:pt x="14769" y="1504"/>
                    <a:pt x="14769" y="1504"/>
                    <a:pt x="14769" y="1504"/>
                  </a:cubicBezTo>
                  <a:cubicBezTo>
                    <a:pt x="14769" y="3058"/>
                    <a:pt x="14769" y="3058"/>
                    <a:pt x="14769" y="3058"/>
                  </a:cubicBezTo>
                  <a:cubicBezTo>
                    <a:pt x="13649" y="3058"/>
                    <a:pt x="13649" y="3058"/>
                    <a:pt x="13649" y="3058"/>
                  </a:cubicBezTo>
                  <a:cubicBezTo>
                    <a:pt x="13649" y="1599"/>
                    <a:pt x="13649" y="1599"/>
                    <a:pt x="13649" y="1599"/>
                  </a:cubicBezTo>
                  <a:cubicBezTo>
                    <a:pt x="13732" y="1599"/>
                    <a:pt x="13732" y="1599"/>
                    <a:pt x="13732" y="1599"/>
                  </a:cubicBezTo>
                  <a:cubicBezTo>
                    <a:pt x="13825" y="1599"/>
                    <a:pt x="13900" y="1507"/>
                    <a:pt x="13900" y="1392"/>
                  </a:cubicBezTo>
                  <a:cubicBezTo>
                    <a:pt x="13900" y="1257"/>
                    <a:pt x="13900" y="1257"/>
                    <a:pt x="13900" y="1257"/>
                  </a:cubicBezTo>
                  <a:cubicBezTo>
                    <a:pt x="13900" y="1142"/>
                    <a:pt x="13825" y="1049"/>
                    <a:pt x="13732" y="1049"/>
                  </a:cubicBezTo>
                  <a:cubicBezTo>
                    <a:pt x="13629" y="1049"/>
                    <a:pt x="13629" y="1049"/>
                    <a:pt x="13629" y="1049"/>
                  </a:cubicBezTo>
                  <a:cubicBezTo>
                    <a:pt x="13629" y="838"/>
                    <a:pt x="13491" y="667"/>
                    <a:pt x="13320" y="667"/>
                  </a:cubicBezTo>
                  <a:cubicBezTo>
                    <a:pt x="13149" y="667"/>
                    <a:pt x="13011" y="838"/>
                    <a:pt x="13011" y="1049"/>
                  </a:cubicBezTo>
                  <a:cubicBezTo>
                    <a:pt x="12908" y="1049"/>
                    <a:pt x="12908" y="1049"/>
                    <a:pt x="12908" y="1049"/>
                  </a:cubicBezTo>
                  <a:cubicBezTo>
                    <a:pt x="12904" y="1049"/>
                    <a:pt x="12901" y="1050"/>
                    <a:pt x="12897" y="1050"/>
                  </a:cubicBezTo>
                  <a:cubicBezTo>
                    <a:pt x="12897" y="1000"/>
                    <a:pt x="12897" y="1000"/>
                    <a:pt x="12897" y="1000"/>
                  </a:cubicBezTo>
                  <a:cubicBezTo>
                    <a:pt x="10954" y="1298"/>
                    <a:pt x="10954" y="1298"/>
                    <a:pt x="10954" y="1298"/>
                  </a:cubicBezTo>
                  <a:cubicBezTo>
                    <a:pt x="10954" y="2477"/>
                    <a:pt x="10954" y="2477"/>
                    <a:pt x="10954" y="2477"/>
                  </a:cubicBezTo>
                  <a:cubicBezTo>
                    <a:pt x="9336" y="2477"/>
                    <a:pt x="9336" y="2477"/>
                    <a:pt x="9336" y="2477"/>
                  </a:cubicBezTo>
                  <a:cubicBezTo>
                    <a:pt x="9336" y="6808"/>
                    <a:pt x="9336" y="6808"/>
                    <a:pt x="9336" y="6808"/>
                  </a:cubicBezTo>
                  <a:cubicBezTo>
                    <a:pt x="9069" y="6808"/>
                    <a:pt x="9069" y="6808"/>
                    <a:pt x="9069" y="6808"/>
                  </a:cubicBezTo>
                  <a:cubicBezTo>
                    <a:pt x="9069" y="8025"/>
                    <a:pt x="9069" y="8025"/>
                    <a:pt x="9069" y="8025"/>
                  </a:cubicBezTo>
                  <a:cubicBezTo>
                    <a:pt x="8685" y="8025"/>
                    <a:pt x="8685" y="8025"/>
                    <a:pt x="8685" y="8025"/>
                  </a:cubicBezTo>
                  <a:cubicBezTo>
                    <a:pt x="8685" y="4833"/>
                    <a:pt x="8685" y="4833"/>
                    <a:pt x="8685" y="4833"/>
                  </a:cubicBezTo>
                  <a:cubicBezTo>
                    <a:pt x="8894" y="4833"/>
                    <a:pt x="8894" y="4833"/>
                    <a:pt x="8894" y="4833"/>
                  </a:cubicBezTo>
                  <a:cubicBezTo>
                    <a:pt x="8894" y="4475"/>
                    <a:pt x="8894" y="4475"/>
                    <a:pt x="8894" y="4475"/>
                  </a:cubicBezTo>
                  <a:cubicBezTo>
                    <a:pt x="8685" y="4475"/>
                    <a:pt x="8685" y="4475"/>
                    <a:pt x="8685" y="4475"/>
                  </a:cubicBezTo>
                  <a:cubicBezTo>
                    <a:pt x="8685" y="4212"/>
                    <a:pt x="8685" y="4212"/>
                    <a:pt x="8685" y="4212"/>
                  </a:cubicBezTo>
                  <a:cubicBezTo>
                    <a:pt x="8519" y="4212"/>
                    <a:pt x="8519" y="4212"/>
                    <a:pt x="8519" y="4212"/>
                  </a:cubicBezTo>
                  <a:cubicBezTo>
                    <a:pt x="8519" y="3710"/>
                    <a:pt x="8519" y="3710"/>
                    <a:pt x="8519" y="3710"/>
                  </a:cubicBezTo>
                  <a:cubicBezTo>
                    <a:pt x="7924" y="3710"/>
                    <a:pt x="7924" y="3710"/>
                    <a:pt x="7924" y="3710"/>
                  </a:cubicBezTo>
                  <a:cubicBezTo>
                    <a:pt x="7924" y="4212"/>
                    <a:pt x="7924" y="4212"/>
                    <a:pt x="7924" y="4212"/>
                  </a:cubicBezTo>
                  <a:cubicBezTo>
                    <a:pt x="7769" y="4212"/>
                    <a:pt x="7769" y="4212"/>
                    <a:pt x="7769" y="4212"/>
                  </a:cubicBezTo>
                  <a:cubicBezTo>
                    <a:pt x="7769" y="4475"/>
                    <a:pt x="7769" y="4475"/>
                    <a:pt x="7769" y="4475"/>
                  </a:cubicBezTo>
                  <a:cubicBezTo>
                    <a:pt x="7566" y="4475"/>
                    <a:pt x="7566" y="4475"/>
                    <a:pt x="7566" y="4475"/>
                  </a:cubicBezTo>
                  <a:cubicBezTo>
                    <a:pt x="7566" y="4833"/>
                    <a:pt x="7566" y="4833"/>
                    <a:pt x="7566" y="4833"/>
                  </a:cubicBezTo>
                  <a:cubicBezTo>
                    <a:pt x="7769" y="4833"/>
                    <a:pt x="7769" y="4833"/>
                    <a:pt x="7769" y="4833"/>
                  </a:cubicBezTo>
                  <a:cubicBezTo>
                    <a:pt x="7769" y="8025"/>
                    <a:pt x="7769" y="8025"/>
                    <a:pt x="7769" y="8025"/>
                  </a:cubicBezTo>
                  <a:cubicBezTo>
                    <a:pt x="7226" y="8025"/>
                    <a:pt x="7226" y="8025"/>
                    <a:pt x="7226" y="8025"/>
                  </a:cubicBezTo>
                  <a:cubicBezTo>
                    <a:pt x="7226" y="3710"/>
                    <a:pt x="7226" y="3710"/>
                    <a:pt x="7226" y="3710"/>
                  </a:cubicBezTo>
                  <a:cubicBezTo>
                    <a:pt x="6996" y="3710"/>
                    <a:pt x="6996" y="3710"/>
                    <a:pt x="6996" y="3710"/>
                  </a:cubicBezTo>
                  <a:cubicBezTo>
                    <a:pt x="7070" y="3360"/>
                    <a:pt x="7070" y="3360"/>
                    <a:pt x="7070" y="3360"/>
                  </a:cubicBezTo>
                  <a:cubicBezTo>
                    <a:pt x="6104" y="3360"/>
                    <a:pt x="6104" y="3360"/>
                    <a:pt x="6104" y="3360"/>
                  </a:cubicBezTo>
                  <a:cubicBezTo>
                    <a:pt x="6104" y="3710"/>
                    <a:pt x="6104" y="3710"/>
                    <a:pt x="6104" y="3710"/>
                  </a:cubicBezTo>
                  <a:cubicBezTo>
                    <a:pt x="5948" y="3710"/>
                    <a:pt x="5948" y="3710"/>
                    <a:pt x="5948" y="3710"/>
                  </a:cubicBezTo>
                  <a:cubicBezTo>
                    <a:pt x="5948" y="8025"/>
                    <a:pt x="5948" y="8025"/>
                    <a:pt x="5948" y="8025"/>
                  </a:cubicBezTo>
                  <a:cubicBezTo>
                    <a:pt x="5844" y="8025"/>
                    <a:pt x="5844" y="8025"/>
                    <a:pt x="5844" y="8025"/>
                  </a:cubicBezTo>
                  <a:cubicBezTo>
                    <a:pt x="5844" y="4439"/>
                    <a:pt x="5844" y="4439"/>
                    <a:pt x="5844" y="4439"/>
                  </a:cubicBezTo>
                  <a:cubicBezTo>
                    <a:pt x="5522" y="4439"/>
                    <a:pt x="5522" y="4439"/>
                    <a:pt x="5522" y="4439"/>
                  </a:cubicBezTo>
                  <a:cubicBezTo>
                    <a:pt x="5522" y="8025"/>
                    <a:pt x="5522" y="8025"/>
                    <a:pt x="5522" y="8025"/>
                  </a:cubicBezTo>
                  <a:cubicBezTo>
                    <a:pt x="5252" y="8025"/>
                    <a:pt x="5252" y="8025"/>
                    <a:pt x="5252" y="8025"/>
                  </a:cubicBezTo>
                  <a:cubicBezTo>
                    <a:pt x="5252" y="5426"/>
                    <a:pt x="5252" y="5426"/>
                    <a:pt x="5252" y="5426"/>
                  </a:cubicBezTo>
                  <a:cubicBezTo>
                    <a:pt x="4611" y="5426"/>
                    <a:pt x="4611" y="5426"/>
                    <a:pt x="4611" y="5426"/>
                  </a:cubicBezTo>
                  <a:cubicBezTo>
                    <a:pt x="4611" y="8025"/>
                    <a:pt x="4611" y="8025"/>
                    <a:pt x="4611" y="8025"/>
                  </a:cubicBezTo>
                  <a:cubicBezTo>
                    <a:pt x="4349" y="8025"/>
                    <a:pt x="4349" y="8025"/>
                    <a:pt x="4349" y="8025"/>
                  </a:cubicBezTo>
                  <a:cubicBezTo>
                    <a:pt x="4349" y="4893"/>
                    <a:pt x="4349" y="4893"/>
                    <a:pt x="4349" y="4893"/>
                  </a:cubicBezTo>
                  <a:cubicBezTo>
                    <a:pt x="3924" y="4893"/>
                    <a:pt x="3924" y="4893"/>
                    <a:pt x="3924" y="4893"/>
                  </a:cubicBezTo>
                  <a:cubicBezTo>
                    <a:pt x="3924" y="4044"/>
                    <a:pt x="3924" y="4044"/>
                    <a:pt x="3924" y="4044"/>
                  </a:cubicBezTo>
                  <a:cubicBezTo>
                    <a:pt x="2866" y="4044"/>
                    <a:pt x="2866" y="4044"/>
                    <a:pt x="2866" y="4044"/>
                  </a:cubicBezTo>
                  <a:cubicBezTo>
                    <a:pt x="2866" y="7507"/>
                    <a:pt x="2866" y="7507"/>
                    <a:pt x="2866" y="7507"/>
                  </a:cubicBezTo>
                  <a:cubicBezTo>
                    <a:pt x="2766" y="7507"/>
                    <a:pt x="2766" y="7507"/>
                    <a:pt x="2766" y="7507"/>
                  </a:cubicBezTo>
                  <a:cubicBezTo>
                    <a:pt x="2766" y="5264"/>
                    <a:pt x="2766" y="5264"/>
                    <a:pt x="2766" y="5264"/>
                  </a:cubicBezTo>
                  <a:cubicBezTo>
                    <a:pt x="1939" y="5264"/>
                    <a:pt x="1939" y="5264"/>
                    <a:pt x="1939" y="5264"/>
                  </a:cubicBezTo>
                  <a:cubicBezTo>
                    <a:pt x="1939" y="7507"/>
                    <a:pt x="1939" y="7507"/>
                    <a:pt x="1939" y="7507"/>
                  </a:cubicBezTo>
                  <a:cubicBezTo>
                    <a:pt x="1762" y="7507"/>
                    <a:pt x="1762" y="7507"/>
                    <a:pt x="1762" y="7507"/>
                  </a:cubicBezTo>
                  <a:cubicBezTo>
                    <a:pt x="1762" y="8189"/>
                    <a:pt x="1762" y="8189"/>
                    <a:pt x="1762" y="8189"/>
                  </a:cubicBezTo>
                  <a:cubicBezTo>
                    <a:pt x="1533" y="8189"/>
                    <a:pt x="1533" y="8189"/>
                    <a:pt x="1533" y="8189"/>
                  </a:cubicBezTo>
                  <a:cubicBezTo>
                    <a:pt x="1533" y="6349"/>
                    <a:pt x="1533" y="6349"/>
                    <a:pt x="1533" y="6349"/>
                  </a:cubicBezTo>
                  <a:cubicBezTo>
                    <a:pt x="856" y="6349"/>
                    <a:pt x="856" y="6349"/>
                    <a:pt x="856" y="6349"/>
                  </a:cubicBezTo>
                  <a:cubicBezTo>
                    <a:pt x="856" y="6996"/>
                    <a:pt x="856" y="6996"/>
                    <a:pt x="856" y="6996"/>
                  </a:cubicBezTo>
                  <a:cubicBezTo>
                    <a:pt x="647" y="6996"/>
                    <a:pt x="647" y="6996"/>
                    <a:pt x="647" y="6996"/>
                  </a:cubicBezTo>
                  <a:cubicBezTo>
                    <a:pt x="647" y="5613"/>
                    <a:pt x="647" y="5613"/>
                    <a:pt x="647" y="5613"/>
                  </a:cubicBezTo>
                  <a:cubicBezTo>
                    <a:pt x="447" y="5613"/>
                    <a:pt x="447" y="5613"/>
                    <a:pt x="447" y="5613"/>
                  </a:cubicBezTo>
                  <a:cubicBezTo>
                    <a:pt x="447" y="8189"/>
                    <a:pt x="447" y="8189"/>
                    <a:pt x="447" y="8189"/>
                  </a:cubicBezTo>
                  <a:cubicBezTo>
                    <a:pt x="286" y="8189"/>
                    <a:pt x="286" y="8189"/>
                    <a:pt x="286" y="8189"/>
                  </a:cubicBezTo>
                  <a:cubicBezTo>
                    <a:pt x="286" y="5993"/>
                    <a:pt x="286" y="5993"/>
                    <a:pt x="286" y="5993"/>
                  </a:cubicBezTo>
                  <a:cubicBezTo>
                    <a:pt x="0" y="5993"/>
                    <a:pt x="0" y="5993"/>
                    <a:pt x="0" y="5993"/>
                  </a:cubicBezTo>
                  <a:cubicBezTo>
                    <a:pt x="0" y="6177"/>
                    <a:pt x="0" y="6177"/>
                    <a:pt x="0" y="6177"/>
                  </a:cubicBezTo>
                  <a:cubicBezTo>
                    <a:pt x="28" y="6177"/>
                    <a:pt x="28" y="6177"/>
                    <a:pt x="28" y="6177"/>
                  </a:cubicBezTo>
                  <a:cubicBezTo>
                    <a:pt x="28" y="6300"/>
                    <a:pt x="28" y="6300"/>
                    <a:pt x="28" y="6300"/>
                  </a:cubicBezTo>
                  <a:cubicBezTo>
                    <a:pt x="0" y="6300"/>
                    <a:pt x="0" y="6300"/>
                    <a:pt x="0" y="6300"/>
                  </a:cubicBezTo>
                  <a:cubicBezTo>
                    <a:pt x="0" y="6713"/>
                    <a:pt x="0" y="6713"/>
                    <a:pt x="0" y="6713"/>
                  </a:cubicBezTo>
                  <a:cubicBezTo>
                    <a:pt x="77" y="6713"/>
                    <a:pt x="77" y="6713"/>
                    <a:pt x="77" y="6713"/>
                  </a:cubicBezTo>
                  <a:cubicBezTo>
                    <a:pt x="77" y="6836"/>
                    <a:pt x="77" y="6836"/>
                    <a:pt x="77" y="6836"/>
                  </a:cubicBezTo>
                  <a:cubicBezTo>
                    <a:pt x="0" y="6836"/>
                    <a:pt x="0" y="6836"/>
                    <a:pt x="0" y="6836"/>
                  </a:cubicBezTo>
                  <a:cubicBezTo>
                    <a:pt x="0" y="7563"/>
                    <a:pt x="0" y="7563"/>
                    <a:pt x="0" y="7563"/>
                  </a:cubicBezTo>
                  <a:cubicBezTo>
                    <a:pt x="97" y="7563"/>
                    <a:pt x="97" y="7563"/>
                    <a:pt x="97" y="7563"/>
                  </a:cubicBezTo>
                  <a:cubicBezTo>
                    <a:pt x="97" y="7620"/>
                    <a:pt x="97" y="7620"/>
                    <a:pt x="97" y="7620"/>
                  </a:cubicBezTo>
                  <a:cubicBezTo>
                    <a:pt x="0" y="7620"/>
                    <a:pt x="0" y="7620"/>
                    <a:pt x="0" y="7620"/>
                  </a:cubicBezTo>
                  <a:cubicBezTo>
                    <a:pt x="0" y="8331"/>
                    <a:pt x="0" y="8331"/>
                    <a:pt x="0" y="8331"/>
                  </a:cubicBezTo>
                  <a:cubicBezTo>
                    <a:pt x="51" y="8331"/>
                    <a:pt x="51" y="8331"/>
                    <a:pt x="51" y="8331"/>
                  </a:cubicBezTo>
                  <a:cubicBezTo>
                    <a:pt x="51" y="8504"/>
                    <a:pt x="51" y="8504"/>
                    <a:pt x="51" y="8504"/>
                  </a:cubicBezTo>
                  <a:cubicBezTo>
                    <a:pt x="0" y="8504"/>
                    <a:pt x="0" y="8504"/>
                    <a:pt x="0" y="8504"/>
                  </a:cubicBezTo>
                  <a:cubicBezTo>
                    <a:pt x="0" y="9904"/>
                    <a:pt x="0" y="9904"/>
                    <a:pt x="0" y="9904"/>
                  </a:cubicBezTo>
                  <a:cubicBezTo>
                    <a:pt x="1847" y="9904"/>
                    <a:pt x="1847" y="9904"/>
                    <a:pt x="1847" y="9904"/>
                  </a:cubicBezTo>
                  <a:cubicBezTo>
                    <a:pt x="1847" y="10108"/>
                    <a:pt x="1847" y="10108"/>
                    <a:pt x="1847" y="10108"/>
                  </a:cubicBezTo>
                  <a:cubicBezTo>
                    <a:pt x="23559" y="10108"/>
                    <a:pt x="23559" y="10108"/>
                    <a:pt x="23559" y="10108"/>
                  </a:cubicBezTo>
                  <a:cubicBezTo>
                    <a:pt x="23559" y="9945"/>
                    <a:pt x="23559" y="9945"/>
                    <a:pt x="23559" y="9945"/>
                  </a:cubicBezTo>
                  <a:cubicBezTo>
                    <a:pt x="25752" y="9945"/>
                    <a:pt x="25752" y="9945"/>
                    <a:pt x="25752" y="9945"/>
                  </a:cubicBezTo>
                  <a:cubicBezTo>
                    <a:pt x="25752" y="9508"/>
                    <a:pt x="25752" y="9508"/>
                    <a:pt x="25752" y="9508"/>
                  </a:cubicBezTo>
                  <a:cubicBezTo>
                    <a:pt x="29587" y="9508"/>
                    <a:pt x="29587" y="9508"/>
                    <a:pt x="29587" y="9508"/>
                  </a:cubicBezTo>
                  <a:cubicBezTo>
                    <a:pt x="29587" y="9345"/>
                    <a:pt x="29587" y="9345"/>
                    <a:pt x="29587" y="9345"/>
                  </a:cubicBezTo>
                  <a:cubicBezTo>
                    <a:pt x="31780" y="9345"/>
                    <a:pt x="31780" y="9345"/>
                    <a:pt x="31780" y="9345"/>
                  </a:cubicBezTo>
                  <a:cubicBezTo>
                    <a:pt x="31780" y="7757"/>
                    <a:pt x="31780" y="7757"/>
                    <a:pt x="31780" y="7757"/>
                  </a:cubicBezTo>
                  <a:lnTo>
                    <a:pt x="31657" y="7757"/>
                  </a:lnTo>
                  <a:close/>
                  <a:moveTo>
                    <a:pt x="684" y="7256"/>
                  </a:moveTo>
                  <a:cubicBezTo>
                    <a:pt x="888" y="7256"/>
                    <a:pt x="888" y="7256"/>
                    <a:pt x="888" y="7256"/>
                  </a:cubicBezTo>
                  <a:cubicBezTo>
                    <a:pt x="888" y="7380"/>
                    <a:pt x="888" y="7380"/>
                    <a:pt x="888" y="7380"/>
                  </a:cubicBezTo>
                  <a:cubicBezTo>
                    <a:pt x="684" y="7380"/>
                    <a:pt x="684" y="7380"/>
                    <a:pt x="684" y="7380"/>
                  </a:cubicBezTo>
                  <a:lnTo>
                    <a:pt x="684" y="7256"/>
                  </a:lnTo>
                  <a:close/>
                  <a:moveTo>
                    <a:pt x="679" y="7818"/>
                  </a:moveTo>
                  <a:cubicBezTo>
                    <a:pt x="882" y="7818"/>
                    <a:pt x="882" y="7818"/>
                    <a:pt x="882" y="7818"/>
                  </a:cubicBezTo>
                  <a:cubicBezTo>
                    <a:pt x="882" y="7941"/>
                    <a:pt x="882" y="7941"/>
                    <a:pt x="882" y="7941"/>
                  </a:cubicBezTo>
                  <a:cubicBezTo>
                    <a:pt x="679" y="7941"/>
                    <a:pt x="679" y="7941"/>
                    <a:pt x="679" y="7941"/>
                  </a:cubicBezTo>
                  <a:lnTo>
                    <a:pt x="679" y="7818"/>
                  </a:lnTo>
                  <a:close/>
                  <a:moveTo>
                    <a:pt x="974" y="8960"/>
                  </a:moveTo>
                  <a:cubicBezTo>
                    <a:pt x="834" y="8960"/>
                    <a:pt x="834" y="8960"/>
                    <a:pt x="834" y="8960"/>
                  </a:cubicBezTo>
                  <a:cubicBezTo>
                    <a:pt x="834" y="8787"/>
                    <a:pt x="834" y="8787"/>
                    <a:pt x="834" y="8787"/>
                  </a:cubicBezTo>
                  <a:cubicBezTo>
                    <a:pt x="974" y="8787"/>
                    <a:pt x="974" y="8787"/>
                    <a:pt x="974" y="8787"/>
                  </a:cubicBezTo>
                  <a:lnTo>
                    <a:pt x="974" y="8960"/>
                  </a:lnTo>
                  <a:close/>
                  <a:moveTo>
                    <a:pt x="1018" y="6713"/>
                  </a:moveTo>
                  <a:cubicBezTo>
                    <a:pt x="1221" y="6713"/>
                    <a:pt x="1221" y="6713"/>
                    <a:pt x="1221" y="6713"/>
                  </a:cubicBezTo>
                  <a:cubicBezTo>
                    <a:pt x="1221" y="6836"/>
                    <a:pt x="1221" y="6836"/>
                    <a:pt x="1221" y="6836"/>
                  </a:cubicBezTo>
                  <a:cubicBezTo>
                    <a:pt x="1018" y="6836"/>
                    <a:pt x="1018" y="6836"/>
                    <a:pt x="1018" y="6836"/>
                  </a:cubicBezTo>
                  <a:lnTo>
                    <a:pt x="1018" y="6713"/>
                  </a:lnTo>
                  <a:close/>
                  <a:moveTo>
                    <a:pt x="1323" y="7624"/>
                  </a:moveTo>
                  <a:cubicBezTo>
                    <a:pt x="1120" y="7624"/>
                    <a:pt x="1120" y="7624"/>
                    <a:pt x="1120" y="7624"/>
                  </a:cubicBezTo>
                  <a:cubicBezTo>
                    <a:pt x="1120" y="7501"/>
                    <a:pt x="1120" y="7501"/>
                    <a:pt x="1120" y="7501"/>
                  </a:cubicBezTo>
                  <a:cubicBezTo>
                    <a:pt x="1323" y="7501"/>
                    <a:pt x="1323" y="7501"/>
                    <a:pt x="1323" y="7501"/>
                  </a:cubicBezTo>
                  <a:lnTo>
                    <a:pt x="1323" y="7624"/>
                  </a:lnTo>
                  <a:close/>
                  <a:moveTo>
                    <a:pt x="1847" y="8872"/>
                  </a:moveTo>
                  <a:cubicBezTo>
                    <a:pt x="1805" y="8872"/>
                    <a:pt x="1805" y="8872"/>
                    <a:pt x="1805" y="8872"/>
                  </a:cubicBezTo>
                  <a:cubicBezTo>
                    <a:pt x="1805" y="8259"/>
                    <a:pt x="1805" y="8259"/>
                    <a:pt x="1805" y="8259"/>
                  </a:cubicBezTo>
                  <a:cubicBezTo>
                    <a:pt x="1847" y="8259"/>
                    <a:pt x="1847" y="8259"/>
                    <a:pt x="1847" y="8259"/>
                  </a:cubicBezTo>
                  <a:lnTo>
                    <a:pt x="1847" y="8872"/>
                  </a:lnTo>
                  <a:close/>
                  <a:moveTo>
                    <a:pt x="1939" y="7818"/>
                  </a:moveTo>
                  <a:cubicBezTo>
                    <a:pt x="1797" y="7818"/>
                    <a:pt x="1797" y="7818"/>
                    <a:pt x="1797" y="7818"/>
                  </a:cubicBezTo>
                  <a:cubicBezTo>
                    <a:pt x="1797" y="7624"/>
                    <a:pt x="1797" y="7624"/>
                    <a:pt x="1797" y="7624"/>
                  </a:cubicBezTo>
                  <a:cubicBezTo>
                    <a:pt x="1939" y="7624"/>
                    <a:pt x="1939" y="7624"/>
                    <a:pt x="1939" y="7624"/>
                  </a:cubicBezTo>
                  <a:lnTo>
                    <a:pt x="1939" y="7818"/>
                  </a:lnTo>
                  <a:close/>
                  <a:moveTo>
                    <a:pt x="2250" y="7025"/>
                  </a:moveTo>
                  <a:cubicBezTo>
                    <a:pt x="2047" y="7025"/>
                    <a:pt x="2047" y="7025"/>
                    <a:pt x="2047" y="7025"/>
                  </a:cubicBezTo>
                  <a:cubicBezTo>
                    <a:pt x="2047" y="6774"/>
                    <a:pt x="2047" y="6774"/>
                    <a:pt x="2047" y="6774"/>
                  </a:cubicBezTo>
                  <a:cubicBezTo>
                    <a:pt x="2250" y="6774"/>
                    <a:pt x="2250" y="6774"/>
                    <a:pt x="2250" y="6774"/>
                  </a:cubicBezTo>
                  <a:lnTo>
                    <a:pt x="2250" y="7025"/>
                  </a:lnTo>
                  <a:close/>
                  <a:moveTo>
                    <a:pt x="2250" y="6563"/>
                  </a:moveTo>
                  <a:cubicBezTo>
                    <a:pt x="2047" y="6563"/>
                    <a:pt x="2047" y="6563"/>
                    <a:pt x="2047" y="6563"/>
                  </a:cubicBezTo>
                  <a:cubicBezTo>
                    <a:pt x="2047" y="6312"/>
                    <a:pt x="2047" y="6312"/>
                    <a:pt x="2047" y="6312"/>
                  </a:cubicBezTo>
                  <a:cubicBezTo>
                    <a:pt x="2250" y="6312"/>
                    <a:pt x="2250" y="6312"/>
                    <a:pt x="2250" y="6312"/>
                  </a:cubicBezTo>
                  <a:lnTo>
                    <a:pt x="2250" y="6563"/>
                  </a:lnTo>
                  <a:close/>
                  <a:moveTo>
                    <a:pt x="2250" y="6100"/>
                  </a:moveTo>
                  <a:cubicBezTo>
                    <a:pt x="2047" y="6100"/>
                    <a:pt x="2047" y="6100"/>
                    <a:pt x="2047" y="6100"/>
                  </a:cubicBezTo>
                  <a:cubicBezTo>
                    <a:pt x="2047" y="5850"/>
                    <a:pt x="2047" y="5850"/>
                    <a:pt x="2047" y="5850"/>
                  </a:cubicBezTo>
                  <a:cubicBezTo>
                    <a:pt x="2250" y="5850"/>
                    <a:pt x="2250" y="5850"/>
                    <a:pt x="2250" y="5850"/>
                  </a:cubicBezTo>
                  <a:lnTo>
                    <a:pt x="2250" y="6100"/>
                  </a:lnTo>
                  <a:close/>
                  <a:moveTo>
                    <a:pt x="2250" y="5638"/>
                  </a:moveTo>
                  <a:cubicBezTo>
                    <a:pt x="2047" y="5638"/>
                    <a:pt x="2047" y="5638"/>
                    <a:pt x="2047" y="5638"/>
                  </a:cubicBezTo>
                  <a:cubicBezTo>
                    <a:pt x="2047" y="5387"/>
                    <a:pt x="2047" y="5387"/>
                    <a:pt x="2047" y="5387"/>
                  </a:cubicBezTo>
                  <a:cubicBezTo>
                    <a:pt x="2250" y="5387"/>
                    <a:pt x="2250" y="5387"/>
                    <a:pt x="2250" y="5387"/>
                  </a:cubicBezTo>
                  <a:lnTo>
                    <a:pt x="2250" y="5638"/>
                  </a:lnTo>
                  <a:close/>
                  <a:moveTo>
                    <a:pt x="2506" y="7949"/>
                  </a:moveTo>
                  <a:cubicBezTo>
                    <a:pt x="2421" y="7949"/>
                    <a:pt x="2421" y="7949"/>
                    <a:pt x="2421" y="7949"/>
                  </a:cubicBezTo>
                  <a:cubicBezTo>
                    <a:pt x="2421" y="7844"/>
                    <a:pt x="2421" y="7844"/>
                    <a:pt x="2421" y="7844"/>
                  </a:cubicBezTo>
                  <a:cubicBezTo>
                    <a:pt x="2506" y="7844"/>
                    <a:pt x="2506" y="7844"/>
                    <a:pt x="2506" y="7844"/>
                  </a:cubicBezTo>
                  <a:lnTo>
                    <a:pt x="2506" y="7949"/>
                  </a:lnTo>
                  <a:close/>
                  <a:moveTo>
                    <a:pt x="2623" y="7487"/>
                  </a:moveTo>
                  <a:cubicBezTo>
                    <a:pt x="2421" y="7487"/>
                    <a:pt x="2421" y="7487"/>
                    <a:pt x="2421" y="7487"/>
                  </a:cubicBezTo>
                  <a:cubicBezTo>
                    <a:pt x="2421" y="7237"/>
                    <a:pt x="2421" y="7237"/>
                    <a:pt x="2421" y="7237"/>
                  </a:cubicBezTo>
                  <a:cubicBezTo>
                    <a:pt x="2623" y="7237"/>
                    <a:pt x="2623" y="7237"/>
                    <a:pt x="2623" y="7237"/>
                  </a:cubicBezTo>
                  <a:lnTo>
                    <a:pt x="2623" y="7487"/>
                  </a:lnTo>
                  <a:close/>
                  <a:moveTo>
                    <a:pt x="2623" y="7025"/>
                  </a:moveTo>
                  <a:cubicBezTo>
                    <a:pt x="2421" y="7025"/>
                    <a:pt x="2421" y="7025"/>
                    <a:pt x="2421" y="7025"/>
                  </a:cubicBezTo>
                  <a:cubicBezTo>
                    <a:pt x="2421" y="6774"/>
                    <a:pt x="2421" y="6774"/>
                    <a:pt x="2421" y="6774"/>
                  </a:cubicBezTo>
                  <a:cubicBezTo>
                    <a:pt x="2623" y="6774"/>
                    <a:pt x="2623" y="6774"/>
                    <a:pt x="2623" y="6774"/>
                  </a:cubicBezTo>
                  <a:lnTo>
                    <a:pt x="2623" y="7025"/>
                  </a:lnTo>
                  <a:close/>
                  <a:moveTo>
                    <a:pt x="2623" y="6563"/>
                  </a:moveTo>
                  <a:cubicBezTo>
                    <a:pt x="2421" y="6563"/>
                    <a:pt x="2421" y="6563"/>
                    <a:pt x="2421" y="6563"/>
                  </a:cubicBezTo>
                  <a:cubicBezTo>
                    <a:pt x="2421" y="6312"/>
                    <a:pt x="2421" y="6312"/>
                    <a:pt x="2421" y="6312"/>
                  </a:cubicBezTo>
                  <a:cubicBezTo>
                    <a:pt x="2623" y="6312"/>
                    <a:pt x="2623" y="6312"/>
                    <a:pt x="2623" y="6312"/>
                  </a:cubicBezTo>
                  <a:lnTo>
                    <a:pt x="2623" y="6563"/>
                  </a:lnTo>
                  <a:close/>
                  <a:moveTo>
                    <a:pt x="2623" y="6100"/>
                  </a:moveTo>
                  <a:cubicBezTo>
                    <a:pt x="2421" y="6100"/>
                    <a:pt x="2421" y="6100"/>
                    <a:pt x="2421" y="6100"/>
                  </a:cubicBezTo>
                  <a:cubicBezTo>
                    <a:pt x="2421" y="5850"/>
                    <a:pt x="2421" y="5850"/>
                    <a:pt x="2421" y="5850"/>
                  </a:cubicBezTo>
                  <a:cubicBezTo>
                    <a:pt x="2623" y="5850"/>
                    <a:pt x="2623" y="5850"/>
                    <a:pt x="2623" y="5850"/>
                  </a:cubicBezTo>
                  <a:lnTo>
                    <a:pt x="2623" y="6100"/>
                  </a:lnTo>
                  <a:close/>
                  <a:moveTo>
                    <a:pt x="2623" y="5638"/>
                  </a:moveTo>
                  <a:cubicBezTo>
                    <a:pt x="2421" y="5638"/>
                    <a:pt x="2421" y="5638"/>
                    <a:pt x="2421" y="5638"/>
                  </a:cubicBezTo>
                  <a:cubicBezTo>
                    <a:pt x="2421" y="5387"/>
                    <a:pt x="2421" y="5387"/>
                    <a:pt x="2421" y="5387"/>
                  </a:cubicBezTo>
                  <a:cubicBezTo>
                    <a:pt x="2623" y="5387"/>
                    <a:pt x="2623" y="5387"/>
                    <a:pt x="2623" y="5387"/>
                  </a:cubicBezTo>
                  <a:lnTo>
                    <a:pt x="2623" y="5638"/>
                  </a:lnTo>
                  <a:close/>
                  <a:moveTo>
                    <a:pt x="2866" y="7818"/>
                  </a:moveTo>
                  <a:cubicBezTo>
                    <a:pt x="2766" y="7818"/>
                    <a:pt x="2766" y="7818"/>
                    <a:pt x="2766" y="7818"/>
                  </a:cubicBezTo>
                  <a:cubicBezTo>
                    <a:pt x="2766" y="7624"/>
                    <a:pt x="2766" y="7624"/>
                    <a:pt x="2766" y="7624"/>
                  </a:cubicBezTo>
                  <a:cubicBezTo>
                    <a:pt x="2866" y="7624"/>
                    <a:pt x="2866" y="7624"/>
                    <a:pt x="2866" y="7624"/>
                  </a:cubicBezTo>
                  <a:lnTo>
                    <a:pt x="2866" y="7818"/>
                  </a:lnTo>
                  <a:close/>
                  <a:moveTo>
                    <a:pt x="3013" y="7138"/>
                  </a:moveTo>
                  <a:cubicBezTo>
                    <a:pt x="2987" y="7138"/>
                    <a:pt x="2987" y="7138"/>
                    <a:pt x="2987" y="7138"/>
                  </a:cubicBezTo>
                  <a:cubicBezTo>
                    <a:pt x="2987" y="6963"/>
                    <a:pt x="2987" y="6963"/>
                    <a:pt x="2987" y="6963"/>
                  </a:cubicBezTo>
                  <a:cubicBezTo>
                    <a:pt x="3013" y="6963"/>
                    <a:pt x="3013" y="6963"/>
                    <a:pt x="3013" y="6963"/>
                  </a:cubicBezTo>
                  <a:lnTo>
                    <a:pt x="3013" y="7138"/>
                  </a:lnTo>
                  <a:close/>
                  <a:moveTo>
                    <a:pt x="3129" y="6245"/>
                  </a:moveTo>
                  <a:cubicBezTo>
                    <a:pt x="2987" y="6245"/>
                    <a:pt x="2987" y="6245"/>
                    <a:pt x="2987" y="6245"/>
                  </a:cubicBezTo>
                  <a:cubicBezTo>
                    <a:pt x="2987" y="6069"/>
                    <a:pt x="2987" y="6069"/>
                    <a:pt x="2987" y="6069"/>
                  </a:cubicBezTo>
                  <a:cubicBezTo>
                    <a:pt x="3129" y="6069"/>
                    <a:pt x="3129" y="6069"/>
                    <a:pt x="3129" y="6069"/>
                  </a:cubicBezTo>
                  <a:lnTo>
                    <a:pt x="3129" y="6245"/>
                  </a:lnTo>
                  <a:close/>
                  <a:moveTo>
                    <a:pt x="3129" y="5352"/>
                  </a:moveTo>
                  <a:cubicBezTo>
                    <a:pt x="2987" y="5352"/>
                    <a:pt x="2987" y="5352"/>
                    <a:pt x="2987" y="5352"/>
                  </a:cubicBezTo>
                  <a:cubicBezTo>
                    <a:pt x="2987" y="5176"/>
                    <a:pt x="2987" y="5176"/>
                    <a:pt x="2987" y="5176"/>
                  </a:cubicBezTo>
                  <a:cubicBezTo>
                    <a:pt x="3129" y="5176"/>
                    <a:pt x="3129" y="5176"/>
                    <a:pt x="3129" y="5176"/>
                  </a:cubicBezTo>
                  <a:lnTo>
                    <a:pt x="3129" y="5352"/>
                  </a:lnTo>
                  <a:close/>
                  <a:moveTo>
                    <a:pt x="3129" y="4458"/>
                  </a:moveTo>
                  <a:cubicBezTo>
                    <a:pt x="2987" y="4458"/>
                    <a:pt x="2987" y="4458"/>
                    <a:pt x="2987" y="4458"/>
                  </a:cubicBezTo>
                  <a:cubicBezTo>
                    <a:pt x="2987" y="4283"/>
                    <a:pt x="2987" y="4283"/>
                    <a:pt x="2987" y="4283"/>
                  </a:cubicBezTo>
                  <a:cubicBezTo>
                    <a:pt x="3129" y="4283"/>
                    <a:pt x="3129" y="4283"/>
                    <a:pt x="3129" y="4283"/>
                  </a:cubicBezTo>
                  <a:lnTo>
                    <a:pt x="3129" y="4458"/>
                  </a:lnTo>
                  <a:close/>
                  <a:moveTo>
                    <a:pt x="3445" y="7528"/>
                  </a:moveTo>
                  <a:cubicBezTo>
                    <a:pt x="3303" y="7528"/>
                    <a:pt x="3303" y="7528"/>
                    <a:pt x="3303" y="7528"/>
                  </a:cubicBezTo>
                  <a:cubicBezTo>
                    <a:pt x="3303" y="7353"/>
                    <a:pt x="3303" y="7353"/>
                    <a:pt x="3303" y="7353"/>
                  </a:cubicBezTo>
                  <a:cubicBezTo>
                    <a:pt x="3445" y="7353"/>
                    <a:pt x="3445" y="7353"/>
                    <a:pt x="3445" y="7353"/>
                  </a:cubicBezTo>
                  <a:lnTo>
                    <a:pt x="3445" y="7528"/>
                  </a:lnTo>
                  <a:close/>
                  <a:moveTo>
                    <a:pt x="3445" y="6635"/>
                  </a:moveTo>
                  <a:cubicBezTo>
                    <a:pt x="3303" y="6635"/>
                    <a:pt x="3303" y="6635"/>
                    <a:pt x="3303" y="6635"/>
                  </a:cubicBezTo>
                  <a:cubicBezTo>
                    <a:pt x="3303" y="6460"/>
                    <a:pt x="3303" y="6460"/>
                    <a:pt x="3303" y="6460"/>
                  </a:cubicBezTo>
                  <a:cubicBezTo>
                    <a:pt x="3445" y="6460"/>
                    <a:pt x="3445" y="6460"/>
                    <a:pt x="3445" y="6460"/>
                  </a:cubicBezTo>
                  <a:lnTo>
                    <a:pt x="3445" y="6635"/>
                  </a:lnTo>
                  <a:close/>
                  <a:moveTo>
                    <a:pt x="3445" y="5742"/>
                  </a:moveTo>
                  <a:cubicBezTo>
                    <a:pt x="3303" y="5742"/>
                    <a:pt x="3303" y="5742"/>
                    <a:pt x="3303" y="5742"/>
                  </a:cubicBezTo>
                  <a:cubicBezTo>
                    <a:pt x="3303" y="5567"/>
                    <a:pt x="3303" y="5567"/>
                    <a:pt x="3303" y="5567"/>
                  </a:cubicBezTo>
                  <a:cubicBezTo>
                    <a:pt x="3445" y="5567"/>
                    <a:pt x="3445" y="5567"/>
                    <a:pt x="3445" y="5567"/>
                  </a:cubicBezTo>
                  <a:lnTo>
                    <a:pt x="3445" y="5742"/>
                  </a:lnTo>
                  <a:close/>
                  <a:moveTo>
                    <a:pt x="3445" y="4849"/>
                  </a:moveTo>
                  <a:cubicBezTo>
                    <a:pt x="3303" y="4849"/>
                    <a:pt x="3303" y="4849"/>
                    <a:pt x="3303" y="4849"/>
                  </a:cubicBezTo>
                  <a:cubicBezTo>
                    <a:pt x="3303" y="4674"/>
                    <a:pt x="3303" y="4674"/>
                    <a:pt x="3303" y="4674"/>
                  </a:cubicBezTo>
                  <a:cubicBezTo>
                    <a:pt x="3445" y="4674"/>
                    <a:pt x="3445" y="4674"/>
                    <a:pt x="3445" y="4674"/>
                  </a:cubicBezTo>
                  <a:lnTo>
                    <a:pt x="3445" y="4849"/>
                  </a:lnTo>
                  <a:close/>
                  <a:moveTo>
                    <a:pt x="3760" y="7919"/>
                  </a:moveTo>
                  <a:cubicBezTo>
                    <a:pt x="3619" y="7919"/>
                    <a:pt x="3619" y="7919"/>
                    <a:pt x="3619" y="7919"/>
                  </a:cubicBezTo>
                  <a:cubicBezTo>
                    <a:pt x="3619" y="7744"/>
                    <a:pt x="3619" y="7744"/>
                    <a:pt x="3619" y="7744"/>
                  </a:cubicBezTo>
                  <a:cubicBezTo>
                    <a:pt x="3760" y="7744"/>
                    <a:pt x="3760" y="7744"/>
                    <a:pt x="3760" y="7744"/>
                  </a:cubicBezTo>
                  <a:lnTo>
                    <a:pt x="3760" y="7919"/>
                  </a:lnTo>
                  <a:close/>
                  <a:moveTo>
                    <a:pt x="3760" y="7026"/>
                  </a:moveTo>
                  <a:cubicBezTo>
                    <a:pt x="3619" y="7026"/>
                    <a:pt x="3619" y="7026"/>
                    <a:pt x="3619" y="7026"/>
                  </a:cubicBezTo>
                  <a:cubicBezTo>
                    <a:pt x="3619" y="6850"/>
                    <a:pt x="3619" y="6850"/>
                    <a:pt x="3619" y="6850"/>
                  </a:cubicBezTo>
                  <a:cubicBezTo>
                    <a:pt x="3760" y="6850"/>
                    <a:pt x="3760" y="6850"/>
                    <a:pt x="3760" y="6850"/>
                  </a:cubicBezTo>
                  <a:lnTo>
                    <a:pt x="3760" y="7026"/>
                  </a:lnTo>
                  <a:close/>
                  <a:moveTo>
                    <a:pt x="3760" y="6133"/>
                  </a:moveTo>
                  <a:cubicBezTo>
                    <a:pt x="3619" y="6133"/>
                    <a:pt x="3619" y="6133"/>
                    <a:pt x="3619" y="6133"/>
                  </a:cubicBezTo>
                  <a:cubicBezTo>
                    <a:pt x="3619" y="5957"/>
                    <a:pt x="3619" y="5957"/>
                    <a:pt x="3619" y="5957"/>
                  </a:cubicBezTo>
                  <a:cubicBezTo>
                    <a:pt x="3760" y="5957"/>
                    <a:pt x="3760" y="5957"/>
                    <a:pt x="3760" y="5957"/>
                  </a:cubicBezTo>
                  <a:lnTo>
                    <a:pt x="3760" y="6133"/>
                  </a:lnTo>
                  <a:close/>
                  <a:moveTo>
                    <a:pt x="3760" y="5240"/>
                  </a:moveTo>
                  <a:cubicBezTo>
                    <a:pt x="3619" y="5240"/>
                    <a:pt x="3619" y="5240"/>
                    <a:pt x="3619" y="5240"/>
                  </a:cubicBezTo>
                  <a:cubicBezTo>
                    <a:pt x="3619" y="5064"/>
                    <a:pt x="3619" y="5064"/>
                    <a:pt x="3619" y="5064"/>
                  </a:cubicBezTo>
                  <a:cubicBezTo>
                    <a:pt x="3760" y="5064"/>
                    <a:pt x="3760" y="5064"/>
                    <a:pt x="3760" y="5064"/>
                  </a:cubicBezTo>
                  <a:lnTo>
                    <a:pt x="3760" y="5240"/>
                  </a:lnTo>
                  <a:close/>
                  <a:moveTo>
                    <a:pt x="4076" y="7416"/>
                  </a:moveTo>
                  <a:cubicBezTo>
                    <a:pt x="3934" y="7416"/>
                    <a:pt x="3934" y="7416"/>
                    <a:pt x="3934" y="7416"/>
                  </a:cubicBezTo>
                  <a:cubicBezTo>
                    <a:pt x="3934" y="7241"/>
                    <a:pt x="3934" y="7241"/>
                    <a:pt x="3934" y="7241"/>
                  </a:cubicBezTo>
                  <a:cubicBezTo>
                    <a:pt x="4076" y="7241"/>
                    <a:pt x="4076" y="7241"/>
                    <a:pt x="4076" y="7241"/>
                  </a:cubicBezTo>
                  <a:lnTo>
                    <a:pt x="4076" y="7416"/>
                  </a:lnTo>
                  <a:close/>
                  <a:moveTo>
                    <a:pt x="4076" y="6523"/>
                  </a:moveTo>
                  <a:cubicBezTo>
                    <a:pt x="3934" y="6523"/>
                    <a:pt x="3934" y="6523"/>
                    <a:pt x="3934" y="6523"/>
                  </a:cubicBezTo>
                  <a:cubicBezTo>
                    <a:pt x="3934" y="6348"/>
                    <a:pt x="3934" y="6348"/>
                    <a:pt x="3934" y="6348"/>
                  </a:cubicBezTo>
                  <a:cubicBezTo>
                    <a:pt x="4076" y="6348"/>
                    <a:pt x="4076" y="6348"/>
                    <a:pt x="4076" y="6348"/>
                  </a:cubicBezTo>
                  <a:lnTo>
                    <a:pt x="4076" y="6523"/>
                  </a:lnTo>
                  <a:close/>
                  <a:moveTo>
                    <a:pt x="4076" y="5630"/>
                  </a:moveTo>
                  <a:cubicBezTo>
                    <a:pt x="3934" y="5630"/>
                    <a:pt x="3934" y="5630"/>
                    <a:pt x="3934" y="5630"/>
                  </a:cubicBezTo>
                  <a:cubicBezTo>
                    <a:pt x="3934" y="5455"/>
                    <a:pt x="3934" y="5455"/>
                    <a:pt x="3934" y="5455"/>
                  </a:cubicBezTo>
                  <a:cubicBezTo>
                    <a:pt x="4076" y="5455"/>
                    <a:pt x="4076" y="5455"/>
                    <a:pt x="4076" y="5455"/>
                  </a:cubicBezTo>
                  <a:lnTo>
                    <a:pt x="4076" y="5630"/>
                  </a:lnTo>
                  <a:close/>
                  <a:moveTo>
                    <a:pt x="5139" y="7772"/>
                  </a:moveTo>
                  <a:cubicBezTo>
                    <a:pt x="4688" y="7772"/>
                    <a:pt x="4688" y="7772"/>
                    <a:pt x="4688" y="7772"/>
                  </a:cubicBezTo>
                  <a:cubicBezTo>
                    <a:pt x="4688" y="7648"/>
                    <a:pt x="4688" y="7648"/>
                    <a:pt x="4688" y="7648"/>
                  </a:cubicBezTo>
                  <a:cubicBezTo>
                    <a:pt x="5139" y="7648"/>
                    <a:pt x="5139" y="7648"/>
                    <a:pt x="5139" y="7648"/>
                  </a:cubicBezTo>
                  <a:lnTo>
                    <a:pt x="5139" y="7772"/>
                  </a:lnTo>
                  <a:close/>
                  <a:moveTo>
                    <a:pt x="5139" y="7499"/>
                  </a:moveTo>
                  <a:cubicBezTo>
                    <a:pt x="4688" y="7499"/>
                    <a:pt x="4688" y="7499"/>
                    <a:pt x="4688" y="7499"/>
                  </a:cubicBezTo>
                  <a:cubicBezTo>
                    <a:pt x="4688" y="7374"/>
                    <a:pt x="4688" y="7374"/>
                    <a:pt x="4688" y="7374"/>
                  </a:cubicBezTo>
                  <a:cubicBezTo>
                    <a:pt x="5139" y="7374"/>
                    <a:pt x="5139" y="7374"/>
                    <a:pt x="5139" y="7374"/>
                  </a:cubicBezTo>
                  <a:lnTo>
                    <a:pt x="5139" y="7499"/>
                  </a:lnTo>
                  <a:close/>
                  <a:moveTo>
                    <a:pt x="5139" y="7225"/>
                  </a:moveTo>
                  <a:cubicBezTo>
                    <a:pt x="4688" y="7225"/>
                    <a:pt x="4688" y="7225"/>
                    <a:pt x="4688" y="7225"/>
                  </a:cubicBezTo>
                  <a:cubicBezTo>
                    <a:pt x="4688" y="7101"/>
                    <a:pt x="4688" y="7101"/>
                    <a:pt x="4688" y="7101"/>
                  </a:cubicBezTo>
                  <a:cubicBezTo>
                    <a:pt x="5139" y="7101"/>
                    <a:pt x="5139" y="7101"/>
                    <a:pt x="5139" y="7101"/>
                  </a:cubicBezTo>
                  <a:lnTo>
                    <a:pt x="5139" y="7225"/>
                  </a:lnTo>
                  <a:close/>
                  <a:moveTo>
                    <a:pt x="5139" y="6952"/>
                  </a:moveTo>
                  <a:cubicBezTo>
                    <a:pt x="4688" y="6952"/>
                    <a:pt x="4688" y="6952"/>
                    <a:pt x="4688" y="6952"/>
                  </a:cubicBezTo>
                  <a:cubicBezTo>
                    <a:pt x="4688" y="6827"/>
                    <a:pt x="4688" y="6827"/>
                    <a:pt x="4688" y="6827"/>
                  </a:cubicBezTo>
                  <a:cubicBezTo>
                    <a:pt x="5139" y="6827"/>
                    <a:pt x="5139" y="6827"/>
                    <a:pt x="5139" y="6827"/>
                  </a:cubicBezTo>
                  <a:lnTo>
                    <a:pt x="5139" y="6952"/>
                  </a:lnTo>
                  <a:close/>
                  <a:moveTo>
                    <a:pt x="5139" y="6678"/>
                  </a:moveTo>
                  <a:cubicBezTo>
                    <a:pt x="4688" y="6678"/>
                    <a:pt x="4688" y="6678"/>
                    <a:pt x="4688" y="6678"/>
                  </a:cubicBezTo>
                  <a:cubicBezTo>
                    <a:pt x="4688" y="6554"/>
                    <a:pt x="4688" y="6554"/>
                    <a:pt x="4688" y="6554"/>
                  </a:cubicBezTo>
                  <a:cubicBezTo>
                    <a:pt x="5139" y="6554"/>
                    <a:pt x="5139" y="6554"/>
                    <a:pt x="5139" y="6554"/>
                  </a:cubicBezTo>
                  <a:lnTo>
                    <a:pt x="5139" y="6678"/>
                  </a:lnTo>
                  <a:close/>
                  <a:moveTo>
                    <a:pt x="5139" y="6405"/>
                  </a:moveTo>
                  <a:cubicBezTo>
                    <a:pt x="4688" y="6405"/>
                    <a:pt x="4688" y="6405"/>
                    <a:pt x="4688" y="6405"/>
                  </a:cubicBezTo>
                  <a:cubicBezTo>
                    <a:pt x="4688" y="6281"/>
                    <a:pt x="4688" y="6281"/>
                    <a:pt x="4688" y="6281"/>
                  </a:cubicBezTo>
                  <a:cubicBezTo>
                    <a:pt x="5139" y="6281"/>
                    <a:pt x="5139" y="6281"/>
                    <a:pt x="5139" y="6281"/>
                  </a:cubicBezTo>
                  <a:lnTo>
                    <a:pt x="5139" y="6405"/>
                  </a:lnTo>
                  <a:close/>
                  <a:moveTo>
                    <a:pt x="5139" y="6132"/>
                  </a:moveTo>
                  <a:cubicBezTo>
                    <a:pt x="4688" y="6132"/>
                    <a:pt x="4688" y="6132"/>
                    <a:pt x="4688" y="6132"/>
                  </a:cubicBezTo>
                  <a:cubicBezTo>
                    <a:pt x="4688" y="6007"/>
                    <a:pt x="4688" y="6007"/>
                    <a:pt x="4688" y="6007"/>
                  </a:cubicBezTo>
                  <a:cubicBezTo>
                    <a:pt x="5139" y="6007"/>
                    <a:pt x="5139" y="6007"/>
                    <a:pt x="5139" y="6007"/>
                  </a:cubicBezTo>
                  <a:lnTo>
                    <a:pt x="5139" y="6132"/>
                  </a:lnTo>
                  <a:close/>
                  <a:moveTo>
                    <a:pt x="5139" y="5858"/>
                  </a:moveTo>
                  <a:cubicBezTo>
                    <a:pt x="4688" y="5858"/>
                    <a:pt x="4688" y="5858"/>
                    <a:pt x="4688" y="5858"/>
                  </a:cubicBezTo>
                  <a:cubicBezTo>
                    <a:pt x="4688" y="5734"/>
                    <a:pt x="4688" y="5734"/>
                    <a:pt x="4688" y="5734"/>
                  </a:cubicBezTo>
                  <a:cubicBezTo>
                    <a:pt x="5139" y="5734"/>
                    <a:pt x="5139" y="5734"/>
                    <a:pt x="5139" y="5734"/>
                  </a:cubicBezTo>
                  <a:lnTo>
                    <a:pt x="5139" y="5858"/>
                  </a:lnTo>
                  <a:close/>
                  <a:moveTo>
                    <a:pt x="6350" y="5790"/>
                  </a:moveTo>
                  <a:cubicBezTo>
                    <a:pt x="6131" y="5790"/>
                    <a:pt x="6131" y="5790"/>
                    <a:pt x="6131" y="5790"/>
                  </a:cubicBezTo>
                  <a:cubicBezTo>
                    <a:pt x="6131" y="5519"/>
                    <a:pt x="6131" y="5519"/>
                    <a:pt x="6131" y="5519"/>
                  </a:cubicBezTo>
                  <a:cubicBezTo>
                    <a:pt x="6350" y="5519"/>
                    <a:pt x="6350" y="5519"/>
                    <a:pt x="6350" y="5519"/>
                  </a:cubicBezTo>
                  <a:lnTo>
                    <a:pt x="6350" y="5790"/>
                  </a:lnTo>
                  <a:close/>
                  <a:moveTo>
                    <a:pt x="6350" y="4283"/>
                  </a:moveTo>
                  <a:cubicBezTo>
                    <a:pt x="6131" y="4283"/>
                    <a:pt x="6131" y="4283"/>
                    <a:pt x="6131" y="4283"/>
                  </a:cubicBezTo>
                  <a:cubicBezTo>
                    <a:pt x="6131" y="4012"/>
                    <a:pt x="6131" y="4012"/>
                    <a:pt x="6131" y="4012"/>
                  </a:cubicBezTo>
                  <a:cubicBezTo>
                    <a:pt x="6350" y="4012"/>
                    <a:pt x="6350" y="4012"/>
                    <a:pt x="6350" y="4012"/>
                  </a:cubicBezTo>
                  <a:lnTo>
                    <a:pt x="6350" y="4283"/>
                  </a:lnTo>
                  <a:close/>
                  <a:moveTo>
                    <a:pt x="6727" y="6483"/>
                  </a:moveTo>
                  <a:cubicBezTo>
                    <a:pt x="6508" y="6483"/>
                    <a:pt x="6508" y="6483"/>
                    <a:pt x="6508" y="6483"/>
                  </a:cubicBezTo>
                  <a:cubicBezTo>
                    <a:pt x="6508" y="6212"/>
                    <a:pt x="6508" y="6212"/>
                    <a:pt x="6508" y="6212"/>
                  </a:cubicBezTo>
                  <a:cubicBezTo>
                    <a:pt x="6727" y="6212"/>
                    <a:pt x="6727" y="6212"/>
                    <a:pt x="6727" y="6212"/>
                  </a:cubicBezTo>
                  <a:lnTo>
                    <a:pt x="6727" y="6483"/>
                  </a:lnTo>
                  <a:close/>
                  <a:moveTo>
                    <a:pt x="6836" y="4885"/>
                  </a:moveTo>
                  <a:cubicBezTo>
                    <a:pt x="6617" y="4885"/>
                    <a:pt x="6617" y="4885"/>
                    <a:pt x="6617" y="4885"/>
                  </a:cubicBezTo>
                  <a:cubicBezTo>
                    <a:pt x="6617" y="4614"/>
                    <a:pt x="6617" y="4614"/>
                    <a:pt x="6617" y="4614"/>
                  </a:cubicBezTo>
                  <a:cubicBezTo>
                    <a:pt x="6836" y="4614"/>
                    <a:pt x="6836" y="4614"/>
                    <a:pt x="6836" y="4614"/>
                  </a:cubicBezTo>
                  <a:lnTo>
                    <a:pt x="6836" y="4885"/>
                  </a:lnTo>
                  <a:close/>
                  <a:moveTo>
                    <a:pt x="7055" y="4283"/>
                  </a:moveTo>
                  <a:cubicBezTo>
                    <a:pt x="6836" y="4283"/>
                    <a:pt x="6836" y="4283"/>
                    <a:pt x="6836" y="4283"/>
                  </a:cubicBezTo>
                  <a:cubicBezTo>
                    <a:pt x="6836" y="4012"/>
                    <a:pt x="6836" y="4012"/>
                    <a:pt x="6836" y="4012"/>
                  </a:cubicBezTo>
                  <a:cubicBezTo>
                    <a:pt x="7055" y="4012"/>
                    <a:pt x="7055" y="4012"/>
                    <a:pt x="7055" y="4012"/>
                  </a:cubicBezTo>
                  <a:lnTo>
                    <a:pt x="7055" y="4283"/>
                  </a:lnTo>
                  <a:close/>
                  <a:moveTo>
                    <a:pt x="11100" y="1418"/>
                  </a:moveTo>
                  <a:cubicBezTo>
                    <a:pt x="12742" y="1418"/>
                    <a:pt x="12742" y="1418"/>
                    <a:pt x="12742" y="1418"/>
                  </a:cubicBezTo>
                  <a:cubicBezTo>
                    <a:pt x="12743" y="1435"/>
                    <a:pt x="12747" y="1451"/>
                    <a:pt x="12751" y="1466"/>
                  </a:cubicBezTo>
                  <a:cubicBezTo>
                    <a:pt x="12751" y="1597"/>
                    <a:pt x="12751" y="1597"/>
                    <a:pt x="12751" y="1597"/>
                  </a:cubicBezTo>
                  <a:cubicBezTo>
                    <a:pt x="11100" y="1597"/>
                    <a:pt x="11100" y="1597"/>
                    <a:pt x="11100" y="1597"/>
                  </a:cubicBezTo>
                  <a:lnTo>
                    <a:pt x="11100" y="1418"/>
                  </a:lnTo>
                  <a:close/>
                  <a:moveTo>
                    <a:pt x="11100" y="1739"/>
                  </a:moveTo>
                  <a:cubicBezTo>
                    <a:pt x="12751" y="1739"/>
                    <a:pt x="12751" y="1739"/>
                    <a:pt x="12751" y="1739"/>
                  </a:cubicBezTo>
                  <a:cubicBezTo>
                    <a:pt x="12751" y="1919"/>
                    <a:pt x="12751" y="1919"/>
                    <a:pt x="12751" y="1919"/>
                  </a:cubicBezTo>
                  <a:cubicBezTo>
                    <a:pt x="11100" y="1919"/>
                    <a:pt x="11100" y="1919"/>
                    <a:pt x="11100" y="1919"/>
                  </a:cubicBezTo>
                  <a:lnTo>
                    <a:pt x="11100" y="1739"/>
                  </a:lnTo>
                  <a:close/>
                  <a:moveTo>
                    <a:pt x="11100" y="2061"/>
                  </a:moveTo>
                  <a:cubicBezTo>
                    <a:pt x="12751" y="2061"/>
                    <a:pt x="12751" y="2061"/>
                    <a:pt x="12751" y="2061"/>
                  </a:cubicBezTo>
                  <a:cubicBezTo>
                    <a:pt x="12751" y="2240"/>
                    <a:pt x="12751" y="2240"/>
                    <a:pt x="12751" y="2240"/>
                  </a:cubicBezTo>
                  <a:cubicBezTo>
                    <a:pt x="11100" y="2240"/>
                    <a:pt x="11100" y="2240"/>
                    <a:pt x="11100" y="2240"/>
                  </a:cubicBezTo>
                  <a:lnTo>
                    <a:pt x="11100" y="2061"/>
                  </a:lnTo>
                  <a:close/>
                  <a:moveTo>
                    <a:pt x="11100" y="2382"/>
                  </a:moveTo>
                  <a:cubicBezTo>
                    <a:pt x="12751" y="2382"/>
                    <a:pt x="12751" y="2382"/>
                    <a:pt x="12751" y="2382"/>
                  </a:cubicBezTo>
                  <a:cubicBezTo>
                    <a:pt x="12751" y="2562"/>
                    <a:pt x="12751" y="2562"/>
                    <a:pt x="12751" y="2562"/>
                  </a:cubicBezTo>
                  <a:cubicBezTo>
                    <a:pt x="11100" y="2562"/>
                    <a:pt x="11100" y="2562"/>
                    <a:pt x="11100" y="2562"/>
                  </a:cubicBezTo>
                  <a:lnTo>
                    <a:pt x="11100" y="2382"/>
                  </a:lnTo>
                  <a:close/>
                  <a:moveTo>
                    <a:pt x="11100" y="2704"/>
                  </a:moveTo>
                  <a:cubicBezTo>
                    <a:pt x="12751" y="2704"/>
                    <a:pt x="12751" y="2704"/>
                    <a:pt x="12751" y="2704"/>
                  </a:cubicBezTo>
                  <a:cubicBezTo>
                    <a:pt x="12751" y="2883"/>
                    <a:pt x="12751" y="2883"/>
                    <a:pt x="12751" y="2883"/>
                  </a:cubicBezTo>
                  <a:cubicBezTo>
                    <a:pt x="11100" y="2883"/>
                    <a:pt x="11100" y="2883"/>
                    <a:pt x="11100" y="2883"/>
                  </a:cubicBezTo>
                  <a:lnTo>
                    <a:pt x="11100" y="2704"/>
                  </a:lnTo>
                  <a:close/>
                  <a:moveTo>
                    <a:pt x="11100" y="3025"/>
                  </a:moveTo>
                  <a:cubicBezTo>
                    <a:pt x="12751" y="3025"/>
                    <a:pt x="12751" y="3025"/>
                    <a:pt x="12751" y="3025"/>
                  </a:cubicBezTo>
                  <a:cubicBezTo>
                    <a:pt x="12751" y="3204"/>
                    <a:pt x="12751" y="3204"/>
                    <a:pt x="12751" y="3204"/>
                  </a:cubicBezTo>
                  <a:cubicBezTo>
                    <a:pt x="11100" y="3204"/>
                    <a:pt x="11100" y="3204"/>
                    <a:pt x="11100" y="3204"/>
                  </a:cubicBezTo>
                  <a:lnTo>
                    <a:pt x="11100" y="3025"/>
                  </a:lnTo>
                  <a:close/>
                  <a:moveTo>
                    <a:pt x="11100" y="3346"/>
                  </a:moveTo>
                  <a:cubicBezTo>
                    <a:pt x="12751" y="3346"/>
                    <a:pt x="12751" y="3346"/>
                    <a:pt x="12751" y="3346"/>
                  </a:cubicBezTo>
                  <a:cubicBezTo>
                    <a:pt x="12751" y="3526"/>
                    <a:pt x="12751" y="3526"/>
                    <a:pt x="12751" y="3526"/>
                  </a:cubicBezTo>
                  <a:cubicBezTo>
                    <a:pt x="11100" y="3526"/>
                    <a:pt x="11100" y="3526"/>
                    <a:pt x="11100" y="3526"/>
                  </a:cubicBezTo>
                  <a:lnTo>
                    <a:pt x="11100" y="3346"/>
                  </a:lnTo>
                  <a:close/>
                  <a:moveTo>
                    <a:pt x="11100" y="3668"/>
                  </a:moveTo>
                  <a:cubicBezTo>
                    <a:pt x="12751" y="3668"/>
                    <a:pt x="12751" y="3668"/>
                    <a:pt x="12751" y="3668"/>
                  </a:cubicBezTo>
                  <a:cubicBezTo>
                    <a:pt x="12751" y="3847"/>
                    <a:pt x="12751" y="3847"/>
                    <a:pt x="12751" y="3847"/>
                  </a:cubicBezTo>
                  <a:cubicBezTo>
                    <a:pt x="11100" y="3847"/>
                    <a:pt x="11100" y="3847"/>
                    <a:pt x="11100" y="3847"/>
                  </a:cubicBezTo>
                  <a:lnTo>
                    <a:pt x="11100" y="3668"/>
                  </a:lnTo>
                  <a:close/>
                  <a:moveTo>
                    <a:pt x="11100" y="3989"/>
                  </a:moveTo>
                  <a:cubicBezTo>
                    <a:pt x="12751" y="3989"/>
                    <a:pt x="12751" y="3989"/>
                    <a:pt x="12751" y="3989"/>
                  </a:cubicBezTo>
                  <a:cubicBezTo>
                    <a:pt x="12751" y="4168"/>
                    <a:pt x="12751" y="4168"/>
                    <a:pt x="12751" y="4168"/>
                  </a:cubicBezTo>
                  <a:cubicBezTo>
                    <a:pt x="11100" y="4168"/>
                    <a:pt x="11100" y="4168"/>
                    <a:pt x="11100" y="4168"/>
                  </a:cubicBezTo>
                  <a:lnTo>
                    <a:pt x="11100" y="3989"/>
                  </a:lnTo>
                  <a:close/>
                  <a:moveTo>
                    <a:pt x="11100" y="4310"/>
                  </a:moveTo>
                  <a:cubicBezTo>
                    <a:pt x="12751" y="4310"/>
                    <a:pt x="12751" y="4310"/>
                    <a:pt x="12751" y="4310"/>
                  </a:cubicBezTo>
                  <a:cubicBezTo>
                    <a:pt x="12751" y="4490"/>
                    <a:pt x="12751" y="4490"/>
                    <a:pt x="12751" y="4490"/>
                  </a:cubicBezTo>
                  <a:cubicBezTo>
                    <a:pt x="11100" y="4490"/>
                    <a:pt x="11100" y="4490"/>
                    <a:pt x="11100" y="4490"/>
                  </a:cubicBezTo>
                  <a:lnTo>
                    <a:pt x="11100" y="4310"/>
                  </a:lnTo>
                  <a:close/>
                  <a:moveTo>
                    <a:pt x="11504" y="6209"/>
                  </a:moveTo>
                  <a:cubicBezTo>
                    <a:pt x="11455" y="6209"/>
                    <a:pt x="11455" y="6209"/>
                    <a:pt x="11455" y="6209"/>
                  </a:cubicBezTo>
                  <a:cubicBezTo>
                    <a:pt x="11455" y="5559"/>
                    <a:pt x="11455" y="5559"/>
                    <a:pt x="11455" y="5559"/>
                  </a:cubicBezTo>
                  <a:cubicBezTo>
                    <a:pt x="11504" y="5559"/>
                    <a:pt x="11504" y="5559"/>
                    <a:pt x="11504" y="5559"/>
                  </a:cubicBezTo>
                  <a:lnTo>
                    <a:pt x="11504" y="6209"/>
                  </a:lnTo>
                  <a:close/>
                  <a:moveTo>
                    <a:pt x="12083" y="5559"/>
                  </a:moveTo>
                  <a:cubicBezTo>
                    <a:pt x="12396" y="5559"/>
                    <a:pt x="12396" y="5559"/>
                    <a:pt x="12396" y="5559"/>
                  </a:cubicBezTo>
                  <a:cubicBezTo>
                    <a:pt x="12396" y="6209"/>
                    <a:pt x="12396" y="6209"/>
                    <a:pt x="12396" y="6209"/>
                  </a:cubicBezTo>
                  <a:cubicBezTo>
                    <a:pt x="12083" y="6209"/>
                    <a:pt x="12083" y="6209"/>
                    <a:pt x="12083" y="6209"/>
                  </a:cubicBezTo>
                  <a:lnTo>
                    <a:pt x="12083" y="5559"/>
                  </a:lnTo>
                  <a:close/>
                  <a:moveTo>
                    <a:pt x="12083" y="5454"/>
                  </a:moveTo>
                  <a:cubicBezTo>
                    <a:pt x="12083" y="5275"/>
                    <a:pt x="12083" y="5275"/>
                    <a:pt x="12083" y="5275"/>
                  </a:cubicBezTo>
                  <a:cubicBezTo>
                    <a:pt x="12751" y="5275"/>
                    <a:pt x="12751" y="5275"/>
                    <a:pt x="12751" y="5275"/>
                  </a:cubicBezTo>
                  <a:cubicBezTo>
                    <a:pt x="12751" y="5454"/>
                    <a:pt x="12751" y="5454"/>
                    <a:pt x="12751" y="5454"/>
                  </a:cubicBezTo>
                  <a:lnTo>
                    <a:pt x="12083" y="5454"/>
                  </a:lnTo>
                  <a:close/>
                  <a:moveTo>
                    <a:pt x="12083" y="5133"/>
                  </a:moveTo>
                  <a:cubicBezTo>
                    <a:pt x="12083" y="4953"/>
                    <a:pt x="12083" y="4953"/>
                    <a:pt x="12083" y="4953"/>
                  </a:cubicBezTo>
                  <a:cubicBezTo>
                    <a:pt x="12751" y="4953"/>
                    <a:pt x="12751" y="4953"/>
                    <a:pt x="12751" y="4953"/>
                  </a:cubicBezTo>
                  <a:cubicBezTo>
                    <a:pt x="12751" y="5133"/>
                    <a:pt x="12751" y="5133"/>
                    <a:pt x="12751" y="5133"/>
                  </a:cubicBezTo>
                  <a:lnTo>
                    <a:pt x="12083" y="5133"/>
                  </a:lnTo>
                  <a:close/>
                  <a:moveTo>
                    <a:pt x="12083" y="4811"/>
                  </a:moveTo>
                  <a:cubicBezTo>
                    <a:pt x="12083" y="4632"/>
                    <a:pt x="12083" y="4632"/>
                    <a:pt x="12083" y="4632"/>
                  </a:cubicBezTo>
                  <a:cubicBezTo>
                    <a:pt x="12751" y="4632"/>
                    <a:pt x="12751" y="4632"/>
                    <a:pt x="12751" y="4632"/>
                  </a:cubicBezTo>
                  <a:cubicBezTo>
                    <a:pt x="12751" y="4811"/>
                    <a:pt x="12751" y="4811"/>
                    <a:pt x="12751" y="4811"/>
                  </a:cubicBezTo>
                  <a:lnTo>
                    <a:pt x="12083" y="4811"/>
                  </a:lnTo>
                  <a:close/>
                  <a:moveTo>
                    <a:pt x="11100" y="4632"/>
                  </a:moveTo>
                  <a:cubicBezTo>
                    <a:pt x="11504" y="4632"/>
                    <a:pt x="11504" y="4632"/>
                    <a:pt x="11504" y="4632"/>
                  </a:cubicBezTo>
                  <a:cubicBezTo>
                    <a:pt x="11504" y="4811"/>
                    <a:pt x="11504" y="4811"/>
                    <a:pt x="11504" y="4811"/>
                  </a:cubicBezTo>
                  <a:cubicBezTo>
                    <a:pt x="11100" y="4811"/>
                    <a:pt x="11100" y="4811"/>
                    <a:pt x="11100" y="4811"/>
                  </a:cubicBezTo>
                  <a:lnTo>
                    <a:pt x="11100" y="4632"/>
                  </a:lnTo>
                  <a:close/>
                  <a:moveTo>
                    <a:pt x="11100" y="4953"/>
                  </a:moveTo>
                  <a:cubicBezTo>
                    <a:pt x="11504" y="4953"/>
                    <a:pt x="11504" y="4953"/>
                    <a:pt x="11504" y="4953"/>
                  </a:cubicBezTo>
                  <a:cubicBezTo>
                    <a:pt x="11504" y="5133"/>
                    <a:pt x="11504" y="5133"/>
                    <a:pt x="11504" y="5133"/>
                  </a:cubicBezTo>
                  <a:cubicBezTo>
                    <a:pt x="11100" y="5133"/>
                    <a:pt x="11100" y="5133"/>
                    <a:pt x="11100" y="5133"/>
                  </a:cubicBezTo>
                  <a:lnTo>
                    <a:pt x="11100" y="4953"/>
                  </a:lnTo>
                  <a:close/>
                  <a:moveTo>
                    <a:pt x="11100" y="5275"/>
                  </a:moveTo>
                  <a:cubicBezTo>
                    <a:pt x="11504" y="5275"/>
                    <a:pt x="11504" y="5275"/>
                    <a:pt x="11504" y="5275"/>
                  </a:cubicBezTo>
                  <a:cubicBezTo>
                    <a:pt x="11504" y="5454"/>
                    <a:pt x="11504" y="5454"/>
                    <a:pt x="11504" y="5454"/>
                  </a:cubicBezTo>
                  <a:cubicBezTo>
                    <a:pt x="11100" y="5454"/>
                    <a:pt x="11100" y="5454"/>
                    <a:pt x="11100" y="5454"/>
                  </a:cubicBezTo>
                  <a:lnTo>
                    <a:pt x="11100" y="5275"/>
                  </a:lnTo>
                  <a:close/>
                  <a:moveTo>
                    <a:pt x="9573" y="3088"/>
                  </a:moveTo>
                  <a:cubicBezTo>
                    <a:pt x="9792" y="3088"/>
                    <a:pt x="9792" y="3088"/>
                    <a:pt x="9792" y="3088"/>
                  </a:cubicBezTo>
                  <a:cubicBezTo>
                    <a:pt x="9792" y="3359"/>
                    <a:pt x="9792" y="3359"/>
                    <a:pt x="9792" y="3359"/>
                  </a:cubicBezTo>
                  <a:cubicBezTo>
                    <a:pt x="9573" y="3359"/>
                    <a:pt x="9573" y="3359"/>
                    <a:pt x="9573" y="3359"/>
                  </a:cubicBezTo>
                  <a:lnTo>
                    <a:pt x="9573" y="3088"/>
                  </a:lnTo>
                  <a:close/>
                  <a:moveTo>
                    <a:pt x="9573" y="4749"/>
                  </a:moveTo>
                  <a:cubicBezTo>
                    <a:pt x="9792" y="4749"/>
                    <a:pt x="9792" y="4749"/>
                    <a:pt x="9792" y="4749"/>
                  </a:cubicBezTo>
                  <a:cubicBezTo>
                    <a:pt x="9792" y="5020"/>
                    <a:pt x="9792" y="5020"/>
                    <a:pt x="9792" y="5020"/>
                  </a:cubicBezTo>
                  <a:cubicBezTo>
                    <a:pt x="9573" y="5020"/>
                    <a:pt x="9573" y="5020"/>
                    <a:pt x="9573" y="5020"/>
                  </a:cubicBezTo>
                  <a:lnTo>
                    <a:pt x="9573" y="4749"/>
                  </a:lnTo>
                  <a:close/>
                  <a:moveTo>
                    <a:pt x="9901" y="7299"/>
                  </a:moveTo>
                  <a:cubicBezTo>
                    <a:pt x="9682" y="7299"/>
                    <a:pt x="9682" y="7299"/>
                    <a:pt x="9682" y="7299"/>
                  </a:cubicBezTo>
                  <a:cubicBezTo>
                    <a:pt x="9682" y="7028"/>
                    <a:pt x="9682" y="7028"/>
                    <a:pt x="9682" y="7028"/>
                  </a:cubicBezTo>
                  <a:cubicBezTo>
                    <a:pt x="9901" y="7028"/>
                    <a:pt x="9901" y="7028"/>
                    <a:pt x="9901" y="7028"/>
                  </a:cubicBezTo>
                  <a:lnTo>
                    <a:pt x="9901" y="7299"/>
                  </a:lnTo>
                  <a:close/>
                  <a:moveTo>
                    <a:pt x="10111" y="5790"/>
                  </a:moveTo>
                  <a:cubicBezTo>
                    <a:pt x="9892" y="5790"/>
                    <a:pt x="9892" y="5790"/>
                    <a:pt x="9892" y="5790"/>
                  </a:cubicBezTo>
                  <a:cubicBezTo>
                    <a:pt x="9892" y="5519"/>
                    <a:pt x="9892" y="5519"/>
                    <a:pt x="9892" y="5519"/>
                  </a:cubicBezTo>
                  <a:cubicBezTo>
                    <a:pt x="10111" y="5519"/>
                    <a:pt x="10111" y="5519"/>
                    <a:pt x="10111" y="5519"/>
                  </a:cubicBezTo>
                  <a:lnTo>
                    <a:pt x="10111" y="5790"/>
                  </a:lnTo>
                  <a:close/>
                  <a:moveTo>
                    <a:pt x="10626" y="4419"/>
                  </a:moveTo>
                  <a:cubicBezTo>
                    <a:pt x="10407" y="4419"/>
                    <a:pt x="10407" y="4419"/>
                    <a:pt x="10407" y="4419"/>
                  </a:cubicBezTo>
                  <a:cubicBezTo>
                    <a:pt x="10407" y="4148"/>
                    <a:pt x="10407" y="4148"/>
                    <a:pt x="10407" y="4148"/>
                  </a:cubicBezTo>
                  <a:cubicBezTo>
                    <a:pt x="10626" y="4148"/>
                    <a:pt x="10626" y="4148"/>
                    <a:pt x="10626" y="4148"/>
                  </a:cubicBezTo>
                  <a:lnTo>
                    <a:pt x="10626" y="4419"/>
                  </a:lnTo>
                  <a:close/>
                  <a:moveTo>
                    <a:pt x="10626" y="3494"/>
                  </a:moveTo>
                  <a:cubicBezTo>
                    <a:pt x="10407" y="3494"/>
                    <a:pt x="10407" y="3494"/>
                    <a:pt x="10407" y="3494"/>
                  </a:cubicBezTo>
                  <a:cubicBezTo>
                    <a:pt x="10407" y="3223"/>
                    <a:pt x="10407" y="3223"/>
                    <a:pt x="10407" y="3223"/>
                  </a:cubicBezTo>
                  <a:cubicBezTo>
                    <a:pt x="10626" y="3223"/>
                    <a:pt x="10626" y="3223"/>
                    <a:pt x="10626" y="3223"/>
                  </a:cubicBezTo>
                  <a:lnTo>
                    <a:pt x="10626" y="3494"/>
                  </a:lnTo>
                  <a:close/>
                  <a:moveTo>
                    <a:pt x="11032" y="8025"/>
                  </a:moveTo>
                  <a:cubicBezTo>
                    <a:pt x="11032" y="6216"/>
                    <a:pt x="11032" y="6216"/>
                    <a:pt x="11032" y="6216"/>
                  </a:cubicBezTo>
                  <a:cubicBezTo>
                    <a:pt x="11504" y="6216"/>
                    <a:pt x="11504" y="6216"/>
                    <a:pt x="11504" y="6216"/>
                  </a:cubicBezTo>
                  <a:cubicBezTo>
                    <a:pt x="11504" y="8025"/>
                    <a:pt x="11504" y="8025"/>
                    <a:pt x="11504" y="8025"/>
                  </a:cubicBezTo>
                  <a:lnTo>
                    <a:pt x="11032" y="8025"/>
                  </a:lnTo>
                  <a:close/>
                  <a:moveTo>
                    <a:pt x="12121" y="8030"/>
                  </a:moveTo>
                  <a:cubicBezTo>
                    <a:pt x="11813" y="8030"/>
                    <a:pt x="11813" y="8030"/>
                    <a:pt x="11813" y="8030"/>
                  </a:cubicBezTo>
                  <a:cubicBezTo>
                    <a:pt x="11813" y="7649"/>
                    <a:pt x="11813" y="7649"/>
                    <a:pt x="11813" y="7649"/>
                  </a:cubicBezTo>
                  <a:cubicBezTo>
                    <a:pt x="12121" y="7649"/>
                    <a:pt x="12121" y="7649"/>
                    <a:pt x="12121" y="7649"/>
                  </a:cubicBezTo>
                  <a:lnTo>
                    <a:pt x="12121" y="8030"/>
                  </a:lnTo>
                  <a:close/>
                  <a:moveTo>
                    <a:pt x="13011" y="7519"/>
                  </a:moveTo>
                  <a:cubicBezTo>
                    <a:pt x="12703" y="7519"/>
                    <a:pt x="12703" y="7519"/>
                    <a:pt x="12703" y="7519"/>
                  </a:cubicBezTo>
                  <a:cubicBezTo>
                    <a:pt x="12703" y="7138"/>
                    <a:pt x="12703" y="7138"/>
                    <a:pt x="12703" y="7138"/>
                  </a:cubicBezTo>
                  <a:cubicBezTo>
                    <a:pt x="13011" y="7138"/>
                    <a:pt x="13011" y="7138"/>
                    <a:pt x="13011" y="7138"/>
                  </a:cubicBezTo>
                  <a:lnTo>
                    <a:pt x="13011" y="7519"/>
                  </a:lnTo>
                  <a:close/>
                  <a:moveTo>
                    <a:pt x="13011" y="6334"/>
                  </a:moveTo>
                  <a:cubicBezTo>
                    <a:pt x="12083" y="6334"/>
                    <a:pt x="12083" y="6334"/>
                    <a:pt x="12083" y="6334"/>
                  </a:cubicBezTo>
                  <a:cubicBezTo>
                    <a:pt x="12083" y="6216"/>
                    <a:pt x="12083" y="6216"/>
                    <a:pt x="12083" y="6216"/>
                  </a:cubicBezTo>
                  <a:cubicBezTo>
                    <a:pt x="12897" y="6216"/>
                    <a:pt x="12897" y="6216"/>
                    <a:pt x="12897" y="6216"/>
                  </a:cubicBezTo>
                  <a:cubicBezTo>
                    <a:pt x="12897" y="1599"/>
                    <a:pt x="12897" y="1599"/>
                    <a:pt x="12897" y="1599"/>
                  </a:cubicBezTo>
                  <a:cubicBezTo>
                    <a:pt x="12901" y="1599"/>
                    <a:pt x="12904" y="1599"/>
                    <a:pt x="12908" y="1599"/>
                  </a:cubicBezTo>
                  <a:cubicBezTo>
                    <a:pt x="13011" y="1599"/>
                    <a:pt x="13011" y="1599"/>
                    <a:pt x="13011" y="1599"/>
                  </a:cubicBezTo>
                  <a:lnTo>
                    <a:pt x="13011" y="6334"/>
                  </a:lnTo>
                  <a:close/>
                  <a:moveTo>
                    <a:pt x="14387" y="7709"/>
                  </a:moveTo>
                  <a:cubicBezTo>
                    <a:pt x="14079" y="7709"/>
                    <a:pt x="14079" y="7709"/>
                    <a:pt x="14079" y="7709"/>
                  </a:cubicBezTo>
                  <a:cubicBezTo>
                    <a:pt x="14079" y="7328"/>
                    <a:pt x="14079" y="7328"/>
                    <a:pt x="14079" y="7328"/>
                  </a:cubicBezTo>
                  <a:cubicBezTo>
                    <a:pt x="14387" y="7328"/>
                    <a:pt x="14387" y="7328"/>
                    <a:pt x="14387" y="7328"/>
                  </a:cubicBezTo>
                  <a:lnTo>
                    <a:pt x="14387" y="7709"/>
                  </a:lnTo>
                  <a:close/>
                  <a:moveTo>
                    <a:pt x="14769" y="6334"/>
                  </a:moveTo>
                  <a:cubicBezTo>
                    <a:pt x="13649" y="6334"/>
                    <a:pt x="13649" y="6334"/>
                    <a:pt x="13649" y="6334"/>
                  </a:cubicBezTo>
                  <a:cubicBezTo>
                    <a:pt x="13649" y="3360"/>
                    <a:pt x="13649" y="3360"/>
                    <a:pt x="13649" y="3360"/>
                  </a:cubicBezTo>
                  <a:cubicBezTo>
                    <a:pt x="14769" y="3360"/>
                    <a:pt x="14769" y="3360"/>
                    <a:pt x="14769" y="3360"/>
                  </a:cubicBezTo>
                  <a:lnTo>
                    <a:pt x="14769" y="6334"/>
                  </a:lnTo>
                  <a:close/>
                  <a:moveTo>
                    <a:pt x="14973" y="1908"/>
                  </a:moveTo>
                  <a:cubicBezTo>
                    <a:pt x="15192" y="1908"/>
                    <a:pt x="15192" y="1908"/>
                    <a:pt x="15192" y="1908"/>
                  </a:cubicBezTo>
                  <a:cubicBezTo>
                    <a:pt x="15192" y="2179"/>
                    <a:pt x="15192" y="2179"/>
                    <a:pt x="15192" y="2179"/>
                  </a:cubicBezTo>
                  <a:cubicBezTo>
                    <a:pt x="14973" y="2179"/>
                    <a:pt x="14973" y="2179"/>
                    <a:pt x="14973" y="2179"/>
                  </a:cubicBezTo>
                  <a:lnTo>
                    <a:pt x="14973" y="1908"/>
                  </a:lnTo>
                  <a:close/>
                  <a:moveTo>
                    <a:pt x="15083" y="4554"/>
                  </a:moveTo>
                  <a:cubicBezTo>
                    <a:pt x="14864" y="4554"/>
                    <a:pt x="14864" y="4554"/>
                    <a:pt x="14864" y="4554"/>
                  </a:cubicBezTo>
                  <a:cubicBezTo>
                    <a:pt x="14864" y="4283"/>
                    <a:pt x="14864" y="4283"/>
                    <a:pt x="14864" y="4283"/>
                  </a:cubicBezTo>
                  <a:cubicBezTo>
                    <a:pt x="15083" y="4283"/>
                    <a:pt x="15083" y="4283"/>
                    <a:pt x="15083" y="4283"/>
                  </a:cubicBezTo>
                  <a:lnTo>
                    <a:pt x="15083" y="4554"/>
                  </a:lnTo>
                  <a:close/>
                  <a:moveTo>
                    <a:pt x="15083" y="3088"/>
                  </a:moveTo>
                  <a:cubicBezTo>
                    <a:pt x="15302" y="3088"/>
                    <a:pt x="15302" y="3088"/>
                    <a:pt x="15302" y="3088"/>
                  </a:cubicBezTo>
                  <a:cubicBezTo>
                    <a:pt x="15302" y="3359"/>
                    <a:pt x="15302" y="3359"/>
                    <a:pt x="15302" y="3359"/>
                  </a:cubicBezTo>
                  <a:cubicBezTo>
                    <a:pt x="15083" y="3359"/>
                    <a:pt x="15083" y="3359"/>
                    <a:pt x="15083" y="3359"/>
                  </a:cubicBezTo>
                  <a:lnTo>
                    <a:pt x="15083" y="3088"/>
                  </a:lnTo>
                  <a:close/>
                  <a:moveTo>
                    <a:pt x="15456" y="7028"/>
                  </a:moveTo>
                  <a:cubicBezTo>
                    <a:pt x="15148" y="7028"/>
                    <a:pt x="15148" y="7028"/>
                    <a:pt x="15148" y="7028"/>
                  </a:cubicBezTo>
                  <a:cubicBezTo>
                    <a:pt x="15148" y="6647"/>
                    <a:pt x="15148" y="6647"/>
                    <a:pt x="15148" y="6647"/>
                  </a:cubicBezTo>
                  <a:cubicBezTo>
                    <a:pt x="15456" y="6647"/>
                    <a:pt x="15456" y="6647"/>
                    <a:pt x="15456" y="6647"/>
                  </a:cubicBezTo>
                  <a:lnTo>
                    <a:pt x="15456" y="7028"/>
                  </a:lnTo>
                  <a:close/>
                  <a:moveTo>
                    <a:pt x="15556" y="5084"/>
                  </a:moveTo>
                  <a:cubicBezTo>
                    <a:pt x="15337" y="5084"/>
                    <a:pt x="15337" y="5084"/>
                    <a:pt x="15337" y="5084"/>
                  </a:cubicBezTo>
                  <a:cubicBezTo>
                    <a:pt x="15337" y="4957"/>
                    <a:pt x="15337" y="4957"/>
                    <a:pt x="15337" y="4957"/>
                  </a:cubicBezTo>
                  <a:cubicBezTo>
                    <a:pt x="15556" y="4957"/>
                    <a:pt x="15556" y="4957"/>
                    <a:pt x="15556" y="4957"/>
                  </a:cubicBezTo>
                  <a:lnTo>
                    <a:pt x="15556" y="5084"/>
                  </a:lnTo>
                  <a:close/>
                  <a:moveTo>
                    <a:pt x="16849" y="4283"/>
                  </a:moveTo>
                  <a:cubicBezTo>
                    <a:pt x="17296" y="4283"/>
                    <a:pt x="17296" y="4283"/>
                    <a:pt x="17296" y="4283"/>
                  </a:cubicBezTo>
                  <a:cubicBezTo>
                    <a:pt x="17296" y="4554"/>
                    <a:pt x="17296" y="4554"/>
                    <a:pt x="17296" y="4554"/>
                  </a:cubicBezTo>
                  <a:cubicBezTo>
                    <a:pt x="16849" y="4554"/>
                    <a:pt x="16849" y="4554"/>
                    <a:pt x="16849" y="4554"/>
                  </a:cubicBezTo>
                  <a:lnTo>
                    <a:pt x="16849" y="4283"/>
                  </a:lnTo>
                  <a:close/>
                  <a:moveTo>
                    <a:pt x="16837" y="5519"/>
                  </a:moveTo>
                  <a:cubicBezTo>
                    <a:pt x="17285" y="5519"/>
                    <a:pt x="17285" y="5519"/>
                    <a:pt x="17285" y="5519"/>
                  </a:cubicBezTo>
                  <a:cubicBezTo>
                    <a:pt x="17285" y="5790"/>
                    <a:pt x="17285" y="5790"/>
                    <a:pt x="17285" y="5790"/>
                  </a:cubicBezTo>
                  <a:cubicBezTo>
                    <a:pt x="16837" y="5790"/>
                    <a:pt x="16837" y="5790"/>
                    <a:pt x="16837" y="5790"/>
                  </a:cubicBezTo>
                  <a:lnTo>
                    <a:pt x="16837" y="5519"/>
                  </a:lnTo>
                  <a:close/>
                  <a:moveTo>
                    <a:pt x="17485" y="8030"/>
                  </a:moveTo>
                  <a:cubicBezTo>
                    <a:pt x="17177" y="8030"/>
                    <a:pt x="17177" y="8030"/>
                    <a:pt x="17177" y="8030"/>
                  </a:cubicBezTo>
                  <a:cubicBezTo>
                    <a:pt x="17177" y="7649"/>
                    <a:pt x="17177" y="7649"/>
                    <a:pt x="17177" y="7649"/>
                  </a:cubicBezTo>
                  <a:cubicBezTo>
                    <a:pt x="17485" y="7649"/>
                    <a:pt x="17485" y="7649"/>
                    <a:pt x="17485" y="7649"/>
                  </a:cubicBezTo>
                  <a:lnTo>
                    <a:pt x="17485" y="8030"/>
                  </a:lnTo>
                  <a:close/>
                  <a:moveTo>
                    <a:pt x="17583" y="3088"/>
                  </a:moveTo>
                  <a:cubicBezTo>
                    <a:pt x="18030" y="3088"/>
                    <a:pt x="18030" y="3088"/>
                    <a:pt x="18030" y="3088"/>
                  </a:cubicBezTo>
                  <a:cubicBezTo>
                    <a:pt x="18030" y="3359"/>
                    <a:pt x="18030" y="3359"/>
                    <a:pt x="18030" y="3359"/>
                  </a:cubicBezTo>
                  <a:cubicBezTo>
                    <a:pt x="17583" y="3359"/>
                    <a:pt x="17583" y="3359"/>
                    <a:pt x="17583" y="3359"/>
                  </a:cubicBezTo>
                  <a:lnTo>
                    <a:pt x="17583" y="3088"/>
                  </a:lnTo>
                  <a:close/>
                  <a:moveTo>
                    <a:pt x="18254" y="5092"/>
                  </a:moveTo>
                  <a:cubicBezTo>
                    <a:pt x="17807" y="5092"/>
                    <a:pt x="17807" y="5092"/>
                    <a:pt x="17807" y="5092"/>
                  </a:cubicBezTo>
                  <a:cubicBezTo>
                    <a:pt x="17807" y="4821"/>
                    <a:pt x="17807" y="4821"/>
                    <a:pt x="17807" y="4821"/>
                  </a:cubicBezTo>
                  <a:cubicBezTo>
                    <a:pt x="18254" y="4821"/>
                    <a:pt x="18254" y="4821"/>
                    <a:pt x="18254" y="4821"/>
                  </a:cubicBezTo>
                  <a:lnTo>
                    <a:pt x="18254" y="5092"/>
                  </a:lnTo>
                  <a:close/>
                  <a:moveTo>
                    <a:pt x="19296" y="5092"/>
                  </a:moveTo>
                  <a:cubicBezTo>
                    <a:pt x="19488" y="5092"/>
                    <a:pt x="19488" y="5092"/>
                    <a:pt x="19488" y="5092"/>
                  </a:cubicBezTo>
                  <a:cubicBezTo>
                    <a:pt x="19488" y="5519"/>
                    <a:pt x="19488" y="5519"/>
                    <a:pt x="19488" y="5519"/>
                  </a:cubicBezTo>
                  <a:cubicBezTo>
                    <a:pt x="19296" y="5519"/>
                    <a:pt x="19296" y="5519"/>
                    <a:pt x="19296" y="5519"/>
                  </a:cubicBezTo>
                  <a:lnTo>
                    <a:pt x="19296" y="5092"/>
                  </a:lnTo>
                  <a:close/>
                  <a:moveTo>
                    <a:pt x="19488" y="7596"/>
                  </a:moveTo>
                  <a:cubicBezTo>
                    <a:pt x="19488" y="7838"/>
                    <a:pt x="19488" y="7838"/>
                    <a:pt x="19488" y="7838"/>
                  </a:cubicBezTo>
                  <a:cubicBezTo>
                    <a:pt x="19315" y="7838"/>
                    <a:pt x="19315" y="7838"/>
                    <a:pt x="19315" y="7838"/>
                  </a:cubicBezTo>
                  <a:cubicBezTo>
                    <a:pt x="19315" y="6488"/>
                    <a:pt x="19315" y="6488"/>
                    <a:pt x="19315" y="6488"/>
                  </a:cubicBezTo>
                  <a:cubicBezTo>
                    <a:pt x="19488" y="6488"/>
                    <a:pt x="19488" y="6488"/>
                    <a:pt x="19488" y="6488"/>
                  </a:cubicBezTo>
                  <a:cubicBezTo>
                    <a:pt x="19488" y="7162"/>
                    <a:pt x="19488" y="7162"/>
                    <a:pt x="19488" y="7162"/>
                  </a:cubicBezTo>
                  <a:cubicBezTo>
                    <a:pt x="19428" y="7162"/>
                    <a:pt x="19428" y="7162"/>
                    <a:pt x="19428" y="7162"/>
                  </a:cubicBezTo>
                  <a:cubicBezTo>
                    <a:pt x="19428" y="7453"/>
                    <a:pt x="19428" y="7453"/>
                    <a:pt x="19428" y="7453"/>
                  </a:cubicBezTo>
                  <a:cubicBezTo>
                    <a:pt x="19574" y="7453"/>
                    <a:pt x="19574" y="7453"/>
                    <a:pt x="19574" y="7453"/>
                  </a:cubicBezTo>
                  <a:cubicBezTo>
                    <a:pt x="19574" y="7596"/>
                    <a:pt x="19574" y="7596"/>
                    <a:pt x="19574" y="7596"/>
                  </a:cubicBezTo>
                  <a:lnTo>
                    <a:pt x="19488" y="7596"/>
                  </a:lnTo>
                  <a:close/>
                  <a:moveTo>
                    <a:pt x="25602" y="6853"/>
                  </a:moveTo>
                  <a:cubicBezTo>
                    <a:pt x="25602" y="6996"/>
                    <a:pt x="25602" y="6996"/>
                    <a:pt x="25602" y="6996"/>
                  </a:cubicBezTo>
                  <a:cubicBezTo>
                    <a:pt x="25516" y="6996"/>
                    <a:pt x="25516" y="6996"/>
                    <a:pt x="25516" y="6996"/>
                  </a:cubicBezTo>
                  <a:cubicBezTo>
                    <a:pt x="25516" y="7238"/>
                    <a:pt x="25516" y="7238"/>
                    <a:pt x="25516" y="7238"/>
                  </a:cubicBezTo>
                  <a:cubicBezTo>
                    <a:pt x="25343" y="7238"/>
                    <a:pt x="25343" y="7238"/>
                    <a:pt x="25343" y="7238"/>
                  </a:cubicBezTo>
                  <a:cubicBezTo>
                    <a:pt x="25343" y="5888"/>
                    <a:pt x="25343" y="5888"/>
                    <a:pt x="25343" y="5888"/>
                  </a:cubicBezTo>
                  <a:cubicBezTo>
                    <a:pt x="25516" y="5888"/>
                    <a:pt x="25516" y="5888"/>
                    <a:pt x="25516" y="5888"/>
                  </a:cubicBezTo>
                  <a:cubicBezTo>
                    <a:pt x="25516" y="6562"/>
                    <a:pt x="25516" y="6562"/>
                    <a:pt x="25516" y="6562"/>
                  </a:cubicBezTo>
                  <a:cubicBezTo>
                    <a:pt x="25456" y="6562"/>
                    <a:pt x="25456" y="6562"/>
                    <a:pt x="25456" y="6562"/>
                  </a:cubicBezTo>
                  <a:cubicBezTo>
                    <a:pt x="25456" y="6853"/>
                    <a:pt x="25456" y="6853"/>
                    <a:pt x="25456" y="6853"/>
                  </a:cubicBezTo>
                  <a:lnTo>
                    <a:pt x="25602" y="6853"/>
                  </a:lnTo>
                  <a:close/>
                  <a:moveTo>
                    <a:pt x="25325" y="4492"/>
                  </a:moveTo>
                  <a:cubicBezTo>
                    <a:pt x="25516" y="4492"/>
                    <a:pt x="25516" y="4492"/>
                    <a:pt x="25516" y="4492"/>
                  </a:cubicBezTo>
                  <a:cubicBezTo>
                    <a:pt x="25516" y="4919"/>
                    <a:pt x="25516" y="4919"/>
                    <a:pt x="25516" y="4919"/>
                  </a:cubicBezTo>
                  <a:cubicBezTo>
                    <a:pt x="25325" y="4919"/>
                    <a:pt x="25325" y="4919"/>
                    <a:pt x="25325" y="4919"/>
                  </a:cubicBezTo>
                  <a:lnTo>
                    <a:pt x="25325" y="4492"/>
                  </a:lnTo>
                  <a:close/>
                  <a:moveTo>
                    <a:pt x="24282" y="4492"/>
                  </a:moveTo>
                  <a:cubicBezTo>
                    <a:pt x="23835" y="4492"/>
                    <a:pt x="23835" y="4492"/>
                    <a:pt x="23835" y="4492"/>
                  </a:cubicBezTo>
                  <a:cubicBezTo>
                    <a:pt x="23835" y="4221"/>
                    <a:pt x="23835" y="4221"/>
                    <a:pt x="23835" y="4221"/>
                  </a:cubicBezTo>
                  <a:cubicBezTo>
                    <a:pt x="24282" y="4221"/>
                    <a:pt x="24282" y="4221"/>
                    <a:pt x="24282" y="4221"/>
                  </a:cubicBezTo>
                  <a:lnTo>
                    <a:pt x="24282" y="4492"/>
                  </a:lnTo>
                  <a:close/>
                  <a:moveTo>
                    <a:pt x="23611" y="2487"/>
                  </a:moveTo>
                  <a:cubicBezTo>
                    <a:pt x="24059" y="2487"/>
                    <a:pt x="24059" y="2487"/>
                    <a:pt x="24059" y="2487"/>
                  </a:cubicBezTo>
                  <a:cubicBezTo>
                    <a:pt x="24059" y="2758"/>
                    <a:pt x="24059" y="2758"/>
                    <a:pt x="24059" y="2758"/>
                  </a:cubicBezTo>
                  <a:cubicBezTo>
                    <a:pt x="23611" y="2758"/>
                    <a:pt x="23611" y="2758"/>
                    <a:pt x="23611" y="2758"/>
                  </a:cubicBezTo>
                  <a:lnTo>
                    <a:pt x="23611" y="2487"/>
                  </a:lnTo>
                  <a:close/>
                  <a:moveTo>
                    <a:pt x="22877" y="3683"/>
                  </a:moveTo>
                  <a:cubicBezTo>
                    <a:pt x="23324" y="3683"/>
                    <a:pt x="23324" y="3683"/>
                    <a:pt x="23324" y="3683"/>
                  </a:cubicBezTo>
                  <a:cubicBezTo>
                    <a:pt x="23324" y="3954"/>
                    <a:pt x="23324" y="3954"/>
                    <a:pt x="23324" y="3954"/>
                  </a:cubicBezTo>
                  <a:cubicBezTo>
                    <a:pt x="22877" y="3954"/>
                    <a:pt x="22877" y="3954"/>
                    <a:pt x="22877" y="3954"/>
                  </a:cubicBezTo>
                  <a:lnTo>
                    <a:pt x="22877" y="3683"/>
                  </a:lnTo>
                  <a:close/>
                  <a:moveTo>
                    <a:pt x="22866" y="4919"/>
                  </a:moveTo>
                  <a:cubicBezTo>
                    <a:pt x="23313" y="4919"/>
                    <a:pt x="23313" y="4919"/>
                    <a:pt x="23313" y="4919"/>
                  </a:cubicBezTo>
                  <a:cubicBezTo>
                    <a:pt x="23313" y="5190"/>
                    <a:pt x="23313" y="5190"/>
                    <a:pt x="23313" y="5190"/>
                  </a:cubicBezTo>
                  <a:cubicBezTo>
                    <a:pt x="22866" y="5190"/>
                    <a:pt x="22866" y="5190"/>
                    <a:pt x="22866" y="5190"/>
                  </a:cubicBezTo>
                  <a:lnTo>
                    <a:pt x="22866" y="4919"/>
                  </a:lnTo>
                  <a:close/>
                  <a:moveTo>
                    <a:pt x="21330" y="2758"/>
                  </a:moveTo>
                  <a:cubicBezTo>
                    <a:pt x="21111" y="2758"/>
                    <a:pt x="21111" y="2758"/>
                    <a:pt x="21111" y="2758"/>
                  </a:cubicBezTo>
                  <a:cubicBezTo>
                    <a:pt x="21111" y="2487"/>
                    <a:pt x="21111" y="2487"/>
                    <a:pt x="21111" y="2487"/>
                  </a:cubicBezTo>
                  <a:cubicBezTo>
                    <a:pt x="21330" y="2487"/>
                    <a:pt x="21330" y="2487"/>
                    <a:pt x="21330" y="2487"/>
                  </a:cubicBezTo>
                  <a:lnTo>
                    <a:pt x="21330" y="2758"/>
                  </a:lnTo>
                  <a:close/>
                  <a:moveTo>
                    <a:pt x="21002" y="1308"/>
                  </a:moveTo>
                  <a:cubicBezTo>
                    <a:pt x="21221" y="1308"/>
                    <a:pt x="21221" y="1308"/>
                    <a:pt x="21221" y="1308"/>
                  </a:cubicBezTo>
                  <a:cubicBezTo>
                    <a:pt x="21221" y="1579"/>
                    <a:pt x="21221" y="1579"/>
                    <a:pt x="21221" y="1579"/>
                  </a:cubicBezTo>
                  <a:cubicBezTo>
                    <a:pt x="21002" y="1579"/>
                    <a:pt x="21002" y="1579"/>
                    <a:pt x="21002" y="1579"/>
                  </a:cubicBezTo>
                  <a:lnTo>
                    <a:pt x="21002" y="1308"/>
                  </a:lnTo>
                  <a:close/>
                  <a:moveTo>
                    <a:pt x="20892" y="3683"/>
                  </a:moveTo>
                  <a:cubicBezTo>
                    <a:pt x="21111" y="3683"/>
                    <a:pt x="21111" y="3683"/>
                    <a:pt x="21111" y="3683"/>
                  </a:cubicBezTo>
                  <a:cubicBezTo>
                    <a:pt x="21111" y="3954"/>
                    <a:pt x="21111" y="3954"/>
                    <a:pt x="21111" y="3954"/>
                  </a:cubicBezTo>
                  <a:cubicBezTo>
                    <a:pt x="20892" y="3954"/>
                    <a:pt x="20892" y="3954"/>
                    <a:pt x="20892" y="3954"/>
                  </a:cubicBezTo>
                  <a:lnTo>
                    <a:pt x="20892" y="3683"/>
                  </a:lnTo>
                  <a:close/>
                  <a:moveTo>
                    <a:pt x="20636" y="5577"/>
                  </a:moveTo>
                  <a:cubicBezTo>
                    <a:pt x="20798" y="5577"/>
                    <a:pt x="20798" y="5577"/>
                    <a:pt x="20798" y="5577"/>
                  </a:cubicBezTo>
                  <a:cubicBezTo>
                    <a:pt x="20798" y="5710"/>
                    <a:pt x="20798" y="5710"/>
                    <a:pt x="20798" y="5710"/>
                  </a:cubicBezTo>
                  <a:cubicBezTo>
                    <a:pt x="20636" y="5710"/>
                    <a:pt x="20636" y="5710"/>
                    <a:pt x="20636" y="5710"/>
                  </a:cubicBezTo>
                  <a:lnTo>
                    <a:pt x="20636" y="5577"/>
                  </a:lnTo>
                  <a:close/>
                  <a:moveTo>
                    <a:pt x="26885" y="5110"/>
                  </a:moveTo>
                  <a:cubicBezTo>
                    <a:pt x="26664" y="5110"/>
                    <a:pt x="26664" y="5110"/>
                    <a:pt x="26664" y="5110"/>
                  </a:cubicBezTo>
                  <a:cubicBezTo>
                    <a:pt x="26664" y="4977"/>
                    <a:pt x="26664" y="4977"/>
                    <a:pt x="26664" y="4977"/>
                  </a:cubicBezTo>
                  <a:cubicBezTo>
                    <a:pt x="26885" y="4977"/>
                    <a:pt x="26885" y="4977"/>
                    <a:pt x="26885" y="4977"/>
                  </a:cubicBezTo>
                  <a:lnTo>
                    <a:pt x="26885" y="5110"/>
                  </a:lnTo>
                  <a:close/>
                  <a:moveTo>
                    <a:pt x="27565" y="4199"/>
                  </a:moveTo>
                  <a:cubicBezTo>
                    <a:pt x="27224" y="4199"/>
                    <a:pt x="27224" y="4199"/>
                    <a:pt x="27224" y="4199"/>
                  </a:cubicBezTo>
                  <a:cubicBezTo>
                    <a:pt x="27224" y="3992"/>
                    <a:pt x="27224" y="3992"/>
                    <a:pt x="27224" y="3992"/>
                  </a:cubicBezTo>
                  <a:cubicBezTo>
                    <a:pt x="27565" y="3992"/>
                    <a:pt x="27565" y="3992"/>
                    <a:pt x="27565" y="3992"/>
                  </a:cubicBezTo>
                  <a:lnTo>
                    <a:pt x="27565" y="4199"/>
                  </a:lnTo>
                  <a:close/>
                  <a:moveTo>
                    <a:pt x="30186" y="5323"/>
                  </a:moveTo>
                  <a:cubicBezTo>
                    <a:pt x="29450" y="5323"/>
                    <a:pt x="29450" y="5323"/>
                    <a:pt x="29450" y="5323"/>
                  </a:cubicBezTo>
                  <a:cubicBezTo>
                    <a:pt x="29450" y="5054"/>
                    <a:pt x="29450" y="5054"/>
                    <a:pt x="29450" y="5054"/>
                  </a:cubicBezTo>
                  <a:cubicBezTo>
                    <a:pt x="29644" y="5054"/>
                    <a:pt x="29644" y="5054"/>
                    <a:pt x="29644" y="5054"/>
                  </a:cubicBezTo>
                  <a:cubicBezTo>
                    <a:pt x="29685" y="5054"/>
                    <a:pt x="29685" y="5054"/>
                    <a:pt x="29685" y="5054"/>
                  </a:cubicBezTo>
                  <a:cubicBezTo>
                    <a:pt x="30186" y="5054"/>
                    <a:pt x="30186" y="5054"/>
                    <a:pt x="30186" y="5054"/>
                  </a:cubicBezTo>
                  <a:lnTo>
                    <a:pt x="30186" y="5323"/>
                  </a:lnTo>
                  <a:close/>
                  <a:moveTo>
                    <a:pt x="30155" y="5521"/>
                  </a:moveTo>
                  <a:cubicBezTo>
                    <a:pt x="30186" y="5521"/>
                    <a:pt x="30186" y="5521"/>
                    <a:pt x="30186" y="5521"/>
                  </a:cubicBezTo>
                  <a:cubicBezTo>
                    <a:pt x="30186" y="5775"/>
                    <a:pt x="30186" y="5775"/>
                    <a:pt x="30186" y="5775"/>
                  </a:cubicBezTo>
                  <a:cubicBezTo>
                    <a:pt x="30155" y="5775"/>
                    <a:pt x="30155" y="5775"/>
                    <a:pt x="30155" y="5775"/>
                  </a:cubicBezTo>
                  <a:lnTo>
                    <a:pt x="30155" y="5521"/>
                  </a:lnTo>
                  <a:close/>
                  <a:moveTo>
                    <a:pt x="28749" y="464"/>
                  </a:moveTo>
                  <a:cubicBezTo>
                    <a:pt x="30580" y="464"/>
                    <a:pt x="30580" y="464"/>
                    <a:pt x="30580" y="464"/>
                  </a:cubicBezTo>
                  <a:cubicBezTo>
                    <a:pt x="30580" y="662"/>
                    <a:pt x="30580" y="662"/>
                    <a:pt x="30580" y="662"/>
                  </a:cubicBezTo>
                  <a:cubicBezTo>
                    <a:pt x="28749" y="662"/>
                    <a:pt x="28749" y="662"/>
                    <a:pt x="28749" y="662"/>
                  </a:cubicBezTo>
                  <a:lnTo>
                    <a:pt x="28749" y="464"/>
                  </a:lnTo>
                  <a:close/>
                  <a:moveTo>
                    <a:pt x="28749" y="820"/>
                  </a:moveTo>
                  <a:cubicBezTo>
                    <a:pt x="30580" y="820"/>
                    <a:pt x="30580" y="820"/>
                    <a:pt x="30580" y="820"/>
                  </a:cubicBezTo>
                  <a:cubicBezTo>
                    <a:pt x="30580" y="1019"/>
                    <a:pt x="30580" y="1019"/>
                    <a:pt x="30580" y="1019"/>
                  </a:cubicBezTo>
                  <a:cubicBezTo>
                    <a:pt x="28749" y="1019"/>
                    <a:pt x="28749" y="1019"/>
                    <a:pt x="28749" y="1019"/>
                  </a:cubicBezTo>
                  <a:lnTo>
                    <a:pt x="28749" y="820"/>
                  </a:lnTo>
                  <a:close/>
                  <a:moveTo>
                    <a:pt x="28749" y="1176"/>
                  </a:moveTo>
                  <a:cubicBezTo>
                    <a:pt x="30580" y="1176"/>
                    <a:pt x="30580" y="1176"/>
                    <a:pt x="30580" y="1176"/>
                  </a:cubicBezTo>
                  <a:cubicBezTo>
                    <a:pt x="30580" y="1375"/>
                    <a:pt x="30580" y="1375"/>
                    <a:pt x="30580" y="1375"/>
                  </a:cubicBezTo>
                  <a:cubicBezTo>
                    <a:pt x="28749" y="1375"/>
                    <a:pt x="28749" y="1375"/>
                    <a:pt x="28749" y="1375"/>
                  </a:cubicBezTo>
                  <a:lnTo>
                    <a:pt x="28749" y="1176"/>
                  </a:lnTo>
                  <a:close/>
                  <a:moveTo>
                    <a:pt x="28749" y="1532"/>
                  </a:moveTo>
                  <a:cubicBezTo>
                    <a:pt x="30580" y="1532"/>
                    <a:pt x="30580" y="1532"/>
                    <a:pt x="30580" y="1532"/>
                  </a:cubicBezTo>
                  <a:cubicBezTo>
                    <a:pt x="30580" y="1731"/>
                    <a:pt x="30580" y="1731"/>
                    <a:pt x="30580" y="1731"/>
                  </a:cubicBezTo>
                  <a:cubicBezTo>
                    <a:pt x="28749" y="1731"/>
                    <a:pt x="28749" y="1731"/>
                    <a:pt x="28749" y="1731"/>
                  </a:cubicBezTo>
                  <a:lnTo>
                    <a:pt x="28749" y="1532"/>
                  </a:lnTo>
                  <a:close/>
                  <a:moveTo>
                    <a:pt x="28749" y="1889"/>
                  </a:moveTo>
                  <a:cubicBezTo>
                    <a:pt x="30580" y="1889"/>
                    <a:pt x="30580" y="1889"/>
                    <a:pt x="30580" y="1889"/>
                  </a:cubicBezTo>
                  <a:cubicBezTo>
                    <a:pt x="30580" y="2087"/>
                    <a:pt x="30580" y="2087"/>
                    <a:pt x="30580" y="2087"/>
                  </a:cubicBezTo>
                  <a:cubicBezTo>
                    <a:pt x="28749" y="2087"/>
                    <a:pt x="28749" y="2087"/>
                    <a:pt x="28749" y="2087"/>
                  </a:cubicBezTo>
                  <a:lnTo>
                    <a:pt x="28749" y="1889"/>
                  </a:lnTo>
                  <a:close/>
                  <a:moveTo>
                    <a:pt x="28749" y="2245"/>
                  </a:moveTo>
                  <a:cubicBezTo>
                    <a:pt x="30580" y="2245"/>
                    <a:pt x="30580" y="2245"/>
                    <a:pt x="30580" y="2245"/>
                  </a:cubicBezTo>
                  <a:cubicBezTo>
                    <a:pt x="30580" y="2444"/>
                    <a:pt x="30580" y="2444"/>
                    <a:pt x="30580" y="2444"/>
                  </a:cubicBezTo>
                  <a:cubicBezTo>
                    <a:pt x="28749" y="2444"/>
                    <a:pt x="28749" y="2444"/>
                    <a:pt x="28749" y="2444"/>
                  </a:cubicBezTo>
                  <a:lnTo>
                    <a:pt x="28749" y="2245"/>
                  </a:lnTo>
                  <a:close/>
                  <a:moveTo>
                    <a:pt x="28749" y="2601"/>
                  </a:moveTo>
                  <a:cubicBezTo>
                    <a:pt x="30580" y="2601"/>
                    <a:pt x="30580" y="2601"/>
                    <a:pt x="30580" y="2601"/>
                  </a:cubicBezTo>
                  <a:cubicBezTo>
                    <a:pt x="30580" y="2800"/>
                    <a:pt x="30580" y="2800"/>
                    <a:pt x="30580" y="2800"/>
                  </a:cubicBezTo>
                  <a:cubicBezTo>
                    <a:pt x="28749" y="2800"/>
                    <a:pt x="28749" y="2800"/>
                    <a:pt x="28749" y="2800"/>
                  </a:cubicBezTo>
                  <a:lnTo>
                    <a:pt x="28749" y="2601"/>
                  </a:lnTo>
                  <a:close/>
                  <a:moveTo>
                    <a:pt x="28749" y="2957"/>
                  </a:moveTo>
                  <a:cubicBezTo>
                    <a:pt x="30580" y="2957"/>
                    <a:pt x="30580" y="2957"/>
                    <a:pt x="30580" y="2957"/>
                  </a:cubicBezTo>
                  <a:cubicBezTo>
                    <a:pt x="30580" y="3156"/>
                    <a:pt x="30580" y="3156"/>
                    <a:pt x="30580" y="3156"/>
                  </a:cubicBezTo>
                  <a:cubicBezTo>
                    <a:pt x="28749" y="3156"/>
                    <a:pt x="28749" y="3156"/>
                    <a:pt x="28749" y="3156"/>
                  </a:cubicBezTo>
                  <a:lnTo>
                    <a:pt x="28749" y="2957"/>
                  </a:lnTo>
                  <a:close/>
                  <a:moveTo>
                    <a:pt x="28749" y="3314"/>
                  </a:moveTo>
                  <a:cubicBezTo>
                    <a:pt x="30580" y="3314"/>
                    <a:pt x="30580" y="3314"/>
                    <a:pt x="30580" y="3314"/>
                  </a:cubicBezTo>
                  <a:cubicBezTo>
                    <a:pt x="30580" y="3513"/>
                    <a:pt x="30580" y="3513"/>
                    <a:pt x="30580" y="3513"/>
                  </a:cubicBezTo>
                  <a:cubicBezTo>
                    <a:pt x="28749" y="3513"/>
                    <a:pt x="28749" y="3513"/>
                    <a:pt x="28749" y="3513"/>
                  </a:cubicBezTo>
                  <a:lnTo>
                    <a:pt x="28749" y="3314"/>
                  </a:lnTo>
                  <a:close/>
                  <a:moveTo>
                    <a:pt x="28749" y="3670"/>
                  </a:moveTo>
                  <a:cubicBezTo>
                    <a:pt x="30580" y="3670"/>
                    <a:pt x="30580" y="3670"/>
                    <a:pt x="30580" y="3670"/>
                  </a:cubicBezTo>
                  <a:cubicBezTo>
                    <a:pt x="30580" y="3718"/>
                    <a:pt x="30580" y="3718"/>
                    <a:pt x="30580" y="3718"/>
                  </a:cubicBezTo>
                  <a:cubicBezTo>
                    <a:pt x="30571" y="3718"/>
                    <a:pt x="30571" y="3718"/>
                    <a:pt x="30571" y="3718"/>
                  </a:cubicBezTo>
                  <a:cubicBezTo>
                    <a:pt x="30571" y="3869"/>
                    <a:pt x="30571" y="3869"/>
                    <a:pt x="30571" y="3869"/>
                  </a:cubicBezTo>
                  <a:cubicBezTo>
                    <a:pt x="28749" y="3869"/>
                    <a:pt x="28749" y="3869"/>
                    <a:pt x="28749" y="3869"/>
                  </a:cubicBezTo>
                  <a:lnTo>
                    <a:pt x="28749" y="3670"/>
                  </a:lnTo>
                  <a:close/>
                  <a:moveTo>
                    <a:pt x="28749" y="4026"/>
                  </a:moveTo>
                  <a:cubicBezTo>
                    <a:pt x="30571" y="4026"/>
                    <a:pt x="30571" y="4026"/>
                    <a:pt x="30571" y="4026"/>
                  </a:cubicBezTo>
                  <a:cubicBezTo>
                    <a:pt x="30571" y="4225"/>
                    <a:pt x="30571" y="4225"/>
                    <a:pt x="30571" y="4225"/>
                  </a:cubicBezTo>
                  <a:cubicBezTo>
                    <a:pt x="28749" y="4225"/>
                    <a:pt x="28749" y="4225"/>
                    <a:pt x="28749" y="4225"/>
                  </a:cubicBezTo>
                  <a:lnTo>
                    <a:pt x="28749" y="4026"/>
                  </a:lnTo>
                  <a:close/>
                  <a:moveTo>
                    <a:pt x="28749" y="4383"/>
                  </a:moveTo>
                  <a:cubicBezTo>
                    <a:pt x="30571" y="4383"/>
                    <a:pt x="30571" y="4383"/>
                    <a:pt x="30571" y="4383"/>
                  </a:cubicBezTo>
                  <a:cubicBezTo>
                    <a:pt x="30571" y="4581"/>
                    <a:pt x="30571" y="4581"/>
                    <a:pt x="30571" y="4581"/>
                  </a:cubicBezTo>
                  <a:cubicBezTo>
                    <a:pt x="28749" y="4581"/>
                    <a:pt x="28749" y="4581"/>
                    <a:pt x="28749" y="4581"/>
                  </a:cubicBezTo>
                  <a:lnTo>
                    <a:pt x="28749" y="4383"/>
                  </a:lnTo>
                  <a:close/>
                  <a:moveTo>
                    <a:pt x="28749" y="4739"/>
                  </a:moveTo>
                  <a:cubicBezTo>
                    <a:pt x="30571" y="4739"/>
                    <a:pt x="30571" y="4739"/>
                    <a:pt x="30571" y="4739"/>
                  </a:cubicBezTo>
                  <a:cubicBezTo>
                    <a:pt x="30571" y="4938"/>
                    <a:pt x="30571" y="4938"/>
                    <a:pt x="30571" y="4938"/>
                  </a:cubicBezTo>
                  <a:cubicBezTo>
                    <a:pt x="29450" y="4938"/>
                    <a:pt x="29450" y="4938"/>
                    <a:pt x="29450" y="4938"/>
                  </a:cubicBezTo>
                  <a:cubicBezTo>
                    <a:pt x="29450" y="4830"/>
                    <a:pt x="29450" y="4830"/>
                    <a:pt x="29450" y="4830"/>
                  </a:cubicBezTo>
                  <a:cubicBezTo>
                    <a:pt x="28794" y="4830"/>
                    <a:pt x="28794" y="4830"/>
                    <a:pt x="28794" y="4830"/>
                  </a:cubicBezTo>
                  <a:cubicBezTo>
                    <a:pt x="28794" y="4938"/>
                    <a:pt x="28794" y="4938"/>
                    <a:pt x="28794" y="4938"/>
                  </a:cubicBezTo>
                  <a:cubicBezTo>
                    <a:pt x="28749" y="4938"/>
                    <a:pt x="28749" y="4938"/>
                    <a:pt x="28749" y="4938"/>
                  </a:cubicBezTo>
                  <a:lnTo>
                    <a:pt x="28749" y="4739"/>
                  </a:lnTo>
                  <a:close/>
                  <a:moveTo>
                    <a:pt x="28249" y="6467"/>
                  </a:moveTo>
                  <a:cubicBezTo>
                    <a:pt x="28087" y="6467"/>
                    <a:pt x="28087" y="6467"/>
                    <a:pt x="28087" y="6467"/>
                  </a:cubicBezTo>
                  <a:cubicBezTo>
                    <a:pt x="28087" y="6350"/>
                    <a:pt x="28087" y="6350"/>
                    <a:pt x="28087" y="6350"/>
                  </a:cubicBezTo>
                  <a:cubicBezTo>
                    <a:pt x="28249" y="6350"/>
                    <a:pt x="28249" y="6350"/>
                    <a:pt x="28249" y="6350"/>
                  </a:cubicBezTo>
                  <a:lnTo>
                    <a:pt x="28249" y="6467"/>
                  </a:lnTo>
                  <a:close/>
                  <a:moveTo>
                    <a:pt x="28779" y="6605"/>
                  </a:moveTo>
                  <a:cubicBezTo>
                    <a:pt x="28545" y="6605"/>
                    <a:pt x="28545" y="6605"/>
                    <a:pt x="28545" y="6605"/>
                  </a:cubicBezTo>
                  <a:cubicBezTo>
                    <a:pt x="28545" y="6585"/>
                    <a:pt x="28545" y="6585"/>
                    <a:pt x="28545" y="6585"/>
                  </a:cubicBezTo>
                  <a:cubicBezTo>
                    <a:pt x="28779" y="6585"/>
                    <a:pt x="28779" y="6585"/>
                    <a:pt x="28779" y="6585"/>
                  </a:cubicBezTo>
                  <a:lnTo>
                    <a:pt x="28779" y="6605"/>
                  </a:lnTo>
                  <a:close/>
                  <a:moveTo>
                    <a:pt x="28539" y="5846"/>
                  </a:moveTo>
                  <a:cubicBezTo>
                    <a:pt x="28539" y="5521"/>
                    <a:pt x="28539" y="5521"/>
                    <a:pt x="28539" y="5521"/>
                  </a:cubicBezTo>
                  <a:cubicBezTo>
                    <a:pt x="28587" y="5521"/>
                    <a:pt x="28587" y="5521"/>
                    <a:pt x="28587" y="5521"/>
                  </a:cubicBezTo>
                  <a:cubicBezTo>
                    <a:pt x="28587" y="5783"/>
                    <a:pt x="28587" y="5783"/>
                    <a:pt x="28587" y="5783"/>
                  </a:cubicBezTo>
                  <a:cubicBezTo>
                    <a:pt x="28793" y="5783"/>
                    <a:pt x="28793" y="5783"/>
                    <a:pt x="28793" y="5783"/>
                  </a:cubicBezTo>
                  <a:cubicBezTo>
                    <a:pt x="28793" y="5846"/>
                    <a:pt x="28793" y="5846"/>
                    <a:pt x="28793" y="5846"/>
                  </a:cubicBezTo>
                  <a:lnTo>
                    <a:pt x="28539" y="5846"/>
                  </a:lnTo>
                  <a:close/>
                  <a:moveTo>
                    <a:pt x="29589" y="7559"/>
                  </a:moveTo>
                  <a:cubicBezTo>
                    <a:pt x="29587" y="7559"/>
                    <a:pt x="29587" y="7559"/>
                    <a:pt x="29587" y="7559"/>
                  </a:cubicBezTo>
                  <a:cubicBezTo>
                    <a:pt x="29587" y="7425"/>
                    <a:pt x="29587" y="7425"/>
                    <a:pt x="29587" y="7425"/>
                  </a:cubicBezTo>
                  <a:cubicBezTo>
                    <a:pt x="29421" y="7425"/>
                    <a:pt x="29421" y="7425"/>
                    <a:pt x="29421" y="7425"/>
                  </a:cubicBezTo>
                  <a:cubicBezTo>
                    <a:pt x="29421" y="7234"/>
                    <a:pt x="29421" y="7234"/>
                    <a:pt x="29421" y="7234"/>
                  </a:cubicBezTo>
                  <a:cubicBezTo>
                    <a:pt x="29589" y="7234"/>
                    <a:pt x="29589" y="7234"/>
                    <a:pt x="29589" y="7234"/>
                  </a:cubicBezTo>
                  <a:lnTo>
                    <a:pt x="29589" y="7559"/>
                  </a:lnTo>
                  <a:close/>
                  <a:moveTo>
                    <a:pt x="29720" y="6215"/>
                  </a:moveTo>
                  <a:cubicBezTo>
                    <a:pt x="29458" y="6215"/>
                    <a:pt x="29458" y="6215"/>
                    <a:pt x="29458" y="6215"/>
                  </a:cubicBezTo>
                  <a:cubicBezTo>
                    <a:pt x="29458" y="5890"/>
                    <a:pt x="29458" y="5890"/>
                    <a:pt x="29458" y="5890"/>
                  </a:cubicBezTo>
                  <a:cubicBezTo>
                    <a:pt x="29720" y="5890"/>
                    <a:pt x="29720" y="5890"/>
                    <a:pt x="29720" y="5890"/>
                  </a:cubicBezTo>
                  <a:lnTo>
                    <a:pt x="29720" y="6215"/>
                  </a:lnTo>
                  <a:close/>
                  <a:moveTo>
                    <a:pt x="30155" y="5846"/>
                  </a:moveTo>
                  <a:cubicBezTo>
                    <a:pt x="30155" y="5783"/>
                    <a:pt x="30155" y="5783"/>
                    <a:pt x="30155" y="5783"/>
                  </a:cubicBezTo>
                  <a:cubicBezTo>
                    <a:pt x="30418" y="5783"/>
                    <a:pt x="30418" y="5783"/>
                    <a:pt x="30418" y="5783"/>
                  </a:cubicBezTo>
                  <a:cubicBezTo>
                    <a:pt x="30418" y="5846"/>
                    <a:pt x="30418" y="5846"/>
                    <a:pt x="30418" y="5846"/>
                  </a:cubicBezTo>
                  <a:lnTo>
                    <a:pt x="30155" y="5846"/>
                  </a:lnTo>
                  <a:close/>
                  <a:moveTo>
                    <a:pt x="30760" y="7262"/>
                  </a:moveTo>
                  <a:cubicBezTo>
                    <a:pt x="30497" y="7262"/>
                    <a:pt x="30497" y="7262"/>
                    <a:pt x="30497" y="7262"/>
                  </a:cubicBezTo>
                  <a:cubicBezTo>
                    <a:pt x="30497" y="6937"/>
                    <a:pt x="30497" y="6937"/>
                    <a:pt x="30497" y="6937"/>
                  </a:cubicBezTo>
                  <a:cubicBezTo>
                    <a:pt x="30760" y="6937"/>
                    <a:pt x="30760" y="6937"/>
                    <a:pt x="30760" y="6937"/>
                  </a:cubicBezTo>
                  <a:lnTo>
                    <a:pt x="30760" y="7262"/>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7" name="Group 6">
              <a:extLst>
                <a:ext uri="{FF2B5EF4-FFF2-40B4-BE49-F238E27FC236}">
                  <a16:creationId xmlns:a16="http://schemas.microsoft.com/office/drawing/2014/main" id="{F0046639-67A9-8D12-BC99-8AF96217D1F5}"/>
                </a:ext>
              </a:extLst>
            </p:cNvPr>
            <p:cNvGrpSpPr/>
            <p:nvPr/>
          </p:nvGrpSpPr>
          <p:grpSpPr>
            <a:xfrm>
              <a:off x="3791543" y="2798956"/>
              <a:ext cx="532826" cy="1432242"/>
              <a:chOff x="-4999037" y="-1195388"/>
              <a:chExt cx="3362324" cy="9037956"/>
            </a:xfrm>
          </p:grpSpPr>
          <p:sp>
            <p:nvSpPr>
              <p:cNvPr id="358" name="Freeform 54">
                <a:extLst>
                  <a:ext uri="{FF2B5EF4-FFF2-40B4-BE49-F238E27FC236}">
                    <a16:creationId xmlns:a16="http://schemas.microsoft.com/office/drawing/2014/main" id="{704A24E2-311D-FE66-6887-7BB676FF1591}"/>
                  </a:ext>
                </a:extLst>
              </p:cNvPr>
              <p:cNvSpPr>
                <a:spLocks/>
              </p:cNvSpPr>
              <p:nvPr/>
            </p:nvSpPr>
            <p:spPr bwMode="auto">
              <a:xfrm>
                <a:off x="-4999037" y="-1195388"/>
                <a:ext cx="3362324" cy="9020175"/>
              </a:xfrm>
              <a:custGeom>
                <a:avLst/>
                <a:gdLst>
                  <a:gd name="T0" fmla="*/ 2118 w 2118"/>
                  <a:gd name="T1" fmla="*/ 5682 h 5682"/>
                  <a:gd name="T2" fmla="*/ 0 w 2118"/>
                  <a:gd name="T3" fmla="*/ 5682 h 5682"/>
                  <a:gd name="T4" fmla="*/ 0 w 2118"/>
                  <a:gd name="T5" fmla="*/ 325 h 5682"/>
                  <a:gd name="T6" fmla="*/ 2118 w 2118"/>
                  <a:gd name="T7" fmla="*/ 0 h 5682"/>
                  <a:gd name="T8" fmla="*/ 2118 w 2118"/>
                  <a:gd name="T9" fmla="*/ 5682 h 5682"/>
                </a:gdLst>
                <a:ahLst/>
                <a:cxnLst>
                  <a:cxn ang="0">
                    <a:pos x="T0" y="T1"/>
                  </a:cxn>
                  <a:cxn ang="0">
                    <a:pos x="T2" y="T3"/>
                  </a:cxn>
                  <a:cxn ang="0">
                    <a:pos x="T4" y="T5"/>
                  </a:cxn>
                  <a:cxn ang="0">
                    <a:pos x="T6" y="T7"/>
                  </a:cxn>
                  <a:cxn ang="0">
                    <a:pos x="T8" y="T9"/>
                  </a:cxn>
                </a:cxnLst>
                <a:rect l="0" t="0" r="r" b="b"/>
                <a:pathLst>
                  <a:path w="2118" h="5682">
                    <a:moveTo>
                      <a:pt x="2118" y="5682"/>
                    </a:moveTo>
                    <a:lnTo>
                      <a:pt x="0" y="5682"/>
                    </a:lnTo>
                    <a:lnTo>
                      <a:pt x="0" y="325"/>
                    </a:lnTo>
                    <a:lnTo>
                      <a:pt x="2118" y="0"/>
                    </a:lnTo>
                    <a:lnTo>
                      <a:pt x="2118" y="56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59" name="Rectangle 55">
                <a:extLst>
                  <a:ext uri="{FF2B5EF4-FFF2-40B4-BE49-F238E27FC236}">
                    <a16:creationId xmlns:a16="http://schemas.microsoft.com/office/drawing/2014/main" id="{94466402-0042-7DA0-36DD-76F1E2756E1F}"/>
                  </a:ext>
                </a:extLst>
              </p:cNvPr>
              <p:cNvSpPr>
                <a:spLocks noChangeArrowheads="1"/>
              </p:cNvSpPr>
              <p:nvPr/>
            </p:nvSpPr>
            <p:spPr bwMode="auto">
              <a:xfrm>
                <a:off x="-4746625" y="-471488"/>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0" name="Rectangle 56">
                <a:extLst>
                  <a:ext uri="{FF2B5EF4-FFF2-40B4-BE49-F238E27FC236}">
                    <a16:creationId xmlns:a16="http://schemas.microsoft.com/office/drawing/2014/main" id="{DC183A25-6CFC-784F-94F4-07EE3CA5DDD3}"/>
                  </a:ext>
                </a:extLst>
              </p:cNvPr>
              <p:cNvSpPr>
                <a:spLocks noChangeArrowheads="1"/>
              </p:cNvSpPr>
              <p:nvPr/>
            </p:nvSpPr>
            <p:spPr bwMode="auto">
              <a:xfrm>
                <a:off x="-4746625" y="82550"/>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1" name="Rectangle 57">
                <a:extLst>
                  <a:ext uri="{FF2B5EF4-FFF2-40B4-BE49-F238E27FC236}">
                    <a16:creationId xmlns:a16="http://schemas.microsoft.com/office/drawing/2014/main" id="{E30ECC67-762E-FDFE-80A7-812AD796C8A8}"/>
                  </a:ext>
                </a:extLst>
              </p:cNvPr>
              <p:cNvSpPr>
                <a:spLocks noChangeArrowheads="1"/>
              </p:cNvSpPr>
              <p:nvPr/>
            </p:nvSpPr>
            <p:spPr bwMode="auto">
              <a:xfrm>
                <a:off x="-4746625" y="63976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2" name="Rectangle 58">
                <a:extLst>
                  <a:ext uri="{FF2B5EF4-FFF2-40B4-BE49-F238E27FC236}">
                    <a16:creationId xmlns:a16="http://schemas.microsoft.com/office/drawing/2014/main" id="{CA15EBEA-CF6B-7C65-F857-7F77F7A9EC39}"/>
                  </a:ext>
                </a:extLst>
              </p:cNvPr>
              <p:cNvSpPr>
                <a:spLocks noChangeArrowheads="1"/>
              </p:cNvSpPr>
              <p:nvPr/>
            </p:nvSpPr>
            <p:spPr bwMode="auto">
              <a:xfrm>
                <a:off x="-4746625" y="1195388"/>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3" name="Rectangle 59">
                <a:extLst>
                  <a:ext uri="{FF2B5EF4-FFF2-40B4-BE49-F238E27FC236}">
                    <a16:creationId xmlns:a16="http://schemas.microsoft.com/office/drawing/2014/main" id="{223C59EF-D06C-BA76-5BDD-C1E442FF88D4}"/>
                  </a:ext>
                </a:extLst>
              </p:cNvPr>
              <p:cNvSpPr>
                <a:spLocks noChangeArrowheads="1"/>
              </p:cNvSpPr>
              <p:nvPr/>
            </p:nvSpPr>
            <p:spPr bwMode="auto">
              <a:xfrm>
                <a:off x="-4746625" y="175101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4" name="Rectangle 60">
                <a:extLst>
                  <a:ext uri="{FF2B5EF4-FFF2-40B4-BE49-F238E27FC236}">
                    <a16:creationId xmlns:a16="http://schemas.microsoft.com/office/drawing/2014/main" id="{B0937BE1-70ED-BB12-8210-D5B9E26E58E4}"/>
                  </a:ext>
                </a:extLst>
              </p:cNvPr>
              <p:cNvSpPr>
                <a:spLocks noChangeArrowheads="1"/>
              </p:cNvSpPr>
              <p:nvPr/>
            </p:nvSpPr>
            <p:spPr bwMode="auto">
              <a:xfrm>
                <a:off x="-4746625" y="2306638"/>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5" name="Rectangle 61">
                <a:extLst>
                  <a:ext uri="{FF2B5EF4-FFF2-40B4-BE49-F238E27FC236}">
                    <a16:creationId xmlns:a16="http://schemas.microsoft.com/office/drawing/2014/main" id="{73259153-58B5-E9F0-DEAB-E5DA64407FF2}"/>
                  </a:ext>
                </a:extLst>
              </p:cNvPr>
              <p:cNvSpPr>
                <a:spLocks noChangeArrowheads="1"/>
              </p:cNvSpPr>
              <p:nvPr/>
            </p:nvSpPr>
            <p:spPr bwMode="auto">
              <a:xfrm>
                <a:off x="-4746625" y="286226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6" name="Rectangle 62">
                <a:extLst>
                  <a:ext uri="{FF2B5EF4-FFF2-40B4-BE49-F238E27FC236}">
                    <a16:creationId xmlns:a16="http://schemas.microsoft.com/office/drawing/2014/main" id="{1848612C-B340-B68F-3E59-740CA6685F45}"/>
                  </a:ext>
                </a:extLst>
              </p:cNvPr>
              <p:cNvSpPr>
                <a:spLocks noChangeArrowheads="1"/>
              </p:cNvSpPr>
              <p:nvPr/>
            </p:nvSpPr>
            <p:spPr bwMode="auto">
              <a:xfrm>
                <a:off x="-4746625" y="3417888"/>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7" name="Rectangle 63">
                <a:extLst>
                  <a:ext uri="{FF2B5EF4-FFF2-40B4-BE49-F238E27FC236}">
                    <a16:creationId xmlns:a16="http://schemas.microsoft.com/office/drawing/2014/main" id="{7C663DF0-4941-1211-5389-EF940C398112}"/>
                  </a:ext>
                </a:extLst>
              </p:cNvPr>
              <p:cNvSpPr>
                <a:spLocks noChangeArrowheads="1"/>
              </p:cNvSpPr>
              <p:nvPr/>
            </p:nvSpPr>
            <p:spPr bwMode="auto">
              <a:xfrm>
                <a:off x="-4746625" y="397351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8" name="Rectangle 64">
                <a:extLst>
                  <a:ext uri="{FF2B5EF4-FFF2-40B4-BE49-F238E27FC236}">
                    <a16:creationId xmlns:a16="http://schemas.microsoft.com/office/drawing/2014/main" id="{7E512BF8-DF3A-F55C-3DD2-FD9B54C5CE65}"/>
                  </a:ext>
                </a:extLst>
              </p:cNvPr>
              <p:cNvSpPr>
                <a:spLocks noChangeArrowheads="1"/>
              </p:cNvSpPr>
              <p:nvPr/>
            </p:nvSpPr>
            <p:spPr bwMode="auto">
              <a:xfrm>
                <a:off x="-4746625" y="4529138"/>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69" name="Rectangle 65">
                <a:extLst>
                  <a:ext uri="{FF2B5EF4-FFF2-40B4-BE49-F238E27FC236}">
                    <a16:creationId xmlns:a16="http://schemas.microsoft.com/office/drawing/2014/main" id="{7F8A0E35-2544-236C-801B-A47CA58E4ED3}"/>
                  </a:ext>
                </a:extLst>
              </p:cNvPr>
              <p:cNvSpPr>
                <a:spLocks noChangeArrowheads="1"/>
              </p:cNvSpPr>
              <p:nvPr/>
            </p:nvSpPr>
            <p:spPr bwMode="auto">
              <a:xfrm>
                <a:off x="-4746625" y="508476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0" name="Rectangle 66">
                <a:extLst>
                  <a:ext uri="{FF2B5EF4-FFF2-40B4-BE49-F238E27FC236}">
                    <a16:creationId xmlns:a16="http://schemas.microsoft.com/office/drawing/2014/main" id="{7CAB45F5-3B2D-2D1E-08EF-D757DD6BF442}"/>
                  </a:ext>
                </a:extLst>
              </p:cNvPr>
              <p:cNvSpPr>
                <a:spLocks noChangeArrowheads="1"/>
              </p:cNvSpPr>
              <p:nvPr/>
            </p:nvSpPr>
            <p:spPr bwMode="auto">
              <a:xfrm>
                <a:off x="-4746625" y="5640388"/>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1" name="Rectangle 67">
                <a:extLst>
                  <a:ext uri="{FF2B5EF4-FFF2-40B4-BE49-F238E27FC236}">
                    <a16:creationId xmlns:a16="http://schemas.microsoft.com/office/drawing/2014/main" id="{203EFFE0-534F-DDE5-0893-575BE05BA631}"/>
                  </a:ext>
                </a:extLst>
              </p:cNvPr>
              <p:cNvSpPr>
                <a:spLocks noChangeArrowheads="1"/>
              </p:cNvSpPr>
              <p:nvPr/>
            </p:nvSpPr>
            <p:spPr bwMode="auto">
              <a:xfrm>
                <a:off x="-4746625" y="6196013"/>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372" name="Rectangle 68">
                <a:extLst>
                  <a:ext uri="{FF2B5EF4-FFF2-40B4-BE49-F238E27FC236}">
                    <a16:creationId xmlns:a16="http://schemas.microsoft.com/office/drawing/2014/main" id="{A2C1B1C9-8C13-7512-2C52-718556281AF6}"/>
                  </a:ext>
                </a:extLst>
              </p:cNvPr>
              <p:cNvSpPr>
                <a:spLocks noChangeArrowheads="1"/>
              </p:cNvSpPr>
              <p:nvPr/>
            </p:nvSpPr>
            <p:spPr bwMode="auto">
              <a:xfrm>
                <a:off x="-4132263" y="6717030"/>
                <a:ext cx="1628775" cy="1125538"/>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8" name="Group 7">
              <a:extLst>
                <a:ext uri="{FF2B5EF4-FFF2-40B4-BE49-F238E27FC236}">
                  <a16:creationId xmlns:a16="http://schemas.microsoft.com/office/drawing/2014/main" id="{378C5F50-AED5-471D-B6EB-D90507F510B0}"/>
                </a:ext>
              </a:extLst>
            </p:cNvPr>
            <p:cNvGrpSpPr/>
            <p:nvPr/>
          </p:nvGrpSpPr>
          <p:grpSpPr>
            <a:xfrm flipH="1">
              <a:off x="4566806" y="2335288"/>
              <a:ext cx="565264" cy="1903386"/>
              <a:chOff x="12499928" y="274639"/>
              <a:chExt cx="3651388" cy="12295150"/>
            </a:xfrm>
          </p:grpSpPr>
          <p:sp>
            <p:nvSpPr>
              <p:cNvPr id="297" name="Freeform 92">
                <a:extLst>
                  <a:ext uri="{FF2B5EF4-FFF2-40B4-BE49-F238E27FC236}">
                    <a16:creationId xmlns:a16="http://schemas.microsoft.com/office/drawing/2014/main" id="{C7818FCB-DA8E-13B4-9B1B-16AA6B8C178D}"/>
                  </a:ext>
                </a:extLst>
              </p:cNvPr>
              <p:cNvSpPr>
                <a:spLocks/>
              </p:cNvSpPr>
              <p:nvPr/>
            </p:nvSpPr>
            <p:spPr bwMode="auto">
              <a:xfrm>
                <a:off x="12499928" y="274639"/>
                <a:ext cx="3651388" cy="12295150"/>
              </a:xfrm>
              <a:custGeom>
                <a:avLst/>
                <a:gdLst>
                  <a:gd name="T0" fmla="*/ 1853 w 2169"/>
                  <a:gd name="T1" fmla="*/ 7310 h 7310"/>
                  <a:gd name="T2" fmla="*/ 317 w 2169"/>
                  <a:gd name="T3" fmla="*/ 7310 h 7310"/>
                  <a:gd name="T4" fmla="*/ 0 w 2169"/>
                  <a:gd name="T5" fmla="*/ 6993 h 7310"/>
                  <a:gd name="T6" fmla="*/ 0 w 2169"/>
                  <a:gd name="T7" fmla="*/ 317 h 7310"/>
                  <a:gd name="T8" fmla="*/ 317 w 2169"/>
                  <a:gd name="T9" fmla="*/ 0 h 7310"/>
                  <a:gd name="T10" fmla="*/ 1853 w 2169"/>
                  <a:gd name="T11" fmla="*/ 0 h 7310"/>
                  <a:gd name="T12" fmla="*/ 2169 w 2169"/>
                  <a:gd name="T13" fmla="*/ 317 h 7310"/>
                  <a:gd name="T14" fmla="*/ 2169 w 2169"/>
                  <a:gd name="T15" fmla="*/ 6993 h 7310"/>
                  <a:gd name="T16" fmla="*/ 1853 w 2169"/>
                  <a:gd name="T17" fmla="*/ 7310 h 7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9" h="7310">
                    <a:moveTo>
                      <a:pt x="1853" y="7310"/>
                    </a:moveTo>
                    <a:cubicBezTo>
                      <a:pt x="317" y="7310"/>
                      <a:pt x="317" y="7310"/>
                      <a:pt x="317" y="7310"/>
                    </a:cubicBezTo>
                    <a:cubicBezTo>
                      <a:pt x="142" y="7310"/>
                      <a:pt x="0" y="7167"/>
                      <a:pt x="0" y="6993"/>
                    </a:cubicBezTo>
                    <a:cubicBezTo>
                      <a:pt x="0" y="317"/>
                      <a:pt x="0" y="317"/>
                      <a:pt x="0" y="317"/>
                    </a:cubicBezTo>
                    <a:cubicBezTo>
                      <a:pt x="0" y="142"/>
                      <a:pt x="142" y="0"/>
                      <a:pt x="317" y="0"/>
                    </a:cubicBezTo>
                    <a:cubicBezTo>
                      <a:pt x="1853" y="0"/>
                      <a:pt x="1853" y="0"/>
                      <a:pt x="1853" y="0"/>
                    </a:cubicBezTo>
                    <a:cubicBezTo>
                      <a:pt x="2027" y="0"/>
                      <a:pt x="2169" y="142"/>
                      <a:pt x="2169" y="317"/>
                    </a:cubicBezTo>
                    <a:cubicBezTo>
                      <a:pt x="2169" y="6993"/>
                      <a:pt x="2169" y="6993"/>
                      <a:pt x="2169" y="6993"/>
                    </a:cubicBezTo>
                    <a:cubicBezTo>
                      <a:pt x="2169" y="7167"/>
                      <a:pt x="2027" y="7310"/>
                      <a:pt x="1853" y="73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8" name="Freeform 93">
                <a:extLst>
                  <a:ext uri="{FF2B5EF4-FFF2-40B4-BE49-F238E27FC236}">
                    <a16:creationId xmlns:a16="http://schemas.microsoft.com/office/drawing/2014/main" id="{CC22A59F-0F40-296D-9A0B-5F4DC55FACFF}"/>
                  </a:ext>
                </a:extLst>
              </p:cNvPr>
              <p:cNvSpPr>
                <a:spLocks/>
              </p:cNvSpPr>
              <p:nvPr/>
            </p:nvSpPr>
            <p:spPr bwMode="auto">
              <a:xfrm>
                <a:off x="12845080" y="920918"/>
                <a:ext cx="559110" cy="559991"/>
              </a:xfrm>
              <a:custGeom>
                <a:avLst/>
                <a:gdLst>
                  <a:gd name="T0" fmla="*/ 227 w 332"/>
                  <a:gd name="T1" fmla="*/ 333 h 333"/>
                  <a:gd name="T2" fmla="*/ 106 w 332"/>
                  <a:gd name="T3" fmla="*/ 333 h 333"/>
                  <a:gd name="T4" fmla="*/ 0 w 332"/>
                  <a:gd name="T5" fmla="*/ 227 h 333"/>
                  <a:gd name="T6" fmla="*/ 0 w 332"/>
                  <a:gd name="T7" fmla="*/ 106 h 333"/>
                  <a:gd name="T8" fmla="*/ 106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6" y="333"/>
                      <a:pt x="106" y="333"/>
                      <a:pt x="106" y="333"/>
                    </a:cubicBezTo>
                    <a:cubicBezTo>
                      <a:pt x="47" y="333"/>
                      <a:pt x="0" y="285"/>
                      <a:pt x="0" y="227"/>
                    </a:cubicBezTo>
                    <a:cubicBezTo>
                      <a:pt x="0" y="106"/>
                      <a:pt x="0" y="106"/>
                      <a:pt x="0" y="106"/>
                    </a:cubicBezTo>
                    <a:cubicBezTo>
                      <a:pt x="0" y="48"/>
                      <a:pt x="47" y="0"/>
                      <a:pt x="106"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99" name="Freeform 94">
                <a:extLst>
                  <a:ext uri="{FF2B5EF4-FFF2-40B4-BE49-F238E27FC236}">
                    <a16:creationId xmlns:a16="http://schemas.microsoft.com/office/drawing/2014/main" id="{C0479090-18C9-8D88-64D9-DCD452763540}"/>
                  </a:ext>
                </a:extLst>
              </p:cNvPr>
              <p:cNvSpPr>
                <a:spLocks/>
              </p:cNvSpPr>
              <p:nvPr/>
            </p:nvSpPr>
            <p:spPr bwMode="auto">
              <a:xfrm>
                <a:off x="13646325" y="920918"/>
                <a:ext cx="559110" cy="559991"/>
              </a:xfrm>
              <a:custGeom>
                <a:avLst/>
                <a:gdLst>
                  <a:gd name="T0" fmla="*/ 226 w 332"/>
                  <a:gd name="T1" fmla="*/ 333 h 333"/>
                  <a:gd name="T2" fmla="*/ 105 w 332"/>
                  <a:gd name="T3" fmla="*/ 333 h 333"/>
                  <a:gd name="T4" fmla="*/ 0 w 332"/>
                  <a:gd name="T5" fmla="*/ 227 h 333"/>
                  <a:gd name="T6" fmla="*/ 0 w 332"/>
                  <a:gd name="T7" fmla="*/ 106 h 333"/>
                  <a:gd name="T8" fmla="*/ 105 w 332"/>
                  <a:gd name="T9" fmla="*/ 0 h 333"/>
                  <a:gd name="T10" fmla="*/ 226 w 332"/>
                  <a:gd name="T11" fmla="*/ 0 h 333"/>
                  <a:gd name="T12" fmla="*/ 332 w 332"/>
                  <a:gd name="T13" fmla="*/ 106 h 333"/>
                  <a:gd name="T14" fmla="*/ 332 w 332"/>
                  <a:gd name="T15" fmla="*/ 227 h 333"/>
                  <a:gd name="T16" fmla="*/ 226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6" y="333"/>
                    </a:moveTo>
                    <a:cubicBezTo>
                      <a:pt x="105" y="333"/>
                      <a:pt x="105" y="333"/>
                      <a:pt x="105" y="333"/>
                    </a:cubicBezTo>
                    <a:cubicBezTo>
                      <a:pt x="47" y="333"/>
                      <a:pt x="0" y="285"/>
                      <a:pt x="0" y="227"/>
                    </a:cubicBezTo>
                    <a:cubicBezTo>
                      <a:pt x="0" y="106"/>
                      <a:pt x="0" y="106"/>
                      <a:pt x="0" y="106"/>
                    </a:cubicBezTo>
                    <a:cubicBezTo>
                      <a:pt x="0" y="48"/>
                      <a:pt x="47" y="0"/>
                      <a:pt x="105" y="0"/>
                    </a:cubicBezTo>
                    <a:cubicBezTo>
                      <a:pt x="226" y="0"/>
                      <a:pt x="226" y="0"/>
                      <a:pt x="226" y="0"/>
                    </a:cubicBezTo>
                    <a:cubicBezTo>
                      <a:pt x="285" y="0"/>
                      <a:pt x="332" y="48"/>
                      <a:pt x="332" y="106"/>
                    </a:cubicBezTo>
                    <a:cubicBezTo>
                      <a:pt x="332" y="227"/>
                      <a:pt x="332" y="227"/>
                      <a:pt x="332" y="227"/>
                    </a:cubicBezTo>
                    <a:cubicBezTo>
                      <a:pt x="332" y="285"/>
                      <a:pt x="285" y="333"/>
                      <a:pt x="226"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0" name="Freeform 95">
                <a:extLst>
                  <a:ext uri="{FF2B5EF4-FFF2-40B4-BE49-F238E27FC236}">
                    <a16:creationId xmlns:a16="http://schemas.microsoft.com/office/drawing/2014/main" id="{55C6757D-6528-3879-47F9-96242A573E79}"/>
                  </a:ext>
                </a:extLst>
              </p:cNvPr>
              <p:cNvSpPr>
                <a:spLocks/>
              </p:cNvSpPr>
              <p:nvPr/>
            </p:nvSpPr>
            <p:spPr bwMode="auto">
              <a:xfrm>
                <a:off x="14445809" y="920918"/>
                <a:ext cx="560871" cy="559991"/>
              </a:xfrm>
              <a:custGeom>
                <a:avLst/>
                <a:gdLst>
                  <a:gd name="T0" fmla="*/ 227 w 333"/>
                  <a:gd name="T1" fmla="*/ 333 h 333"/>
                  <a:gd name="T2" fmla="*/ 106 w 333"/>
                  <a:gd name="T3" fmla="*/ 333 h 333"/>
                  <a:gd name="T4" fmla="*/ 0 w 333"/>
                  <a:gd name="T5" fmla="*/ 227 h 333"/>
                  <a:gd name="T6" fmla="*/ 0 w 333"/>
                  <a:gd name="T7" fmla="*/ 106 h 333"/>
                  <a:gd name="T8" fmla="*/ 106 w 333"/>
                  <a:gd name="T9" fmla="*/ 0 h 333"/>
                  <a:gd name="T10" fmla="*/ 227 w 333"/>
                  <a:gd name="T11" fmla="*/ 0 h 333"/>
                  <a:gd name="T12" fmla="*/ 333 w 333"/>
                  <a:gd name="T13" fmla="*/ 106 h 333"/>
                  <a:gd name="T14" fmla="*/ 333 w 333"/>
                  <a:gd name="T15" fmla="*/ 227 h 333"/>
                  <a:gd name="T16" fmla="*/ 227 w 333"/>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3">
                    <a:moveTo>
                      <a:pt x="227" y="333"/>
                    </a:moveTo>
                    <a:cubicBezTo>
                      <a:pt x="106" y="333"/>
                      <a:pt x="106" y="333"/>
                      <a:pt x="106" y="333"/>
                    </a:cubicBezTo>
                    <a:cubicBezTo>
                      <a:pt x="48" y="333"/>
                      <a:pt x="0" y="285"/>
                      <a:pt x="0" y="227"/>
                    </a:cubicBezTo>
                    <a:cubicBezTo>
                      <a:pt x="0" y="106"/>
                      <a:pt x="0" y="106"/>
                      <a:pt x="0" y="106"/>
                    </a:cubicBezTo>
                    <a:cubicBezTo>
                      <a:pt x="0" y="48"/>
                      <a:pt x="48" y="0"/>
                      <a:pt x="106" y="0"/>
                    </a:cubicBezTo>
                    <a:cubicBezTo>
                      <a:pt x="227" y="0"/>
                      <a:pt x="227" y="0"/>
                      <a:pt x="227" y="0"/>
                    </a:cubicBezTo>
                    <a:cubicBezTo>
                      <a:pt x="285" y="0"/>
                      <a:pt x="333" y="48"/>
                      <a:pt x="333" y="106"/>
                    </a:cubicBezTo>
                    <a:cubicBezTo>
                      <a:pt x="333" y="227"/>
                      <a:pt x="333" y="227"/>
                      <a:pt x="333" y="227"/>
                    </a:cubicBezTo>
                    <a:cubicBezTo>
                      <a:pt x="333"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1" name="Freeform 96">
                <a:extLst>
                  <a:ext uri="{FF2B5EF4-FFF2-40B4-BE49-F238E27FC236}">
                    <a16:creationId xmlns:a16="http://schemas.microsoft.com/office/drawing/2014/main" id="{085FFF8E-F3F6-BC5F-82FA-AE879774AA56}"/>
                  </a:ext>
                </a:extLst>
              </p:cNvPr>
              <p:cNvSpPr>
                <a:spLocks/>
              </p:cNvSpPr>
              <p:nvPr/>
            </p:nvSpPr>
            <p:spPr bwMode="auto">
              <a:xfrm>
                <a:off x="15247054" y="920918"/>
                <a:ext cx="559110" cy="559991"/>
              </a:xfrm>
              <a:custGeom>
                <a:avLst/>
                <a:gdLst>
                  <a:gd name="T0" fmla="*/ 227 w 332"/>
                  <a:gd name="T1" fmla="*/ 333 h 333"/>
                  <a:gd name="T2" fmla="*/ 105 w 332"/>
                  <a:gd name="T3" fmla="*/ 333 h 333"/>
                  <a:gd name="T4" fmla="*/ 0 w 332"/>
                  <a:gd name="T5" fmla="*/ 227 h 333"/>
                  <a:gd name="T6" fmla="*/ 0 w 332"/>
                  <a:gd name="T7" fmla="*/ 106 h 333"/>
                  <a:gd name="T8" fmla="*/ 105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5" y="333"/>
                      <a:pt x="105" y="333"/>
                      <a:pt x="105" y="333"/>
                    </a:cubicBezTo>
                    <a:cubicBezTo>
                      <a:pt x="47" y="333"/>
                      <a:pt x="0" y="285"/>
                      <a:pt x="0" y="227"/>
                    </a:cubicBezTo>
                    <a:cubicBezTo>
                      <a:pt x="0" y="106"/>
                      <a:pt x="0" y="106"/>
                      <a:pt x="0" y="106"/>
                    </a:cubicBezTo>
                    <a:cubicBezTo>
                      <a:pt x="0" y="48"/>
                      <a:pt x="47" y="0"/>
                      <a:pt x="105"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2" name="Freeform 97">
                <a:extLst>
                  <a:ext uri="{FF2B5EF4-FFF2-40B4-BE49-F238E27FC236}">
                    <a16:creationId xmlns:a16="http://schemas.microsoft.com/office/drawing/2014/main" id="{FBE92310-90EE-039E-9272-022F50B4B95F}"/>
                  </a:ext>
                </a:extLst>
              </p:cNvPr>
              <p:cNvSpPr>
                <a:spLocks/>
              </p:cNvSpPr>
              <p:nvPr/>
            </p:nvSpPr>
            <p:spPr bwMode="auto">
              <a:xfrm>
                <a:off x="12845080" y="1677258"/>
                <a:ext cx="559110" cy="558230"/>
              </a:xfrm>
              <a:custGeom>
                <a:avLst/>
                <a:gdLst>
                  <a:gd name="T0" fmla="*/ 227 w 332"/>
                  <a:gd name="T1" fmla="*/ 332 h 332"/>
                  <a:gd name="T2" fmla="*/ 106 w 332"/>
                  <a:gd name="T3" fmla="*/ 332 h 332"/>
                  <a:gd name="T4" fmla="*/ 0 w 332"/>
                  <a:gd name="T5" fmla="*/ 227 h 332"/>
                  <a:gd name="T6" fmla="*/ 0 w 332"/>
                  <a:gd name="T7" fmla="*/ 105 h 332"/>
                  <a:gd name="T8" fmla="*/ 106 w 332"/>
                  <a:gd name="T9" fmla="*/ 0 h 332"/>
                  <a:gd name="T10" fmla="*/ 227 w 332"/>
                  <a:gd name="T11" fmla="*/ 0 h 332"/>
                  <a:gd name="T12" fmla="*/ 332 w 332"/>
                  <a:gd name="T13" fmla="*/ 105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7"/>
                    </a:cubicBezTo>
                    <a:cubicBezTo>
                      <a:pt x="0" y="105"/>
                      <a:pt x="0" y="105"/>
                      <a:pt x="0" y="105"/>
                    </a:cubicBezTo>
                    <a:cubicBezTo>
                      <a:pt x="0" y="47"/>
                      <a:pt x="47" y="0"/>
                      <a:pt x="106" y="0"/>
                    </a:cubicBezTo>
                    <a:cubicBezTo>
                      <a:pt x="227" y="0"/>
                      <a:pt x="227" y="0"/>
                      <a:pt x="227" y="0"/>
                    </a:cubicBezTo>
                    <a:cubicBezTo>
                      <a:pt x="285" y="0"/>
                      <a:pt x="332" y="47"/>
                      <a:pt x="332" y="105"/>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3" name="Freeform 98">
                <a:extLst>
                  <a:ext uri="{FF2B5EF4-FFF2-40B4-BE49-F238E27FC236}">
                    <a16:creationId xmlns:a16="http://schemas.microsoft.com/office/drawing/2014/main" id="{787ED754-4E2E-79E7-6078-1B348A47056F}"/>
                  </a:ext>
                </a:extLst>
              </p:cNvPr>
              <p:cNvSpPr>
                <a:spLocks/>
              </p:cNvSpPr>
              <p:nvPr/>
            </p:nvSpPr>
            <p:spPr bwMode="auto">
              <a:xfrm>
                <a:off x="13646325" y="1677258"/>
                <a:ext cx="559110" cy="558230"/>
              </a:xfrm>
              <a:custGeom>
                <a:avLst/>
                <a:gdLst>
                  <a:gd name="T0" fmla="*/ 226 w 332"/>
                  <a:gd name="T1" fmla="*/ 332 h 332"/>
                  <a:gd name="T2" fmla="*/ 105 w 332"/>
                  <a:gd name="T3" fmla="*/ 332 h 332"/>
                  <a:gd name="T4" fmla="*/ 0 w 332"/>
                  <a:gd name="T5" fmla="*/ 227 h 332"/>
                  <a:gd name="T6" fmla="*/ 0 w 332"/>
                  <a:gd name="T7" fmla="*/ 105 h 332"/>
                  <a:gd name="T8" fmla="*/ 105 w 332"/>
                  <a:gd name="T9" fmla="*/ 0 h 332"/>
                  <a:gd name="T10" fmla="*/ 226 w 332"/>
                  <a:gd name="T11" fmla="*/ 0 h 332"/>
                  <a:gd name="T12" fmla="*/ 332 w 332"/>
                  <a:gd name="T13" fmla="*/ 105 h 332"/>
                  <a:gd name="T14" fmla="*/ 332 w 332"/>
                  <a:gd name="T15" fmla="*/ 227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7"/>
                    </a:cubicBezTo>
                    <a:cubicBezTo>
                      <a:pt x="0" y="105"/>
                      <a:pt x="0" y="105"/>
                      <a:pt x="0" y="105"/>
                    </a:cubicBezTo>
                    <a:cubicBezTo>
                      <a:pt x="0" y="47"/>
                      <a:pt x="47" y="0"/>
                      <a:pt x="105" y="0"/>
                    </a:cubicBezTo>
                    <a:cubicBezTo>
                      <a:pt x="226" y="0"/>
                      <a:pt x="226" y="0"/>
                      <a:pt x="226" y="0"/>
                    </a:cubicBezTo>
                    <a:cubicBezTo>
                      <a:pt x="285" y="0"/>
                      <a:pt x="332" y="47"/>
                      <a:pt x="332" y="105"/>
                    </a:cubicBezTo>
                    <a:cubicBezTo>
                      <a:pt x="332" y="227"/>
                      <a:pt x="332" y="227"/>
                      <a:pt x="332" y="227"/>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4" name="Freeform 99">
                <a:extLst>
                  <a:ext uri="{FF2B5EF4-FFF2-40B4-BE49-F238E27FC236}">
                    <a16:creationId xmlns:a16="http://schemas.microsoft.com/office/drawing/2014/main" id="{97345B22-30DB-4956-60A6-44A44F07BC66}"/>
                  </a:ext>
                </a:extLst>
              </p:cNvPr>
              <p:cNvSpPr>
                <a:spLocks/>
              </p:cNvSpPr>
              <p:nvPr/>
            </p:nvSpPr>
            <p:spPr bwMode="auto">
              <a:xfrm>
                <a:off x="14445809" y="1677258"/>
                <a:ext cx="560871" cy="558230"/>
              </a:xfrm>
              <a:custGeom>
                <a:avLst/>
                <a:gdLst>
                  <a:gd name="T0" fmla="*/ 227 w 333"/>
                  <a:gd name="T1" fmla="*/ 332 h 332"/>
                  <a:gd name="T2" fmla="*/ 106 w 333"/>
                  <a:gd name="T3" fmla="*/ 332 h 332"/>
                  <a:gd name="T4" fmla="*/ 0 w 333"/>
                  <a:gd name="T5" fmla="*/ 227 h 332"/>
                  <a:gd name="T6" fmla="*/ 0 w 333"/>
                  <a:gd name="T7" fmla="*/ 105 h 332"/>
                  <a:gd name="T8" fmla="*/ 106 w 333"/>
                  <a:gd name="T9" fmla="*/ 0 h 332"/>
                  <a:gd name="T10" fmla="*/ 227 w 333"/>
                  <a:gd name="T11" fmla="*/ 0 h 332"/>
                  <a:gd name="T12" fmla="*/ 333 w 333"/>
                  <a:gd name="T13" fmla="*/ 105 h 332"/>
                  <a:gd name="T14" fmla="*/ 333 w 333"/>
                  <a:gd name="T15" fmla="*/ 227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7"/>
                    </a:cubicBezTo>
                    <a:cubicBezTo>
                      <a:pt x="0" y="105"/>
                      <a:pt x="0" y="105"/>
                      <a:pt x="0" y="105"/>
                    </a:cubicBezTo>
                    <a:cubicBezTo>
                      <a:pt x="0" y="47"/>
                      <a:pt x="48" y="0"/>
                      <a:pt x="106" y="0"/>
                    </a:cubicBezTo>
                    <a:cubicBezTo>
                      <a:pt x="227" y="0"/>
                      <a:pt x="227" y="0"/>
                      <a:pt x="227" y="0"/>
                    </a:cubicBezTo>
                    <a:cubicBezTo>
                      <a:pt x="285" y="0"/>
                      <a:pt x="333" y="47"/>
                      <a:pt x="333" y="105"/>
                    </a:cubicBezTo>
                    <a:cubicBezTo>
                      <a:pt x="333" y="227"/>
                      <a:pt x="333" y="227"/>
                      <a:pt x="333" y="227"/>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5" name="Freeform 100">
                <a:extLst>
                  <a:ext uri="{FF2B5EF4-FFF2-40B4-BE49-F238E27FC236}">
                    <a16:creationId xmlns:a16="http://schemas.microsoft.com/office/drawing/2014/main" id="{2D16A8EB-3586-5FB2-A577-C4E31E7328B6}"/>
                  </a:ext>
                </a:extLst>
              </p:cNvPr>
              <p:cNvSpPr>
                <a:spLocks/>
              </p:cNvSpPr>
              <p:nvPr/>
            </p:nvSpPr>
            <p:spPr bwMode="auto">
              <a:xfrm>
                <a:off x="15247054" y="1677258"/>
                <a:ext cx="559110" cy="558230"/>
              </a:xfrm>
              <a:custGeom>
                <a:avLst/>
                <a:gdLst>
                  <a:gd name="T0" fmla="*/ 227 w 332"/>
                  <a:gd name="T1" fmla="*/ 332 h 332"/>
                  <a:gd name="T2" fmla="*/ 105 w 332"/>
                  <a:gd name="T3" fmla="*/ 332 h 332"/>
                  <a:gd name="T4" fmla="*/ 0 w 332"/>
                  <a:gd name="T5" fmla="*/ 227 h 332"/>
                  <a:gd name="T6" fmla="*/ 0 w 332"/>
                  <a:gd name="T7" fmla="*/ 105 h 332"/>
                  <a:gd name="T8" fmla="*/ 105 w 332"/>
                  <a:gd name="T9" fmla="*/ 0 h 332"/>
                  <a:gd name="T10" fmla="*/ 227 w 332"/>
                  <a:gd name="T11" fmla="*/ 0 h 332"/>
                  <a:gd name="T12" fmla="*/ 332 w 332"/>
                  <a:gd name="T13" fmla="*/ 105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7"/>
                    </a:cubicBezTo>
                    <a:cubicBezTo>
                      <a:pt x="0" y="105"/>
                      <a:pt x="0" y="105"/>
                      <a:pt x="0" y="105"/>
                    </a:cubicBezTo>
                    <a:cubicBezTo>
                      <a:pt x="0" y="47"/>
                      <a:pt x="47" y="0"/>
                      <a:pt x="105" y="0"/>
                    </a:cubicBezTo>
                    <a:cubicBezTo>
                      <a:pt x="227" y="0"/>
                      <a:pt x="227" y="0"/>
                      <a:pt x="227" y="0"/>
                    </a:cubicBezTo>
                    <a:cubicBezTo>
                      <a:pt x="285" y="0"/>
                      <a:pt x="332" y="47"/>
                      <a:pt x="332" y="105"/>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6" name="Freeform 101">
                <a:extLst>
                  <a:ext uri="{FF2B5EF4-FFF2-40B4-BE49-F238E27FC236}">
                    <a16:creationId xmlns:a16="http://schemas.microsoft.com/office/drawing/2014/main" id="{86D682B0-D4D6-E2A7-9F19-7B7ED558D59D}"/>
                  </a:ext>
                </a:extLst>
              </p:cNvPr>
              <p:cNvSpPr>
                <a:spLocks/>
              </p:cNvSpPr>
              <p:nvPr/>
            </p:nvSpPr>
            <p:spPr bwMode="auto">
              <a:xfrm>
                <a:off x="12845080" y="2432718"/>
                <a:ext cx="559110" cy="559991"/>
              </a:xfrm>
              <a:custGeom>
                <a:avLst/>
                <a:gdLst>
                  <a:gd name="T0" fmla="*/ 227 w 332"/>
                  <a:gd name="T1" fmla="*/ 333 h 333"/>
                  <a:gd name="T2" fmla="*/ 106 w 332"/>
                  <a:gd name="T3" fmla="*/ 333 h 333"/>
                  <a:gd name="T4" fmla="*/ 0 w 332"/>
                  <a:gd name="T5" fmla="*/ 227 h 333"/>
                  <a:gd name="T6" fmla="*/ 0 w 332"/>
                  <a:gd name="T7" fmla="*/ 106 h 333"/>
                  <a:gd name="T8" fmla="*/ 106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6" y="333"/>
                      <a:pt x="106" y="333"/>
                      <a:pt x="106" y="333"/>
                    </a:cubicBezTo>
                    <a:cubicBezTo>
                      <a:pt x="47" y="333"/>
                      <a:pt x="0" y="285"/>
                      <a:pt x="0" y="227"/>
                    </a:cubicBezTo>
                    <a:cubicBezTo>
                      <a:pt x="0" y="106"/>
                      <a:pt x="0" y="106"/>
                      <a:pt x="0" y="106"/>
                    </a:cubicBezTo>
                    <a:cubicBezTo>
                      <a:pt x="0" y="48"/>
                      <a:pt x="47" y="0"/>
                      <a:pt x="106"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7" name="Freeform 102">
                <a:extLst>
                  <a:ext uri="{FF2B5EF4-FFF2-40B4-BE49-F238E27FC236}">
                    <a16:creationId xmlns:a16="http://schemas.microsoft.com/office/drawing/2014/main" id="{C204CDE1-B08F-A119-0174-540470E211A6}"/>
                  </a:ext>
                </a:extLst>
              </p:cNvPr>
              <p:cNvSpPr>
                <a:spLocks/>
              </p:cNvSpPr>
              <p:nvPr/>
            </p:nvSpPr>
            <p:spPr bwMode="auto">
              <a:xfrm>
                <a:off x="13646325" y="2432718"/>
                <a:ext cx="559110" cy="559991"/>
              </a:xfrm>
              <a:custGeom>
                <a:avLst/>
                <a:gdLst>
                  <a:gd name="T0" fmla="*/ 226 w 332"/>
                  <a:gd name="T1" fmla="*/ 333 h 333"/>
                  <a:gd name="T2" fmla="*/ 105 w 332"/>
                  <a:gd name="T3" fmla="*/ 333 h 333"/>
                  <a:gd name="T4" fmla="*/ 0 w 332"/>
                  <a:gd name="T5" fmla="*/ 227 h 333"/>
                  <a:gd name="T6" fmla="*/ 0 w 332"/>
                  <a:gd name="T7" fmla="*/ 106 h 333"/>
                  <a:gd name="T8" fmla="*/ 105 w 332"/>
                  <a:gd name="T9" fmla="*/ 0 h 333"/>
                  <a:gd name="T10" fmla="*/ 226 w 332"/>
                  <a:gd name="T11" fmla="*/ 0 h 333"/>
                  <a:gd name="T12" fmla="*/ 332 w 332"/>
                  <a:gd name="T13" fmla="*/ 106 h 333"/>
                  <a:gd name="T14" fmla="*/ 332 w 332"/>
                  <a:gd name="T15" fmla="*/ 227 h 333"/>
                  <a:gd name="T16" fmla="*/ 226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6" y="333"/>
                    </a:moveTo>
                    <a:cubicBezTo>
                      <a:pt x="105" y="333"/>
                      <a:pt x="105" y="333"/>
                      <a:pt x="105" y="333"/>
                    </a:cubicBezTo>
                    <a:cubicBezTo>
                      <a:pt x="47" y="333"/>
                      <a:pt x="0" y="285"/>
                      <a:pt x="0" y="227"/>
                    </a:cubicBezTo>
                    <a:cubicBezTo>
                      <a:pt x="0" y="106"/>
                      <a:pt x="0" y="106"/>
                      <a:pt x="0" y="106"/>
                    </a:cubicBezTo>
                    <a:cubicBezTo>
                      <a:pt x="0" y="48"/>
                      <a:pt x="47" y="0"/>
                      <a:pt x="105" y="0"/>
                    </a:cubicBezTo>
                    <a:cubicBezTo>
                      <a:pt x="226" y="0"/>
                      <a:pt x="226" y="0"/>
                      <a:pt x="226" y="0"/>
                    </a:cubicBezTo>
                    <a:cubicBezTo>
                      <a:pt x="285" y="0"/>
                      <a:pt x="332" y="48"/>
                      <a:pt x="332" y="106"/>
                    </a:cubicBezTo>
                    <a:cubicBezTo>
                      <a:pt x="332" y="227"/>
                      <a:pt x="332" y="227"/>
                      <a:pt x="332" y="227"/>
                    </a:cubicBezTo>
                    <a:cubicBezTo>
                      <a:pt x="332" y="285"/>
                      <a:pt x="285" y="333"/>
                      <a:pt x="226"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8" name="Freeform 103">
                <a:extLst>
                  <a:ext uri="{FF2B5EF4-FFF2-40B4-BE49-F238E27FC236}">
                    <a16:creationId xmlns:a16="http://schemas.microsoft.com/office/drawing/2014/main" id="{07214E6E-F9F7-1819-4DB1-8E57F350A209}"/>
                  </a:ext>
                </a:extLst>
              </p:cNvPr>
              <p:cNvSpPr>
                <a:spLocks/>
              </p:cNvSpPr>
              <p:nvPr/>
            </p:nvSpPr>
            <p:spPr bwMode="auto">
              <a:xfrm>
                <a:off x="14445809" y="2432718"/>
                <a:ext cx="560871" cy="559991"/>
              </a:xfrm>
              <a:custGeom>
                <a:avLst/>
                <a:gdLst>
                  <a:gd name="T0" fmla="*/ 227 w 333"/>
                  <a:gd name="T1" fmla="*/ 333 h 333"/>
                  <a:gd name="T2" fmla="*/ 106 w 333"/>
                  <a:gd name="T3" fmla="*/ 333 h 333"/>
                  <a:gd name="T4" fmla="*/ 0 w 333"/>
                  <a:gd name="T5" fmla="*/ 227 h 333"/>
                  <a:gd name="T6" fmla="*/ 0 w 333"/>
                  <a:gd name="T7" fmla="*/ 106 h 333"/>
                  <a:gd name="T8" fmla="*/ 106 w 333"/>
                  <a:gd name="T9" fmla="*/ 0 h 333"/>
                  <a:gd name="T10" fmla="*/ 227 w 333"/>
                  <a:gd name="T11" fmla="*/ 0 h 333"/>
                  <a:gd name="T12" fmla="*/ 333 w 333"/>
                  <a:gd name="T13" fmla="*/ 106 h 333"/>
                  <a:gd name="T14" fmla="*/ 333 w 333"/>
                  <a:gd name="T15" fmla="*/ 227 h 333"/>
                  <a:gd name="T16" fmla="*/ 227 w 333"/>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3">
                    <a:moveTo>
                      <a:pt x="227" y="333"/>
                    </a:moveTo>
                    <a:cubicBezTo>
                      <a:pt x="106" y="333"/>
                      <a:pt x="106" y="333"/>
                      <a:pt x="106" y="333"/>
                    </a:cubicBezTo>
                    <a:cubicBezTo>
                      <a:pt x="48" y="333"/>
                      <a:pt x="0" y="285"/>
                      <a:pt x="0" y="227"/>
                    </a:cubicBezTo>
                    <a:cubicBezTo>
                      <a:pt x="0" y="106"/>
                      <a:pt x="0" y="106"/>
                      <a:pt x="0" y="106"/>
                    </a:cubicBezTo>
                    <a:cubicBezTo>
                      <a:pt x="0" y="48"/>
                      <a:pt x="48" y="0"/>
                      <a:pt x="106" y="0"/>
                    </a:cubicBezTo>
                    <a:cubicBezTo>
                      <a:pt x="227" y="0"/>
                      <a:pt x="227" y="0"/>
                      <a:pt x="227" y="0"/>
                    </a:cubicBezTo>
                    <a:cubicBezTo>
                      <a:pt x="285" y="0"/>
                      <a:pt x="333" y="48"/>
                      <a:pt x="333" y="106"/>
                    </a:cubicBezTo>
                    <a:cubicBezTo>
                      <a:pt x="333" y="227"/>
                      <a:pt x="333" y="227"/>
                      <a:pt x="333" y="227"/>
                    </a:cubicBezTo>
                    <a:cubicBezTo>
                      <a:pt x="333"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09" name="Freeform 104">
                <a:extLst>
                  <a:ext uri="{FF2B5EF4-FFF2-40B4-BE49-F238E27FC236}">
                    <a16:creationId xmlns:a16="http://schemas.microsoft.com/office/drawing/2014/main" id="{3D44C5CF-6049-FB1E-970E-7BAE7ACABD84}"/>
                  </a:ext>
                </a:extLst>
              </p:cNvPr>
              <p:cNvSpPr>
                <a:spLocks/>
              </p:cNvSpPr>
              <p:nvPr/>
            </p:nvSpPr>
            <p:spPr bwMode="auto">
              <a:xfrm>
                <a:off x="15247054" y="2432718"/>
                <a:ext cx="559110" cy="559991"/>
              </a:xfrm>
              <a:custGeom>
                <a:avLst/>
                <a:gdLst>
                  <a:gd name="T0" fmla="*/ 227 w 332"/>
                  <a:gd name="T1" fmla="*/ 333 h 333"/>
                  <a:gd name="T2" fmla="*/ 105 w 332"/>
                  <a:gd name="T3" fmla="*/ 333 h 333"/>
                  <a:gd name="T4" fmla="*/ 0 w 332"/>
                  <a:gd name="T5" fmla="*/ 227 h 333"/>
                  <a:gd name="T6" fmla="*/ 0 w 332"/>
                  <a:gd name="T7" fmla="*/ 106 h 333"/>
                  <a:gd name="T8" fmla="*/ 105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5" y="333"/>
                      <a:pt x="105" y="333"/>
                      <a:pt x="105" y="333"/>
                    </a:cubicBezTo>
                    <a:cubicBezTo>
                      <a:pt x="47" y="333"/>
                      <a:pt x="0" y="285"/>
                      <a:pt x="0" y="227"/>
                    </a:cubicBezTo>
                    <a:cubicBezTo>
                      <a:pt x="0" y="106"/>
                      <a:pt x="0" y="106"/>
                      <a:pt x="0" y="106"/>
                    </a:cubicBezTo>
                    <a:cubicBezTo>
                      <a:pt x="0" y="48"/>
                      <a:pt x="47" y="0"/>
                      <a:pt x="105"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0" name="Freeform 105">
                <a:extLst>
                  <a:ext uri="{FF2B5EF4-FFF2-40B4-BE49-F238E27FC236}">
                    <a16:creationId xmlns:a16="http://schemas.microsoft.com/office/drawing/2014/main" id="{AE292FDD-FC4A-91C7-62F4-63A3E97AD959}"/>
                  </a:ext>
                </a:extLst>
              </p:cNvPr>
              <p:cNvSpPr>
                <a:spLocks/>
              </p:cNvSpPr>
              <p:nvPr/>
            </p:nvSpPr>
            <p:spPr bwMode="auto">
              <a:xfrm>
                <a:off x="12845080" y="3189939"/>
                <a:ext cx="559110" cy="558230"/>
              </a:xfrm>
              <a:custGeom>
                <a:avLst/>
                <a:gdLst>
                  <a:gd name="T0" fmla="*/ 227 w 332"/>
                  <a:gd name="T1" fmla="*/ 332 h 332"/>
                  <a:gd name="T2" fmla="*/ 106 w 332"/>
                  <a:gd name="T3" fmla="*/ 332 h 332"/>
                  <a:gd name="T4" fmla="*/ 0 w 332"/>
                  <a:gd name="T5" fmla="*/ 227 h 332"/>
                  <a:gd name="T6" fmla="*/ 0 w 332"/>
                  <a:gd name="T7" fmla="*/ 105 h 332"/>
                  <a:gd name="T8" fmla="*/ 106 w 332"/>
                  <a:gd name="T9" fmla="*/ 0 h 332"/>
                  <a:gd name="T10" fmla="*/ 227 w 332"/>
                  <a:gd name="T11" fmla="*/ 0 h 332"/>
                  <a:gd name="T12" fmla="*/ 332 w 332"/>
                  <a:gd name="T13" fmla="*/ 105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7"/>
                    </a:cubicBezTo>
                    <a:cubicBezTo>
                      <a:pt x="0" y="105"/>
                      <a:pt x="0" y="105"/>
                      <a:pt x="0" y="105"/>
                    </a:cubicBezTo>
                    <a:cubicBezTo>
                      <a:pt x="0" y="47"/>
                      <a:pt x="47" y="0"/>
                      <a:pt x="106" y="0"/>
                    </a:cubicBezTo>
                    <a:cubicBezTo>
                      <a:pt x="227" y="0"/>
                      <a:pt x="227" y="0"/>
                      <a:pt x="227" y="0"/>
                    </a:cubicBezTo>
                    <a:cubicBezTo>
                      <a:pt x="285" y="0"/>
                      <a:pt x="332" y="47"/>
                      <a:pt x="332" y="105"/>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1" name="Freeform 106">
                <a:extLst>
                  <a:ext uri="{FF2B5EF4-FFF2-40B4-BE49-F238E27FC236}">
                    <a16:creationId xmlns:a16="http://schemas.microsoft.com/office/drawing/2014/main" id="{1E0995CD-7F17-5E63-331E-D831DAF017A9}"/>
                  </a:ext>
                </a:extLst>
              </p:cNvPr>
              <p:cNvSpPr>
                <a:spLocks/>
              </p:cNvSpPr>
              <p:nvPr/>
            </p:nvSpPr>
            <p:spPr bwMode="auto">
              <a:xfrm>
                <a:off x="13646325" y="3189939"/>
                <a:ext cx="559110" cy="558230"/>
              </a:xfrm>
              <a:custGeom>
                <a:avLst/>
                <a:gdLst>
                  <a:gd name="T0" fmla="*/ 226 w 332"/>
                  <a:gd name="T1" fmla="*/ 332 h 332"/>
                  <a:gd name="T2" fmla="*/ 105 w 332"/>
                  <a:gd name="T3" fmla="*/ 332 h 332"/>
                  <a:gd name="T4" fmla="*/ 0 w 332"/>
                  <a:gd name="T5" fmla="*/ 227 h 332"/>
                  <a:gd name="T6" fmla="*/ 0 w 332"/>
                  <a:gd name="T7" fmla="*/ 105 h 332"/>
                  <a:gd name="T8" fmla="*/ 105 w 332"/>
                  <a:gd name="T9" fmla="*/ 0 h 332"/>
                  <a:gd name="T10" fmla="*/ 226 w 332"/>
                  <a:gd name="T11" fmla="*/ 0 h 332"/>
                  <a:gd name="T12" fmla="*/ 332 w 332"/>
                  <a:gd name="T13" fmla="*/ 105 h 332"/>
                  <a:gd name="T14" fmla="*/ 332 w 332"/>
                  <a:gd name="T15" fmla="*/ 227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7"/>
                    </a:cubicBezTo>
                    <a:cubicBezTo>
                      <a:pt x="0" y="105"/>
                      <a:pt x="0" y="105"/>
                      <a:pt x="0" y="105"/>
                    </a:cubicBezTo>
                    <a:cubicBezTo>
                      <a:pt x="0" y="47"/>
                      <a:pt x="47" y="0"/>
                      <a:pt x="105" y="0"/>
                    </a:cubicBezTo>
                    <a:cubicBezTo>
                      <a:pt x="226" y="0"/>
                      <a:pt x="226" y="0"/>
                      <a:pt x="226" y="0"/>
                    </a:cubicBezTo>
                    <a:cubicBezTo>
                      <a:pt x="285" y="0"/>
                      <a:pt x="332" y="47"/>
                      <a:pt x="332" y="105"/>
                    </a:cubicBezTo>
                    <a:cubicBezTo>
                      <a:pt x="332" y="227"/>
                      <a:pt x="332" y="227"/>
                      <a:pt x="332" y="227"/>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2" name="Freeform 107">
                <a:extLst>
                  <a:ext uri="{FF2B5EF4-FFF2-40B4-BE49-F238E27FC236}">
                    <a16:creationId xmlns:a16="http://schemas.microsoft.com/office/drawing/2014/main" id="{8BD60E34-F0BD-9F29-7ADA-B6F01C18DCB6}"/>
                  </a:ext>
                </a:extLst>
              </p:cNvPr>
              <p:cNvSpPr>
                <a:spLocks/>
              </p:cNvSpPr>
              <p:nvPr/>
            </p:nvSpPr>
            <p:spPr bwMode="auto">
              <a:xfrm>
                <a:off x="14445809" y="3189939"/>
                <a:ext cx="560871" cy="558230"/>
              </a:xfrm>
              <a:custGeom>
                <a:avLst/>
                <a:gdLst>
                  <a:gd name="T0" fmla="*/ 227 w 333"/>
                  <a:gd name="T1" fmla="*/ 332 h 332"/>
                  <a:gd name="T2" fmla="*/ 106 w 333"/>
                  <a:gd name="T3" fmla="*/ 332 h 332"/>
                  <a:gd name="T4" fmla="*/ 0 w 333"/>
                  <a:gd name="T5" fmla="*/ 227 h 332"/>
                  <a:gd name="T6" fmla="*/ 0 w 333"/>
                  <a:gd name="T7" fmla="*/ 105 h 332"/>
                  <a:gd name="T8" fmla="*/ 106 w 333"/>
                  <a:gd name="T9" fmla="*/ 0 h 332"/>
                  <a:gd name="T10" fmla="*/ 227 w 333"/>
                  <a:gd name="T11" fmla="*/ 0 h 332"/>
                  <a:gd name="T12" fmla="*/ 333 w 333"/>
                  <a:gd name="T13" fmla="*/ 105 h 332"/>
                  <a:gd name="T14" fmla="*/ 333 w 333"/>
                  <a:gd name="T15" fmla="*/ 227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7"/>
                    </a:cubicBezTo>
                    <a:cubicBezTo>
                      <a:pt x="0" y="105"/>
                      <a:pt x="0" y="105"/>
                      <a:pt x="0" y="105"/>
                    </a:cubicBezTo>
                    <a:cubicBezTo>
                      <a:pt x="0" y="47"/>
                      <a:pt x="48" y="0"/>
                      <a:pt x="106" y="0"/>
                    </a:cubicBezTo>
                    <a:cubicBezTo>
                      <a:pt x="227" y="0"/>
                      <a:pt x="227" y="0"/>
                      <a:pt x="227" y="0"/>
                    </a:cubicBezTo>
                    <a:cubicBezTo>
                      <a:pt x="285" y="0"/>
                      <a:pt x="333" y="47"/>
                      <a:pt x="333" y="105"/>
                    </a:cubicBezTo>
                    <a:cubicBezTo>
                      <a:pt x="333" y="227"/>
                      <a:pt x="333" y="227"/>
                      <a:pt x="333" y="227"/>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3" name="Freeform 108">
                <a:extLst>
                  <a:ext uri="{FF2B5EF4-FFF2-40B4-BE49-F238E27FC236}">
                    <a16:creationId xmlns:a16="http://schemas.microsoft.com/office/drawing/2014/main" id="{B82E3FA2-7817-D278-9DA1-2583E46CBF78}"/>
                  </a:ext>
                </a:extLst>
              </p:cNvPr>
              <p:cNvSpPr>
                <a:spLocks/>
              </p:cNvSpPr>
              <p:nvPr/>
            </p:nvSpPr>
            <p:spPr bwMode="auto">
              <a:xfrm>
                <a:off x="15247054" y="3189939"/>
                <a:ext cx="559110" cy="558230"/>
              </a:xfrm>
              <a:custGeom>
                <a:avLst/>
                <a:gdLst>
                  <a:gd name="T0" fmla="*/ 227 w 332"/>
                  <a:gd name="T1" fmla="*/ 332 h 332"/>
                  <a:gd name="T2" fmla="*/ 105 w 332"/>
                  <a:gd name="T3" fmla="*/ 332 h 332"/>
                  <a:gd name="T4" fmla="*/ 0 w 332"/>
                  <a:gd name="T5" fmla="*/ 227 h 332"/>
                  <a:gd name="T6" fmla="*/ 0 w 332"/>
                  <a:gd name="T7" fmla="*/ 105 h 332"/>
                  <a:gd name="T8" fmla="*/ 105 w 332"/>
                  <a:gd name="T9" fmla="*/ 0 h 332"/>
                  <a:gd name="T10" fmla="*/ 227 w 332"/>
                  <a:gd name="T11" fmla="*/ 0 h 332"/>
                  <a:gd name="T12" fmla="*/ 332 w 332"/>
                  <a:gd name="T13" fmla="*/ 105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7"/>
                    </a:cubicBezTo>
                    <a:cubicBezTo>
                      <a:pt x="0" y="105"/>
                      <a:pt x="0" y="105"/>
                      <a:pt x="0" y="105"/>
                    </a:cubicBezTo>
                    <a:cubicBezTo>
                      <a:pt x="0" y="47"/>
                      <a:pt x="47" y="0"/>
                      <a:pt x="105" y="0"/>
                    </a:cubicBezTo>
                    <a:cubicBezTo>
                      <a:pt x="227" y="0"/>
                      <a:pt x="227" y="0"/>
                      <a:pt x="227" y="0"/>
                    </a:cubicBezTo>
                    <a:cubicBezTo>
                      <a:pt x="285" y="0"/>
                      <a:pt x="332" y="47"/>
                      <a:pt x="332" y="105"/>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4" name="Freeform 109">
                <a:extLst>
                  <a:ext uri="{FF2B5EF4-FFF2-40B4-BE49-F238E27FC236}">
                    <a16:creationId xmlns:a16="http://schemas.microsoft.com/office/drawing/2014/main" id="{E77DC577-4C85-5054-5EBE-9C396A0F610E}"/>
                  </a:ext>
                </a:extLst>
              </p:cNvPr>
              <p:cNvSpPr>
                <a:spLocks/>
              </p:cNvSpPr>
              <p:nvPr/>
            </p:nvSpPr>
            <p:spPr bwMode="auto">
              <a:xfrm>
                <a:off x="12845080" y="3944517"/>
                <a:ext cx="559110" cy="559991"/>
              </a:xfrm>
              <a:custGeom>
                <a:avLst/>
                <a:gdLst>
                  <a:gd name="T0" fmla="*/ 227 w 332"/>
                  <a:gd name="T1" fmla="*/ 333 h 333"/>
                  <a:gd name="T2" fmla="*/ 106 w 332"/>
                  <a:gd name="T3" fmla="*/ 333 h 333"/>
                  <a:gd name="T4" fmla="*/ 0 w 332"/>
                  <a:gd name="T5" fmla="*/ 227 h 333"/>
                  <a:gd name="T6" fmla="*/ 0 w 332"/>
                  <a:gd name="T7" fmla="*/ 106 h 333"/>
                  <a:gd name="T8" fmla="*/ 106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6" y="333"/>
                      <a:pt x="106" y="333"/>
                      <a:pt x="106" y="333"/>
                    </a:cubicBezTo>
                    <a:cubicBezTo>
                      <a:pt x="47" y="333"/>
                      <a:pt x="0" y="285"/>
                      <a:pt x="0" y="227"/>
                    </a:cubicBezTo>
                    <a:cubicBezTo>
                      <a:pt x="0" y="106"/>
                      <a:pt x="0" y="106"/>
                      <a:pt x="0" y="106"/>
                    </a:cubicBezTo>
                    <a:cubicBezTo>
                      <a:pt x="0" y="48"/>
                      <a:pt x="47" y="0"/>
                      <a:pt x="106"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5" name="Freeform 110">
                <a:extLst>
                  <a:ext uri="{FF2B5EF4-FFF2-40B4-BE49-F238E27FC236}">
                    <a16:creationId xmlns:a16="http://schemas.microsoft.com/office/drawing/2014/main" id="{34FED232-82BB-DBE5-CCF9-4203247E8F5B}"/>
                  </a:ext>
                </a:extLst>
              </p:cNvPr>
              <p:cNvSpPr>
                <a:spLocks/>
              </p:cNvSpPr>
              <p:nvPr/>
            </p:nvSpPr>
            <p:spPr bwMode="auto">
              <a:xfrm>
                <a:off x="13646325" y="3944517"/>
                <a:ext cx="559110" cy="559991"/>
              </a:xfrm>
              <a:custGeom>
                <a:avLst/>
                <a:gdLst>
                  <a:gd name="T0" fmla="*/ 226 w 332"/>
                  <a:gd name="T1" fmla="*/ 333 h 333"/>
                  <a:gd name="T2" fmla="*/ 105 w 332"/>
                  <a:gd name="T3" fmla="*/ 333 h 333"/>
                  <a:gd name="T4" fmla="*/ 0 w 332"/>
                  <a:gd name="T5" fmla="*/ 227 h 333"/>
                  <a:gd name="T6" fmla="*/ 0 w 332"/>
                  <a:gd name="T7" fmla="*/ 106 h 333"/>
                  <a:gd name="T8" fmla="*/ 105 w 332"/>
                  <a:gd name="T9" fmla="*/ 0 h 333"/>
                  <a:gd name="T10" fmla="*/ 226 w 332"/>
                  <a:gd name="T11" fmla="*/ 0 h 333"/>
                  <a:gd name="T12" fmla="*/ 332 w 332"/>
                  <a:gd name="T13" fmla="*/ 106 h 333"/>
                  <a:gd name="T14" fmla="*/ 332 w 332"/>
                  <a:gd name="T15" fmla="*/ 227 h 333"/>
                  <a:gd name="T16" fmla="*/ 226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6" y="333"/>
                    </a:moveTo>
                    <a:cubicBezTo>
                      <a:pt x="105" y="333"/>
                      <a:pt x="105" y="333"/>
                      <a:pt x="105" y="333"/>
                    </a:cubicBezTo>
                    <a:cubicBezTo>
                      <a:pt x="47" y="333"/>
                      <a:pt x="0" y="285"/>
                      <a:pt x="0" y="227"/>
                    </a:cubicBezTo>
                    <a:cubicBezTo>
                      <a:pt x="0" y="106"/>
                      <a:pt x="0" y="106"/>
                      <a:pt x="0" y="106"/>
                    </a:cubicBezTo>
                    <a:cubicBezTo>
                      <a:pt x="0" y="48"/>
                      <a:pt x="47" y="0"/>
                      <a:pt x="105" y="0"/>
                    </a:cubicBezTo>
                    <a:cubicBezTo>
                      <a:pt x="226" y="0"/>
                      <a:pt x="226" y="0"/>
                      <a:pt x="226" y="0"/>
                    </a:cubicBezTo>
                    <a:cubicBezTo>
                      <a:pt x="285" y="0"/>
                      <a:pt x="332" y="48"/>
                      <a:pt x="332" y="106"/>
                    </a:cubicBezTo>
                    <a:cubicBezTo>
                      <a:pt x="332" y="227"/>
                      <a:pt x="332" y="227"/>
                      <a:pt x="332" y="227"/>
                    </a:cubicBezTo>
                    <a:cubicBezTo>
                      <a:pt x="332" y="285"/>
                      <a:pt x="285" y="333"/>
                      <a:pt x="226"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6" name="Freeform 111">
                <a:extLst>
                  <a:ext uri="{FF2B5EF4-FFF2-40B4-BE49-F238E27FC236}">
                    <a16:creationId xmlns:a16="http://schemas.microsoft.com/office/drawing/2014/main" id="{2F213596-36F6-2520-AE80-A9D6E3CBB11A}"/>
                  </a:ext>
                </a:extLst>
              </p:cNvPr>
              <p:cNvSpPr>
                <a:spLocks/>
              </p:cNvSpPr>
              <p:nvPr/>
            </p:nvSpPr>
            <p:spPr bwMode="auto">
              <a:xfrm>
                <a:off x="14445809" y="3944517"/>
                <a:ext cx="560871" cy="559991"/>
              </a:xfrm>
              <a:custGeom>
                <a:avLst/>
                <a:gdLst>
                  <a:gd name="T0" fmla="*/ 227 w 333"/>
                  <a:gd name="T1" fmla="*/ 333 h 333"/>
                  <a:gd name="T2" fmla="*/ 106 w 333"/>
                  <a:gd name="T3" fmla="*/ 333 h 333"/>
                  <a:gd name="T4" fmla="*/ 0 w 333"/>
                  <a:gd name="T5" fmla="*/ 227 h 333"/>
                  <a:gd name="T6" fmla="*/ 0 w 333"/>
                  <a:gd name="T7" fmla="*/ 106 h 333"/>
                  <a:gd name="T8" fmla="*/ 106 w 333"/>
                  <a:gd name="T9" fmla="*/ 0 h 333"/>
                  <a:gd name="T10" fmla="*/ 227 w 333"/>
                  <a:gd name="T11" fmla="*/ 0 h 333"/>
                  <a:gd name="T12" fmla="*/ 333 w 333"/>
                  <a:gd name="T13" fmla="*/ 106 h 333"/>
                  <a:gd name="T14" fmla="*/ 333 w 333"/>
                  <a:gd name="T15" fmla="*/ 227 h 333"/>
                  <a:gd name="T16" fmla="*/ 227 w 333"/>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3">
                    <a:moveTo>
                      <a:pt x="227" y="333"/>
                    </a:moveTo>
                    <a:cubicBezTo>
                      <a:pt x="106" y="333"/>
                      <a:pt x="106" y="333"/>
                      <a:pt x="106" y="333"/>
                    </a:cubicBezTo>
                    <a:cubicBezTo>
                      <a:pt x="48" y="333"/>
                      <a:pt x="0" y="285"/>
                      <a:pt x="0" y="227"/>
                    </a:cubicBezTo>
                    <a:cubicBezTo>
                      <a:pt x="0" y="106"/>
                      <a:pt x="0" y="106"/>
                      <a:pt x="0" y="106"/>
                    </a:cubicBezTo>
                    <a:cubicBezTo>
                      <a:pt x="0" y="48"/>
                      <a:pt x="48" y="0"/>
                      <a:pt x="106" y="0"/>
                    </a:cubicBezTo>
                    <a:cubicBezTo>
                      <a:pt x="227" y="0"/>
                      <a:pt x="227" y="0"/>
                      <a:pt x="227" y="0"/>
                    </a:cubicBezTo>
                    <a:cubicBezTo>
                      <a:pt x="285" y="0"/>
                      <a:pt x="333" y="48"/>
                      <a:pt x="333" y="106"/>
                    </a:cubicBezTo>
                    <a:cubicBezTo>
                      <a:pt x="333" y="227"/>
                      <a:pt x="333" y="227"/>
                      <a:pt x="333" y="227"/>
                    </a:cubicBezTo>
                    <a:cubicBezTo>
                      <a:pt x="333"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7" name="Freeform 112">
                <a:extLst>
                  <a:ext uri="{FF2B5EF4-FFF2-40B4-BE49-F238E27FC236}">
                    <a16:creationId xmlns:a16="http://schemas.microsoft.com/office/drawing/2014/main" id="{051EAF58-DEBD-D235-4FEF-45EF13430859}"/>
                  </a:ext>
                </a:extLst>
              </p:cNvPr>
              <p:cNvSpPr>
                <a:spLocks/>
              </p:cNvSpPr>
              <p:nvPr/>
            </p:nvSpPr>
            <p:spPr bwMode="auto">
              <a:xfrm>
                <a:off x="15247054" y="3944517"/>
                <a:ext cx="559110" cy="559991"/>
              </a:xfrm>
              <a:custGeom>
                <a:avLst/>
                <a:gdLst>
                  <a:gd name="T0" fmla="*/ 227 w 332"/>
                  <a:gd name="T1" fmla="*/ 333 h 333"/>
                  <a:gd name="T2" fmla="*/ 105 w 332"/>
                  <a:gd name="T3" fmla="*/ 333 h 333"/>
                  <a:gd name="T4" fmla="*/ 0 w 332"/>
                  <a:gd name="T5" fmla="*/ 227 h 333"/>
                  <a:gd name="T6" fmla="*/ 0 w 332"/>
                  <a:gd name="T7" fmla="*/ 106 h 333"/>
                  <a:gd name="T8" fmla="*/ 105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5" y="333"/>
                      <a:pt x="105" y="333"/>
                      <a:pt x="105" y="333"/>
                    </a:cubicBezTo>
                    <a:cubicBezTo>
                      <a:pt x="47" y="333"/>
                      <a:pt x="0" y="285"/>
                      <a:pt x="0" y="227"/>
                    </a:cubicBezTo>
                    <a:cubicBezTo>
                      <a:pt x="0" y="106"/>
                      <a:pt x="0" y="106"/>
                      <a:pt x="0" y="106"/>
                    </a:cubicBezTo>
                    <a:cubicBezTo>
                      <a:pt x="0" y="48"/>
                      <a:pt x="47" y="0"/>
                      <a:pt x="105"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8" name="Freeform 113">
                <a:extLst>
                  <a:ext uri="{FF2B5EF4-FFF2-40B4-BE49-F238E27FC236}">
                    <a16:creationId xmlns:a16="http://schemas.microsoft.com/office/drawing/2014/main" id="{93D1702F-517C-2417-AFFA-95FD687626CA}"/>
                  </a:ext>
                </a:extLst>
              </p:cNvPr>
              <p:cNvSpPr>
                <a:spLocks/>
              </p:cNvSpPr>
              <p:nvPr/>
            </p:nvSpPr>
            <p:spPr bwMode="auto">
              <a:xfrm>
                <a:off x="12845080" y="4701738"/>
                <a:ext cx="559110" cy="558230"/>
              </a:xfrm>
              <a:custGeom>
                <a:avLst/>
                <a:gdLst>
                  <a:gd name="T0" fmla="*/ 227 w 332"/>
                  <a:gd name="T1" fmla="*/ 332 h 332"/>
                  <a:gd name="T2" fmla="*/ 106 w 332"/>
                  <a:gd name="T3" fmla="*/ 332 h 332"/>
                  <a:gd name="T4" fmla="*/ 0 w 332"/>
                  <a:gd name="T5" fmla="*/ 227 h 332"/>
                  <a:gd name="T6" fmla="*/ 0 w 332"/>
                  <a:gd name="T7" fmla="*/ 106 h 332"/>
                  <a:gd name="T8" fmla="*/ 106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7"/>
                    </a:cubicBezTo>
                    <a:cubicBezTo>
                      <a:pt x="0" y="106"/>
                      <a:pt x="0" y="106"/>
                      <a:pt x="0" y="106"/>
                    </a:cubicBezTo>
                    <a:cubicBezTo>
                      <a:pt x="0" y="47"/>
                      <a:pt x="47" y="0"/>
                      <a:pt x="106"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19" name="Freeform 114">
                <a:extLst>
                  <a:ext uri="{FF2B5EF4-FFF2-40B4-BE49-F238E27FC236}">
                    <a16:creationId xmlns:a16="http://schemas.microsoft.com/office/drawing/2014/main" id="{8B1CEA8E-C799-8840-7439-8DE05B986EFA}"/>
                  </a:ext>
                </a:extLst>
              </p:cNvPr>
              <p:cNvSpPr>
                <a:spLocks/>
              </p:cNvSpPr>
              <p:nvPr/>
            </p:nvSpPr>
            <p:spPr bwMode="auto">
              <a:xfrm>
                <a:off x="13646325" y="4701738"/>
                <a:ext cx="559110" cy="558230"/>
              </a:xfrm>
              <a:custGeom>
                <a:avLst/>
                <a:gdLst>
                  <a:gd name="T0" fmla="*/ 226 w 332"/>
                  <a:gd name="T1" fmla="*/ 332 h 332"/>
                  <a:gd name="T2" fmla="*/ 105 w 332"/>
                  <a:gd name="T3" fmla="*/ 332 h 332"/>
                  <a:gd name="T4" fmla="*/ 0 w 332"/>
                  <a:gd name="T5" fmla="*/ 227 h 332"/>
                  <a:gd name="T6" fmla="*/ 0 w 332"/>
                  <a:gd name="T7" fmla="*/ 106 h 332"/>
                  <a:gd name="T8" fmla="*/ 105 w 332"/>
                  <a:gd name="T9" fmla="*/ 0 h 332"/>
                  <a:gd name="T10" fmla="*/ 226 w 332"/>
                  <a:gd name="T11" fmla="*/ 0 h 332"/>
                  <a:gd name="T12" fmla="*/ 332 w 332"/>
                  <a:gd name="T13" fmla="*/ 106 h 332"/>
                  <a:gd name="T14" fmla="*/ 332 w 332"/>
                  <a:gd name="T15" fmla="*/ 227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7"/>
                    </a:cubicBezTo>
                    <a:cubicBezTo>
                      <a:pt x="0" y="106"/>
                      <a:pt x="0" y="106"/>
                      <a:pt x="0" y="106"/>
                    </a:cubicBezTo>
                    <a:cubicBezTo>
                      <a:pt x="0" y="47"/>
                      <a:pt x="47" y="0"/>
                      <a:pt x="105" y="0"/>
                    </a:cubicBezTo>
                    <a:cubicBezTo>
                      <a:pt x="226" y="0"/>
                      <a:pt x="226" y="0"/>
                      <a:pt x="226" y="0"/>
                    </a:cubicBezTo>
                    <a:cubicBezTo>
                      <a:pt x="285" y="0"/>
                      <a:pt x="332" y="47"/>
                      <a:pt x="332" y="106"/>
                    </a:cubicBezTo>
                    <a:cubicBezTo>
                      <a:pt x="332" y="227"/>
                      <a:pt x="332" y="227"/>
                      <a:pt x="332" y="227"/>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0" name="Freeform 115">
                <a:extLst>
                  <a:ext uri="{FF2B5EF4-FFF2-40B4-BE49-F238E27FC236}">
                    <a16:creationId xmlns:a16="http://schemas.microsoft.com/office/drawing/2014/main" id="{6DF0D502-732F-E4F3-3605-79E9BB310414}"/>
                  </a:ext>
                </a:extLst>
              </p:cNvPr>
              <p:cNvSpPr>
                <a:spLocks/>
              </p:cNvSpPr>
              <p:nvPr/>
            </p:nvSpPr>
            <p:spPr bwMode="auto">
              <a:xfrm>
                <a:off x="14445809" y="4701738"/>
                <a:ext cx="560871" cy="558230"/>
              </a:xfrm>
              <a:custGeom>
                <a:avLst/>
                <a:gdLst>
                  <a:gd name="T0" fmla="*/ 227 w 333"/>
                  <a:gd name="T1" fmla="*/ 332 h 332"/>
                  <a:gd name="T2" fmla="*/ 106 w 333"/>
                  <a:gd name="T3" fmla="*/ 332 h 332"/>
                  <a:gd name="T4" fmla="*/ 0 w 333"/>
                  <a:gd name="T5" fmla="*/ 227 h 332"/>
                  <a:gd name="T6" fmla="*/ 0 w 333"/>
                  <a:gd name="T7" fmla="*/ 106 h 332"/>
                  <a:gd name="T8" fmla="*/ 106 w 333"/>
                  <a:gd name="T9" fmla="*/ 0 h 332"/>
                  <a:gd name="T10" fmla="*/ 227 w 333"/>
                  <a:gd name="T11" fmla="*/ 0 h 332"/>
                  <a:gd name="T12" fmla="*/ 333 w 333"/>
                  <a:gd name="T13" fmla="*/ 106 h 332"/>
                  <a:gd name="T14" fmla="*/ 333 w 333"/>
                  <a:gd name="T15" fmla="*/ 227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7"/>
                    </a:cubicBezTo>
                    <a:cubicBezTo>
                      <a:pt x="0" y="106"/>
                      <a:pt x="0" y="106"/>
                      <a:pt x="0" y="106"/>
                    </a:cubicBezTo>
                    <a:cubicBezTo>
                      <a:pt x="0" y="47"/>
                      <a:pt x="48" y="0"/>
                      <a:pt x="106" y="0"/>
                    </a:cubicBezTo>
                    <a:cubicBezTo>
                      <a:pt x="227" y="0"/>
                      <a:pt x="227" y="0"/>
                      <a:pt x="227" y="0"/>
                    </a:cubicBezTo>
                    <a:cubicBezTo>
                      <a:pt x="285" y="0"/>
                      <a:pt x="333" y="47"/>
                      <a:pt x="333" y="106"/>
                    </a:cubicBezTo>
                    <a:cubicBezTo>
                      <a:pt x="333" y="227"/>
                      <a:pt x="333" y="227"/>
                      <a:pt x="333" y="227"/>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1" name="Freeform 116">
                <a:extLst>
                  <a:ext uri="{FF2B5EF4-FFF2-40B4-BE49-F238E27FC236}">
                    <a16:creationId xmlns:a16="http://schemas.microsoft.com/office/drawing/2014/main" id="{7B62ACC7-986B-2E59-C875-227E788BDFA9}"/>
                  </a:ext>
                </a:extLst>
              </p:cNvPr>
              <p:cNvSpPr>
                <a:spLocks/>
              </p:cNvSpPr>
              <p:nvPr/>
            </p:nvSpPr>
            <p:spPr bwMode="auto">
              <a:xfrm>
                <a:off x="15247054" y="4701738"/>
                <a:ext cx="559110" cy="558230"/>
              </a:xfrm>
              <a:custGeom>
                <a:avLst/>
                <a:gdLst>
                  <a:gd name="T0" fmla="*/ 227 w 332"/>
                  <a:gd name="T1" fmla="*/ 332 h 332"/>
                  <a:gd name="T2" fmla="*/ 105 w 332"/>
                  <a:gd name="T3" fmla="*/ 332 h 332"/>
                  <a:gd name="T4" fmla="*/ 0 w 332"/>
                  <a:gd name="T5" fmla="*/ 227 h 332"/>
                  <a:gd name="T6" fmla="*/ 0 w 332"/>
                  <a:gd name="T7" fmla="*/ 106 h 332"/>
                  <a:gd name="T8" fmla="*/ 105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7"/>
                    </a:cubicBezTo>
                    <a:cubicBezTo>
                      <a:pt x="0" y="106"/>
                      <a:pt x="0" y="106"/>
                      <a:pt x="0" y="106"/>
                    </a:cubicBezTo>
                    <a:cubicBezTo>
                      <a:pt x="0" y="47"/>
                      <a:pt x="47" y="0"/>
                      <a:pt x="105"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2" name="Freeform 117">
                <a:extLst>
                  <a:ext uri="{FF2B5EF4-FFF2-40B4-BE49-F238E27FC236}">
                    <a16:creationId xmlns:a16="http://schemas.microsoft.com/office/drawing/2014/main" id="{011C65E2-1173-0395-4256-648C98D05A74}"/>
                  </a:ext>
                </a:extLst>
              </p:cNvPr>
              <p:cNvSpPr>
                <a:spLocks/>
              </p:cNvSpPr>
              <p:nvPr/>
            </p:nvSpPr>
            <p:spPr bwMode="auto">
              <a:xfrm>
                <a:off x="12845080" y="5457198"/>
                <a:ext cx="559110" cy="559991"/>
              </a:xfrm>
              <a:custGeom>
                <a:avLst/>
                <a:gdLst>
                  <a:gd name="T0" fmla="*/ 227 w 332"/>
                  <a:gd name="T1" fmla="*/ 333 h 333"/>
                  <a:gd name="T2" fmla="*/ 106 w 332"/>
                  <a:gd name="T3" fmla="*/ 333 h 333"/>
                  <a:gd name="T4" fmla="*/ 0 w 332"/>
                  <a:gd name="T5" fmla="*/ 227 h 333"/>
                  <a:gd name="T6" fmla="*/ 0 w 332"/>
                  <a:gd name="T7" fmla="*/ 106 h 333"/>
                  <a:gd name="T8" fmla="*/ 106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6" y="333"/>
                      <a:pt x="106" y="333"/>
                      <a:pt x="106" y="333"/>
                    </a:cubicBezTo>
                    <a:cubicBezTo>
                      <a:pt x="47" y="333"/>
                      <a:pt x="0" y="285"/>
                      <a:pt x="0" y="227"/>
                    </a:cubicBezTo>
                    <a:cubicBezTo>
                      <a:pt x="0" y="106"/>
                      <a:pt x="0" y="106"/>
                      <a:pt x="0" y="106"/>
                    </a:cubicBezTo>
                    <a:cubicBezTo>
                      <a:pt x="0" y="48"/>
                      <a:pt x="47" y="0"/>
                      <a:pt x="106"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3" name="Freeform 118">
                <a:extLst>
                  <a:ext uri="{FF2B5EF4-FFF2-40B4-BE49-F238E27FC236}">
                    <a16:creationId xmlns:a16="http://schemas.microsoft.com/office/drawing/2014/main" id="{E8E3FCF0-EDAF-88FF-8017-409250DC7FC2}"/>
                  </a:ext>
                </a:extLst>
              </p:cNvPr>
              <p:cNvSpPr>
                <a:spLocks/>
              </p:cNvSpPr>
              <p:nvPr/>
            </p:nvSpPr>
            <p:spPr bwMode="auto">
              <a:xfrm>
                <a:off x="13646325" y="5457198"/>
                <a:ext cx="559110" cy="559991"/>
              </a:xfrm>
              <a:custGeom>
                <a:avLst/>
                <a:gdLst>
                  <a:gd name="T0" fmla="*/ 226 w 332"/>
                  <a:gd name="T1" fmla="*/ 333 h 333"/>
                  <a:gd name="T2" fmla="*/ 105 w 332"/>
                  <a:gd name="T3" fmla="*/ 333 h 333"/>
                  <a:gd name="T4" fmla="*/ 0 w 332"/>
                  <a:gd name="T5" fmla="*/ 227 h 333"/>
                  <a:gd name="T6" fmla="*/ 0 w 332"/>
                  <a:gd name="T7" fmla="*/ 106 h 333"/>
                  <a:gd name="T8" fmla="*/ 105 w 332"/>
                  <a:gd name="T9" fmla="*/ 0 h 333"/>
                  <a:gd name="T10" fmla="*/ 226 w 332"/>
                  <a:gd name="T11" fmla="*/ 0 h 333"/>
                  <a:gd name="T12" fmla="*/ 332 w 332"/>
                  <a:gd name="T13" fmla="*/ 106 h 333"/>
                  <a:gd name="T14" fmla="*/ 332 w 332"/>
                  <a:gd name="T15" fmla="*/ 227 h 333"/>
                  <a:gd name="T16" fmla="*/ 226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6" y="333"/>
                    </a:moveTo>
                    <a:cubicBezTo>
                      <a:pt x="105" y="333"/>
                      <a:pt x="105" y="333"/>
                      <a:pt x="105" y="333"/>
                    </a:cubicBezTo>
                    <a:cubicBezTo>
                      <a:pt x="47" y="333"/>
                      <a:pt x="0" y="285"/>
                      <a:pt x="0" y="227"/>
                    </a:cubicBezTo>
                    <a:cubicBezTo>
                      <a:pt x="0" y="106"/>
                      <a:pt x="0" y="106"/>
                      <a:pt x="0" y="106"/>
                    </a:cubicBezTo>
                    <a:cubicBezTo>
                      <a:pt x="0" y="48"/>
                      <a:pt x="47" y="0"/>
                      <a:pt x="105" y="0"/>
                    </a:cubicBezTo>
                    <a:cubicBezTo>
                      <a:pt x="226" y="0"/>
                      <a:pt x="226" y="0"/>
                      <a:pt x="226" y="0"/>
                    </a:cubicBezTo>
                    <a:cubicBezTo>
                      <a:pt x="285" y="0"/>
                      <a:pt x="332" y="48"/>
                      <a:pt x="332" y="106"/>
                    </a:cubicBezTo>
                    <a:cubicBezTo>
                      <a:pt x="332" y="227"/>
                      <a:pt x="332" y="227"/>
                      <a:pt x="332" y="227"/>
                    </a:cubicBezTo>
                    <a:cubicBezTo>
                      <a:pt x="332" y="285"/>
                      <a:pt x="285" y="333"/>
                      <a:pt x="226"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4" name="Freeform 119">
                <a:extLst>
                  <a:ext uri="{FF2B5EF4-FFF2-40B4-BE49-F238E27FC236}">
                    <a16:creationId xmlns:a16="http://schemas.microsoft.com/office/drawing/2014/main" id="{22EFE00C-ECC4-2F05-96CD-4CE253370A87}"/>
                  </a:ext>
                </a:extLst>
              </p:cNvPr>
              <p:cNvSpPr>
                <a:spLocks/>
              </p:cNvSpPr>
              <p:nvPr/>
            </p:nvSpPr>
            <p:spPr bwMode="auto">
              <a:xfrm>
                <a:off x="14445809" y="5457198"/>
                <a:ext cx="560871" cy="559991"/>
              </a:xfrm>
              <a:custGeom>
                <a:avLst/>
                <a:gdLst>
                  <a:gd name="T0" fmla="*/ 227 w 333"/>
                  <a:gd name="T1" fmla="*/ 333 h 333"/>
                  <a:gd name="T2" fmla="*/ 106 w 333"/>
                  <a:gd name="T3" fmla="*/ 333 h 333"/>
                  <a:gd name="T4" fmla="*/ 0 w 333"/>
                  <a:gd name="T5" fmla="*/ 227 h 333"/>
                  <a:gd name="T6" fmla="*/ 0 w 333"/>
                  <a:gd name="T7" fmla="*/ 106 h 333"/>
                  <a:gd name="T8" fmla="*/ 106 w 333"/>
                  <a:gd name="T9" fmla="*/ 0 h 333"/>
                  <a:gd name="T10" fmla="*/ 227 w 333"/>
                  <a:gd name="T11" fmla="*/ 0 h 333"/>
                  <a:gd name="T12" fmla="*/ 333 w 333"/>
                  <a:gd name="T13" fmla="*/ 106 h 333"/>
                  <a:gd name="T14" fmla="*/ 333 w 333"/>
                  <a:gd name="T15" fmla="*/ 227 h 333"/>
                  <a:gd name="T16" fmla="*/ 227 w 333"/>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3">
                    <a:moveTo>
                      <a:pt x="227" y="333"/>
                    </a:moveTo>
                    <a:cubicBezTo>
                      <a:pt x="106" y="333"/>
                      <a:pt x="106" y="333"/>
                      <a:pt x="106" y="333"/>
                    </a:cubicBezTo>
                    <a:cubicBezTo>
                      <a:pt x="48" y="333"/>
                      <a:pt x="0" y="285"/>
                      <a:pt x="0" y="227"/>
                    </a:cubicBezTo>
                    <a:cubicBezTo>
                      <a:pt x="0" y="106"/>
                      <a:pt x="0" y="106"/>
                      <a:pt x="0" y="106"/>
                    </a:cubicBezTo>
                    <a:cubicBezTo>
                      <a:pt x="0" y="48"/>
                      <a:pt x="48" y="0"/>
                      <a:pt x="106" y="0"/>
                    </a:cubicBezTo>
                    <a:cubicBezTo>
                      <a:pt x="227" y="0"/>
                      <a:pt x="227" y="0"/>
                      <a:pt x="227" y="0"/>
                    </a:cubicBezTo>
                    <a:cubicBezTo>
                      <a:pt x="285" y="0"/>
                      <a:pt x="333" y="48"/>
                      <a:pt x="333" y="106"/>
                    </a:cubicBezTo>
                    <a:cubicBezTo>
                      <a:pt x="333" y="227"/>
                      <a:pt x="333" y="227"/>
                      <a:pt x="333" y="227"/>
                    </a:cubicBezTo>
                    <a:cubicBezTo>
                      <a:pt x="333"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5" name="Freeform 120">
                <a:extLst>
                  <a:ext uri="{FF2B5EF4-FFF2-40B4-BE49-F238E27FC236}">
                    <a16:creationId xmlns:a16="http://schemas.microsoft.com/office/drawing/2014/main" id="{A56979D1-6368-2ABA-AF20-304CB13EA7FD}"/>
                  </a:ext>
                </a:extLst>
              </p:cNvPr>
              <p:cNvSpPr>
                <a:spLocks/>
              </p:cNvSpPr>
              <p:nvPr/>
            </p:nvSpPr>
            <p:spPr bwMode="auto">
              <a:xfrm>
                <a:off x="15247054" y="5457198"/>
                <a:ext cx="559110" cy="559991"/>
              </a:xfrm>
              <a:custGeom>
                <a:avLst/>
                <a:gdLst>
                  <a:gd name="T0" fmla="*/ 227 w 332"/>
                  <a:gd name="T1" fmla="*/ 333 h 333"/>
                  <a:gd name="T2" fmla="*/ 105 w 332"/>
                  <a:gd name="T3" fmla="*/ 333 h 333"/>
                  <a:gd name="T4" fmla="*/ 0 w 332"/>
                  <a:gd name="T5" fmla="*/ 227 h 333"/>
                  <a:gd name="T6" fmla="*/ 0 w 332"/>
                  <a:gd name="T7" fmla="*/ 106 h 333"/>
                  <a:gd name="T8" fmla="*/ 105 w 332"/>
                  <a:gd name="T9" fmla="*/ 0 h 333"/>
                  <a:gd name="T10" fmla="*/ 227 w 332"/>
                  <a:gd name="T11" fmla="*/ 0 h 333"/>
                  <a:gd name="T12" fmla="*/ 332 w 332"/>
                  <a:gd name="T13" fmla="*/ 106 h 333"/>
                  <a:gd name="T14" fmla="*/ 332 w 332"/>
                  <a:gd name="T15" fmla="*/ 227 h 333"/>
                  <a:gd name="T16" fmla="*/ 227 w 332"/>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3">
                    <a:moveTo>
                      <a:pt x="227" y="333"/>
                    </a:moveTo>
                    <a:cubicBezTo>
                      <a:pt x="105" y="333"/>
                      <a:pt x="105" y="333"/>
                      <a:pt x="105" y="333"/>
                    </a:cubicBezTo>
                    <a:cubicBezTo>
                      <a:pt x="47" y="333"/>
                      <a:pt x="0" y="285"/>
                      <a:pt x="0" y="227"/>
                    </a:cubicBezTo>
                    <a:cubicBezTo>
                      <a:pt x="0" y="106"/>
                      <a:pt x="0" y="106"/>
                      <a:pt x="0" y="106"/>
                    </a:cubicBezTo>
                    <a:cubicBezTo>
                      <a:pt x="0" y="48"/>
                      <a:pt x="47" y="0"/>
                      <a:pt x="105" y="0"/>
                    </a:cubicBezTo>
                    <a:cubicBezTo>
                      <a:pt x="227" y="0"/>
                      <a:pt x="227" y="0"/>
                      <a:pt x="227" y="0"/>
                    </a:cubicBezTo>
                    <a:cubicBezTo>
                      <a:pt x="285" y="0"/>
                      <a:pt x="332" y="48"/>
                      <a:pt x="332" y="106"/>
                    </a:cubicBezTo>
                    <a:cubicBezTo>
                      <a:pt x="332" y="227"/>
                      <a:pt x="332" y="227"/>
                      <a:pt x="332" y="227"/>
                    </a:cubicBezTo>
                    <a:cubicBezTo>
                      <a:pt x="332" y="285"/>
                      <a:pt x="285" y="333"/>
                      <a:pt x="227" y="3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6" name="Freeform 121">
                <a:extLst>
                  <a:ext uri="{FF2B5EF4-FFF2-40B4-BE49-F238E27FC236}">
                    <a16:creationId xmlns:a16="http://schemas.microsoft.com/office/drawing/2014/main" id="{573C0971-EE7C-6477-0880-2D57EF176B1C}"/>
                  </a:ext>
                </a:extLst>
              </p:cNvPr>
              <p:cNvSpPr>
                <a:spLocks/>
              </p:cNvSpPr>
              <p:nvPr/>
            </p:nvSpPr>
            <p:spPr bwMode="auto">
              <a:xfrm>
                <a:off x="12845080" y="6213538"/>
                <a:ext cx="559110" cy="558230"/>
              </a:xfrm>
              <a:custGeom>
                <a:avLst/>
                <a:gdLst>
                  <a:gd name="T0" fmla="*/ 227 w 332"/>
                  <a:gd name="T1" fmla="*/ 332 h 332"/>
                  <a:gd name="T2" fmla="*/ 106 w 332"/>
                  <a:gd name="T3" fmla="*/ 332 h 332"/>
                  <a:gd name="T4" fmla="*/ 0 w 332"/>
                  <a:gd name="T5" fmla="*/ 227 h 332"/>
                  <a:gd name="T6" fmla="*/ 0 w 332"/>
                  <a:gd name="T7" fmla="*/ 106 h 332"/>
                  <a:gd name="T8" fmla="*/ 106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7"/>
                    </a:cubicBezTo>
                    <a:cubicBezTo>
                      <a:pt x="0" y="106"/>
                      <a:pt x="0" y="106"/>
                      <a:pt x="0" y="106"/>
                    </a:cubicBezTo>
                    <a:cubicBezTo>
                      <a:pt x="0" y="47"/>
                      <a:pt x="47" y="0"/>
                      <a:pt x="106"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7" name="Freeform 122">
                <a:extLst>
                  <a:ext uri="{FF2B5EF4-FFF2-40B4-BE49-F238E27FC236}">
                    <a16:creationId xmlns:a16="http://schemas.microsoft.com/office/drawing/2014/main" id="{E4AE9976-EC1D-7A7B-6B4C-773343F6E043}"/>
                  </a:ext>
                </a:extLst>
              </p:cNvPr>
              <p:cNvSpPr>
                <a:spLocks/>
              </p:cNvSpPr>
              <p:nvPr/>
            </p:nvSpPr>
            <p:spPr bwMode="auto">
              <a:xfrm>
                <a:off x="13646325" y="6213538"/>
                <a:ext cx="559110" cy="558230"/>
              </a:xfrm>
              <a:custGeom>
                <a:avLst/>
                <a:gdLst>
                  <a:gd name="T0" fmla="*/ 226 w 332"/>
                  <a:gd name="T1" fmla="*/ 332 h 332"/>
                  <a:gd name="T2" fmla="*/ 105 w 332"/>
                  <a:gd name="T3" fmla="*/ 332 h 332"/>
                  <a:gd name="T4" fmla="*/ 0 w 332"/>
                  <a:gd name="T5" fmla="*/ 227 h 332"/>
                  <a:gd name="T6" fmla="*/ 0 w 332"/>
                  <a:gd name="T7" fmla="*/ 106 h 332"/>
                  <a:gd name="T8" fmla="*/ 105 w 332"/>
                  <a:gd name="T9" fmla="*/ 0 h 332"/>
                  <a:gd name="T10" fmla="*/ 226 w 332"/>
                  <a:gd name="T11" fmla="*/ 0 h 332"/>
                  <a:gd name="T12" fmla="*/ 332 w 332"/>
                  <a:gd name="T13" fmla="*/ 106 h 332"/>
                  <a:gd name="T14" fmla="*/ 332 w 332"/>
                  <a:gd name="T15" fmla="*/ 227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7"/>
                    </a:cubicBezTo>
                    <a:cubicBezTo>
                      <a:pt x="0" y="106"/>
                      <a:pt x="0" y="106"/>
                      <a:pt x="0" y="106"/>
                    </a:cubicBezTo>
                    <a:cubicBezTo>
                      <a:pt x="0" y="47"/>
                      <a:pt x="47" y="0"/>
                      <a:pt x="105" y="0"/>
                    </a:cubicBezTo>
                    <a:cubicBezTo>
                      <a:pt x="226" y="0"/>
                      <a:pt x="226" y="0"/>
                      <a:pt x="226" y="0"/>
                    </a:cubicBezTo>
                    <a:cubicBezTo>
                      <a:pt x="285" y="0"/>
                      <a:pt x="332" y="47"/>
                      <a:pt x="332" y="106"/>
                    </a:cubicBezTo>
                    <a:cubicBezTo>
                      <a:pt x="332" y="227"/>
                      <a:pt x="332" y="227"/>
                      <a:pt x="332" y="227"/>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8" name="Freeform 123">
                <a:extLst>
                  <a:ext uri="{FF2B5EF4-FFF2-40B4-BE49-F238E27FC236}">
                    <a16:creationId xmlns:a16="http://schemas.microsoft.com/office/drawing/2014/main" id="{10F519A2-7E07-C5B7-02F2-60FA214B986D}"/>
                  </a:ext>
                </a:extLst>
              </p:cNvPr>
              <p:cNvSpPr>
                <a:spLocks/>
              </p:cNvSpPr>
              <p:nvPr/>
            </p:nvSpPr>
            <p:spPr bwMode="auto">
              <a:xfrm>
                <a:off x="14445809" y="6213538"/>
                <a:ext cx="560871" cy="558230"/>
              </a:xfrm>
              <a:custGeom>
                <a:avLst/>
                <a:gdLst>
                  <a:gd name="T0" fmla="*/ 227 w 333"/>
                  <a:gd name="T1" fmla="*/ 332 h 332"/>
                  <a:gd name="T2" fmla="*/ 106 w 333"/>
                  <a:gd name="T3" fmla="*/ 332 h 332"/>
                  <a:gd name="T4" fmla="*/ 0 w 333"/>
                  <a:gd name="T5" fmla="*/ 227 h 332"/>
                  <a:gd name="T6" fmla="*/ 0 w 333"/>
                  <a:gd name="T7" fmla="*/ 106 h 332"/>
                  <a:gd name="T8" fmla="*/ 106 w 333"/>
                  <a:gd name="T9" fmla="*/ 0 h 332"/>
                  <a:gd name="T10" fmla="*/ 227 w 333"/>
                  <a:gd name="T11" fmla="*/ 0 h 332"/>
                  <a:gd name="T12" fmla="*/ 333 w 333"/>
                  <a:gd name="T13" fmla="*/ 106 h 332"/>
                  <a:gd name="T14" fmla="*/ 333 w 333"/>
                  <a:gd name="T15" fmla="*/ 227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7"/>
                    </a:cubicBezTo>
                    <a:cubicBezTo>
                      <a:pt x="0" y="106"/>
                      <a:pt x="0" y="106"/>
                      <a:pt x="0" y="106"/>
                    </a:cubicBezTo>
                    <a:cubicBezTo>
                      <a:pt x="0" y="47"/>
                      <a:pt x="48" y="0"/>
                      <a:pt x="106" y="0"/>
                    </a:cubicBezTo>
                    <a:cubicBezTo>
                      <a:pt x="227" y="0"/>
                      <a:pt x="227" y="0"/>
                      <a:pt x="227" y="0"/>
                    </a:cubicBezTo>
                    <a:cubicBezTo>
                      <a:pt x="285" y="0"/>
                      <a:pt x="333" y="47"/>
                      <a:pt x="333" y="106"/>
                    </a:cubicBezTo>
                    <a:cubicBezTo>
                      <a:pt x="333" y="227"/>
                      <a:pt x="333" y="227"/>
                      <a:pt x="333" y="227"/>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29" name="Freeform 124">
                <a:extLst>
                  <a:ext uri="{FF2B5EF4-FFF2-40B4-BE49-F238E27FC236}">
                    <a16:creationId xmlns:a16="http://schemas.microsoft.com/office/drawing/2014/main" id="{0BBE1467-AC73-248E-8A1B-EDF7531F9878}"/>
                  </a:ext>
                </a:extLst>
              </p:cNvPr>
              <p:cNvSpPr>
                <a:spLocks/>
              </p:cNvSpPr>
              <p:nvPr/>
            </p:nvSpPr>
            <p:spPr bwMode="auto">
              <a:xfrm>
                <a:off x="15247054" y="6213538"/>
                <a:ext cx="559110" cy="558230"/>
              </a:xfrm>
              <a:custGeom>
                <a:avLst/>
                <a:gdLst>
                  <a:gd name="T0" fmla="*/ 227 w 332"/>
                  <a:gd name="T1" fmla="*/ 332 h 332"/>
                  <a:gd name="T2" fmla="*/ 105 w 332"/>
                  <a:gd name="T3" fmla="*/ 332 h 332"/>
                  <a:gd name="T4" fmla="*/ 0 w 332"/>
                  <a:gd name="T5" fmla="*/ 227 h 332"/>
                  <a:gd name="T6" fmla="*/ 0 w 332"/>
                  <a:gd name="T7" fmla="*/ 106 h 332"/>
                  <a:gd name="T8" fmla="*/ 105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7"/>
                    </a:cubicBezTo>
                    <a:cubicBezTo>
                      <a:pt x="0" y="106"/>
                      <a:pt x="0" y="106"/>
                      <a:pt x="0" y="106"/>
                    </a:cubicBezTo>
                    <a:cubicBezTo>
                      <a:pt x="0" y="47"/>
                      <a:pt x="47" y="0"/>
                      <a:pt x="105"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0" name="Freeform 125">
                <a:extLst>
                  <a:ext uri="{FF2B5EF4-FFF2-40B4-BE49-F238E27FC236}">
                    <a16:creationId xmlns:a16="http://schemas.microsoft.com/office/drawing/2014/main" id="{88CBE04B-64EE-98ED-FAF5-FC1F8A8034F1}"/>
                  </a:ext>
                </a:extLst>
              </p:cNvPr>
              <p:cNvSpPr>
                <a:spLocks/>
              </p:cNvSpPr>
              <p:nvPr/>
            </p:nvSpPr>
            <p:spPr bwMode="auto">
              <a:xfrm>
                <a:off x="12845080" y="6970759"/>
                <a:ext cx="559110" cy="558230"/>
              </a:xfrm>
              <a:custGeom>
                <a:avLst/>
                <a:gdLst>
                  <a:gd name="T0" fmla="*/ 227 w 332"/>
                  <a:gd name="T1" fmla="*/ 332 h 332"/>
                  <a:gd name="T2" fmla="*/ 106 w 332"/>
                  <a:gd name="T3" fmla="*/ 332 h 332"/>
                  <a:gd name="T4" fmla="*/ 0 w 332"/>
                  <a:gd name="T5" fmla="*/ 226 h 332"/>
                  <a:gd name="T6" fmla="*/ 0 w 332"/>
                  <a:gd name="T7" fmla="*/ 105 h 332"/>
                  <a:gd name="T8" fmla="*/ 106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6"/>
                    </a:cubicBezTo>
                    <a:cubicBezTo>
                      <a:pt x="0" y="105"/>
                      <a:pt x="0" y="105"/>
                      <a:pt x="0" y="105"/>
                    </a:cubicBezTo>
                    <a:cubicBezTo>
                      <a:pt x="0" y="47"/>
                      <a:pt x="47" y="0"/>
                      <a:pt x="106"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1" name="Freeform 126">
                <a:extLst>
                  <a:ext uri="{FF2B5EF4-FFF2-40B4-BE49-F238E27FC236}">
                    <a16:creationId xmlns:a16="http://schemas.microsoft.com/office/drawing/2014/main" id="{ECA788BB-970A-538F-621C-2BB993D57E06}"/>
                  </a:ext>
                </a:extLst>
              </p:cNvPr>
              <p:cNvSpPr>
                <a:spLocks/>
              </p:cNvSpPr>
              <p:nvPr/>
            </p:nvSpPr>
            <p:spPr bwMode="auto">
              <a:xfrm>
                <a:off x="13646325" y="6970759"/>
                <a:ext cx="559110" cy="558230"/>
              </a:xfrm>
              <a:custGeom>
                <a:avLst/>
                <a:gdLst>
                  <a:gd name="T0" fmla="*/ 226 w 332"/>
                  <a:gd name="T1" fmla="*/ 332 h 332"/>
                  <a:gd name="T2" fmla="*/ 105 w 332"/>
                  <a:gd name="T3" fmla="*/ 332 h 332"/>
                  <a:gd name="T4" fmla="*/ 0 w 332"/>
                  <a:gd name="T5" fmla="*/ 226 h 332"/>
                  <a:gd name="T6" fmla="*/ 0 w 332"/>
                  <a:gd name="T7" fmla="*/ 105 h 332"/>
                  <a:gd name="T8" fmla="*/ 105 w 332"/>
                  <a:gd name="T9" fmla="*/ 0 h 332"/>
                  <a:gd name="T10" fmla="*/ 226 w 332"/>
                  <a:gd name="T11" fmla="*/ 0 h 332"/>
                  <a:gd name="T12" fmla="*/ 332 w 332"/>
                  <a:gd name="T13" fmla="*/ 105 h 332"/>
                  <a:gd name="T14" fmla="*/ 332 w 332"/>
                  <a:gd name="T15" fmla="*/ 226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6"/>
                    </a:cubicBezTo>
                    <a:cubicBezTo>
                      <a:pt x="0" y="105"/>
                      <a:pt x="0" y="105"/>
                      <a:pt x="0" y="105"/>
                    </a:cubicBezTo>
                    <a:cubicBezTo>
                      <a:pt x="0" y="47"/>
                      <a:pt x="47" y="0"/>
                      <a:pt x="105" y="0"/>
                    </a:cubicBezTo>
                    <a:cubicBezTo>
                      <a:pt x="226" y="0"/>
                      <a:pt x="226" y="0"/>
                      <a:pt x="226" y="0"/>
                    </a:cubicBezTo>
                    <a:cubicBezTo>
                      <a:pt x="285" y="0"/>
                      <a:pt x="332" y="47"/>
                      <a:pt x="332" y="105"/>
                    </a:cubicBezTo>
                    <a:cubicBezTo>
                      <a:pt x="332" y="226"/>
                      <a:pt x="332" y="226"/>
                      <a:pt x="332" y="226"/>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2" name="Freeform 127">
                <a:extLst>
                  <a:ext uri="{FF2B5EF4-FFF2-40B4-BE49-F238E27FC236}">
                    <a16:creationId xmlns:a16="http://schemas.microsoft.com/office/drawing/2014/main" id="{00017CF4-D8D4-67E9-9980-3679428DCD13}"/>
                  </a:ext>
                </a:extLst>
              </p:cNvPr>
              <p:cNvSpPr>
                <a:spLocks/>
              </p:cNvSpPr>
              <p:nvPr/>
            </p:nvSpPr>
            <p:spPr bwMode="auto">
              <a:xfrm>
                <a:off x="14445809" y="6970759"/>
                <a:ext cx="560871" cy="558230"/>
              </a:xfrm>
              <a:custGeom>
                <a:avLst/>
                <a:gdLst>
                  <a:gd name="T0" fmla="*/ 227 w 333"/>
                  <a:gd name="T1" fmla="*/ 332 h 332"/>
                  <a:gd name="T2" fmla="*/ 106 w 333"/>
                  <a:gd name="T3" fmla="*/ 332 h 332"/>
                  <a:gd name="T4" fmla="*/ 0 w 333"/>
                  <a:gd name="T5" fmla="*/ 226 h 332"/>
                  <a:gd name="T6" fmla="*/ 0 w 333"/>
                  <a:gd name="T7" fmla="*/ 105 h 332"/>
                  <a:gd name="T8" fmla="*/ 106 w 333"/>
                  <a:gd name="T9" fmla="*/ 0 h 332"/>
                  <a:gd name="T10" fmla="*/ 227 w 333"/>
                  <a:gd name="T11" fmla="*/ 0 h 332"/>
                  <a:gd name="T12" fmla="*/ 333 w 333"/>
                  <a:gd name="T13" fmla="*/ 105 h 332"/>
                  <a:gd name="T14" fmla="*/ 333 w 333"/>
                  <a:gd name="T15" fmla="*/ 226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6"/>
                    </a:cubicBezTo>
                    <a:cubicBezTo>
                      <a:pt x="0" y="105"/>
                      <a:pt x="0" y="105"/>
                      <a:pt x="0" y="105"/>
                    </a:cubicBezTo>
                    <a:cubicBezTo>
                      <a:pt x="0" y="47"/>
                      <a:pt x="48" y="0"/>
                      <a:pt x="106" y="0"/>
                    </a:cubicBezTo>
                    <a:cubicBezTo>
                      <a:pt x="227" y="0"/>
                      <a:pt x="227" y="0"/>
                      <a:pt x="227" y="0"/>
                    </a:cubicBezTo>
                    <a:cubicBezTo>
                      <a:pt x="285" y="0"/>
                      <a:pt x="333" y="47"/>
                      <a:pt x="333" y="105"/>
                    </a:cubicBezTo>
                    <a:cubicBezTo>
                      <a:pt x="333" y="226"/>
                      <a:pt x="333" y="226"/>
                      <a:pt x="333" y="226"/>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3" name="Freeform 128">
                <a:extLst>
                  <a:ext uri="{FF2B5EF4-FFF2-40B4-BE49-F238E27FC236}">
                    <a16:creationId xmlns:a16="http://schemas.microsoft.com/office/drawing/2014/main" id="{1EAF67A1-1005-6D4A-F45F-64D2D06B73C7}"/>
                  </a:ext>
                </a:extLst>
              </p:cNvPr>
              <p:cNvSpPr>
                <a:spLocks/>
              </p:cNvSpPr>
              <p:nvPr/>
            </p:nvSpPr>
            <p:spPr bwMode="auto">
              <a:xfrm>
                <a:off x="15247054" y="6970759"/>
                <a:ext cx="559110" cy="558230"/>
              </a:xfrm>
              <a:custGeom>
                <a:avLst/>
                <a:gdLst>
                  <a:gd name="T0" fmla="*/ 227 w 332"/>
                  <a:gd name="T1" fmla="*/ 332 h 332"/>
                  <a:gd name="T2" fmla="*/ 105 w 332"/>
                  <a:gd name="T3" fmla="*/ 332 h 332"/>
                  <a:gd name="T4" fmla="*/ 0 w 332"/>
                  <a:gd name="T5" fmla="*/ 226 h 332"/>
                  <a:gd name="T6" fmla="*/ 0 w 332"/>
                  <a:gd name="T7" fmla="*/ 105 h 332"/>
                  <a:gd name="T8" fmla="*/ 105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6"/>
                    </a:cubicBezTo>
                    <a:cubicBezTo>
                      <a:pt x="0" y="105"/>
                      <a:pt x="0" y="105"/>
                      <a:pt x="0" y="105"/>
                    </a:cubicBezTo>
                    <a:cubicBezTo>
                      <a:pt x="0" y="47"/>
                      <a:pt x="47" y="0"/>
                      <a:pt x="105"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4" name="Freeform 129">
                <a:extLst>
                  <a:ext uri="{FF2B5EF4-FFF2-40B4-BE49-F238E27FC236}">
                    <a16:creationId xmlns:a16="http://schemas.microsoft.com/office/drawing/2014/main" id="{91DE71F3-778E-A348-BC07-69C548210EEB}"/>
                  </a:ext>
                </a:extLst>
              </p:cNvPr>
              <p:cNvSpPr>
                <a:spLocks/>
              </p:cNvSpPr>
              <p:nvPr/>
            </p:nvSpPr>
            <p:spPr bwMode="auto">
              <a:xfrm>
                <a:off x="12845080" y="7725338"/>
                <a:ext cx="559110" cy="559111"/>
              </a:xfrm>
              <a:custGeom>
                <a:avLst/>
                <a:gdLst>
                  <a:gd name="T0" fmla="*/ 227 w 332"/>
                  <a:gd name="T1" fmla="*/ 332 h 332"/>
                  <a:gd name="T2" fmla="*/ 106 w 332"/>
                  <a:gd name="T3" fmla="*/ 332 h 332"/>
                  <a:gd name="T4" fmla="*/ 0 w 332"/>
                  <a:gd name="T5" fmla="*/ 227 h 332"/>
                  <a:gd name="T6" fmla="*/ 0 w 332"/>
                  <a:gd name="T7" fmla="*/ 106 h 332"/>
                  <a:gd name="T8" fmla="*/ 106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7"/>
                    </a:cubicBezTo>
                    <a:cubicBezTo>
                      <a:pt x="0" y="106"/>
                      <a:pt x="0" y="106"/>
                      <a:pt x="0" y="106"/>
                    </a:cubicBezTo>
                    <a:cubicBezTo>
                      <a:pt x="0" y="47"/>
                      <a:pt x="47" y="0"/>
                      <a:pt x="106"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5" name="Freeform 130">
                <a:extLst>
                  <a:ext uri="{FF2B5EF4-FFF2-40B4-BE49-F238E27FC236}">
                    <a16:creationId xmlns:a16="http://schemas.microsoft.com/office/drawing/2014/main" id="{9D2CB784-A243-670E-9B26-C424932F6853}"/>
                  </a:ext>
                </a:extLst>
              </p:cNvPr>
              <p:cNvSpPr>
                <a:spLocks/>
              </p:cNvSpPr>
              <p:nvPr/>
            </p:nvSpPr>
            <p:spPr bwMode="auto">
              <a:xfrm>
                <a:off x="13646325" y="7725338"/>
                <a:ext cx="559110" cy="559111"/>
              </a:xfrm>
              <a:custGeom>
                <a:avLst/>
                <a:gdLst>
                  <a:gd name="T0" fmla="*/ 226 w 332"/>
                  <a:gd name="T1" fmla="*/ 332 h 332"/>
                  <a:gd name="T2" fmla="*/ 105 w 332"/>
                  <a:gd name="T3" fmla="*/ 332 h 332"/>
                  <a:gd name="T4" fmla="*/ 0 w 332"/>
                  <a:gd name="T5" fmla="*/ 227 h 332"/>
                  <a:gd name="T6" fmla="*/ 0 w 332"/>
                  <a:gd name="T7" fmla="*/ 106 h 332"/>
                  <a:gd name="T8" fmla="*/ 105 w 332"/>
                  <a:gd name="T9" fmla="*/ 0 h 332"/>
                  <a:gd name="T10" fmla="*/ 226 w 332"/>
                  <a:gd name="T11" fmla="*/ 0 h 332"/>
                  <a:gd name="T12" fmla="*/ 332 w 332"/>
                  <a:gd name="T13" fmla="*/ 106 h 332"/>
                  <a:gd name="T14" fmla="*/ 332 w 332"/>
                  <a:gd name="T15" fmla="*/ 227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7"/>
                    </a:cubicBezTo>
                    <a:cubicBezTo>
                      <a:pt x="0" y="106"/>
                      <a:pt x="0" y="106"/>
                      <a:pt x="0" y="106"/>
                    </a:cubicBezTo>
                    <a:cubicBezTo>
                      <a:pt x="0" y="47"/>
                      <a:pt x="47" y="0"/>
                      <a:pt x="105" y="0"/>
                    </a:cubicBezTo>
                    <a:cubicBezTo>
                      <a:pt x="226" y="0"/>
                      <a:pt x="226" y="0"/>
                      <a:pt x="226" y="0"/>
                    </a:cubicBezTo>
                    <a:cubicBezTo>
                      <a:pt x="285" y="0"/>
                      <a:pt x="332" y="47"/>
                      <a:pt x="332" y="106"/>
                    </a:cubicBezTo>
                    <a:cubicBezTo>
                      <a:pt x="332" y="227"/>
                      <a:pt x="332" y="227"/>
                      <a:pt x="332" y="227"/>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6" name="Freeform 131">
                <a:extLst>
                  <a:ext uri="{FF2B5EF4-FFF2-40B4-BE49-F238E27FC236}">
                    <a16:creationId xmlns:a16="http://schemas.microsoft.com/office/drawing/2014/main" id="{157B65D5-F59E-7C68-0295-FA02DE768BE9}"/>
                  </a:ext>
                </a:extLst>
              </p:cNvPr>
              <p:cNvSpPr>
                <a:spLocks/>
              </p:cNvSpPr>
              <p:nvPr/>
            </p:nvSpPr>
            <p:spPr bwMode="auto">
              <a:xfrm>
                <a:off x="14445809" y="7725338"/>
                <a:ext cx="560871" cy="559111"/>
              </a:xfrm>
              <a:custGeom>
                <a:avLst/>
                <a:gdLst>
                  <a:gd name="T0" fmla="*/ 227 w 333"/>
                  <a:gd name="T1" fmla="*/ 332 h 332"/>
                  <a:gd name="T2" fmla="*/ 106 w 333"/>
                  <a:gd name="T3" fmla="*/ 332 h 332"/>
                  <a:gd name="T4" fmla="*/ 0 w 333"/>
                  <a:gd name="T5" fmla="*/ 227 h 332"/>
                  <a:gd name="T6" fmla="*/ 0 w 333"/>
                  <a:gd name="T7" fmla="*/ 106 h 332"/>
                  <a:gd name="T8" fmla="*/ 106 w 333"/>
                  <a:gd name="T9" fmla="*/ 0 h 332"/>
                  <a:gd name="T10" fmla="*/ 227 w 333"/>
                  <a:gd name="T11" fmla="*/ 0 h 332"/>
                  <a:gd name="T12" fmla="*/ 333 w 333"/>
                  <a:gd name="T13" fmla="*/ 106 h 332"/>
                  <a:gd name="T14" fmla="*/ 333 w 333"/>
                  <a:gd name="T15" fmla="*/ 227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7"/>
                    </a:cubicBezTo>
                    <a:cubicBezTo>
                      <a:pt x="0" y="106"/>
                      <a:pt x="0" y="106"/>
                      <a:pt x="0" y="106"/>
                    </a:cubicBezTo>
                    <a:cubicBezTo>
                      <a:pt x="0" y="47"/>
                      <a:pt x="48" y="0"/>
                      <a:pt x="106" y="0"/>
                    </a:cubicBezTo>
                    <a:cubicBezTo>
                      <a:pt x="227" y="0"/>
                      <a:pt x="227" y="0"/>
                      <a:pt x="227" y="0"/>
                    </a:cubicBezTo>
                    <a:cubicBezTo>
                      <a:pt x="285" y="0"/>
                      <a:pt x="333" y="47"/>
                      <a:pt x="333" y="106"/>
                    </a:cubicBezTo>
                    <a:cubicBezTo>
                      <a:pt x="333" y="227"/>
                      <a:pt x="333" y="227"/>
                      <a:pt x="333" y="227"/>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7" name="Freeform 132">
                <a:extLst>
                  <a:ext uri="{FF2B5EF4-FFF2-40B4-BE49-F238E27FC236}">
                    <a16:creationId xmlns:a16="http://schemas.microsoft.com/office/drawing/2014/main" id="{4F269CC5-26AD-14AB-09C6-344D5A401E93}"/>
                  </a:ext>
                </a:extLst>
              </p:cNvPr>
              <p:cNvSpPr>
                <a:spLocks/>
              </p:cNvSpPr>
              <p:nvPr/>
            </p:nvSpPr>
            <p:spPr bwMode="auto">
              <a:xfrm>
                <a:off x="15247054" y="7725338"/>
                <a:ext cx="559110" cy="559111"/>
              </a:xfrm>
              <a:custGeom>
                <a:avLst/>
                <a:gdLst>
                  <a:gd name="T0" fmla="*/ 227 w 332"/>
                  <a:gd name="T1" fmla="*/ 332 h 332"/>
                  <a:gd name="T2" fmla="*/ 105 w 332"/>
                  <a:gd name="T3" fmla="*/ 332 h 332"/>
                  <a:gd name="T4" fmla="*/ 0 w 332"/>
                  <a:gd name="T5" fmla="*/ 227 h 332"/>
                  <a:gd name="T6" fmla="*/ 0 w 332"/>
                  <a:gd name="T7" fmla="*/ 106 h 332"/>
                  <a:gd name="T8" fmla="*/ 105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7"/>
                    </a:cubicBezTo>
                    <a:cubicBezTo>
                      <a:pt x="0" y="106"/>
                      <a:pt x="0" y="106"/>
                      <a:pt x="0" y="106"/>
                    </a:cubicBezTo>
                    <a:cubicBezTo>
                      <a:pt x="0" y="47"/>
                      <a:pt x="47" y="0"/>
                      <a:pt x="105"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8" name="Freeform 133">
                <a:extLst>
                  <a:ext uri="{FF2B5EF4-FFF2-40B4-BE49-F238E27FC236}">
                    <a16:creationId xmlns:a16="http://schemas.microsoft.com/office/drawing/2014/main" id="{A66A0A18-EB32-8382-3153-848CF670FB1B}"/>
                  </a:ext>
                </a:extLst>
              </p:cNvPr>
              <p:cNvSpPr>
                <a:spLocks/>
              </p:cNvSpPr>
              <p:nvPr/>
            </p:nvSpPr>
            <p:spPr bwMode="auto">
              <a:xfrm>
                <a:off x="12845080" y="8482559"/>
                <a:ext cx="559110" cy="558230"/>
              </a:xfrm>
              <a:custGeom>
                <a:avLst/>
                <a:gdLst>
                  <a:gd name="T0" fmla="*/ 227 w 332"/>
                  <a:gd name="T1" fmla="*/ 332 h 332"/>
                  <a:gd name="T2" fmla="*/ 106 w 332"/>
                  <a:gd name="T3" fmla="*/ 332 h 332"/>
                  <a:gd name="T4" fmla="*/ 0 w 332"/>
                  <a:gd name="T5" fmla="*/ 226 h 332"/>
                  <a:gd name="T6" fmla="*/ 0 w 332"/>
                  <a:gd name="T7" fmla="*/ 105 h 332"/>
                  <a:gd name="T8" fmla="*/ 106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6"/>
                    </a:cubicBezTo>
                    <a:cubicBezTo>
                      <a:pt x="0" y="105"/>
                      <a:pt x="0" y="105"/>
                      <a:pt x="0" y="105"/>
                    </a:cubicBezTo>
                    <a:cubicBezTo>
                      <a:pt x="0" y="47"/>
                      <a:pt x="47" y="0"/>
                      <a:pt x="106"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39" name="Freeform 134">
                <a:extLst>
                  <a:ext uri="{FF2B5EF4-FFF2-40B4-BE49-F238E27FC236}">
                    <a16:creationId xmlns:a16="http://schemas.microsoft.com/office/drawing/2014/main" id="{8ADDA609-6BB0-E427-F006-A0E1B40ED216}"/>
                  </a:ext>
                </a:extLst>
              </p:cNvPr>
              <p:cNvSpPr>
                <a:spLocks/>
              </p:cNvSpPr>
              <p:nvPr/>
            </p:nvSpPr>
            <p:spPr bwMode="auto">
              <a:xfrm>
                <a:off x="13646325" y="8482559"/>
                <a:ext cx="559110" cy="558230"/>
              </a:xfrm>
              <a:custGeom>
                <a:avLst/>
                <a:gdLst>
                  <a:gd name="T0" fmla="*/ 226 w 332"/>
                  <a:gd name="T1" fmla="*/ 332 h 332"/>
                  <a:gd name="T2" fmla="*/ 105 w 332"/>
                  <a:gd name="T3" fmla="*/ 332 h 332"/>
                  <a:gd name="T4" fmla="*/ 0 w 332"/>
                  <a:gd name="T5" fmla="*/ 226 h 332"/>
                  <a:gd name="T6" fmla="*/ 0 w 332"/>
                  <a:gd name="T7" fmla="*/ 105 h 332"/>
                  <a:gd name="T8" fmla="*/ 105 w 332"/>
                  <a:gd name="T9" fmla="*/ 0 h 332"/>
                  <a:gd name="T10" fmla="*/ 226 w 332"/>
                  <a:gd name="T11" fmla="*/ 0 h 332"/>
                  <a:gd name="T12" fmla="*/ 332 w 332"/>
                  <a:gd name="T13" fmla="*/ 105 h 332"/>
                  <a:gd name="T14" fmla="*/ 332 w 332"/>
                  <a:gd name="T15" fmla="*/ 226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6"/>
                    </a:cubicBezTo>
                    <a:cubicBezTo>
                      <a:pt x="0" y="105"/>
                      <a:pt x="0" y="105"/>
                      <a:pt x="0" y="105"/>
                    </a:cubicBezTo>
                    <a:cubicBezTo>
                      <a:pt x="0" y="47"/>
                      <a:pt x="47" y="0"/>
                      <a:pt x="105" y="0"/>
                    </a:cubicBezTo>
                    <a:cubicBezTo>
                      <a:pt x="226" y="0"/>
                      <a:pt x="226" y="0"/>
                      <a:pt x="226" y="0"/>
                    </a:cubicBezTo>
                    <a:cubicBezTo>
                      <a:pt x="285" y="0"/>
                      <a:pt x="332" y="47"/>
                      <a:pt x="332" y="105"/>
                    </a:cubicBezTo>
                    <a:cubicBezTo>
                      <a:pt x="332" y="226"/>
                      <a:pt x="332" y="226"/>
                      <a:pt x="332" y="226"/>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0" name="Freeform 135">
                <a:extLst>
                  <a:ext uri="{FF2B5EF4-FFF2-40B4-BE49-F238E27FC236}">
                    <a16:creationId xmlns:a16="http://schemas.microsoft.com/office/drawing/2014/main" id="{582495E4-55A6-7596-628A-A33A80BE0E5E}"/>
                  </a:ext>
                </a:extLst>
              </p:cNvPr>
              <p:cNvSpPr>
                <a:spLocks/>
              </p:cNvSpPr>
              <p:nvPr/>
            </p:nvSpPr>
            <p:spPr bwMode="auto">
              <a:xfrm>
                <a:off x="14445809" y="8482559"/>
                <a:ext cx="560871" cy="558230"/>
              </a:xfrm>
              <a:custGeom>
                <a:avLst/>
                <a:gdLst>
                  <a:gd name="T0" fmla="*/ 227 w 333"/>
                  <a:gd name="T1" fmla="*/ 332 h 332"/>
                  <a:gd name="T2" fmla="*/ 106 w 333"/>
                  <a:gd name="T3" fmla="*/ 332 h 332"/>
                  <a:gd name="T4" fmla="*/ 0 w 333"/>
                  <a:gd name="T5" fmla="*/ 226 h 332"/>
                  <a:gd name="T6" fmla="*/ 0 w 333"/>
                  <a:gd name="T7" fmla="*/ 105 h 332"/>
                  <a:gd name="T8" fmla="*/ 106 w 333"/>
                  <a:gd name="T9" fmla="*/ 0 h 332"/>
                  <a:gd name="T10" fmla="*/ 227 w 333"/>
                  <a:gd name="T11" fmla="*/ 0 h 332"/>
                  <a:gd name="T12" fmla="*/ 333 w 333"/>
                  <a:gd name="T13" fmla="*/ 105 h 332"/>
                  <a:gd name="T14" fmla="*/ 333 w 333"/>
                  <a:gd name="T15" fmla="*/ 226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6"/>
                    </a:cubicBezTo>
                    <a:cubicBezTo>
                      <a:pt x="0" y="105"/>
                      <a:pt x="0" y="105"/>
                      <a:pt x="0" y="105"/>
                    </a:cubicBezTo>
                    <a:cubicBezTo>
                      <a:pt x="0" y="47"/>
                      <a:pt x="48" y="0"/>
                      <a:pt x="106" y="0"/>
                    </a:cubicBezTo>
                    <a:cubicBezTo>
                      <a:pt x="227" y="0"/>
                      <a:pt x="227" y="0"/>
                      <a:pt x="227" y="0"/>
                    </a:cubicBezTo>
                    <a:cubicBezTo>
                      <a:pt x="285" y="0"/>
                      <a:pt x="333" y="47"/>
                      <a:pt x="333" y="105"/>
                    </a:cubicBezTo>
                    <a:cubicBezTo>
                      <a:pt x="333" y="226"/>
                      <a:pt x="333" y="226"/>
                      <a:pt x="333" y="226"/>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1" name="Freeform 136">
                <a:extLst>
                  <a:ext uri="{FF2B5EF4-FFF2-40B4-BE49-F238E27FC236}">
                    <a16:creationId xmlns:a16="http://schemas.microsoft.com/office/drawing/2014/main" id="{930902B7-B62B-7A0F-015A-9FF80519398B}"/>
                  </a:ext>
                </a:extLst>
              </p:cNvPr>
              <p:cNvSpPr>
                <a:spLocks/>
              </p:cNvSpPr>
              <p:nvPr/>
            </p:nvSpPr>
            <p:spPr bwMode="auto">
              <a:xfrm>
                <a:off x="15247054" y="8482559"/>
                <a:ext cx="559110" cy="558230"/>
              </a:xfrm>
              <a:custGeom>
                <a:avLst/>
                <a:gdLst>
                  <a:gd name="T0" fmla="*/ 227 w 332"/>
                  <a:gd name="T1" fmla="*/ 332 h 332"/>
                  <a:gd name="T2" fmla="*/ 105 w 332"/>
                  <a:gd name="T3" fmla="*/ 332 h 332"/>
                  <a:gd name="T4" fmla="*/ 0 w 332"/>
                  <a:gd name="T5" fmla="*/ 226 h 332"/>
                  <a:gd name="T6" fmla="*/ 0 w 332"/>
                  <a:gd name="T7" fmla="*/ 105 h 332"/>
                  <a:gd name="T8" fmla="*/ 105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6"/>
                    </a:cubicBezTo>
                    <a:cubicBezTo>
                      <a:pt x="0" y="105"/>
                      <a:pt x="0" y="105"/>
                      <a:pt x="0" y="105"/>
                    </a:cubicBezTo>
                    <a:cubicBezTo>
                      <a:pt x="0" y="47"/>
                      <a:pt x="47" y="0"/>
                      <a:pt x="105"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2" name="Freeform 137">
                <a:extLst>
                  <a:ext uri="{FF2B5EF4-FFF2-40B4-BE49-F238E27FC236}">
                    <a16:creationId xmlns:a16="http://schemas.microsoft.com/office/drawing/2014/main" id="{77AC39DF-9B35-7300-41C6-DC2D7DEFAE76}"/>
                  </a:ext>
                </a:extLst>
              </p:cNvPr>
              <p:cNvSpPr>
                <a:spLocks/>
              </p:cNvSpPr>
              <p:nvPr/>
            </p:nvSpPr>
            <p:spPr bwMode="auto">
              <a:xfrm>
                <a:off x="12845080" y="9238018"/>
                <a:ext cx="559110" cy="558230"/>
              </a:xfrm>
              <a:custGeom>
                <a:avLst/>
                <a:gdLst>
                  <a:gd name="T0" fmla="*/ 227 w 332"/>
                  <a:gd name="T1" fmla="*/ 332 h 332"/>
                  <a:gd name="T2" fmla="*/ 106 w 332"/>
                  <a:gd name="T3" fmla="*/ 332 h 332"/>
                  <a:gd name="T4" fmla="*/ 0 w 332"/>
                  <a:gd name="T5" fmla="*/ 227 h 332"/>
                  <a:gd name="T6" fmla="*/ 0 w 332"/>
                  <a:gd name="T7" fmla="*/ 106 h 332"/>
                  <a:gd name="T8" fmla="*/ 106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7"/>
                    </a:cubicBezTo>
                    <a:cubicBezTo>
                      <a:pt x="0" y="106"/>
                      <a:pt x="0" y="106"/>
                      <a:pt x="0" y="106"/>
                    </a:cubicBezTo>
                    <a:cubicBezTo>
                      <a:pt x="0" y="47"/>
                      <a:pt x="47" y="0"/>
                      <a:pt x="106"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3" name="Freeform 138">
                <a:extLst>
                  <a:ext uri="{FF2B5EF4-FFF2-40B4-BE49-F238E27FC236}">
                    <a16:creationId xmlns:a16="http://schemas.microsoft.com/office/drawing/2014/main" id="{383F7CF1-99C8-6A48-6A92-1F6CF83BEE6F}"/>
                  </a:ext>
                </a:extLst>
              </p:cNvPr>
              <p:cNvSpPr>
                <a:spLocks/>
              </p:cNvSpPr>
              <p:nvPr/>
            </p:nvSpPr>
            <p:spPr bwMode="auto">
              <a:xfrm>
                <a:off x="13646325" y="9238018"/>
                <a:ext cx="559110" cy="558230"/>
              </a:xfrm>
              <a:custGeom>
                <a:avLst/>
                <a:gdLst>
                  <a:gd name="T0" fmla="*/ 226 w 332"/>
                  <a:gd name="T1" fmla="*/ 332 h 332"/>
                  <a:gd name="T2" fmla="*/ 105 w 332"/>
                  <a:gd name="T3" fmla="*/ 332 h 332"/>
                  <a:gd name="T4" fmla="*/ 0 w 332"/>
                  <a:gd name="T5" fmla="*/ 227 h 332"/>
                  <a:gd name="T6" fmla="*/ 0 w 332"/>
                  <a:gd name="T7" fmla="*/ 106 h 332"/>
                  <a:gd name="T8" fmla="*/ 105 w 332"/>
                  <a:gd name="T9" fmla="*/ 0 h 332"/>
                  <a:gd name="T10" fmla="*/ 226 w 332"/>
                  <a:gd name="T11" fmla="*/ 0 h 332"/>
                  <a:gd name="T12" fmla="*/ 332 w 332"/>
                  <a:gd name="T13" fmla="*/ 106 h 332"/>
                  <a:gd name="T14" fmla="*/ 332 w 332"/>
                  <a:gd name="T15" fmla="*/ 227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7"/>
                    </a:cubicBezTo>
                    <a:cubicBezTo>
                      <a:pt x="0" y="106"/>
                      <a:pt x="0" y="106"/>
                      <a:pt x="0" y="106"/>
                    </a:cubicBezTo>
                    <a:cubicBezTo>
                      <a:pt x="0" y="47"/>
                      <a:pt x="47" y="0"/>
                      <a:pt x="105" y="0"/>
                    </a:cubicBezTo>
                    <a:cubicBezTo>
                      <a:pt x="226" y="0"/>
                      <a:pt x="226" y="0"/>
                      <a:pt x="226" y="0"/>
                    </a:cubicBezTo>
                    <a:cubicBezTo>
                      <a:pt x="285" y="0"/>
                      <a:pt x="332" y="47"/>
                      <a:pt x="332" y="106"/>
                    </a:cubicBezTo>
                    <a:cubicBezTo>
                      <a:pt x="332" y="227"/>
                      <a:pt x="332" y="227"/>
                      <a:pt x="332" y="227"/>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4" name="Freeform 139">
                <a:extLst>
                  <a:ext uri="{FF2B5EF4-FFF2-40B4-BE49-F238E27FC236}">
                    <a16:creationId xmlns:a16="http://schemas.microsoft.com/office/drawing/2014/main" id="{9D56CE47-23A5-8A89-5D72-3D2F34BC88D1}"/>
                  </a:ext>
                </a:extLst>
              </p:cNvPr>
              <p:cNvSpPr>
                <a:spLocks/>
              </p:cNvSpPr>
              <p:nvPr/>
            </p:nvSpPr>
            <p:spPr bwMode="auto">
              <a:xfrm>
                <a:off x="14445809" y="9238018"/>
                <a:ext cx="560871" cy="558230"/>
              </a:xfrm>
              <a:custGeom>
                <a:avLst/>
                <a:gdLst>
                  <a:gd name="T0" fmla="*/ 227 w 333"/>
                  <a:gd name="T1" fmla="*/ 332 h 332"/>
                  <a:gd name="T2" fmla="*/ 106 w 333"/>
                  <a:gd name="T3" fmla="*/ 332 h 332"/>
                  <a:gd name="T4" fmla="*/ 0 w 333"/>
                  <a:gd name="T5" fmla="*/ 227 h 332"/>
                  <a:gd name="T6" fmla="*/ 0 w 333"/>
                  <a:gd name="T7" fmla="*/ 106 h 332"/>
                  <a:gd name="T8" fmla="*/ 106 w 333"/>
                  <a:gd name="T9" fmla="*/ 0 h 332"/>
                  <a:gd name="T10" fmla="*/ 227 w 333"/>
                  <a:gd name="T11" fmla="*/ 0 h 332"/>
                  <a:gd name="T12" fmla="*/ 333 w 333"/>
                  <a:gd name="T13" fmla="*/ 106 h 332"/>
                  <a:gd name="T14" fmla="*/ 333 w 333"/>
                  <a:gd name="T15" fmla="*/ 227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7"/>
                    </a:cubicBezTo>
                    <a:cubicBezTo>
                      <a:pt x="0" y="106"/>
                      <a:pt x="0" y="106"/>
                      <a:pt x="0" y="106"/>
                    </a:cubicBezTo>
                    <a:cubicBezTo>
                      <a:pt x="0" y="47"/>
                      <a:pt x="48" y="0"/>
                      <a:pt x="106" y="0"/>
                    </a:cubicBezTo>
                    <a:cubicBezTo>
                      <a:pt x="227" y="0"/>
                      <a:pt x="227" y="0"/>
                      <a:pt x="227" y="0"/>
                    </a:cubicBezTo>
                    <a:cubicBezTo>
                      <a:pt x="285" y="0"/>
                      <a:pt x="333" y="47"/>
                      <a:pt x="333" y="106"/>
                    </a:cubicBezTo>
                    <a:cubicBezTo>
                      <a:pt x="333" y="227"/>
                      <a:pt x="333" y="227"/>
                      <a:pt x="333" y="227"/>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5" name="Freeform 140">
                <a:extLst>
                  <a:ext uri="{FF2B5EF4-FFF2-40B4-BE49-F238E27FC236}">
                    <a16:creationId xmlns:a16="http://schemas.microsoft.com/office/drawing/2014/main" id="{FD7DAC28-ED73-413F-8290-0EBD9C0F3F54}"/>
                  </a:ext>
                </a:extLst>
              </p:cNvPr>
              <p:cNvSpPr>
                <a:spLocks/>
              </p:cNvSpPr>
              <p:nvPr/>
            </p:nvSpPr>
            <p:spPr bwMode="auto">
              <a:xfrm>
                <a:off x="15247054" y="9238018"/>
                <a:ext cx="559110" cy="558230"/>
              </a:xfrm>
              <a:custGeom>
                <a:avLst/>
                <a:gdLst>
                  <a:gd name="T0" fmla="*/ 227 w 332"/>
                  <a:gd name="T1" fmla="*/ 332 h 332"/>
                  <a:gd name="T2" fmla="*/ 105 w 332"/>
                  <a:gd name="T3" fmla="*/ 332 h 332"/>
                  <a:gd name="T4" fmla="*/ 0 w 332"/>
                  <a:gd name="T5" fmla="*/ 227 h 332"/>
                  <a:gd name="T6" fmla="*/ 0 w 332"/>
                  <a:gd name="T7" fmla="*/ 106 h 332"/>
                  <a:gd name="T8" fmla="*/ 105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7"/>
                    </a:cubicBezTo>
                    <a:cubicBezTo>
                      <a:pt x="0" y="106"/>
                      <a:pt x="0" y="106"/>
                      <a:pt x="0" y="106"/>
                    </a:cubicBezTo>
                    <a:cubicBezTo>
                      <a:pt x="0" y="47"/>
                      <a:pt x="47" y="0"/>
                      <a:pt x="105"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6" name="Freeform 141">
                <a:extLst>
                  <a:ext uri="{FF2B5EF4-FFF2-40B4-BE49-F238E27FC236}">
                    <a16:creationId xmlns:a16="http://schemas.microsoft.com/office/drawing/2014/main" id="{5E2F5317-5E24-1BCA-EB9A-D02CA0566258}"/>
                  </a:ext>
                </a:extLst>
              </p:cNvPr>
              <p:cNvSpPr>
                <a:spLocks/>
              </p:cNvSpPr>
              <p:nvPr/>
            </p:nvSpPr>
            <p:spPr bwMode="auto">
              <a:xfrm>
                <a:off x="12845080" y="9994358"/>
                <a:ext cx="559110" cy="559111"/>
              </a:xfrm>
              <a:custGeom>
                <a:avLst/>
                <a:gdLst>
                  <a:gd name="T0" fmla="*/ 227 w 332"/>
                  <a:gd name="T1" fmla="*/ 332 h 332"/>
                  <a:gd name="T2" fmla="*/ 106 w 332"/>
                  <a:gd name="T3" fmla="*/ 332 h 332"/>
                  <a:gd name="T4" fmla="*/ 0 w 332"/>
                  <a:gd name="T5" fmla="*/ 226 h 332"/>
                  <a:gd name="T6" fmla="*/ 0 w 332"/>
                  <a:gd name="T7" fmla="*/ 105 h 332"/>
                  <a:gd name="T8" fmla="*/ 106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6"/>
                    </a:cubicBezTo>
                    <a:cubicBezTo>
                      <a:pt x="0" y="105"/>
                      <a:pt x="0" y="105"/>
                      <a:pt x="0" y="105"/>
                    </a:cubicBezTo>
                    <a:cubicBezTo>
                      <a:pt x="0" y="47"/>
                      <a:pt x="47" y="0"/>
                      <a:pt x="106"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7" name="Freeform 142">
                <a:extLst>
                  <a:ext uri="{FF2B5EF4-FFF2-40B4-BE49-F238E27FC236}">
                    <a16:creationId xmlns:a16="http://schemas.microsoft.com/office/drawing/2014/main" id="{F174CD17-819F-38CE-176D-A56B36D02086}"/>
                  </a:ext>
                </a:extLst>
              </p:cNvPr>
              <p:cNvSpPr>
                <a:spLocks/>
              </p:cNvSpPr>
              <p:nvPr/>
            </p:nvSpPr>
            <p:spPr bwMode="auto">
              <a:xfrm>
                <a:off x="13646325" y="9994358"/>
                <a:ext cx="559110" cy="559111"/>
              </a:xfrm>
              <a:custGeom>
                <a:avLst/>
                <a:gdLst>
                  <a:gd name="T0" fmla="*/ 226 w 332"/>
                  <a:gd name="T1" fmla="*/ 332 h 332"/>
                  <a:gd name="T2" fmla="*/ 105 w 332"/>
                  <a:gd name="T3" fmla="*/ 332 h 332"/>
                  <a:gd name="T4" fmla="*/ 0 w 332"/>
                  <a:gd name="T5" fmla="*/ 226 h 332"/>
                  <a:gd name="T6" fmla="*/ 0 w 332"/>
                  <a:gd name="T7" fmla="*/ 105 h 332"/>
                  <a:gd name="T8" fmla="*/ 105 w 332"/>
                  <a:gd name="T9" fmla="*/ 0 h 332"/>
                  <a:gd name="T10" fmla="*/ 226 w 332"/>
                  <a:gd name="T11" fmla="*/ 0 h 332"/>
                  <a:gd name="T12" fmla="*/ 332 w 332"/>
                  <a:gd name="T13" fmla="*/ 105 h 332"/>
                  <a:gd name="T14" fmla="*/ 332 w 332"/>
                  <a:gd name="T15" fmla="*/ 226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6"/>
                    </a:cubicBezTo>
                    <a:cubicBezTo>
                      <a:pt x="0" y="105"/>
                      <a:pt x="0" y="105"/>
                      <a:pt x="0" y="105"/>
                    </a:cubicBezTo>
                    <a:cubicBezTo>
                      <a:pt x="0" y="47"/>
                      <a:pt x="47" y="0"/>
                      <a:pt x="105" y="0"/>
                    </a:cubicBezTo>
                    <a:cubicBezTo>
                      <a:pt x="226" y="0"/>
                      <a:pt x="226" y="0"/>
                      <a:pt x="226" y="0"/>
                    </a:cubicBezTo>
                    <a:cubicBezTo>
                      <a:pt x="285" y="0"/>
                      <a:pt x="332" y="47"/>
                      <a:pt x="332" y="105"/>
                    </a:cubicBezTo>
                    <a:cubicBezTo>
                      <a:pt x="332" y="226"/>
                      <a:pt x="332" y="226"/>
                      <a:pt x="332" y="226"/>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8" name="Freeform 143">
                <a:extLst>
                  <a:ext uri="{FF2B5EF4-FFF2-40B4-BE49-F238E27FC236}">
                    <a16:creationId xmlns:a16="http://schemas.microsoft.com/office/drawing/2014/main" id="{4CFD7AAC-02C9-7124-25C4-1A1797119308}"/>
                  </a:ext>
                </a:extLst>
              </p:cNvPr>
              <p:cNvSpPr>
                <a:spLocks/>
              </p:cNvSpPr>
              <p:nvPr/>
            </p:nvSpPr>
            <p:spPr bwMode="auto">
              <a:xfrm>
                <a:off x="14445809" y="9994358"/>
                <a:ext cx="560871" cy="559111"/>
              </a:xfrm>
              <a:custGeom>
                <a:avLst/>
                <a:gdLst>
                  <a:gd name="T0" fmla="*/ 227 w 333"/>
                  <a:gd name="T1" fmla="*/ 332 h 332"/>
                  <a:gd name="T2" fmla="*/ 106 w 333"/>
                  <a:gd name="T3" fmla="*/ 332 h 332"/>
                  <a:gd name="T4" fmla="*/ 0 w 333"/>
                  <a:gd name="T5" fmla="*/ 226 h 332"/>
                  <a:gd name="T6" fmla="*/ 0 w 333"/>
                  <a:gd name="T7" fmla="*/ 105 h 332"/>
                  <a:gd name="T8" fmla="*/ 106 w 333"/>
                  <a:gd name="T9" fmla="*/ 0 h 332"/>
                  <a:gd name="T10" fmla="*/ 227 w 333"/>
                  <a:gd name="T11" fmla="*/ 0 h 332"/>
                  <a:gd name="T12" fmla="*/ 333 w 333"/>
                  <a:gd name="T13" fmla="*/ 105 h 332"/>
                  <a:gd name="T14" fmla="*/ 333 w 333"/>
                  <a:gd name="T15" fmla="*/ 226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6"/>
                    </a:cubicBezTo>
                    <a:cubicBezTo>
                      <a:pt x="0" y="105"/>
                      <a:pt x="0" y="105"/>
                      <a:pt x="0" y="105"/>
                    </a:cubicBezTo>
                    <a:cubicBezTo>
                      <a:pt x="0" y="47"/>
                      <a:pt x="48" y="0"/>
                      <a:pt x="106" y="0"/>
                    </a:cubicBezTo>
                    <a:cubicBezTo>
                      <a:pt x="227" y="0"/>
                      <a:pt x="227" y="0"/>
                      <a:pt x="227" y="0"/>
                    </a:cubicBezTo>
                    <a:cubicBezTo>
                      <a:pt x="285" y="0"/>
                      <a:pt x="333" y="47"/>
                      <a:pt x="333" y="105"/>
                    </a:cubicBezTo>
                    <a:cubicBezTo>
                      <a:pt x="333" y="226"/>
                      <a:pt x="333" y="226"/>
                      <a:pt x="333" y="226"/>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9" name="Freeform 144">
                <a:extLst>
                  <a:ext uri="{FF2B5EF4-FFF2-40B4-BE49-F238E27FC236}">
                    <a16:creationId xmlns:a16="http://schemas.microsoft.com/office/drawing/2014/main" id="{6AFB002B-036B-FF97-515D-1C51E8F7C529}"/>
                  </a:ext>
                </a:extLst>
              </p:cNvPr>
              <p:cNvSpPr>
                <a:spLocks/>
              </p:cNvSpPr>
              <p:nvPr/>
            </p:nvSpPr>
            <p:spPr bwMode="auto">
              <a:xfrm>
                <a:off x="15247054" y="9994358"/>
                <a:ext cx="559110" cy="559111"/>
              </a:xfrm>
              <a:custGeom>
                <a:avLst/>
                <a:gdLst>
                  <a:gd name="T0" fmla="*/ 227 w 332"/>
                  <a:gd name="T1" fmla="*/ 332 h 332"/>
                  <a:gd name="T2" fmla="*/ 105 w 332"/>
                  <a:gd name="T3" fmla="*/ 332 h 332"/>
                  <a:gd name="T4" fmla="*/ 0 w 332"/>
                  <a:gd name="T5" fmla="*/ 226 h 332"/>
                  <a:gd name="T6" fmla="*/ 0 w 332"/>
                  <a:gd name="T7" fmla="*/ 105 h 332"/>
                  <a:gd name="T8" fmla="*/ 105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6"/>
                    </a:cubicBezTo>
                    <a:cubicBezTo>
                      <a:pt x="0" y="105"/>
                      <a:pt x="0" y="105"/>
                      <a:pt x="0" y="105"/>
                    </a:cubicBezTo>
                    <a:cubicBezTo>
                      <a:pt x="0" y="47"/>
                      <a:pt x="47" y="0"/>
                      <a:pt x="105"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0" name="Freeform 145">
                <a:extLst>
                  <a:ext uri="{FF2B5EF4-FFF2-40B4-BE49-F238E27FC236}">
                    <a16:creationId xmlns:a16="http://schemas.microsoft.com/office/drawing/2014/main" id="{7E9ADB0F-5927-B15B-A223-62BC20206CB4}"/>
                  </a:ext>
                </a:extLst>
              </p:cNvPr>
              <p:cNvSpPr>
                <a:spLocks/>
              </p:cNvSpPr>
              <p:nvPr/>
            </p:nvSpPr>
            <p:spPr bwMode="auto">
              <a:xfrm>
                <a:off x="12845080" y="10749818"/>
                <a:ext cx="559110" cy="558230"/>
              </a:xfrm>
              <a:custGeom>
                <a:avLst/>
                <a:gdLst>
                  <a:gd name="T0" fmla="*/ 227 w 332"/>
                  <a:gd name="T1" fmla="*/ 332 h 332"/>
                  <a:gd name="T2" fmla="*/ 106 w 332"/>
                  <a:gd name="T3" fmla="*/ 332 h 332"/>
                  <a:gd name="T4" fmla="*/ 0 w 332"/>
                  <a:gd name="T5" fmla="*/ 227 h 332"/>
                  <a:gd name="T6" fmla="*/ 0 w 332"/>
                  <a:gd name="T7" fmla="*/ 106 h 332"/>
                  <a:gd name="T8" fmla="*/ 106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7"/>
                    </a:cubicBezTo>
                    <a:cubicBezTo>
                      <a:pt x="0" y="106"/>
                      <a:pt x="0" y="106"/>
                      <a:pt x="0" y="106"/>
                    </a:cubicBezTo>
                    <a:cubicBezTo>
                      <a:pt x="0" y="47"/>
                      <a:pt x="47" y="0"/>
                      <a:pt x="106"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1" name="Freeform 146">
                <a:extLst>
                  <a:ext uri="{FF2B5EF4-FFF2-40B4-BE49-F238E27FC236}">
                    <a16:creationId xmlns:a16="http://schemas.microsoft.com/office/drawing/2014/main" id="{4F556501-29BA-200C-BF1E-0124D31F6D47}"/>
                  </a:ext>
                </a:extLst>
              </p:cNvPr>
              <p:cNvSpPr>
                <a:spLocks/>
              </p:cNvSpPr>
              <p:nvPr/>
            </p:nvSpPr>
            <p:spPr bwMode="auto">
              <a:xfrm>
                <a:off x="13646325" y="10749818"/>
                <a:ext cx="559110" cy="558230"/>
              </a:xfrm>
              <a:custGeom>
                <a:avLst/>
                <a:gdLst>
                  <a:gd name="T0" fmla="*/ 226 w 332"/>
                  <a:gd name="T1" fmla="*/ 332 h 332"/>
                  <a:gd name="T2" fmla="*/ 105 w 332"/>
                  <a:gd name="T3" fmla="*/ 332 h 332"/>
                  <a:gd name="T4" fmla="*/ 0 w 332"/>
                  <a:gd name="T5" fmla="*/ 227 h 332"/>
                  <a:gd name="T6" fmla="*/ 0 w 332"/>
                  <a:gd name="T7" fmla="*/ 106 h 332"/>
                  <a:gd name="T8" fmla="*/ 105 w 332"/>
                  <a:gd name="T9" fmla="*/ 0 h 332"/>
                  <a:gd name="T10" fmla="*/ 226 w 332"/>
                  <a:gd name="T11" fmla="*/ 0 h 332"/>
                  <a:gd name="T12" fmla="*/ 332 w 332"/>
                  <a:gd name="T13" fmla="*/ 106 h 332"/>
                  <a:gd name="T14" fmla="*/ 332 w 332"/>
                  <a:gd name="T15" fmla="*/ 227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7"/>
                    </a:cubicBezTo>
                    <a:cubicBezTo>
                      <a:pt x="0" y="106"/>
                      <a:pt x="0" y="106"/>
                      <a:pt x="0" y="106"/>
                    </a:cubicBezTo>
                    <a:cubicBezTo>
                      <a:pt x="0" y="47"/>
                      <a:pt x="47" y="0"/>
                      <a:pt x="105" y="0"/>
                    </a:cubicBezTo>
                    <a:cubicBezTo>
                      <a:pt x="226" y="0"/>
                      <a:pt x="226" y="0"/>
                      <a:pt x="226" y="0"/>
                    </a:cubicBezTo>
                    <a:cubicBezTo>
                      <a:pt x="285" y="0"/>
                      <a:pt x="332" y="47"/>
                      <a:pt x="332" y="106"/>
                    </a:cubicBezTo>
                    <a:cubicBezTo>
                      <a:pt x="332" y="227"/>
                      <a:pt x="332" y="227"/>
                      <a:pt x="332" y="227"/>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2" name="Freeform 147">
                <a:extLst>
                  <a:ext uri="{FF2B5EF4-FFF2-40B4-BE49-F238E27FC236}">
                    <a16:creationId xmlns:a16="http://schemas.microsoft.com/office/drawing/2014/main" id="{B096D108-6CDE-C925-6F85-068465BF11DC}"/>
                  </a:ext>
                </a:extLst>
              </p:cNvPr>
              <p:cNvSpPr>
                <a:spLocks/>
              </p:cNvSpPr>
              <p:nvPr/>
            </p:nvSpPr>
            <p:spPr bwMode="auto">
              <a:xfrm>
                <a:off x="14445809" y="10749818"/>
                <a:ext cx="560871" cy="558230"/>
              </a:xfrm>
              <a:custGeom>
                <a:avLst/>
                <a:gdLst>
                  <a:gd name="T0" fmla="*/ 227 w 333"/>
                  <a:gd name="T1" fmla="*/ 332 h 332"/>
                  <a:gd name="T2" fmla="*/ 106 w 333"/>
                  <a:gd name="T3" fmla="*/ 332 h 332"/>
                  <a:gd name="T4" fmla="*/ 0 w 333"/>
                  <a:gd name="T5" fmla="*/ 227 h 332"/>
                  <a:gd name="T6" fmla="*/ 0 w 333"/>
                  <a:gd name="T7" fmla="*/ 106 h 332"/>
                  <a:gd name="T8" fmla="*/ 106 w 333"/>
                  <a:gd name="T9" fmla="*/ 0 h 332"/>
                  <a:gd name="T10" fmla="*/ 227 w 333"/>
                  <a:gd name="T11" fmla="*/ 0 h 332"/>
                  <a:gd name="T12" fmla="*/ 333 w 333"/>
                  <a:gd name="T13" fmla="*/ 106 h 332"/>
                  <a:gd name="T14" fmla="*/ 333 w 333"/>
                  <a:gd name="T15" fmla="*/ 227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7"/>
                    </a:cubicBezTo>
                    <a:cubicBezTo>
                      <a:pt x="0" y="106"/>
                      <a:pt x="0" y="106"/>
                      <a:pt x="0" y="106"/>
                    </a:cubicBezTo>
                    <a:cubicBezTo>
                      <a:pt x="0" y="47"/>
                      <a:pt x="48" y="0"/>
                      <a:pt x="106" y="0"/>
                    </a:cubicBezTo>
                    <a:cubicBezTo>
                      <a:pt x="227" y="0"/>
                      <a:pt x="227" y="0"/>
                      <a:pt x="227" y="0"/>
                    </a:cubicBezTo>
                    <a:cubicBezTo>
                      <a:pt x="285" y="0"/>
                      <a:pt x="333" y="47"/>
                      <a:pt x="333" y="106"/>
                    </a:cubicBezTo>
                    <a:cubicBezTo>
                      <a:pt x="333" y="227"/>
                      <a:pt x="333" y="227"/>
                      <a:pt x="333" y="227"/>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3" name="Freeform 148">
                <a:extLst>
                  <a:ext uri="{FF2B5EF4-FFF2-40B4-BE49-F238E27FC236}">
                    <a16:creationId xmlns:a16="http://schemas.microsoft.com/office/drawing/2014/main" id="{0A60EC34-E20C-DA71-1A0E-E23EC03892D8}"/>
                  </a:ext>
                </a:extLst>
              </p:cNvPr>
              <p:cNvSpPr>
                <a:spLocks/>
              </p:cNvSpPr>
              <p:nvPr/>
            </p:nvSpPr>
            <p:spPr bwMode="auto">
              <a:xfrm>
                <a:off x="15247054" y="10749818"/>
                <a:ext cx="559110" cy="558230"/>
              </a:xfrm>
              <a:custGeom>
                <a:avLst/>
                <a:gdLst>
                  <a:gd name="T0" fmla="*/ 227 w 332"/>
                  <a:gd name="T1" fmla="*/ 332 h 332"/>
                  <a:gd name="T2" fmla="*/ 105 w 332"/>
                  <a:gd name="T3" fmla="*/ 332 h 332"/>
                  <a:gd name="T4" fmla="*/ 0 w 332"/>
                  <a:gd name="T5" fmla="*/ 227 h 332"/>
                  <a:gd name="T6" fmla="*/ 0 w 332"/>
                  <a:gd name="T7" fmla="*/ 106 h 332"/>
                  <a:gd name="T8" fmla="*/ 105 w 332"/>
                  <a:gd name="T9" fmla="*/ 0 h 332"/>
                  <a:gd name="T10" fmla="*/ 227 w 332"/>
                  <a:gd name="T11" fmla="*/ 0 h 332"/>
                  <a:gd name="T12" fmla="*/ 332 w 332"/>
                  <a:gd name="T13" fmla="*/ 106 h 332"/>
                  <a:gd name="T14" fmla="*/ 332 w 332"/>
                  <a:gd name="T15" fmla="*/ 227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7"/>
                    </a:cubicBezTo>
                    <a:cubicBezTo>
                      <a:pt x="0" y="106"/>
                      <a:pt x="0" y="106"/>
                      <a:pt x="0" y="106"/>
                    </a:cubicBezTo>
                    <a:cubicBezTo>
                      <a:pt x="0" y="47"/>
                      <a:pt x="47" y="0"/>
                      <a:pt x="105" y="0"/>
                    </a:cubicBezTo>
                    <a:cubicBezTo>
                      <a:pt x="227" y="0"/>
                      <a:pt x="227" y="0"/>
                      <a:pt x="227" y="0"/>
                    </a:cubicBezTo>
                    <a:cubicBezTo>
                      <a:pt x="285" y="0"/>
                      <a:pt x="332" y="47"/>
                      <a:pt x="332" y="106"/>
                    </a:cubicBezTo>
                    <a:cubicBezTo>
                      <a:pt x="332" y="227"/>
                      <a:pt x="332" y="227"/>
                      <a:pt x="332" y="227"/>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4" name="Freeform 149">
                <a:extLst>
                  <a:ext uri="{FF2B5EF4-FFF2-40B4-BE49-F238E27FC236}">
                    <a16:creationId xmlns:a16="http://schemas.microsoft.com/office/drawing/2014/main" id="{E22A99EB-C10E-C9E2-B109-19A27F491220}"/>
                  </a:ext>
                </a:extLst>
              </p:cNvPr>
              <p:cNvSpPr>
                <a:spLocks/>
              </p:cNvSpPr>
              <p:nvPr/>
            </p:nvSpPr>
            <p:spPr bwMode="auto">
              <a:xfrm>
                <a:off x="12845080" y="11507038"/>
                <a:ext cx="559110" cy="558230"/>
              </a:xfrm>
              <a:custGeom>
                <a:avLst/>
                <a:gdLst>
                  <a:gd name="T0" fmla="*/ 227 w 332"/>
                  <a:gd name="T1" fmla="*/ 332 h 332"/>
                  <a:gd name="T2" fmla="*/ 106 w 332"/>
                  <a:gd name="T3" fmla="*/ 332 h 332"/>
                  <a:gd name="T4" fmla="*/ 0 w 332"/>
                  <a:gd name="T5" fmla="*/ 226 h 332"/>
                  <a:gd name="T6" fmla="*/ 0 w 332"/>
                  <a:gd name="T7" fmla="*/ 105 h 332"/>
                  <a:gd name="T8" fmla="*/ 106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6" y="332"/>
                      <a:pt x="106" y="332"/>
                      <a:pt x="106" y="332"/>
                    </a:cubicBezTo>
                    <a:cubicBezTo>
                      <a:pt x="47" y="332"/>
                      <a:pt x="0" y="285"/>
                      <a:pt x="0" y="226"/>
                    </a:cubicBezTo>
                    <a:cubicBezTo>
                      <a:pt x="0" y="105"/>
                      <a:pt x="0" y="105"/>
                      <a:pt x="0" y="105"/>
                    </a:cubicBezTo>
                    <a:cubicBezTo>
                      <a:pt x="0" y="47"/>
                      <a:pt x="47" y="0"/>
                      <a:pt x="106"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5" name="Freeform 150">
                <a:extLst>
                  <a:ext uri="{FF2B5EF4-FFF2-40B4-BE49-F238E27FC236}">
                    <a16:creationId xmlns:a16="http://schemas.microsoft.com/office/drawing/2014/main" id="{7886E57B-AAE6-7BE2-30A8-D4A961CE42DA}"/>
                  </a:ext>
                </a:extLst>
              </p:cNvPr>
              <p:cNvSpPr>
                <a:spLocks/>
              </p:cNvSpPr>
              <p:nvPr/>
            </p:nvSpPr>
            <p:spPr bwMode="auto">
              <a:xfrm>
                <a:off x="13646325" y="11507038"/>
                <a:ext cx="559110" cy="558230"/>
              </a:xfrm>
              <a:custGeom>
                <a:avLst/>
                <a:gdLst>
                  <a:gd name="T0" fmla="*/ 226 w 332"/>
                  <a:gd name="T1" fmla="*/ 332 h 332"/>
                  <a:gd name="T2" fmla="*/ 105 w 332"/>
                  <a:gd name="T3" fmla="*/ 332 h 332"/>
                  <a:gd name="T4" fmla="*/ 0 w 332"/>
                  <a:gd name="T5" fmla="*/ 226 h 332"/>
                  <a:gd name="T6" fmla="*/ 0 w 332"/>
                  <a:gd name="T7" fmla="*/ 105 h 332"/>
                  <a:gd name="T8" fmla="*/ 105 w 332"/>
                  <a:gd name="T9" fmla="*/ 0 h 332"/>
                  <a:gd name="T10" fmla="*/ 226 w 332"/>
                  <a:gd name="T11" fmla="*/ 0 h 332"/>
                  <a:gd name="T12" fmla="*/ 332 w 332"/>
                  <a:gd name="T13" fmla="*/ 105 h 332"/>
                  <a:gd name="T14" fmla="*/ 332 w 332"/>
                  <a:gd name="T15" fmla="*/ 226 h 332"/>
                  <a:gd name="T16" fmla="*/ 226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6" y="332"/>
                    </a:moveTo>
                    <a:cubicBezTo>
                      <a:pt x="105" y="332"/>
                      <a:pt x="105" y="332"/>
                      <a:pt x="105" y="332"/>
                    </a:cubicBezTo>
                    <a:cubicBezTo>
                      <a:pt x="47" y="332"/>
                      <a:pt x="0" y="285"/>
                      <a:pt x="0" y="226"/>
                    </a:cubicBezTo>
                    <a:cubicBezTo>
                      <a:pt x="0" y="105"/>
                      <a:pt x="0" y="105"/>
                      <a:pt x="0" y="105"/>
                    </a:cubicBezTo>
                    <a:cubicBezTo>
                      <a:pt x="0" y="47"/>
                      <a:pt x="47" y="0"/>
                      <a:pt x="105" y="0"/>
                    </a:cubicBezTo>
                    <a:cubicBezTo>
                      <a:pt x="226" y="0"/>
                      <a:pt x="226" y="0"/>
                      <a:pt x="226" y="0"/>
                    </a:cubicBezTo>
                    <a:cubicBezTo>
                      <a:pt x="285" y="0"/>
                      <a:pt x="332" y="47"/>
                      <a:pt x="332" y="105"/>
                    </a:cubicBezTo>
                    <a:cubicBezTo>
                      <a:pt x="332" y="226"/>
                      <a:pt x="332" y="226"/>
                      <a:pt x="332" y="226"/>
                    </a:cubicBezTo>
                    <a:cubicBezTo>
                      <a:pt x="332" y="285"/>
                      <a:pt x="285" y="332"/>
                      <a:pt x="226"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6" name="Freeform 151">
                <a:extLst>
                  <a:ext uri="{FF2B5EF4-FFF2-40B4-BE49-F238E27FC236}">
                    <a16:creationId xmlns:a16="http://schemas.microsoft.com/office/drawing/2014/main" id="{25CAAF98-320D-0CB4-E3FA-909992FDDE0D}"/>
                  </a:ext>
                </a:extLst>
              </p:cNvPr>
              <p:cNvSpPr>
                <a:spLocks/>
              </p:cNvSpPr>
              <p:nvPr/>
            </p:nvSpPr>
            <p:spPr bwMode="auto">
              <a:xfrm>
                <a:off x="14445809" y="11507038"/>
                <a:ext cx="560871" cy="558230"/>
              </a:xfrm>
              <a:custGeom>
                <a:avLst/>
                <a:gdLst>
                  <a:gd name="T0" fmla="*/ 227 w 333"/>
                  <a:gd name="T1" fmla="*/ 332 h 332"/>
                  <a:gd name="T2" fmla="*/ 106 w 333"/>
                  <a:gd name="T3" fmla="*/ 332 h 332"/>
                  <a:gd name="T4" fmla="*/ 0 w 333"/>
                  <a:gd name="T5" fmla="*/ 226 h 332"/>
                  <a:gd name="T6" fmla="*/ 0 w 333"/>
                  <a:gd name="T7" fmla="*/ 105 h 332"/>
                  <a:gd name="T8" fmla="*/ 106 w 333"/>
                  <a:gd name="T9" fmla="*/ 0 h 332"/>
                  <a:gd name="T10" fmla="*/ 227 w 333"/>
                  <a:gd name="T11" fmla="*/ 0 h 332"/>
                  <a:gd name="T12" fmla="*/ 333 w 333"/>
                  <a:gd name="T13" fmla="*/ 105 h 332"/>
                  <a:gd name="T14" fmla="*/ 333 w 333"/>
                  <a:gd name="T15" fmla="*/ 226 h 332"/>
                  <a:gd name="T16" fmla="*/ 227 w 333"/>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2">
                    <a:moveTo>
                      <a:pt x="227" y="332"/>
                    </a:moveTo>
                    <a:cubicBezTo>
                      <a:pt x="106" y="332"/>
                      <a:pt x="106" y="332"/>
                      <a:pt x="106" y="332"/>
                    </a:cubicBezTo>
                    <a:cubicBezTo>
                      <a:pt x="48" y="332"/>
                      <a:pt x="0" y="285"/>
                      <a:pt x="0" y="226"/>
                    </a:cubicBezTo>
                    <a:cubicBezTo>
                      <a:pt x="0" y="105"/>
                      <a:pt x="0" y="105"/>
                      <a:pt x="0" y="105"/>
                    </a:cubicBezTo>
                    <a:cubicBezTo>
                      <a:pt x="0" y="47"/>
                      <a:pt x="48" y="0"/>
                      <a:pt x="106" y="0"/>
                    </a:cubicBezTo>
                    <a:cubicBezTo>
                      <a:pt x="227" y="0"/>
                      <a:pt x="227" y="0"/>
                      <a:pt x="227" y="0"/>
                    </a:cubicBezTo>
                    <a:cubicBezTo>
                      <a:pt x="285" y="0"/>
                      <a:pt x="333" y="47"/>
                      <a:pt x="333" y="105"/>
                    </a:cubicBezTo>
                    <a:cubicBezTo>
                      <a:pt x="333" y="226"/>
                      <a:pt x="333" y="226"/>
                      <a:pt x="333" y="226"/>
                    </a:cubicBezTo>
                    <a:cubicBezTo>
                      <a:pt x="333"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7" name="Freeform 152">
                <a:extLst>
                  <a:ext uri="{FF2B5EF4-FFF2-40B4-BE49-F238E27FC236}">
                    <a16:creationId xmlns:a16="http://schemas.microsoft.com/office/drawing/2014/main" id="{9F38136C-0A9F-29A0-44E3-D91E6E8C2369}"/>
                  </a:ext>
                </a:extLst>
              </p:cNvPr>
              <p:cNvSpPr>
                <a:spLocks/>
              </p:cNvSpPr>
              <p:nvPr/>
            </p:nvSpPr>
            <p:spPr bwMode="auto">
              <a:xfrm>
                <a:off x="15247054" y="11507038"/>
                <a:ext cx="559110" cy="558230"/>
              </a:xfrm>
              <a:custGeom>
                <a:avLst/>
                <a:gdLst>
                  <a:gd name="T0" fmla="*/ 227 w 332"/>
                  <a:gd name="T1" fmla="*/ 332 h 332"/>
                  <a:gd name="T2" fmla="*/ 105 w 332"/>
                  <a:gd name="T3" fmla="*/ 332 h 332"/>
                  <a:gd name="T4" fmla="*/ 0 w 332"/>
                  <a:gd name="T5" fmla="*/ 226 h 332"/>
                  <a:gd name="T6" fmla="*/ 0 w 332"/>
                  <a:gd name="T7" fmla="*/ 105 h 332"/>
                  <a:gd name="T8" fmla="*/ 105 w 332"/>
                  <a:gd name="T9" fmla="*/ 0 h 332"/>
                  <a:gd name="T10" fmla="*/ 227 w 332"/>
                  <a:gd name="T11" fmla="*/ 0 h 332"/>
                  <a:gd name="T12" fmla="*/ 332 w 332"/>
                  <a:gd name="T13" fmla="*/ 105 h 332"/>
                  <a:gd name="T14" fmla="*/ 332 w 332"/>
                  <a:gd name="T15" fmla="*/ 226 h 332"/>
                  <a:gd name="T16" fmla="*/ 227 w 332"/>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32">
                    <a:moveTo>
                      <a:pt x="227" y="332"/>
                    </a:moveTo>
                    <a:cubicBezTo>
                      <a:pt x="105" y="332"/>
                      <a:pt x="105" y="332"/>
                      <a:pt x="105" y="332"/>
                    </a:cubicBezTo>
                    <a:cubicBezTo>
                      <a:pt x="47" y="332"/>
                      <a:pt x="0" y="285"/>
                      <a:pt x="0" y="226"/>
                    </a:cubicBezTo>
                    <a:cubicBezTo>
                      <a:pt x="0" y="105"/>
                      <a:pt x="0" y="105"/>
                      <a:pt x="0" y="105"/>
                    </a:cubicBezTo>
                    <a:cubicBezTo>
                      <a:pt x="0" y="47"/>
                      <a:pt x="47" y="0"/>
                      <a:pt x="105" y="0"/>
                    </a:cubicBezTo>
                    <a:cubicBezTo>
                      <a:pt x="227" y="0"/>
                      <a:pt x="227" y="0"/>
                      <a:pt x="227" y="0"/>
                    </a:cubicBezTo>
                    <a:cubicBezTo>
                      <a:pt x="285" y="0"/>
                      <a:pt x="332" y="47"/>
                      <a:pt x="332" y="105"/>
                    </a:cubicBezTo>
                    <a:cubicBezTo>
                      <a:pt x="332" y="226"/>
                      <a:pt x="332" y="226"/>
                      <a:pt x="332" y="226"/>
                    </a:cubicBezTo>
                    <a:cubicBezTo>
                      <a:pt x="332" y="285"/>
                      <a:pt x="285" y="332"/>
                      <a:pt x="227" y="33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nvGrpSpPr>
            <p:cNvPr id="9" name="Group 8">
              <a:extLst>
                <a:ext uri="{FF2B5EF4-FFF2-40B4-BE49-F238E27FC236}">
                  <a16:creationId xmlns:a16="http://schemas.microsoft.com/office/drawing/2014/main" id="{7EA80995-0B2F-9FA1-604F-EFFAB4954A37}"/>
                </a:ext>
              </a:extLst>
            </p:cNvPr>
            <p:cNvGrpSpPr/>
            <p:nvPr/>
          </p:nvGrpSpPr>
          <p:grpSpPr>
            <a:xfrm>
              <a:off x="4220376" y="3122579"/>
              <a:ext cx="399903" cy="1083384"/>
              <a:chOff x="-3254375" y="2911476"/>
              <a:chExt cx="2019299" cy="5470525"/>
            </a:xfrm>
          </p:grpSpPr>
          <p:sp>
            <p:nvSpPr>
              <p:cNvPr id="281" name="Freeform 73">
                <a:extLst>
                  <a:ext uri="{FF2B5EF4-FFF2-40B4-BE49-F238E27FC236}">
                    <a16:creationId xmlns:a16="http://schemas.microsoft.com/office/drawing/2014/main" id="{9B065035-12B1-902A-BF6F-79A50737D3D8}"/>
                  </a:ext>
                </a:extLst>
              </p:cNvPr>
              <p:cNvSpPr>
                <a:spLocks/>
              </p:cNvSpPr>
              <p:nvPr/>
            </p:nvSpPr>
            <p:spPr bwMode="auto">
              <a:xfrm>
                <a:off x="-3254375" y="2911476"/>
                <a:ext cx="2019299" cy="5416550"/>
              </a:xfrm>
              <a:custGeom>
                <a:avLst/>
                <a:gdLst>
                  <a:gd name="T0" fmla="*/ 1272 w 1272"/>
                  <a:gd name="T1" fmla="*/ 3412 h 3412"/>
                  <a:gd name="T2" fmla="*/ 0 w 1272"/>
                  <a:gd name="T3" fmla="*/ 3412 h 3412"/>
                  <a:gd name="T4" fmla="*/ 0 w 1272"/>
                  <a:gd name="T5" fmla="*/ 196 h 3412"/>
                  <a:gd name="T6" fmla="*/ 1272 w 1272"/>
                  <a:gd name="T7" fmla="*/ 0 h 3412"/>
                  <a:gd name="T8" fmla="*/ 1272 w 1272"/>
                  <a:gd name="T9" fmla="*/ 3412 h 3412"/>
                </a:gdLst>
                <a:ahLst/>
                <a:cxnLst>
                  <a:cxn ang="0">
                    <a:pos x="T0" y="T1"/>
                  </a:cxn>
                  <a:cxn ang="0">
                    <a:pos x="T2" y="T3"/>
                  </a:cxn>
                  <a:cxn ang="0">
                    <a:pos x="T4" y="T5"/>
                  </a:cxn>
                  <a:cxn ang="0">
                    <a:pos x="T6" y="T7"/>
                  </a:cxn>
                  <a:cxn ang="0">
                    <a:pos x="T8" y="T9"/>
                  </a:cxn>
                </a:cxnLst>
                <a:rect l="0" t="0" r="r" b="b"/>
                <a:pathLst>
                  <a:path w="1272" h="3412">
                    <a:moveTo>
                      <a:pt x="1272" y="3412"/>
                    </a:moveTo>
                    <a:lnTo>
                      <a:pt x="0" y="3412"/>
                    </a:lnTo>
                    <a:lnTo>
                      <a:pt x="0" y="196"/>
                    </a:lnTo>
                    <a:lnTo>
                      <a:pt x="1272" y="0"/>
                    </a:lnTo>
                    <a:lnTo>
                      <a:pt x="1272" y="3412"/>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82" name="Rectangle 74">
                <a:extLst>
                  <a:ext uri="{FF2B5EF4-FFF2-40B4-BE49-F238E27FC236}">
                    <a16:creationId xmlns:a16="http://schemas.microsoft.com/office/drawing/2014/main" id="{477327C1-8A6E-E726-0371-A11DE1D1E77E}"/>
                  </a:ext>
                </a:extLst>
              </p:cNvPr>
              <p:cNvSpPr>
                <a:spLocks noChangeArrowheads="1"/>
              </p:cNvSpPr>
              <p:nvPr/>
            </p:nvSpPr>
            <p:spPr bwMode="auto">
              <a:xfrm>
                <a:off x="-3103563" y="3346451"/>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83" name="Rectangle 75">
                <a:extLst>
                  <a:ext uri="{FF2B5EF4-FFF2-40B4-BE49-F238E27FC236}">
                    <a16:creationId xmlns:a16="http://schemas.microsoft.com/office/drawing/2014/main" id="{F9EFAB18-428D-81B4-E96E-1874AF036056}"/>
                  </a:ext>
                </a:extLst>
              </p:cNvPr>
              <p:cNvSpPr>
                <a:spLocks noChangeArrowheads="1"/>
              </p:cNvSpPr>
              <p:nvPr/>
            </p:nvSpPr>
            <p:spPr bwMode="auto">
              <a:xfrm>
                <a:off x="-3103563" y="3679826"/>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84" name="Rectangle 76">
                <a:extLst>
                  <a:ext uri="{FF2B5EF4-FFF2-40B4-BE49-F238E27FC236}">
                    <a16:creationId xmlns:a16="http://schemas.microsoft.com/office/drawing/2014/main" id="{35935B87-A7D2-A602-AE03-B6EEEC855AD9}"/>
                  </a:ext>
                </a:extLst>
              </p:cNvPr>
              <p:cNvSpPr>
                <a:spLocks noChangeArrowheads="1"/>
              </p:cNvSpPr>
              <p:nvPr/>
            </p:nvSpPr>
            <p:spPr bwMode="auto">
              <a:xfrm>
                <a:off x="-3103563" y="4013201"/>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85" name="Rectangle 77">
                <a:extLst>
                  <a:ext uri="{FF2B5EF4-FFF2-40B4-BE49-F238E27FC236}">
                    <a16:creationId xmlns:a16="http://schemas.microsoft.com/office/drawing/2014/main" id="{1AEA1881-FFD8-6B40-7827-2ABBE3418739}"/>
                  </a:ext>
                </a:extLst>
              </p:cNvPr>
              <p:cNvSpPr>
                <a:spLocks noChangeArrowheads="1"/>
              </p:cNvSpPr>
              <p:nvPr/>
            </p:nvSpPr>
            <p:spPr bwMode="auto">
              <a:xfrm>
                <a:off x="-3103563" y="4346576"/>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86" name="Rectangle 78">
                <a:extLst>
                  <a:ext uri="{FF2B5EF4-FFF2-40B4-BE49-F238E27FC236}">
                    <a16:creationId xmlns:a16="http://schemas.microsoft.com/office/drawing/2014/main" id="{1A003F3B-AEB8-FF85-1BC0-AAE904133C8F}"/>
                  </a:ext>
                </a:extLst>
              </p:cNvPr>
              <p:cNvSpPr>
                <a:spLocks noChangeArrowheads="1"/>
              </p:cNvSpPr>
              <p:nvPr/>
            </p:nvSpPr>
            <p:spPr bwMode="auto">
              <a:xfrm>
                <a:off x="-3103563" y="4681538"/>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87" name="Rectangle 79">
                <a:extLst>
                  <a:ext uri="{FF2B5EF4-FFF2-40B4-BE49-F238E27FC236}">
                    <a16:creationId xmlns:a16="http://schemas.microsoft.com/office/drawing/2014/main" id="{59742A42-1D0C-FBE6-18C5-CA36EEFF7F49}"/>
                  </a:ext>
                </a:extLst>
              </p:cNvPr>
              <p:cNvSpPr>
                <a:spLocks noChangeArrowheads="1"/>
              </p:cNvSpPr>
              <p:nvPr/>
            </p:nvSpPr>
            <p:spPr bwMode="auto">
              <a:xfrm>
                <a:off x="-3103563" y="5014913"/>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88" name="Rectangle 80">
                <a:extLst>
                  <a:ext uri="{FF2B5EF4-FFF2-40B4-BE49-F238E27FC236}">
                    <a16:creationId xmlns:a16="http://schemas.microsoft.com/office/drawing/2014/main" id="{39078948-FF64-B916-9F8F-78488B865E70}"/>
                  </a:ext>
                </a:extLst>
              </p:cNvPr>
              <p:cNvSpPr>
                <a:spLocks noChangeArrowheads="1"/>
              </p:cNvSpPr>
              <p:nvPr/>
            </p:nvSpPr>
            <p:spPr bwMode="auto">
              <a:xfrm>
                <a:off x="-3103563" y="5348288"/>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89" name="Rectangle 81">
                <a:extLst>
                  <a:ext uri="{FF2B5EF4-FFF2-40B4-BE49-F238E27FC236}">
                    <a16:creationId xmlns:a16="http://schemas.microsoft.com/office/drawing/2014/main" id="{158A294D-7A71-9CC5-1F39-A3226FB2FA7D}"/>
                  </a:ext>
                </a:extLst>
              </p:cNvPr>
              <p:cNvSpPr>
                <a:spLocks noChangeArrowheads="1"/>
              </p:cNvSpPr>
              <p:nvPr/>
            </p:nvSpPr>
            <p:spPr bwMode="auto">
              <a:xfrm>
                <a:off x="-3103563" y="5683251"/>
                <a:ext cx="1716087" cy="184150"/>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90" name="Rectangle 82">
                <a:extLst>
                  <a:ext uri="{FF2B5EF4-FFF2-40B4-BE49-F238E27FC236}">
                    <a16:creationId xmlns:a16="http://schemas.microsoft.com/office/drawing/2014/main" id="{02F69970-567B-CFE1-9E32-314838975500}"/>
                  </a:ext>
                </a:extLst>
              </p:cNvPr>
              <p:cNvSpPr>
                <a:spLocks noChangeArrowheads="1"/>
              </p:cNvSpPr>
              <p:nvPr/>
            </p:nvSpPr>
            <p:spPr bwMode="auto">
              <a:xfrm>
                <a:off x="-3103563" y="6016626"/>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91" name="Rectangle 83">
                <a:extLst>
                  <a:ext uri="{FF2B5EF4-FFF2-40B4-BE49-F238E27FC236}">
                    <a16:creationId xmlns:a16="http://schemas.microsoft.com/office/drawing/2014/main" id="{580B87DD-8492-B0B7-DAC0-1CDE8D2B99C6}"/>
                  </a:ext>
                </a:extLst>
              </p:cNvPr>
              <p:cNvSpPr>
                <a:spLocks noChangeArrowheads="1"/>
              </p:cNvSpPr>
              <p:nvPr/>
            </p:nvSpPr>
            <p:spPr bwMode="auto">
              <a:xfrm>
                <a:off x="-3103563" y="6350001"/>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92" name="Rectangle 84">
                <a:extLst>
                  <a:ext uri="{FF2B5EF4-FFF2-40B4-BE49-F238E27FC236}">
                    <a16:creationId xmlns:a16="http://schemas.microsoft.com/office/drawing/2014/main" id="{76C3018C-2076-1A54-AC90-C58830B07458}"/>
                  </a:ext>
                </a:extLst>
              </p:cNvPr>
              <p:cNvSpPr>
                <a:spLocks noChangeArrowheads="1"/>
              </p:cNvSpPr>
              <p:nvPr/>
            </p:nvSpPr>
            <p:spPr bwMode="auto">
              <a:xfrm>
                <a:off x="-3103563" y="6683376"/>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93" name="Rectangle 85">
                <a:extLst>
                  <a:ext uri="{FF2B5EF4-FFF2-40B4-BE49-F238E27FC236}">
                    <a16:creationId xmlns:a16="http://schemas.microsoft.com/office/drawing/2014/main" id="{9AC3E001-5CD6-7F63-A5D2-BB8CEB20D16E}"/>
                  </a:ext>
                </a:extLst>
              </p:cNvPr>
              <p:cNvSpPr>
                <a:spLocks noChangeArrowheads="1"/>
              </p:cNvSpPr>
              <p:nvPr/>
            </p:nvSpPr>
            <p:spPr bwMode="auto">
              <a:xfrm>
                <a:off x="-3103563" y="7016751"/>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94" name="Rectangle 86">
                <a:extLst>
                  <a:ext uri="{FF2B5EF4-FFF2-40B4-BE49-F238E27FC236}">
                    <a16:creationId xmlns:a16="http://schemas.microsoft.com/office/drawing/2014/main" id="{EDCC86FF-62BF-ECA4-3974-5CDB4FBE9033}"/>
                  </a:ext>
                </a:extLst>
              </p:cNvPr>
              <p:cNvSpPr>
                <a:spLocks noChangeArrowheads="1"/>
              </p:cNvSpPr>
              <p:nvPr/>
            </p:nvSpPr>
            <p:spPr bwMode="auto">
              <a:xfrm>
                <a:off x="-3103563" y="7350126"/>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95" name="Rectangle 87">
                <a:extLst>
                  <a:ext uri="{FF2B5EF4-FFF2-40B4-BE49-F238E27FC236}">
                    <a16:creationId xmlns:a16="http://schemas.microsoft.com/office/drawing/2014/main" id="{DDDA6A3A-8AE9-8899-FD41-5EF47367AC05}"/>
                  </a:ext>
                </a:extLst>
              </p:cNvPr>
              <p:cNvSpPr>
                <a:spLocks noChangeArrowheads="1"/>
              </p:cNvSpPr>
              <p:nvPr/>
            </p:nvSpPr>
            <p:spPr bwMode="auto">
              <a:xfrm>
                <a:off x="-2733675" y="7645401"/>
                <a:ext cx="976312" cy="67627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96" name="Rectangle 88">
                <a:extLst>
                  <a:ext uri="{FF2B5EF4-FFF2-40B4-BE49-F238E27FC236}">
                    <a16:creationId xmlns:a16="http://schemas.microsoft.com/office/drawing/2014/main" id="{1E993035-5B60-C16B-3170-3217FCD509B6}"/>
                  </a:ext>
                </a:extLst>
              </p:cNvPr>
              <p:cNvSpPr>
                <a:spLocks noChangeArrowheads="1"/>
              </p:cNvSpPr>
              <p:nvPr/>
            </p:nvSpPr>
            <p:spPr bwMode="auto">
              <a:xfrm>
                <a:off x="-2268538" y="3295651"/>
                <a:ext cx="46037" cy="50863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10" name="Rectangle 240">
              <a:extLst>
                <a:ext uri="{FF2B5EF4-FFF2-40B4-BE49-F238E27FC236}">
                  <a16:creationId xmlns:a16="http://schemas.microsoft.com/office/drawing/2014/main" id="{7525DCAD-EB7C-35B6-97C2-38B1C2F1B8F6}"/>
                </a:ext>
              </a:extLst>
            </p:cNvPr>
            <p:cNvSpPr/>
            <p:nvPr/>
          </p:nvSpPr>
          <p:spPr>
            <a:xfrm>
              <a:off x="3589234" y="4228380"/>
              <a:ext cx="4934270" cy="1977211"/>
            </a:xfrm>
            <a:custGeom>
              <a:avLst/>
              <a:gdLst>
                <a:gd name="connsiteX0" fmla="*/ 0 w 4934270"/>
                <a:gd name="connsiteY0" fmla="*/ 0 h 1388121"/>
                <a:gd name="connsiteX1" fmla="*/ 4934270 w 4934270"/>
                <a:gd name="connsiteY1" fmla="*/ 0 h 1388121"/>
                <a:gd name="connsiteX2" fmla="*/ 4934270 w 4934270"/>
                <a:gd name="connsiteY2" fmla="*/ 1388121 h 1388121"/>
                <a:gd name="connsiteX3" fmla="*/ 0 w 4934270"/>
                <a:gd name="connsiteY3" fmla="*/ 1388121 h 1388121"/>
                <a:gd name="connsiteX4" fmla="*/ 0 w 4934270"/>
                <a:gd name="connsiteY4" fmla="*/ 0 h 1388121"/>
                <a:gd name="connsiteX0" fmla="*/ 0 w 4934270"/>
                <a:gd name="connsiteY0" fmla="*/ 0 h 1388121"/>
                <a:gd name="connsiteX1" fmla="*/ 4934270 w 4934270"/>
                <a:gd name="connsiteY1" fmla="*/ 0 h 1388121"/>
                <a:gd name="connsiteX2" fmla="*/ 4934270 w 4934270"/>
                <a:gd name="connsiteY2" fmla="*/ 1388121 h 1388121"/>
                <a:gd name="connsiteX3" fmla="*/ 2431422 w 4934270"/>
                <a:gd name="connsiteY3" fmla="*/ 1381310 h 1388121"/>
                <a:gd name="connsiteX4" fmla="*/ 0 w 4934270"/>
                <a:gd name="connsiteY4" fmla="*/ 1388121 h 1388121"/>
                <a:gd name="connsiteX5" fmla="*/ 0 w 4934270"/>
                <a:gd name="connsiteY5" fmla="*/ 0 h 1388121"/>
                <a:gd name="connsiteX0" fmla="*/ 0 w 4934270"/>
                <a:gd name="connsiteY0" fmla="*/ 0 h 1977211"/>
                <a:gd name="connsiteX1" fmla="*/ 4934270 w 4934270"/>
                <a:gd name="connsiteY1" fmla="*/ 0 h 1977211"/>
                <a:gd name="connsiteX2" fmla="*/ 4934270 w 4934270"/>
                <a:gd name="connsiteY2" fmla="*/ 1388121 h 1977211"/>
                <a:gd name="connsiteX3" fmla="*/ 2482792 w 4934270"/>
                <a:gd name="connsiteY3" fmla="*/ 1977211 h 1977211"/>
                <a:gd name="connsiteX4" fmla="*/ 0 w 4934270"/>
                <a:gd name="connsiteY4" fmla="*/ 1388121 h 1977211"/>
                <a:gd name="connsiteX5" fmla="*/ 0 w 4934270"/>
                <a:gd name="connsiteY5" fmla="*/ 0 h 1977211"/>
                <a:gd name="connsiteX0" fmla="*/ 0 w 4934270"/>
                <a:gd name="connsiteY0" fmla="*/ 0 h 1977211"/>
                <a:gd name="connsiteX1" fmla="*/ 4934270 w 4934270"/>
                <a:gd name="connsiteY1" fmla="*/ 0 h 1977211"/>
                <a:gd name="connsiteX2" fmla="*/ 4934270 w 4934270"/>
                <a:gd name="connsiteY2" fmla="*/ 1388121 h 1977211"/>
                <a:gd name="connsiteX3" fmla="*/ 2482792 w 4934270"/>
                <a:gd name="connsiteY3" fmla="*/ 1977211 h 1977211"/>
                <a:gd name="connsiteX4" fmla="*/ 565078 w 4934270"/>
                <a:gd name="connsiteY4" fmla="*/ 1182638 h 1977211"/>
                <a:gd name="connsiteX5" fmla="*/ 0 w 4934270"/>
                <a:gd name="connsiteY5" fmla="*/ 0 h 1977211"/>
                <a:gd name="connsiteX0" fmla="*/ 0 w 4934270"/>
                <a:gd name="connsiteY0" fmla="*/ 0 h 1977211"/>
                <a:gd name="connsiteX1" fmla="*/ 4934270 w 4934270"/>
                <a:gd name="connsiteY1" fmla="*/ 0 h 1977211"/>
                <a:gd name="connsiteX2" fmla="*/ 4934270 w 4934270"/>
                <a:gd name="connsiteY2" fmla="*/ 1388121 h 1977211"/>
                <a:gd name="connsiteX3" fmla="*/ 2482792 w 4934270"/>
                <a:gd name="connsiteY3" fmla="*/ 1977211 h 1977211"/>
                <a:gd name="connsiteX4" fmla="*/ 565078 w 4934270"/>
                <a:gd name="connsiteY4" fmla="*/ 1182638 h 1977211"/>
                <a:gd name="connsiteX5" fmla="*/ 232753 w 4934270"/>
                <a:gd name="connsiteY5" fmla="*/ 600474 h 1977211"/>
                <a:gd name="connsiteX6" fmla="*/ 0 w 4934270"/>
                <a:gd name="connsiteY6" fmla="*/ 0 h 1977211"/>
                <a:gd name="connsiteX0" fmla="*/ 0 w 4934270"/>
                <a:gd name="connsiteY0" fmla="*/ 0 h 1977211"/>
                <a:gd name="connsiteX1" fmla="*/ 4934270 w 4934270"/>
                <a:gd name="connsiteY1" fmla="*/ 0 h 1977211"/>
                <a:gd name="connsiteX2" fmla="*/ 4348643 w 4934270"/>
                <a:gd name="connsiteY2" fmla="*/ 1079896 h 1977211"/>
                <a:gd name="connsiteX3" fmla="*/ 2482792 w 4934270"/>
                <a:gd name="connsiteY3" fmla="*/ 1977211 h 1977211"/>
                <a:gd name="connsiteX4" fmla="*/ 565078 w 4934270"/>
                <a:gd name="connsiteY4" fmla="*/ 1182638 h 1977211"/>
                <a:gd name="connsiteX5" fmla="*/ 232753 w 4934270"/>
                <a:gd name="connsiteY5" fmla="*/ 600474 h 1977211"/>
                <a:gd name="connsiteX6" fmla="*/ 0 w 4934270"/>
                <a:gd name="connsiteY6" fmla="*/ 0 h 1977211"/>
                <a:gd name="connsiteX0" fmla="*/ 0 w 4934270"/>
                <a:gd name="connsiteY0" fmla="*/ 0 h 1977211"/>
                <a:gd name="connsiteX1" fmla="*/ 4934270 w 4934270"/>
                <a:gd name="connsiteY1" fmla="*/ 0 h 1977211"/>
                <a:gd name="connsiteX2" fmla="*/ 4451384 w 4934270"/>
                <a:gd name="connsiteY2" fmla="*/ 1079896 h 1977211"/>
                <a:gd name="connsiteX3" fmla="*/ 2482792 w 4934270"/>
                <a:gd name="connsiteY3" fmla="*/ 1977211 h 1977211"/>
                <a:gd name="connsiteX4" fmla="*/ 565078 w 4934270"/>
                <a:gd name="connsiteY4" fmla="*/ 1182638 h 1977211"/>
                <a:gd name="connsiteX5" fmla="*/ 232753 w 4934270"/>
                <a:gd name="connsiteY5" fmla="*/ 600474 h 1977211"/>
                <a:gd name="connsiteX6" fmla="*/ 0 w 4934270"/>
                <a:gd name="connsiteY6" fmla="*/ 0 h 1977211"/>
                <a:gd name="connsiteX0" fmla="*/ 0 w 4934270"/>
                <a:gd name="connsiteY0" fmla="*/ 0 h 1977211"/>
                <a:gd name="connsiteX1" fmla="*/ 4934270 w 4934270"/>
                <a:gd name="connsiteY1" fmla="*/ 0 h 1977211"/>
                <a:gd name="connsiteX2" fmla="*/ 4451384 w 4934270"/>
                <a:gd name="connsiteY2" fmla="*/ 1079896 h 1977211"/>
                <a:gd name="connsiteX3" fmla="*/ 3654047 w 4934270"/>
                <a:gd name="connsiteY3" fmla="*/ 1730631 h 1977211"/>
                <a:gd name="connsiteX4" fmla="*/ 2482792 w 4934270"/>
                <a:gd name="connsiteY4" fmla="*/ 1977211 h 1977211"/>
                <a:gd name="connsiteX5" fmla="*/ 565078 w 4934270"/>
                <a:gd name="connsiteY5" fmla="*/ 1182638 h 1977211"/>
                <a:gd name="connsiteX6" fmla="*/ 232753 w 4934270"/>
                <a:gd name="connsiteY6" fmla="*/ 600474 h 1977211"/>
                <a:gd name="connsiteX7" fmla="*/ 0 w 4934270"/>
                <a:gd name="connsiteY7" fmla="*/ 0 h 1977211"/>
                <a:gd name="connsiteX0" fmla="*/ 0 w 4934270"/>
                <a:gd name="connsiteY0" fmla="*/ 0 h 1977211"/>
                <a:gd name="connsiteX1" fmla="*/ 4934270 w 4934270"/>
                <a:gd name="connsiteY1" fmla="*/ 0 h 1977211"/>
                <a:gd name="connsiteX2" fmla="*/ 4784204 w 4934270"/>
                <a:gd name="connsiteY2" fmla="*/ 538829 h 1977211"/>
                <a:gd name="connsiteX3" fmla="*/ 4451384 w 4934270"/>
                <a:gd name="connsiteY3" fmla="*/ 1079896 h 1977211"/>
                <a:gd name="connsiteX4" fmla="*/ 3654047 w 4934270"/>
                <a:gd name="connsiteY4" fmla="*/ 1730631 h 1977211"/>
                <a:gd name="connsiteX5" fmla="*/ 2482792 w 4934270"/>
                <a:gd name="connsiteY5" fmla="*/ 1977211 h 1977211"/>
                <a:gd name="connsiteX6" fmla="*/ 565078 w 4934270"/>
                <a:gd name="connsiteY6" fmla="*/ 1182638 h 1977211"/>
                <a:gd name="connsiteX7" fmla="*/ 232753 w 4934270"/>
                <a:gd name="connsiteY7" fmla="*/ 600474 h 1977211"/>
                <a:gd name="connsiteX8" fmla="*/ 0 w 4934270"/>
                <a:gd name="connsiteY8" fmla="*/ 0 h 1977211"/>
                <a:gd name="connsiteX0" fmla="*/ 0 w 4934270"/>
                <a:gd name="connsiteY0" fmla="*/ 0 h 1977211"/>
                <a:gd name="connsiteX1" fmla="*/ 4934270 w 4934270"/>
                <a:gd name="connsiteY1" fmla="*/ 0 h 1977211"/>
                <a:gd name="connsiteX2" fmla="*/ 4784204 w 4934270"/>
                <a:gd name="connsiteY2" fmla="*/ 538829 h 1977211"/>
                <a:gd name="connsiteX3" fmla="*/ 4451384 w 4934270"/>
                <a:gd name="connsiteY3" fmla="*/ 1079896 h 1977211"/>
                <a:gd name="connsiteX4" fmla="*/ 3654047 w 4934270"/>
                <a:gd name="connsiteY4" fmla="*/ 1730631 h 1977211"/>
                <a:gd name="connsiteX5" fmla="*/ 2482792 w 4934270"/>
                <a:gd name="connsiteY5" fmla="*/ 1977211 h 1977211"/>
                <a:gd name="connsiteX6" fmla="*/ 1424555 w 4934270"/>
                <a:gd name="connsiteY6" fmla="*/ 1761454 h 1977211"/>
                <a:gd name="connsiteX7" fmla="*/ 565078 w 4934270"/>
                <a:gd name="connsiteY7" fmla="*/ 1182638 h 1977211"/>
                <a:gd name="connsiteX8" fmla="*/ 232753 w 4934270"/>
                <a:gd name="connsiteY8" fmla="*/ 600474 h 1977211"/>
                <a:gd name="connsiteX9" fmla="*/ 0 w 4934270"/>
                <a:gd name="connsiteY9" fmla="*/ 0 h 197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4270" h="1977211">
                  <a:moveTo>
                    <a:pt x="0" y="0"/>
                  </a:moveTo>
                  <a:lnTo>
                    <a:pt x="4934270" y="0"/>
                  </a:lnTo>
                  <a:cubicBezTo>
                    <a:pt x="4863700" y="152212"/>
                    <a:pt x="4854774" y="386617"/>
                    <a:pt x="4784204" y="538829"/>
                  </a:cubicBezTo>
                  <a:lnTo>
                    <a:pt x="4451384" y="1079896"/>
                  </a:lnTo>
                  <a:cubicBezTo>
                    <a:pt x="4154782" y="1214614"/>
                    <a:pt x="3950649" y="1595913"/>
                    <a:pt x="3654047" y="1730631"/>
                  </a:cubicBezTo>
                  <a:lnTo>
                    <a:pt x="2482792" y="1977211"/>
                  </a:lnTo>
                  <a:cubicBezTo>
                    <a:pt x="2164293" y="1836798"/>
                    <a:pt x="1743054" y="1901867"/>
                    <a:pt x="1424555" y="1761454"/>
                  </a:cubicBezTo>
                  <a:lnTo>
                    <a:pt x="565078" y="1182638"/>
                  </a:lnTo>
                  <a:cubicBezTo>
                    <a:pt x="478276" y="985159"/>
                    <a:pt x="319555" y="797953"/>
                    <a:pt x="232753" y="600474"/>
                  </a:cubicBez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 name="Group 10">
              <a:extLst>
                <a:ext uri="{FF2B5EF4-FFF2-40B4-BE49-F238E27FC236}">
                  <a16:creationId xmlns:a16="http://schemas.microsoft.com/office/drawing/2014/main" id="{CE0B9595-E6A1-0810-C5ED-F27759279397}"/>
                </a:ext>
              </a:extLst>
            </p:cNvPr>
            <p:cNvGrpSpPr/>
            <p:nvPr/>
          </p:nvGrpSpPr>
          <p:grpSpPr>
            <a:xfrm flipH="1">
              <a:off x="6119326" y="2693827"/>
              <a:ext cx="326760" cy="1547420"/>
              <a:chOff x="-12871593" y="-6371766"/>
              <a:chExt cx="4894262" cy="23177501"/>
            </a:xfrm>
          </p:grpSpPr>
          <p:sp>
            <p:nvSpPr>
              <p:cNvPr id="209" name="Freeform 174">
                <a:extLst>
                  <a:ext uri="{FF2B5EF4-FFF2-40B4-BE49-F238E27FC236}">
                    <a16:creationId xmlns:a16="http://schemas.microsoft.com/office/drawing/2014/main" id="{8570E41F-F261-2A8A-73C1-4FDC8F9AB2F7}"/>
                  </a:ext>
                </a:extLst>
              </p:cNvPr>
              <p:cNvSpPr>
                <a:spLocks/>
              </p:cNvSpPr>
              <p:nvPr/>
            </p:nvSpPr>
            <p:spPr bwMode="auto">
              <a:xfrm>
                <a:off x="-12871593" y="-6371766"/>
                <a:ext cx="4894262" cy="23177501"/>
              </a:xfrm>
              <a:custGeom>
                <a:avLst/>
                <a:gdLst>
                  <a:gd name="T0" fmla="*/ 1438 w 1612"/>
                  <a:gd name="T1" fmla="*/ 2214 h 7643"/>
                  <a:gd name="T2" fmla="*/ 1325 w 1612"/>
                  <a:gd name="T3" fmla="*/ 2214 h 7643"/>
                  <a:gd name="T4" fmla="*/ 1325 w 1612"/>
                  <a:gd name="T5" fmla="*/ 239 h 7643"/>
                  <a:gd name="T6" fmla="*/ 1086 w 1612"/>
                  <a:gd name="T7" fmla="*/ 0 h 7643"/>
                  <a:gd name="T8" fmla="*/ 553 w 1612"/>
                  <a:gd name="T9" fmla="*/ 0 h 7643"/>
                  <a:gd name="T10" fmla="*/ 314 w 1612"/>
                  <a:gd name="T11" fmla="*/ 239 h 7643"/>
                  <a:gd name="T12" fmla="*/ 314 w 1612"/>
                  <a:gd name="T13" fmla="*/ 2214 h 7643"/>
                  <a:gd name="T14" fmla="*/ 173 w 1612"/>
                  <a:gd name="T15" fmla="*/ 2214 h 7643"/>
                  <a:gd name="T16" fmla="*/ 0 w 1612"/>
                  <a:gd name="T17" fmla="*/ 2387 h 7643"/>
                  <a:gd name="T18" fmla="*/ 0 w 1612"/>
                  <a:gd name="T19" fmla="*/ 7470 h 7643"/>
                  <a:gd name="T20" fmla="*/ 173 w 1612"/>
                  <a:gd name="T21" fmla="*/ 7643 h 7643"/>
                  <a:gd name="T22" fmla="*/ 1438 w 1612"/>
                  <a:gd name="T23" fmla="*/ 7643 h 7643"/>
                  <a:gd name="T24" fmla="*/ 1612 w 1612"/>
                  <a:gd name="T25" fmla="*/ 7470 h 7643"/>
                  <a:gd name="T26" fmla="*/ 1612 w 1612"/>
                  <a:gd name="T27" fmla="*/ 2387 h 7643"/>
                  <a:gd name="T28" fmla="*/ 1438 w 1612"/>
                  <a:gd name="T29" fmla="*/ 2214 h 7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2" h="7643">
                    <a:moveTo>
                      <a:pt x="1438" y="2214"/>
                    </a:moveTo>
                    <a:cubicBezTo>
                      <a:pt x="1325" y="2214"/>
                      <a:pt x="1325" y="2214"/>
                      <a:pt x="1325" y="2214"/>
                    </a:cubicBezTo>
                    <a:cubicBezTo>
                      <a:pt x="1325" y="239"/>
                      <a:pt x="1325" y="239"/>
                      <a:pt x="1325" y="239"/>
                    </a:cubicBezTo>
                    <a:cubicBezTo>
                      <a:pt x="1325" y="107"/>
                      <a:pt x="1218" y="0"/>
                      <a:pt x="1086" y="0"/>
                    </a:cubicBezTo>
                    <a:cubicBezTo>
                      <a:pt x="553" y="0"/>
                      <a:pt x="553" y="0"/>
                      <a:pt x="553" y="0"/>
                    </a:cubicBezTo>
                    <a:cubicBezTo>
                      <a:pt x="421" y="0"/>
                      <a:pt x="314" y="107"/>
                      <a:pt x="314" y="239"/>
                    </a:cubicBezTo>
                    <a:cubicBezTo>
                      <a:pt x="314" y="2214"/>
                      <a:pt x="314" y="2214"/>
                      <a:pt x="314" y="2214"/>
                    </a:cubicBezTo>
                    <a:cubicBezTo>
                      <a:pt x="173" y="2214"/>
                      <a:pt x="173" y="2214"/>
                      <a:pt x="173" y="2214"/>
                    </a:cubicBezTo>
                    <a:cubicBezTo>
                      <a:pt x="78" y="2214"/>
                      <a:pt x="0" y="2292"/>
                      <a:pt x="0" y="2387"/>
                    </a:cubicBezTo>
                    <a:cubicBezTo>
                      <a:pt x="0" y="7470"/>
                      <a:pt x="0" y="7470"/>
                      <a:pt x="0" y="7470"/>
                    </a:cubicBezTo>
                    <a:cubicBezTo>
                      <a:pt x="0" y="7565"/>
                      <a:pt x="78" y="7643"/>
                      <a:pt x="173" y="7643"/>
                    </a:cubicBezTo>
                    <a:cubicBezTo>
                      <a:pt x="1438" y="7643"/>
                      <a:pt x="1438" y="7643"/>
                      <a:pt x="1438" y="7643"/>
                    </a:cubicBezTo>
                    <a:cubicBezTo>
                      <a:pt x="1534" y="7643"/>
                      <a:pt x="1612" y="7565"/>
                      <a:pt x="1612" y="7470"/>
                    </a:cubicBezTo>
                    <a:cubicBezTo>
                      <a:pt x="1612" y="2387"/>
                      <a:pt x="1612" y="2387"/>
                      <a:pt x="1612" y="2387"/>
                    </a:cubicBezTo>
                    <a:cubicBezTo>
                      <a:pt x="1612" y="2292"/>
                      <a:pt x="1534" y="2214"/>
                      <a:pt x="1438" y="2214"/>
                    </a:cubicBez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210" name="Group 209">
                <a:extLst>
                  <a:ext uri="{FF2B5EF4-FFF2-40B4-BE49-F238E27FC236}">
                    <a16:creationId xmlns:a16="http://schemas.microsoft.com/office/drawing/2014/main" id="{F1578D62-8C51-B4AA-EB37-4F6C22A3D174}"/>
                  </a:ext>
                </a:extLst>
              </p:cNvPr>
              <p:cNvGrpSpPr/>
              <p:nvPr/>
            </p:nvGrpSpPr>
            <p:grpSpPr>
              <a:xfrm>
                <a:off x="-12406456" y="-5419266"/>
                <a:ext cx="3963988" cy="21551901"/>
                <a:chOff x="-12406456" y="-5419266"/>
                <a:chExt cx="3963988" cy="21551901"/>
              </a:xfrm>
              <a:solidFill>
                <a:schemeClr val="bg1"/>
              </a:solidFill>
            </p:grpSpPr>
            <p:sp>
              <p:nvSpPr>
                <p:cNvPr id="211" name="Freeform 175">
                  <a:extLst>
                    <a:ext uri="{FF2B5EF4-FFF2-40B4-BE49-F238E27FC236}">
                      <a16:creationId xmlns:a16="http://schemas.microsoft.com/office/drawing/2014/main" id="{45020A2B-50B2-7475-7D19-FBF9963DF815}"/>
                    </a:ext>
                  </a:extLst>
                </p:cNvPr>
                <p:cNvSpPr>
                  <a:spLocks/>
                </p:cNvSpPr>
                <p:nvPr/>
              </p:nvSpPr>
              <p:spPr bwMode="auto">
                <a:xfrm>
                  <a:off x="-12406456" y="1206959"/>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2" name="Freeform 176">
                  <a:extLst>
                    <a:ext uri="{FF2B5EF4-FFF2-40B4-BE49-F238E27FC236}">
                      <a16:creationId xmlns:a16="http://schemas.microsoft.com/office/drawing/2014/main" id="{278850D3-E0C1-A6F7-1243-ABCECFA7C180}"/>
                    </a:ext>
                  </a:extLst>
                </p:cNvPr>
                <p:cNvSpPr>
                  <a:spLocks/>
                </p:cNvSpPr>
                <p:nvPr/>
              </p:nvSpPr>
              <p:spPr bwMode="auto">
                <a:xfrm>
                  <a:off x="-11334893" y="1206959"/>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3" name="Freeform 177">
                  <a:extLst>
                    <a:ext uri="{FF2B5EF4-FFF2-40B4-BE49-F238E27FC236}">
                      <a16:creationId xmlns:a16="http://schemas.microsoft.com/office/drawing/2014/main" id="{ECBA74C1-6D23-7DE9-A158-7E2CB4A72E57}"/>
                    </a:ext>
                  </a:extLst>
                </p:cNvPr>
                <p:cNvSpPr>
                  <a:spLocks/>
                </p:cNvSpPr>
                <p:nvPr/>
              </p:nvSpPr>
              <p:spPr bwMode="auto">
                <a:xfrm>
                  <a:off x="-10263331" y="1206959"/>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4" name="Freeform 178">
                  <a:extLst>
                    <a:ext uri="{FF2B5EF4-FFF2-40B4-BE49-F238E27FC236}">
                      <a16:creationId xmlns:a16="http://schemas.microsoft.com/office/drawing/2014/main" id="{7D8227AB-B236-6DB4-4B46-431E06D711CA}"/>
                    </a:ext>
                  </a:extLst>
                </p:cNvPr>
                <p:cNvSpPr>
                  <a:spLocks/>
                </p:cNvSpPr>
                <p:nvPr/>
              </p:nvSpPr>
              <p:spPr bwMode="auto">
                <a:xfrm>
                  <a:off x="-9191768" y="1206959"/>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5" name="Freeform 179">
                  <a:extLst>
                    <a:ext uri="{FF2B5EF4-FFF2-40B4-BE49-F238E27FC236}">
                      <a16:creationId xmlns:a16="http://schemas.microsoft.com/office/drawing/2014/main" id="{07B70368-2448-C6E9-3428-EF2BE833D8F1}"/>
                    </a:ext>
                  </a:extLst>
                </p:cNvPr>
                <p:cNvSpPr>
                  <a:spLocks/>
                </p:cNvSpPr>
                <p:nvPr/>
              </p:nvSpPr>
              <p:spPr bwMode="auto">
                <a:xfrm>
                  <a:off x="-11334893" y="-612316"/>
                  <a:ext cx="749300" cy="747713"/>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6" name="Freeform 180">
                  <a:extLst>
                    <a:ext uri="{FF2B5EF4-FFF2-40B4-BE49-F238E27FC236}">
                      <a16:creationId xmlns:a16="http://schemas.microsoft.com/office/drawing/2014/main" id="{D3D68CCC-0B67-F474-2B86-8C6BB3CC29CA}"/>
                    </a:ext>
                  </a:extLst>
                </p:cNvPr>
                <p:cNvSpPr>
                  <a:spLocks/>
                </p:cNvSpPr>
                <p:nvPr/>
              </p:nvSpPr>
              <p:spPr bwMode="auto">
                <a:xfrm>
                  <a:off x="-10263331" y="-612316"/>
                  <a:ext cx="749300" cy="747713"/>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7" name="Freeform 181">
                  <a:extLst>
                    <a:ext uri="{FF2B5EF4-FFF2-40B4-BE49-F238E27FC236}">
                      <a16:creationId xmlns:a16="http://schemas.microsoft.com/office/drawing/2014/main" id="{02F1E73A-13FE-6E17-ACB3-2D332ED51E73}"/>
                    </a:ext>
                  </a:extLst>
                </p:cNvPr>
                <p:cNvSpPr>
                  <a:spLocks/>
                </p:cNvSpPr>
                <p:nvPr/>
              </p:nvSpPr>
              <p:spPr bwMode="auto">
                <a:xfrm>
                  <a:off x="-11334893" y="-1814053"/>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8" name="Freeform 182">
                  <a:extLst>
                    <a:ext uri="{FF2B5EF4-FFF2-40B4-BE49-F238E27FC236}">
                      <a16:creationId xmlns:a16="http://schemas.microsoft.com/office/drawing/2014/main" id="{19D76B38-C599-8629-0856-C5C758806A3F}"/>
                    </a:ext>
                  </a:extLst>
                </p:cNvPr>
                <p:cNvSpPr>
                  <a:spLocks/>
                </p:cNvSpPr>
                <p:nvPr/>
              </p:nvSpPr>
              <p:spPr bwMode="auto">
                <a:xfrm>
                  <a:off x="-10263331" y="-1814053"/>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9" name="Freeform 183">
                  <a:extLst>
                    <a:ext uri="{FF2B5EF4-FFF2-40B4-BE49-F238E27FC236}">
                      <a16:creationId xmlns:a16="http://schemas.microsoft.com/office/drawing/2014/main" id="{75372135-9082-BB12-560A-9E0736A4CBD6}"/>
                    </a:ext>
                  </a:extLst>
                </p:cNvPr>
                <p:cNvSpPr>
                  <a:spLocks/>
                </p:cNvSpPr>
                <p:nvPr/>
              </p:nvSpPr>
              <p:spPr bwMode="auto">
                <a:xfrm>
                  <a:off x="-11334893" y="-3014203"/>
                  <a:ext cx="749300" cy="746125"/>
                </a:xfrm>
                <a:custGeom>
                  <a:avLst/>
                  <a:gdLst>
                    <a:gd name="T0" fmla="*/ 141 w 247"/>
                    <a:gd name="T1" fmla="*/ 246 h 246"/>
                    <a:gd name="T2" fmla="*/ 105 w 247"/>
                    <a:gd name="T3" fmla="*/ 246 h 246"/>
                    <a:gd name="T4" fmla="*/ 0 w 247"/>
                    <a:gd name="T5" fmla="*/ 141 h 246"/>
                    <a:gd name="T6" fmla="*/ 0 w 247"/>
                    <a:gd name="T7" fmla="*/ 105 h 246"/>
                    <a:gd name="T8" fmla="*/ 105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0" name="Freeform 184">
                  <a:extLst>
                    <a:ext uri="{FF2B5EF4-FFF2-40B4-BE49-F238E27FC236}">
                      <a16:creationId xmlns:a16="http://schemas.microsoft.com/office/drawing/2014/main" id="{4EDCA0A1-DF52-335B-5B9C-25BFC7454CA6}"/>
                    </a:ext>
                  </a:extLst>
                </p:cNvPr>
                <p:cNvSpPr>
                  <a:spLocks/>
                </p:cNvSpPr>
                <p:nvPr/>
              </p:nvSpPr>
              <p:spPr bwMode="auto">
                <a:xfrm>
                  <a:off x="-10263331" y="-3014203"/>
                  <a:ext cx="749300" cy="746125"/>
                </a:xfrm>
                <a:custGeom>
                  <a:avLst/>
                  <a:gdLst>
                    <a:gd name="T0" fmla="*/ 141 w 247"/>
                    <a:gd name="T1" fmla="*/ 246 h 246"/>
                    <a:gd name="T2" fmla="*/ 106 w 247"/>
                    <a:gd name="T3" fmla="*/ 246 h 246"/>
                    <a:gd name="T4" fmla="*/ 0 w 247"/>
                    <a:gd name="T5" fmla="*/ 141 h 246"/>
                    <a:gd name="T6" fmla="*/ 0 w 247"/>
                    <a:gd name="T7" fmla="*/ 105 h 246"/>
                    <a:gd name="T8" fmla="*/ 106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6" y="246"/>
                        <a:pt x="106" y="246"/>
                        <a:pt x="106" y="246"/>
                      </a:cubicBezTo>
                      <a:cubicBezTo>
                        <a:pt x="47" y="246"/>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1" name="Freeform 185">
                  <a:extLst>
                    <a:ext uri="{FF2B5EF4-FFF2-40B4-BE49-F238E27FC236}">
                      <a16:creationId xmlns:a16="http://schemas.microsoft.com/office/drawing/2014/main" id="{30773C8A-D821-1D64-1DD9-146E3C9F1855}"/>
                    </a:ext>
                  </a:extLst>
                </p:cNvPr>
                <p:cNvSpPr>
                  <a:spLocks/>
                </p:cNvSpPr>
                <p:nvPr/>
              </p:nvSpPr>
              <p:spPr bwMode="auto">
                <a:xfrm>
                  <a:off x="-11334893" y="-4219116"/>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2" name="Freeform 186">
                  <a:extLst>
                    <a:ext uri="{FF2B5EF4-FFF2-40B4-BE49-F238E27FC236}">
                      <a16:creationId xmlns:a16="http://schemas.microsoft.com/office/drawing/2014/main" id="{BDC71CB1-35D9-8056-9E67-D062C5C9B1C5}"/>
                    </a:ext>
                  </a:extLst>
                </p:cNvPr>
                <p:cNvSpPr>
                  <a:spLocks/>
                </p:cNvSpPr>
                <p:nvPr/>
              </p:nvSpPr>
              <p:spPr bwMode="auto">
                <a:xfrm>
                  <a:off x="-10263331" y="-4219116"/>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3" name="Freeform 187">
                  <a:extLst>
                    <a:ext uri="{FF2B5EF4-FFF2-40B4-BE49-F238E27FC236}">
                      <a16:creationId xmlns:a16="http://schemas.microsoft.com/office/drawing/2014/main" id="{659AC3FE-7B7A-0FB2-9172-DAC28468B145}"/>
                    </a:ext>
                  </a:extLst>
                </p:cNvPr>
                <p:cNvSpPr>
                  <a:spLocks/>
                </p:cNvSpPr>
                <p:nvPr/>
              </p:nvSpPr>
              <p:spPr bwMode="auto">
                <a:xfrm>
                  <a:off x="-11334893" y="-5419266"/>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4" name="Freeform 188">
                  <a:extLst>
                    <a:ext uri="{FF2B5EF4-FFF2-40B4-BE49-F238E27FC236}">
                      <a16:creationId xmlns:a16="http://schemas.microsoft.com/office/drawing/2014/main" id="{38797EDB-3786-4CB4-3BA2-D164A961EE4D}"/>
                    </a:ext>
                  </a:extLst>
                </p:cNvPr>
                <p:cNvSpPr>
                  <a:spLocks/>
                </p:cNvSpPr>
                <p:nvPr/>
              </p:nvSpPr>
              <p:spPr bwMode="auto">
                <a:xfrm>
                  <a:off x="-10263331" y="-5419266"/>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5" name="Freeform 189">
                  <a:extLst>
                    <a:ext uri="{FF2B5EF4-FFF2-40B4-BE49-F238E27FC236}">
                      <a16:creationId xmlns:a16="http://schemas.microsoft.com/office/drawing/2014/main" id="{31F760CD-6DB3-CABF-D94F-05A243859363}"/>
                    </a:ext>
                  </a:extLst>
                </p:cNvPr>
                <p:cNvSpPr>
                  <a:spLocks/>
                </p:cNvSpPr>
                <p:nvPr/>
              </p:nvSpPr>
              <p:spPr bwMode="auto">
                <a:xfrm>
                  <a:off x="-12406456" y="2219784"/>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6" name="Freeform 190">
                  <a:extLst>
                    <a:ext uri="{FF2B5EF4-FFF2-40B4-BE49-F238E27FC236}">
                      <a16:creationId xmlns:a16="http://schemas.microsoft.com/office/drawing/2014/main" id="{AAC9D440-2CB1-5486-1638-D0263ED3472B}"/>
                    </a:ext>
                  </a:extLst>
                </p:cNvPr>
                <p:cNvSpPr>
                  <a:spLocks/>
                </p:cNvSpPr>
                <p:nvPr/>
              </p:nvSpPr>
              <p:spPr bwMode="auto">
                <a:xfrm>
                  <a:off x="-11334893" y="2219784"/>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7" name="Freeform 191">
                  <a:extLst>
                    <a:ext uri="{FF2B5EF4-FFF2-40B4-BE49-F238E27FC236}">
                      <a16:creationId xmlns:a16="http://schemas.microsoft.com/office/drawing/2014/main" id="{81E1B8BC-2491-5BB4-C4D1-6E39B90672B7}"/>
                    </a:ext>
                  </a:extLst>
                </p:cNvPr>
                <p:cNvSpPr>
                  <a:spLocks/>
                </p:cNvSpPr>
                <p:nvPr/>
              </p:nvSpPr>
              <p:spPr bwMode="auto">
                <a:xfrm>
                  <a:off x="-10263331" y="2219784"/>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8" name="Freeform 192">
                  <a:extLst>
                    <a:ext uri="{FF2B5EF4-FFF2-40B4-BE49-F238E27FC236}">
                      <a16:creationId xmlns:a16="http://schemas.microsoft.com/office/drawing/2014/main" id="{3F197E02-BDDD-CEE8-77DB-9DAD017D47D7}"/>
                    </a:ext>
                  </a:extLst>
                </p:cNvPr>
                <p:cNvSpPr>
                  <a:spLocks/>
                </p:cNvSpPr>
                <p:nvPr/>
              </p:nvSpPr>
              <p:spPr bwMode="auto">
                <a:xfrm>
                  <a:off x="-9191768" y="2219784"/>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9" name="Freeform 193">
                  <a:extLst>
                    <a:ext uri="{FF2B5EF4-FFF2-40B4-BE49-F238E27FC236}">
                      <a16:creationId xmlns:a16="http://schemas.microsoft.com/office/drawing/2014/main" id="{ECA935FE-BA97-36BD-6B1A-F403130B1AAA}"/>
                    </a:ext>
                  </a:extLst>
                </p:cNvPr>
                <p:cNvSpPr>
                  <a:spLocks/>
                </p:cNvSpPr>
                <p:nvPr/>
              </p:nvSpPr>
              <p:spPr bwMode="auto">
                <a:xfrm>
                  <a:off x="-12406456" y="3232609"/>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8"/>
                        <a:pt x="47" y="0"/>
                        <a:pt x="105" y="0"/>
                      </a:cubicBezTo>
                      <a:cubicBezTo>
                        <a:pt x="141" y="0"/>
                        <a:pt x="141" y="0"/>
                        <a:pt x="141" y="0"/>
                      </a:cubicBezTo>
                      <a:cubicBezTo>
                        <a:pt x="199" y="0"/>
                        <a:pt x="246" y="48"/>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0" name="Freeform 194">
                  <a:extLst>
                    <a:ext uri="{FF2B5EF4-FFF2-40B4-BE49-F238E27FC236}">
                      <a16:creationId xmlns:a16="http://schemas.microsoft.com/office/drawing/2014/main" id="{460C2701-941F-1DE6-4C95-3B6BD040DFDF}"/>
                    </a:ext>
                  </a:extLst>
                </p:cNvPr>
                <p:cNvSpPr>
                  <a:spLocks/>
                </p:cNvSpPr>
                <p:nvPr/>
              </p:nvSpPr>
              <p:spPr bwMode="auto">
                <a:xfrm>
                  <a:off x="-11334893" y="3232609"/>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8"/>
                        <a:pt x="47" y="0"/>
                        <a:pt x="105" y="0"/>
                      </a:cubicBezTo>
                      <a:cubicBezTo>
                        <a:pt x="141" y="0"/>
                        <a:pt x="141" y="0"/>
                        <a:pt x="141" y="0"/>
                      </a:cubicBezTo>
                      <a:cubicBezTo>
                        <a:pt x="199" y="0"/>
                        <a:pt x="247" y="48"/>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1" name="Freeform 195">
                  <a:extLst>
                    <a:ext uri="{FF2B5EF4-FFF2-40B4-BE49-F238E27FC236}">
                      <a16:creationId xmlns:a16="http://schemas.microsoft.com/office/drawing/2014/main" id="{FF5FFC99-B16F-5B34-655B-DF7E827CF25C}"/>
                    </a:ext>
                  </a:extLst>
                </p:cNvPr>
                <p:cNvSpPr>
                  <a:spLocks/>
                </p:cNvSpPr>
                <p:nvPr/>
              </p:nvSpPr>
              <p:spPr bwMode="auto">
                <a:xfrm>
                  <a:off x="-10263331" y="3232609"/>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8"/>
                        <a:pt x="47" y="0"/>
                        <a:pt x="106" y="0"/>
                      </a:cubicBezTo>
                      <a:cubicBezTo>
                        <a:pt x="141" y="0"/>
                        <a:pt x="141" y="0"/>
                        <a:pt x="141" y="0"/>
                      </a:cubicBezTo>
                      <a:cubicBezTo>
                        <a:pt x="200" y="0"/>
                        <a:pt x="247" y="48"/>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2" name="Freeform 196">
                  <a:extLst>
                    <a:ext uri="{FF2B5EF4-FFF2-40B4-BE49-F238E27FC236}">
                      <a16:creationId xmlns:a16="http://schemas.microsoft.com/office/drawing/2014/main" id="{04AD31B1-6BE4-4901-16D7-DD972542679D}"/>
                    </a:ext>
                  </a:extLst>
                </p:cNvPr>
                <p:cNvSpPr>
                  <a:spLocks/>
                </p:cNvSpPr>
                <p:nvPr/>
              </p:nvSpPr>
              <p:spPr bwMode="auto">
                <a:xfrm>
                  <a:off x="-9191768" y="3232609"/>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8"/>
                        <a:pt x="48" y="0"/>
                        <a:pt x="106" y="0"/>
                      </a:cubicBezTo>
                      <a:cubicBezTo>
                        <a:pt x="142" y="0"/>
                        <a:pt x="142" y="0"/>
                        <a:pt x="142" y="0"/>
                      </a:cubicBezTo>
                      <a:cubicBezTo>
                        <a:pt x="200" y="0"/>
                        <a:pt x="247" y="48"/>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3" name="Freeform 197">
                  <a:extLst>
                    <a:ext uri="{FF2B5EF4-FFF2-40B4-BE49-F238E27FC236}">
                      <a16:creationId xmlns:a16="http://schemas.microsoft.com/office/drawing/2014/main" id="{8ABA0999-14D9-306A-9CFE-A51DB8CE1560}"/>
                    </a:ext>
                  </a:extLst>
                </p:cNvPr>
                <p:cNvSpPr>
                  <a:spLocks/>
                </p:cNvSpPr>
                <p:nvPr/>
              </p:nvSpPr>
              <p:spPr bwMode="auto">
                <a:xfrm>
                  <a:off x="-12406456" y="4245434"/>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4" name="Freeform 198">
                  <a:extLst>
                    <a:ext uri="{FF2B5EF4-FFF2-40B4-BE49-F238E27FC236}">
                      <a16:creationId xmlns:a16="http://schemas.microsoft.com/office/drawing/2014/main" id="{B2BA1CD9-BE26-F9E6-AB59-2C9F649AF24C}"/>
                    </a:ext>
                  </a:extLst>
                </p:cNvPr>
                <p:cNvSpPr>
                  <a:spLocks/>
                </p:cNvSpPr>
                <p:nvPr/>
              </p:nvSpPr>
              <p:spPr bwMode="auto">
                <a:xfrm>
                  <a:off x="-11334893" y="4245434"/>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5" name="Freeform 199">
                  <a:extLst>
                    <a:ext uri="{FF2B5EF4-FFF2-40B4-BE49-F238E27FC236}">
                      <a16:creationId xmlns:a16="http://schemas.microsoft.com/office/drawing/2014/main" id="{638970BB-3DC8-D540-E43D-70ECC4345FB9}"/>
                    </a:ext>
                  </a:extLst>
                </p:cNvPr>
                <p:cNvSpPr>
                  <a:spLocks/>
                </p:cNvSpPr>
                <p:nvPr/>
              </p:nvSpPr>
              <p:spPr bwMode="auto">
                <a:xfrm>
                  <a:off x="-10263331" y="4245434"/>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6" name="Freeform 200">
                  <a:extLst>
                    <a:ext uri="{FF2B5EF4-FFF2-40B4-BE49-F238E27FC236}">
                      <a16:creationId xmlns:a16="http://schemas.microsoft.com/office/drawing/2014/main" id="{6F41A535-E789-1B5A-FDDE-E9BDACE0E7F5}"/>
                    </a:ext>
                  </a:extLst>
                </p:cNvPr>
                <p:cNvSpPr>
                  <a:spLocks/>
                </p:cNvSpPr>
                <p:nvPr/>
              </p:nvSpPr>
              <p:spPr bwMode="auto">
                <a:xfrm>
                  <a:off x="-9191768" y="4245434"/>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7" name="Freeform 201">
                  <a:extLst>
                    <a:ext uri="{FF2B5EF4-FFF2-40B4-BE49-F238E27FC236}">
                      <a16:creationId xmlns:a16="http://schemas.microsoft.com/office/drawing/2014/main" id="{6CC7749A-25D0-70A7-9C59-522FA94DA5BD}"/>
                    </a:ext>
                  </a:extLst>
                </p:cNvPr>
                <p:cNvSpPr>
                  <a:spLocks/>
                </p:cNvSpPr>
                <p:nvPr/>
              </p:nvSpPr>
              <p:spPr bwMode="auto">
                <a:xfrm>
                  <a:off x="-12406456" y="5258260"/>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8" name="Freeform 202">
                  <a:extLst>
                    <a:ext uri="{FF2B5EF4-FFF2-40B4-BE49-F238E27FC236}">
                      <a16:creationId xmlns:a16="http://schemas.microsoft.com/office/drawing/2014/main" id="{D5C6CC46-6663-F4AB-734F-CFB2EA941B1F}"/>
                    </a:ext>
                  </a:extLst>
                </p:cNvPr>
                <p:cNvSpPr>
                  <a:spLocks/>
                </p:cNvSpPr>
                <p:nvPr/>
              </p:nvSpPr>
              <p:spPr bwMode="auto">
                <a:xfrm>
                  <a:off x="-11334893" y="5258260"/>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39" name="Freeform 203">
                  <a:extLst>
                    <a:ext uri="{FF2B5EF4-FFF2-40B4-BE49-F238E27FC236}">
                      <a16:creationId xmlns:a16="http://schemas.microsoft.com/office/drawing/2014/main" id="{B80F5115-BE5B-E818-078B-88FADCEA1BE7}"/>
                    </a:ext>
                  </a:extLst>
                </p:cNvPr>
                <p:cNvSpPr>
                  <a:spLocks/>
                </p:cNvSpPr>
                <p:nvPr/>
              </p:nvSpPr>
              <p:spPr bwMode="auto">
                <a:xfrm>
                  <a:off x="-10263331" y="5258260"/>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0" name="Freeform 204">
                  <a:extLst>
                    <a:ext uri="{FF2B5EF4-FFF2-40B4-BE49-F238E27FC236}">
                      <a16:creationId xmlns:a16="http://schemas.microsoft.com/office/drawing/2014/main" id="{503C1F4F-4AB9-BDF8-8940-82CE0AFC3B1F}"/>
                    </a:ext>
                  </a:extLst>
                </p:cNvPr>
                <p:cNvSpPr>
                  <a:spLocks/>
                </p:cNvSpPr>
                <p:nvPr/>
              </p:nvSpPr>
              <p:spPr bwMode="auto">
                <a:xfrm>
                  <a:off x="-9191768" y="5258260"/>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1" name="Freeform 205">
                  <a:extLst>
                    <a:ext uri="{FF2B5EF4-FFF2-40B4-BE49-F238E27FC236}">
                      <a16:creationId xmlns:a16="http://schemas.microsoft.com/office/drawing/2014/main" id="{85087462-F1E1-C48C-3698-AA28D8B98EA9}"/>
                    </a:ext>
                  </a:extLst>
                </p:cNvPr>
                <p:cNvSpPr>
                  <a:spLocks/>
                </p:cNvSpPr>
                <p:nvPr/>
              </p:nvSpPr>
              <p:spPr bwMode="auto">
                <a:xfrm>
                  <a:off x="-12406456" y="6271085"/>
                  <a:ext cx="746125" cy="749300"/>
                </a:xfrm>
                <a:custGeom>
                  <a:avLst/>
                  <a:gdLst>
                    <a:gd name="T0" fmla="*/ 141 w 246"/>
                    <a:gd name="T1" fmla="*/ 247 h 247"/>
                    <a:gd name="T2" fmla="*/ 105 w 246"/>
                    <a:gd name="T3" fmla="*/ 247 h 247"/>
                    <a:gd name="T4" fmla="*/ 0 w 246"/>
                    <a:gd name="T5" fmla="*/ 141 h 247"/>
                    <a:gd name="T6" fmla="*/ 0 w 246"/>
                    <a:gd name="T7" fmla="*/ 105 h 247"/>
                    <a:gd name="T8" fmla="*/ 105 w 246"/>
                    <a:gd name="T9" fmla="*/ 0 h 247"/>
                    <a:gd name="T10" fmla="*/ 141 w 246"/>
                    <a:gd name="T11" fmla="*/ 0 h 247"/>
                    <a:gd name="T12" fmla="*/ 246 w 246"/>
                    <a:gd name="T13" fmla="*/ 105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2" name="Freeform 206">
                  <a:extLst>
                    <a:ext uri="{FF2B5EF4-FFF2-40B4-BE49-F238E27FC236}">
                      <a16:creationId xmlns:a16="http://schemas.microsoft.com/office/drawing/2014/main" id="{646BEE88-D219-F26A-46CA-EA655D03D9B1}"/>
                    </a:ext>
                  </a:extLst>
                </p:cNvPr>
                <p:cNvSpPr>
                  <a:spLocks/>
                </p:cNvSpPr>
                <p:nvPr/>
              </p:nvSpPr>
              <p:spPr bwMode="auto">
                <a:xfrm>
                  <a:off x="-11334893" y="6271085"/>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3" name="Freeform 207">
                  <a:extLst>
                    <a:ext uri="{FF2B5EF4-FFF2-40B4-BE49-F238E27FC236}">
                      <a16:creationId xmlns:a16="http://schemas.microsoft.com/office/drawing/2014/main" id="{653ABAE8-0DF2-41D1-27A4-723B6397C3C6}"/>
                    </a:ext>
                  </a:extLst>
                </p:cNvPr>
                <p:cNvSpPr>
                  <a:spLocks/>
                </p:cNvSpPr>
                <p:nvPr/>
              </p:nvSpPr>
              <p:spPr bwMode="auto">
                <a:xfrm>
                  <a:off x="-10263331" y="6271085"/>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4" name="Freeform 208">
                  <a:extLst>
                    <a:ext uri="{FF2B5EF4-FFF2-40B4-BE49-F238E27FC236}">
                      <a16:creationId xmlns:a16="http://schemas.microsoft.com/office/drawing/2014/main" id="{06DEA214-0052-F140-049B-2F6BDA8CBA2F}"/>
                    </a:ext>
                  </a:extLst>
                </p:cNvPr>
                <p:cNvSpPr>
                  <a:spLocks/>
                </p:cNvSpPr>
                <p:nvPr/>
              </p:nvSpPr>
              <p:spPr bwMode="auto">
                <a:xfrm>
                  <a:off x="-9191768" y="6271085"/>
                  <a:ext cx="749300" cy="749300"/>
                </a:xfrm>
                <a:custGeom>
                  <a:avLst/>
                  <a:gdLst>
                    <a:gd name="T0" fmla="*/ 142 w 247"/>
                    <a:gd name="T1" fmla="*/ 247 h 247"/>
                    <a:gd name="T2" fmla="*/ 106 w 247"/>
                    <a:gd name="T3" fmla="*/ 247 h 247"/>
                    <a:gd name="T4" fmla="*/ 0 w 247"/>
                    <a:gd name="T5" fmla="*/ 141 h 247"/>
                    <a:gd name="T6" fmla="*/ 0 w 247"/>
                    <a:gd name="T7" fmla="*/ 105 h 247"/>
                    <a:gd name="T8" fmla="*/ 106 w 247"/>
                    <a:gd name="T9" fmla="*/ 0 h 247"/>
                    <a:gd name="T10" fmla="*/ 142 w 247"/>
                    <a:gd name="T11" fmla="*/ 0 h 247"/>
                    <a:gd name="T12" fmla="*/ 247 w 247"/>
                    <a:gd name="T13" fmla="*/ 105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5" name="Freeform 209">
                  <a:extLst>
                    <a:ext uri="{FF2B5EF4-FFF2-40B4-BE49-F238E27FC236}">
                      <a16:creationId xmlns:a16="http://schemas.microsoft.com/office/drawing/2014/main" id="{8A9DA84F-69AF-B61B-5872-88C51528A26A}"/>
                    </a:ext>
                  </a:extLst>
                </p:cNvPr>
                <p:cNvSpPr>
                  <a:spLocks/>
                </p:cNvSpPr>
                <p:nvPr/>
              </p:nvSpPr>
              <p:spPr bwMode="auto">
                <a:xfrm>
                  <a:off x="-12406456" y="7283910"/>
                  <a:ext cx="746125" cy="749300"/>
                </a:xfrm>
                <a:custGeom>
                  <a:avLst/>
                  <a:gdLst>
                    <a:gd name="T0" fmla="*/ 141 w 246"/>
                    <a:gd name="T1" fmla="*/ 247 h 247"/>
                    <a:gd name="T2" fmla="*/ 105 w 246"/>
                    <a:gd name="T3" fmla="*/ 247 h 247"/>
                    <a:gd name="T4" fmla="*/ 0 w 246"/>
                    <a:gd name="T5" fmla="*/ 141 h 247"/>
                    <a:gd name="T6" fmla="*/ 0 w 246"/>
                    <a:gd name="T7" fmla="*/ 105 h 247"/>
                    <a:gd name="T8" fmla="*/ 105 w 246"/>
                    <a:gd name="T9" fmla="*/ 0 h 247"/>
                    <a:gd name="T10" fmla="*/ 141 w 246"/>
                    <a:gd name="T11" fmla="*/ 0 h 247"/>
                    <a:gd name="T12" fmla="*/ 246 w 246"/>
                    <a:gd name="T13" fmla="*/ 105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6" name="Freeform 210">
                  <a:extLst>
                    <a:ext uri="{FF2B5EF4-FFF2-40B4-BE49-F238E27FC236}">
                      <a16:creationId xmlns:a16="http://schemas.microsoft.com/office/drawing/2014/main" id="{2A08DF02-F267-6A71-64B3-BD06B8586E0F}"/>
                    </a:ext>
                  </a:extLst>
                </p:cNvPr>
                <p:cNvSpPr>
                  <a:spLocks/>
                </p:cNvSpPr>
                <p:nvPr/>
              </p:nvSpPr>
              <p:spPr bwMode="auto">
                <a:xfrm>
                  <a:off x="-11334893" y="7283910"/>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7" name="Freeform 211">
                  <a:extLst>
                    <a:ext uri="{FF2B5EF4-FFF2-40B4-BE49-F238E27FC236}">
                      <a16:creationId xmlns:a16="http://schemas.microsoft.com/office/drawing/2014/main" id="{8A661B39-28AD-2E46-C86C-CE9E9A17594B}"/>
                    </a:ext>
                  </a:extLst>
                </p:cNvPr>
                <p:cNvSpPr>
                  <a:spLocks/>
                </p:cNvSpPr>
                <p:nvPr/>
              </p:nvSpPr>
              <p:spPr bwMode="auto">
                <a:xfrm>
                  <a:off x="-10263331" y="7283910"/>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8" name="Freeform 212">
                  <a:extLst>
                    <a:ext uri="{FF2B5EF4-FFF2-40B4-BE49-F238E27FC236}">
                      <a16:creationId xmlns:a16="http://schemas.microsoft.com/office/drawing/2014/main" id="{EEDAAADB-33E4-57C0-869C-3712044E9999}"/>
                    </a:ext>
                  </a:extLst>
                </p:cNvPr>
                <p:cNvSpPr>
                  <a:spLocks/>
                </p:cNvSpPr>
                <p:nvPr/>
              </p:nvSpPr>
              <p:spPr bwMode="auto">
                <a:xfrm>
                  <a:off x="-9191768" y="7283910"/>
                  <a:ext cx="749300" cy="749300"/>
                </a:xfrm>
                <a:custGeom>
                  <a:avLst/>
                  <a:gdLst>
                    <a:gd name="T0" fmla="*/ 142 w 247"/>
                    <a:gd name="T1" fmla="*/ 247 h 247"/>
                    <a:gd name="T2" fmla="*/ 106 w 247"/>
                    <a:gd name="T3" fmla="*/ 247 h 247"/>
                    <a:gd name="T4" fmla="*/ 0 w 247"/>
                    <a:gd name="T5" fmla="*/ 141 h 247"/>
                    <a:gd name="T6" fmla="*/ 0 w 247"/>
                    <a:gd name="T7" fmla="*/ 105 h 247"/>
                    <a:gd name="T8" fmla="*/ 106 w 247"/>
                    <a:gd name="T9" fmla="*/ 0 h 247"/>
                    <a:gd name="T10" fmla="*/ 142 w 247"/>
                    <a:gd name="T11" fmla="*/ 0 h 247"/>
                    <a:gd name="T12" fmla="*/ 247 w 247"/>
                    <a:gd name="T13" fmla="*/ 105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9" name="Freeform 213">
                  <a:extLst>
                    <a:ext uri="{FF2B5EF4-FFF2-40B4-BE49-F238E27FC236}">
                      <a16:creationId xmlns:a16="http://schemas.microsoft.com/office/drawing/2014/main" id="{1D4C3469-B0BA-6C26-FF08-BC836C15CEEF}"/>
                    </a:ext>
                  </a:extLst>
                </p:cNvPr>
                <p:cNvSpPr>
                  <a:spLocks/>
                </p:cNvSpPr>
                <p:nvPr/>
              </p:nvSpPr>
              <p:spPr bwMode="auto">
                <a:xfrm>
                  <a:off x="-12406456" y="8296735"/>
                  <a:ext cx="746125" cy="746125"/>
                </a:xfrm>
                <a:custGeom>
                  <a:avLst/>
                  <a:gdLst>
                    <a:gd name="T0" fmla="*/ 141 w 246"/>
                    <a:gd name="T1" fmla="*/ 246 h 246"/>
                    <a:gd name="T2" fmla="*/ 105 w 246"/>
                    <a:gd name="T3" fmla="*/ 246 h 246"/>
                    <a:gd name="T4" fmla="*/ 0 w 246"/>
                    <a:gd name="T5" fmla="*/ 141 h 246"/>
                    <a:gd name="T6" fmla="*/ 0 w 246"/>
                    <a:gd name="T7" fmla="*/ 105 h 246"/>
                    <a:gd name="T8" fmla="*/ 105 w 246"/>
                    <a:gd name="T9" fmla="*/ 0 h 246"/>
                    <a:gd name="T10" fmla="*/ 141 w 246"/>
                    <a:gd name="T11" fmla="*/ 0 h 246"/>
                    <a:gd name="T12" fmla="*/ 246 w 246"/>
                    <a:gd name="T13" fmla="*/ 105 h 246"/>
                    <a:gd name="T14" fmla="*/ 246 w 246"/>
                    <a:gd name="T15" fmla="*/ 141 h 246"/>
                    <a:gd name="T16" fmla="*/ 141 w 246"/>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0" name="Freeform 214">
                  <a:extLst>
                    <a:ext uri="{FF2B5EF4-FFF2-40B4-BE49-F238E27FC236}">
                      <a16:creationId xmlns:a16="http://schemas.microsoft.com/office/drawing/2014/main" id="{3199CEA0-2BB6-ED37-67E5-5F17062174FC}"/>
                    </a:ext>
                  </a:extLst>
                </p:cNvPr>
                <p:cNvSpPr>
                  <a:spLocks/>
                </p:cNvSpPr>
                <p:nvPr/>
              </p:nvSpPr>
              <p:spPr bwMode="auto">
                <a:xfrm>
                  <a:off x="-11334893" y="8296735"/>
                  <a:ext cx="749300" cy="746125"/>
                </a:xfrm>
                <a:custGeom>
                  <a:avLst/>
                  <a:gdLst>
                    <a:gd name="T0" fmla="*/ 141 w 247"/>
                    <a:gd name="T1" fmla="*/ 246 h 246"/>
                    <a:gd name="T2" fmla="*/ 105 w 247"/>
                    <a:gd name="T3" fmla="*/ 246 h 246"/>
                    <a:gd name="T4" fmla="*/ 0 w 247"/>
                    <a:gd name="T5" fmla="*/ 141 h 246"/>
                    <a:gd name="T6" fmla="*/ 0 w 247"/>
                    <a:gd name="T7" fmla="*/ 105 h 246"/>
                    <a:gd name="T8" fmla="*/ 105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1" name="Freeform 215">
                  <a:extLst>
                    <a:ext uri="{FF2B5EF4-FFF2-40B4-BE49-F238E27FC236}">
                      <a16:creationId xmlns:a16="http://schemas.microsoft.com/office/drawing/2014/main" id="{810C122A-E8F8-D478-728A-3CB1FAF7ADA6}"/>
                    </a:ext>
                  </a:extLst>
                </p:cNvPr>
                <p:cNvSpPr>
                  <a:spLocks/>
                </p:cNvSpPr>
                <p:nvPr/>
              </p:nvSpPr>
              <p:spPr bwMode="auto">
                <a:xfrm>
                  <a:off x="-10263331" y="8296735"/>
                  <a:ext cx="749300" cy="746125"/>
                </a:xfrm>
                <a:custGeom>
                  <a:avLst/>
                  <a:gdLst>
                    <a:gd name="T0" fmla="*/ 141 w 247"/>
                    <a:gd name="T1" fmla="*/ 246 h 246"/>
                    <a:gd name="T2" fmla="*/ 106 w 247"/>
                    <a:gd name="T3" fmla="*/ 246 h 246"/>
                    <a:gd name="T4" fmla="*/ 0 w 247"/>
                    <a:gd name="T5" fmla="*/ 141 h 246"/>
                    <a:gd name="T6" fmla="*/ 0 w 247"/>
                    <a:gd name="T7" fmla="*/ 105 h 246"/>
                    <a:gd name="T8" fmla="*/ 106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6" y="246"/>
                        <a:pt x="106" y="246"/>
                        <a:pt x="106" y="246"/>
                      </a:cubicBezTo>
                      <a:cubicBezTo>
                        <a:pt x="47" y="246"/>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2" name="Freeform 216">
                  <a:extLst>
                    <a:ext uri="{FF2B5EF4-FFF2-40B4-BE49-F238E27FC236}">
                      <a16:creationId xmlns:a16="http://schemas.microsoft.com/office/drawing/2014/main" id="{EEDB2635-927E-55D3-1317-6ABF637121A3}"/>
                    </a:ext>
                  </a:extLst>
                </p:cNvPr>
                <p:cNvSpPr>
                  <a:spLocks/>
                </p:cNvSpPr>
                <p:nvPr/>
              </p:nvSpPr>
              <p:spPr bwMode="auto">
                <a:xfrm>
                  <a:off x="-9191768" y="8296735"/>
                  <a:ext cx="749300" cy="746125"/>
                </a:xfrm>
                <a:custGeom>
                  <a:avLst/>
                  <a:gdLst>
                    <a:gd name="T0" fmla="*/ 142 w 247"/>
                    <a:gd name="T1" fmla="*/ 246 h 246"/>
                    <a:gd name="T2" fmla="*/ 106 w 247"/>
                    <a:gd name="T3" fmla="*/ 246 h 246"/>
                    <a:gd name="T4" fmla="*/ 0 w 247"/>
                    <a:gd name="T5" fmla="*/ 141 h 246"/>
                    <a:gd name="T6" fmla="*/ 0 w 247"/>
                    <a:gd name="T7" fmla="*/ 105 h 246"/>
                    <a:gd name="T8" fmla="*/ 106 w 247"/>
                    <a:gd name="T9" fmla="*/ 0 h 246"/>
                    <a:gd name="T10" fmla="*/ 142 w 247"/>
                    <a:gd name="T11" fmla="*/ 0 h 246"/>
                    <a:gd name="T12" fmla="*/ 247 w 247"/>
                    <a:gd name="T13" fmla="*/ 105 h 246"/>
                    <a:gd name="T14" fmla="*/ 247 w 247"/>
                    <a:gd name="T15" fmla="*/ 141 h 246"/>
                    <a:gd name="T16" fmla="*/ 142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2" y="246"/>
                      </a:moveTo>
                      <a:cubicBezTo>
                        <a:pt x="106" y="246"/>
                        <a:pt x="106" y="246"/>
                        <a:pt x="106" y="246"/>
                      </a:cubicBezTo>
                      <a:cubicBezTo>
                        <a:pt x="48" y="246"/>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6"/>
                        <a:pt x="142"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3" name="Freeform 217">
                  <a:extLst>
                    <a:ext uri="{FF2B5EF4-FFF2-40B4-BE49-F238E27FC236}">
                      <a16:creationId xmlns:a16="http://schemas.microsoft.com/office/drawing/2014/main" id="{071E7545-14D1-9055-3810-908A0FC5131C}"/>
                    </a:ext>
                  </a:extLst>
                </p:cNvPr>
                <p:cNvSpPr>
                  <a:spLocks/>
                </p:cNvSpPr>
                <p:nvPr/>
              </p:nvSpPr>
              <p:spPr bwMode="auto">
                <a:xfrm>
                  <a:off x="-12406456" y="9309560"/>
                  <a:ext cx="746125" cy="746125"/>
                </a:xfrm>
                <a:custGeom>
                  <a:avLst/>
                  <a:gdLst>
                    <a:gd name="T0" fmla="*/ 141 w 246"/>
                    <a:gd name="T1" fmla="*/ 246 h 246"/>
                    <a:gd name="T2" fmla="*/ 105 w 246"/>
                    <a:gd name="T3" fmla="*/ 246 h 246"/>
                    <a:gd name="T4" fmla="*/ 0 w 246"/>
                    <a:gd name="T5" fmla="*/ 141 h 246"/>
                    <a:gd name="T6" fmla="*/ 0 w 246"/>
                    <a:gd name="T7" fmla="*/ 105 h 246"/>
                    <a:gd name="T8" fmla="*/ 105 w 246"/>
                    <a:gd name="T9" fmla="*/ 0 h 246"/>
                    <a:gd name="T10" fmla="*/ 141 w 246"/>
                    <a:gd name="T11" fmla="*/ 0 h 246"/>
                    <a:gd name="T12" fmla="*/ 246 w 246"/>
                    <a:gd name="T13" fmla="*/ 105 h 246"/>
                    <a:gd name="T14" fmla="*/ 246 w 246"/>
                    <a:gd name="T15" fmla="*/ 141 h 246"/>
                    <a:gd name="T16" fmla="*/ 141 w 246"/>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4" name="Freeform 218">
                  <a:extLst>
                    <a:ext uri="{FF2B5EF4-FFF2-40B4-BE49-F238E27FC236}">
                      <a16:creationId xmlns:a16="http://schemas.microsoft.com/office/drawing/2014/main" id="{1CE1CE6E-F4E9-48A0-E6E8-05FDC555F1FB}"/>
                    </a:ext>
                  </a:extLst>
                </p:cNvPr>
                <p:cNvSpPr>
                  <a:spLocks/>
                </p:cNvSpPr>
                <p:nvPr/>
              </p:nvSpPr>
              <p:spPr bwMode="auto">
                <a:xfrm>
                  <a:off x="-11334893" y="9309560"/>
                  <a:ext cx="749300" cy="746125"/>
                </a:xfrm>
                <a:custGeom>
                  <a:avLst/>
                  <a:gdLst>
                    <a:gd name="T0" fmla="*/ 141 w 247"/>
                    <a:gd name="T1" fmla="*/ 246 h 246"/>
                    <a:gd name="T2" fmla="*/ 105 w 247"/>
                    <a:gd name="T3" fmla="*/ 246 h 246"/>
                    <a:gd name="T4" fmla="*/ 0 w 247"/>
                    <a:gd name="T5" fmla="*/ 141 h 246"/>
                    <a:gd name="T6" fmla="*/ 0 w 247"/>
                    <a:gd name="T7" fmla="*/ 105 h 246"/>
                    <a:gd name="T8" fmla="*/ 105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5" name="Freeform 219">
                  <a:extLst>
                    <a:ext uri="{FF2B5EF4-FFF2-40B4-BE49-F238E27FC236}">
                      <a16:creationId xmlns:a16="http://schemas.microsoft.com/office/drawing/2014/main" id="{EE5A5E87-31E7-15D4-2248-CA58A3CFCA1B}"/>
                    </a:ext>
                  </a:extLst>
                </p:cNvPr>
                <p:cNvSpPr>
                  <a:spLocks/>
                </p:cNvSpPr>
                <p:nvPr/>
              </p:nvSpPr>
              <p:spPr bwMode="auto">
                <a:xfrm>
                  <a:off x="-10263331" y="9309560"/>
                  <a:ext cx="749300" cy="746125"/>
                </a:xfrm>
                <a:custGeom>
                  <a:avLst/>
                  <a:gdLst>
                    <a:gd name="T0" fmla="*/ 141 w 247"/>
                    <a:gd name="T1" fmla="*/ 246 h 246"/>
                    <a:gd name="T2" fmla="*/ 106 w 247"/>
                    <a:gd name="T3" fmla="*/ 246 h 246"/>
                    <a:gd name="T4" fmla="*/ 0 w 247"/>
                    <a:gd name="T5" fmla="*/ 141 h 246"/>
                    <a:gd name="T6" fmla="*/ 0 w 247"/>
                    <a:gd name="T7" fmla="*/ 105 h 246"/>
                    <a:gd name="T8" fmla="*/ 106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6" y="246"/>
                        <a:pt x="106" y="246"/>
                        <a:pt x="106" y="246"/>
                      </a:cubicBezTo>
                      <a:cubicBezTo>
                        <a:pt x="47" y="246"/>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6" name="Freeform 220">
                  <a:extLst>
                    <a:ext uri="{FF2B5EF4-FFF2-40B4-BE49-F238E27FC236}">
                      <a16:creationId xmlns:a16="http://schemas.microsoft.com/office/drawing/2014/main" id="{48264748-3CF9-EEA3-2B3C-A122EC34D4A4}"/>
                    </a:ext>
                  </a:extLst>
                </p:cNvPr>
                <p:cNvSpPr>
                  <a:spLocks/>
                </p:cNvSpPr>
                <p:nvPr/>
              </p:nvSpPr>
              <p:spPr bwMode="auto">
                <a:xfrm>
                  <a:off x="-9191768" y="9309560"/>
                  <a:ext cx="749300" cy="746125"/>
                </a:xfrm>
                <a:custGeom>
                  <a:avLst/>
                  <a:gdLst>
                    <a:gd name="T0" fmla="*/ 142 w 247"/>
                    <a:gd name="T1" fmla="*/ 246 h 246"/>
                    <a:gd name="T2" fmla="*/ 106 w 247"/>
                    <a:gd name="T3" fmla="*/ 246 h 246"/>
                    <a:gd name="T4" fmla="*/ 0 w 247"/>
                    <a:gd name="T5" fmla="*/ 141 h 246"/>
                    <a:gd name="T6" fmla="*/ 0 w 247"/>
                    <a:gd name="T7" fmla="*/ 105 h 246"/>
                    <a:gd name="T8" fmla="*/ 106 w 247"/>
                    <a:gd name="T9" fmla="*/ 0 h 246"/>
                    <a:gd name="T10" fmla="*/ 142 w 247"/>
                    <a:gd name="T11" fmla="*/ 0 h 246"/>
                    <a:gd name="T12" fmla="*/ 247 w 247"/>
                    <a:gd name="T13" fmla="*/ 105 h 246"/>
                    <a:gd name="T14" fmla="*/ 247 w 247"/>
                    <a:gd name="T15" fmla="*/ 141 h 246"/>
                    <a:gd name="T16" fmla="*/ 142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2" y="246"/>
                      </a:moveTo>
                      <a:cubicBezTo>
                        <a:pt x="106" y="246"/>
                        <a:pt x="106" y="246"/>
                        <a:pt x="106" y="246"/>
                      </a:cubicBezTo>
                      <a:cubicBezTo>
                        <a:pt x="48" y="246"/>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6"/>
                        <a:pt x="142"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7" name="Freeform 221">
                  <a:extLst>
                    <a:ext uri="{FF2B5EF4-FFF2-40B4-BE49-F238E27FC236}">
                      <a16:creationId xmlns:a16="http://schemas.microsoft.com/office/drawing/2014/main" id="{19103E0B-12F2-7B96-31B8-FC5F5DA5EEF3}"/>
                    </a:ext>
                  </a:extLst>
                </p:cNvPr>
                <p:cNvSpPr>
                  <a:spLocks/>
                </p:cNvSpPr>
                <p:nvPr/>
              </p:nvSpPr>
              <p:spPr bwMode="auto">
                <a:xfrm>
                  <a:off x="-12406456" y="10319210"/>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8" name="Freeform 222">
                  <a:extLst>
                    <a:ext uri="{FF2B5EF4-FFF2-40B4-BE49-F238E27FC236}">
                      <a16:creationId xmlns:a16="http://schemas.microsoft.com/office/drawing/2014/main" id="{AD05C1A9-EC3B-90AF-B4DD-8DC01024CF45}"/>
                    </a:ext>
                  </a:extLst>
                </p:cNvPr>
                <p:cNvSpPr>
                  <a:spLocks/>
                </p:cNvSpPr>
                <p:nvPr/>
              </p:nvSpPr>
              <p:spPr bwMode="auto">
                <a:xfrm>
                  <a:off x="-11334893" y="10319210"/>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9" name="Freeform 223">
                  <a:extLst>
                    <a:ext uri="{FF2B5EF4-FFF2-40B4-BE49-F238E27FC236}">
                      <a16:creationId xmlns:a16="http://schemas.microsoft.com/office/drawing/2014/main" id="{E6D8CE8F-09FC-9943-C76A-10BAF0AB7A69}"/>
                    </a:ext>
                  </a:extLst>
                </p:cNvPr>
                <p:cNvSpPr>
                  <a:spLocks/>
                </p:cNvSpPr>
                <p:nvPr/>
              </p:nvSpPr>
              <p:spPr bwMode="auto">
                <a:xfrm>
                  <a:off x="-10263331" y="10319210"/>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0" name="Freeform 224">
                  <a:extLst>
                    <a:ext uri="{FF2B5EF4-FFF2-40B4-BE49-F238E27FC236}">
                      <a16:creationId xmlns:a16="http://schemas.microsoft.com/office/drawing/2014/main" id="{294777C2-B737-1456-18DB-78FDF8869ECD}"/>
                    </a:ext>
                  </a:extLst>
                </p:cNvPr>
                <p:cNvSpPr>
                  <a:spLocks/>
                </p:cNvSpPr>
                <p:nvPr/>
              </p:nvSpPr>
              <p:spPr bwMode="auto">
                <a:xfrm>
                  <a:off x="-9191768" y="10319210"/>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1" name="Freeform 225">
                  <a:extLst>
                    <a:ext uri="{FF2B5EF4-FFF2-40B4-BE49-F238E27FC236}">
                      <a16:creationId xmlns:a16="http://schemas.microsoft.com/office/drawing/2014/main" id="{894AD902-B6EF-3988-C5C0-C89F99236B44}"/>
                    </a:ext>
                  </a:extLst>
                </p:cNvPr>
                <p:cNvSpPr>
                  <a:spLocks/>
                </p:cNvSpPr>
                <p:nvPr/>
              </p:nvSpPr>
              <p:spPr bwMode="auto">
                <a:xfrm>
                  <a:off x="-12406456" y="11332035"/>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2" name="Freeform 226">
                  <a:extLst>
                    <a:ext uri="{FF2B5EF4-FFF2-40B4-BE49-F238E27FC236}">
                      <a16:creationId xmlns:a16="http://schemas.microsoft.com/office/drawing/2014/main" id="{EF83B94D-9254-860C-DDE9-EB42C9C7AFD8}"/>
                    </a:ext>
                  </a:extLst>
                </p:cNvPr>
                <p:cNvSpPr>
                  <a:spLocks/>
                </p:cNvSpPr>
                <p:nvPr/>
              </p:nvSpPr>
              <p:spPr bwMode="auto">
                <a:xfrm>
                  <a:off x="-11334893" y="11332035"/>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3" name="Freeform 227">
                  <a:extLst>
                    <a:ext uri="{FF2B5EF4-FFF2-40B4-BE49-F238E27FC236}">
                      <a16:creationId xmlns:a16="http://schemas.microsoft.com/office/drawing/2014/main" id="{F5AEC083-FBA5-4535-E678-02019A86B105}"/>
                    </a:ext>
                  </a:extLst>
                </p:cNvPr>
                <p:cNvSpPr>
                  <a:spLocks/>
                </p:cNvSpPr>
                <p:nvPr/>
              </p:nvSpPr>
              <p:spPr bwMode="auto">
                <a:xfrm>
                  <a:off x="-10263331" y="11332035"/>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4" name="Freeform 228">
                  <a:extLst>
                    <a:ext uri="{FF2B5EF4-FFF2-40B4-BE49-F238E27FC236}">
                      <a16:creationId xmlns:a16="http://schemas.microsoft.com/office/drawing/2014/main" id="{A038AE94-2E5B-7442-B673-83E2868DA302}"/>
                    </a:ext>
                  </a:extLst>
                </p:cNvPr>
                <p:cNvSpPr>
                  <a:spLocks/>
                </p:cNvSpPr>
                <p:nvPr/>
              </p:nvSpPr>
              <p:spPr bwMode="auto">
                <a:xfrm>
                  <a:off x="-9191768" y="11332035"/>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5" name="Freeform 229">
                  <a:extLst>
                    <a:ext uri="{FF2B5EF4-FFF2-40B4-BE49-F238E27FC236}">
                      <a16:creationId xmlns:a16="http://schemas.microsoft.com/office/drawing/2014/main" id="{2B579EE5-F3AF-4067-9326-0CB7A5EACD9E}"/>
                    </a:ext>
                  </a:extLst>
                </p:cNvPr>
                <p:cNvSpPr>
                  <a:spLocks/>
                </p:cNvSpPr>
                <p:nvPr/>
              </p:nvSpPr>
              <p:spPr bwMode="auto">
                <a:xfrm>
                  <a:off x="-12406456" y="12344860"/>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6" name="Freeform 230">
                  <a:extLst>
                    <a:ext uri="{FF2B5EF4-FFF2-40B4-BE49-F238E27FC236}">
                      <a16:creationId xmlns:a16="http://schemas.microsoft.com/office/drawing/2014/main" id="{EAAE951B-3278-6105-ECCC-972FC6289A13}"/>
                    </a:ext>
                  </a:extLst>
                </p:cNvPr>
                <p:cNvSpPr>
                  <a:spLocks/>
                </p:cNvSpPr>
                <p:nvPr/>
              </p:nvSpPr>
              <p:spPr bwMode="auto">
                <a:xfrm>
                  <a:off x="-11334893" y="12344860"/>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7" name="Freeform 231">
                  <a:extLst>
                    <a:ext uri="{FF2B5EF4-FFF2-40B4-BE49-F238E27FC236}">
                      <a16:creationId xmlns:a16="http://schemas.microsoft.com/office/drawing/2014/main" id="{1C7F9EFA-DAA5-14C0-DBAE-71A8A1C18EC4}"/>
                    </a:ext>
                  </a:extLst>
                </p:cNvPr>
                <p:cNvSpPr>
                  <a:spLocks/>
                </p:cNvSpPr>
                <p:nvPr/>
              </p:nvSpPr>
              <p:spPr bwMode="auto">
                <a:xfrm>
                  <a:off x="-10263331" y="12344860"/>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8" name="Freeform 232">
                  <a:extLst>
                    <a:ext uri="{FF2B5EF4-FFF2-40B4-BE49-F238E27FC236}">
                      <a16:creationId xmlns:a16="http://schemas.microsoft.com/office/drawing/2014/main" id="{240603C3-D09A-BC99-3032-2C10EC2FB62B}"/>
                    </a:ext>
                  </a:extLst>
                </p:cNvPr>
                <p:cNvSpPr>
                  <a:spLocks/>
                </p:cNvSpPr>
                <p:nvPr/>
              </p:nvSpPr>
              <p:spPr bwMode="auto">
                <a:xfrm>
                  <a:off x="-9191768" y="12344860"/>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9" name="Freeform 233">
                  <a:extLst>
                    <a:ext uri="{FF2B5EF4-FFF2-40B4-BE49-F238E27FC236}">
                      <a16:creationId xmlns:a16="http://schemas.microsoft.com/office/drawing/2014/main" id="{39D0D8D6-08DA-6B46-02A0-FAB8E5BD2FFE}"/>
                    </a:ext>
                  </a:extLst>
                </p:cNvPr>
                <p:cNvSpPr>
                  <a:spLocks/>
                </p:cNvSpPr>
                <p:nvPr/>
              </p:nvSpPr>
              <p:spPr bwMode="auto">
                <a:xfrm>
                  <a:off x="-12406456" y="13357685"/>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0" name="Freeform 234">
                  <a:extLst>
                    <a:ext uri="{FF2B5EF4-FFF2-40B4-BE49-F238E27FC236}">
                      <a16:creationId xmlns:a16="http://schemas.microsoft.com/office/drawing/2014/main" id="{7576072A-D7B1-0E3A-795C-827C3CC255C6}"/>
                    </a:ext>
                  </a:extLst>
                </p:cNvPr>
                <p:cNvSpPr>
                  <a:spLocks/>
                </p:cNvSpPr>
                <p:nvPr/>
              </p:nvSpPr>
              <p:spPr bwMode="auto">
                <a:xfrm>
                  <a:off x="-11334893" y="13357685"/>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1" name="Freeform 235">
                  <a:extLst>
                    <a:ext uri="{FF2B5EF4-FFF2-40B4-BE49-F238E27FC236}">
                      <a16:creationId xmlns:a16="http://schemas.microsoft.com/office/drawing/2014/main" id="{E2F8FF9E-E269-416E-65DE-7A6C7069D1F2}"/>
                    </a:ext>
                  </a:extLst>
                </p:cNvPr>
                <p:cNvSpPr>
                  <a:spLocks/>
                </p:cNvSpPr>
                <p:nvPr/>
              </p:nvSpPr>
              <p:spPr bwMode="auto">
                <a:xfrm>
                  <a:off x="-10263331" y="13357685"/>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2" name="Freeform 236">
                  <a:extLst>
                    <a:ext uri="{FF2B5EF4-FFF2-40B4-BE49-F238E27FC236}">
                      <a16:creationId xmlns:a16="http://schemas.microsoft.com/office/drawing/2014/main" id="{8B0FB0F9-099D-B557-54D9-38EA3B0E2800}"/>
                    </a:ext>
                  </a:extLst>
                </p:cNvPr>
                <p:cNvSpPr>
                  <a:spLocks/>
                </p:cNvSpPr>
                <p:nvPr/>
              </p:nvSpPr>
              <p:spPr bwMode="auto">
                <a:xfrm>
                  <a:off x="-9191768" y="13357685"/>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3" name="Freeform 237">
                  <a:extLst>
                    <a:ext uri="{FF2B5EF4-FFF2-40B4-BE49-F238E27FC236}">
                      <a16:creationId xmlns:a16="http://schemas.microsoft.com/office/drawing/2014/main" id="{B99DB443-5FB7-41AF-69A9-B6049B76B545}"/>
                    </a:ext>
                  </a:extLst>
                </p:cNvPr>
                <p:cNvSpPr>
                  <a:spLocks/>
                </p:cNvSpPr>
                <p:nvPr/>
              </p:nvSpPr>
              <p:spPr bwMode="auto">
                <a:xfrm>
                  <a:off x="-12406456" y="14370510"/>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4" name="Freeform 238">
                  <a:extLst>
                    <a:ext uri="{FF2B5EF4-FFF2-40B4-BE49-F238E27FC236}">
                      <a16:creationId xmlns:a16="http://schemas.microsoft.com/office/drawing/2014/main" id="{A94804E7-D326-D573-B161-295599E466BF}"/>
                    </a:ext>
                  </a:extLst>
                </p:cNvPr>
                <p:cNvSpPr>
                  <a:spLocks/>
                </p:cNvSpPr>
                <p:nvPr/>
              </p:nvSpPr>
              <p:spPr bwMode="auto">
                <a:xfrm>
                  <a:off x="-11334893" y="14370510"/>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5" name="Freeform 239">
                  <a:extLst>
                    <a:ext uri="{FF2B5EF4-FFF2-40B4-BE49-F238E27FC236}">
                      <a16:creationId xmlns:a16="http://schemas.microsoft.com/office/drawing/2014/main" id="{BF05518D-F178-948B-9986-492215C3F4A1}"/>
                    </a:ext>
                  </a:extLst>
                </p:cNvPr>
                <p:cNvSpPr>
                  <a:spLocks/>
                </p:cNvSpPr>
                <p:nvPr/>
              </p:nvSpPr>
              <p:spPr bwMode="auto">
                <a:xfrm>
                  <a:off x="-10263331" y="14370510"/>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6" name="Freeform 240">
                  <a:extLst>
                    <a:ext uri="{FF2B5EF4-FFF2-40B4-BE49-F238E27FC236}">
                      <a16:creationId xmlns:a16="http://schemas.microsoft.com/office/drawing/2014/main" id="{BFC1E543-6197-F01D-2C4A-D27A0BDED3C5}"/>
                    </a:ext>
                  </a:extLst>
                </p:cNvPr>
                <p:cNvSpPr>
                  <a:spLocks/>
                </p:cNvSpPr>
                <p:nvPr/>
              </p:nvSpPr>
              <p:spPr bwMode="auto">
                <a:xfrm>
                  <a:off x="-9191768" y="14370510"/>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7" name="Freeform 241">
                  <a:extLst>
                    <a:ext uri="{FF2B5EF4-FFF2-40B4-BE49-F238E27FC236}">
                      <a16:creationId xmlns:a16="http://schemas.microsoft.com/office/drawing/2014/main" id="{95E77EB3-22E2-48EA-7AE8-2683B109AFA5}"/>
                    </a:ext>
                  </a:extLst>
                </p:cNvPr>
                <p:cNvSpPr>
                  <a:spLocks/>
                </p:cNvSpPr>
                <p:nvPr/>
              </p:nvSpPr>
              <p:spPr bwMode="auto">
                <a:xfrm>
                  <a:off x="-12406456" y="15383335"/>
                  <a:ext cx="746125" cy="749300"/>
                </a:xfrm>
                <a:custGeom>
                  <a:avLst/>
                  <a:gdLst>
                    <a:gd name="T0" fmla="*/ 141 w 246"/>
                    <a:gd name="T1" fmla="*/ 247 h 247"/>
                    <a:gd name="T2" fmla="*/ 105 w 246"/>
                    <a:gd name="T3" fmla="*/ 247 h 247"/>
                    <a:gd name="T4" fmla="*/ 0 w 246"/>
                    <a:gd name="T5" fmla="*/ 141 h 247"/>
                    <a:gd name="T6" fmla="*/ 0 w 246"/>
                    <a:gd name="T7" fmla="*/ 105 h 247"/>
                    <a:gd name="T8" fmla="*/ 105 w 246"/>
                    <a:gd name="T9" fmla="*/ 0 h 247"/>
                    <a:gd name="T10" fmla="*/ 141 w 246"/>
                    <a:gd name="T11" fmla="*/ 0 h 247"/>
                    <a:gd name="T12" fmla="*/ 246 w 246"/>
                    <a:gd name="T13" fmla="*/ 105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8" name="Freeform 242">
                  <a:extLst>
                    <a:ext uri="{FF2B5EF4-FFF2-40B4-BE49-F238E27FC236}">
                      <a16:creationId xmlns:a16="http://schemas.microsoft.com/office/drawing/2014/main" id="{9571B6A8-A163-6F8A-0BF7-2174ECE104D9}"/>
                    </a:ext>
                  </a:extLst>
                </p:cNvPr>
                <p:cNvSpPr>
                  <a:spLocks/>
                </p:cNvSpPr>
                <p:nvPr/>
              </p:nvSpPr>
              <p:spPr bwMode="auto">
                <a:xfrm>
                  <a:off x="-11334893" y="15383335"/>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9" name="Freeform 243">
                  <a:extLst>
                    <a:ext uri="{FF2B5EF4-FFF2-40B4-BE49-F238E27FC236}">
                      <a16:creationId xmlns:a16="http://schemas.microsoft.com/office/drawing/2014/main" id="{FDD94F31-6E41-798C-617F-CE31E5FBE900}"/>
                    </a:ext>
                  </a:extLst>
                </p:cNvPr>
                <p:cNvSpPr>
                  <a:spLocks/>
                </p:cNvSpPr>
                <p:nvPr/>
              </p:nvSpPr>
              <p:spPr bwMode="auto">
                <a:xfrm>
                  <a:off x="-10263331" y="15383335"/>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80" name="Freeform 244">
                  <a:extLst>
                    <a:ext uri="{FF2B5EF4-FFF2-40B4-BE49-F238E27FC236}">
                      <a16:creationId xmlns:a16="http://schemas.microsoft.com/office/drawing/2014/main" id="{8AF8CB45-2984-55B5-8298-2F76BB2610FE}"/>
                    </a:ext>
                  </a:extLst>
                </p:cNvPr>
                <p:cNvSpPr>
                  <a:spLocks/>
                </p:cNvSpPr>
                <p:nvPr/>
              </p:nvSpPr>
              <p:spPr bwMode="auto">
                <a:xfrm>
                  <a:off x="-9191768" y="15383335"/>
                  <a:ext cx="749300" cy="749300"/>
                </a:xfrm>
                <a:custGeom>
                  <a:avLst/>
                  <a:gdLst>
                    <a:gd name="T0" fmla="*/ 142 w 247"/>
                    <a:gd name="T1" fmla="*/ 247 h 247"/>
                    <a:gd name="T2" fmla="*/ 106 w 247"/>
                    <a:gd name="T3" fmla="*/ 247 h 247"/>
                    <a:gd name="T4" fmla="*/ 0 w 247"/>
                    <a:gd name="T5" fmla="*/ 141 h 247"/>
                    <a:gd name="T6" fmla="*/ 0 w 247"/>
                    <a:gd name="T7" fmla="*/ 105 h 247"/>
                    <a:gd name="T8" fmla="*/ 106 w 247"/>
                    <a:gd name="T9" fmla="*/ 0 h 247"/>
                    <a:gd name="T10" fmla="*/ 142 w 247"/>
                    <a:gd name="T11" fmla="*/ 0 h 247"/>
                    <a:gd name="T12" fmla="*/ 247 w 247"/>
                    <a:gd name="T13" fmla="*/ 105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grpSp>
          <p:nvGrpSpPr>
            <p:cNvPr id="12" name="Group 11">
              <a:extLst>
                <a:ext uri="{FF2B5EF4-FFF2-40B4-BE49-F238E27FC236}">
                  <a16:creationId xmlns:a16="http://schemas.microsoft.com/office/drawing/2014/main" id="{10D302D1-3FEA-BFAE-FDFF-2DFF9A02CA24}"/>
                </a:ext>
              </a:extLst>
            </p:cNvPr>
            <p:cNvGrpSpPr/>
            <p:nvPr/>
          </p:nvGrpSpPr>
          <p:grpSpPr>
            <a:xfrm>
              <a:off x="6378636" y="3188042"/>
              <a:ext cx="391696" cy="1052883"/>
              <a:chOff x="-4999037" y="-1195388"/>
              <a:chExt cx="3362324" cy="9037956"/>
            </a:xfrm>
          </p:grpSpPr>
          <p:sp>
            <p:nvSpPr>
              <p:cNvPr id="194" name="Freeform 54">
                <a:extLst>
                  <a:ext uri="{FF2B5EF4-FFF2-40B4-BE49-F238E27FC236}">
                    <a16:creationId xmlns:a16="http://schemas.microsoft.com/office/drawing/2014/main" id="{969F9A2B-8DAD-F873-F39B-2C0B996866E6}"/>
                  </a:ext>
                </a:extLst>
              </p:cNvPr>
              <p:cNvSpPr>
                <a:spLocks/>
              </p:cNvSpPr>
              <p:nvPr/>
            </p:nvSpPr>
            <p:spPr bwMode="auto">
              <a:xfrm>
                <a:off x="-4999037" y="-1195388"/>
                <a:ext cx="3362324" cy="9020175"/>
              </a:xfrm>
              <a:custGeom>
                <a:avLst/>
                <a:gdLst>
                  <a:gd name="T0" fmla="*/ 2118 w 2118"/>
                  <a:gd name="T1" fmla="*/ 5682 h 5682"/>
                  <a:gd name="T2" fmla="*/ 0 w 2118"/>
                  <a:gd name="T3" fmla="*/ 5682 h 5682"/>
                  <a:gd name="T4" fmla="*/ 0 w 2118"/>
                  <a:gd name="T5" fmla="*/ 325 h 5682"/>
                  <a:gd name="T6" fmla="*/ 2118 w 2118"/>
                  <a:gd name="T7" fmla="*/ 0 h 5682"/>
                  <a:gd name="T8" fmla="*/ 2118 w 2118"/>
                  <a:gd name="T9" fmla="*/ 5682 h 5682"/>
                </a:gdLst>
                <a:ahLst/>
                <a:cxnLst>
                  <a:cxn ang="0">
                    <a:pos x="T0" y="T1"/>
                  </a:cxn>
                  <a:cxn ang="0">
                    <a:pos x="T2" y="T3"/>
                  </a:cxn>
                  <a:cxn ang="0">
                    <a:pos x="T4" y="T5"/>
                  </a:cxn>
                  <a:cxn ang="0">
                    <a:pos x="T6" y="T7"/>
                  </a:cxn>
                  <a:cxn ang="0">
                    <a:pos x="T8" y="T9"/>
                  </a:cxn>
                </a:cxnLst>
                <a:rect l="0" t="0" r="r" b="b"/>
                <a:pathLst>
                  <a:path w="2118" h="5682">
                    <a:moveTo>
                      <a:pt x="2118" y="5682"/>
                    </a:moveTo>
                    <a:lnTo>
                      <a:pt x="0" y="5682"/>
                    </a:lnTo>
                    <a:lnTo>
                      <a:pt x="0" y="325"/>
                    </a:lnTo>
                    <a:lnTo>
                      <a:pt x="2118" y="0"/>
                    </a:lnTo>
                    <a:lnTo>
                      <a:pt x="2118" y="56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5" name="Rectangle 55">
                <a:extLst>
                  <a:ext uri="{FF2B5EF4-FFF2-40B4-BE49-F238E27FC236}">
                    <a16:creationId xmlns:a16="http://schemas.microsoft.com/office/drawing/2014/main" id="{CFA3FDD6-A103-BCE4-E3E3-AC08D3CE8341}"/>
                  </a:ext>
                </a:extLst>
              </p:cNvPr>
              <p:cNvSpPr>
                <a:spLocks noChangeArrowheads="1"/>
              </p:cNvSpPr>
              <p:nvPr/>
            </p:nvSpPr>
            <p:spPr bwMode="auto">
              <a:xfrm>
                <a:off x="-4746625" y="-471488"/>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96" name="Rectangle 56">
                <a:extLst>
                  <a:ext uri="{FF2B5EF4-FFF2-40B4-BE49-F238E27FC236}">
                    <a16:creationId xmlns:a16="http://schemas.microsoft.com/office/drawing/2014/main" id="{75F1243A-616B-6DA3-6D37-68D0C357F74B}"/>
                  </a:ext>
                </a:extLst>
              </p:cNvPr>
              <p:cNvSpPr>
                <a:spLocks noChangeArrowheads="1"/>
              </p:cNvSpPr>
              <p:nvPr/>
            </p:nvSpPr>
            <p:spPr bwMode="auto">
              <a:xfrm>
                <a:off x="-4746625" y="82550"/>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97" name="Rectangle 57">
                <a:extLst>
                  <a:ext uri="{FF2B5EF4-FFF2-40B4-BE49-F238E27FC236}">
                    <a16:creationId xmlns:a16="http://schemas.microsoft.com/office/drawing/2014/main" id="{6FA3D099-1C1E-2B9D-493C-BC98C91F35B4}"/>
                  </a:ext>
                </a:extLst>
              </p:cNvPr>
              <p:cNvSpPr>
                <a:spLocks noChangeArrowheads="1"/>
              </p:cNvSpPr>
              <p:nvPr/>
            </p:nvSpPr>
            <p:spPr bwMode="auto">
              <a:xfrm>
                <a:off x="-4746625" y="63976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98" name="Rectangle 58">
                <a:extLst>
                  <a:ext uri="{FF2B5EF4-FFF2-40B4-BE49-F238E27FC236}">
                    <a16:creationId xmlns:a16="http://schemas.microsoft.com/office/drawing/2014/main" id="{4A813D35-A369-335C-507B-6DE9D602A9DF}"/>
                  </a:ext>
                </a:extLst>
              </p:cNvPr>
              <p:cNvSpPr>
                <a:spLocks noChangeArrowheads="1"/>
              </p:cNvSpPr>
              <p:nvPr/>
            </p:nvSpPr>
            <p:spPr bwMode="auto">
              <a:xfrm>
                <a:off x="-4746625" y="1195388"/>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99" name="Rectangle 59">
                <a:extLst>
                  <a:ext uri="{FF2B5EF4-FFF2-40B4-BE49-F238E27FC236}">
                    <a16:creationId xmlns:a16="http://schemas.microsoft.com/office/drawing/2014/main" id="{38B2CB24-30BE-6868-03D7-6DAF98532E38}"/>
                  </a:ext>
                </a:extLst>
              </p:cNvPr>
              <p:cNvSpPr>
                <a:spLocks noChangeArrowheads="1"/>
              </p:cNvSpPr>
              <p:nvPr/>
            </p:nvSpPr>
            <p:spPr bwMode="auto">
              <a:xfrm>
                <a:off x="-4746625" y="175101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0" name="Rectangle 60">
                <a:extLst>
                  <a:ext uri="{FF2B5EF4-FFF2-40B4-BE49-F238E27FC236}">
                    <a16:creationId xmlns:a16="http://schemas.microsoft.com/office/drawing/2014/main" id="{8B3480C9-8F65-F490-5E41-B5800F1ED107}"/>
                  </a:ext>
                </a:extLst>
              </p:cNvPr>
              <p:cNvSpPr>
                <a:spLocks noChangeArrowheads="1"/>
              </p:cNvSpPr>
              <p:nvPr/>
            </p:nvSpPr>
            <p:spPr bwMode="auto">
              <a:xfrm>
                <a:off x="-4746625" y="2306638"/>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1" name="Rectangle 61">
                <a:extLst>
                  <a:ext uri="{FF2B5EF4-FFF2-40B4-BE49-F238E27FC236}">
                    <a16:creationId xmlns:a16="http://schemas.microsoft.com/office/drawing/2014/main" id="{678ED785-D945-41BF-7BE2-44E939AC0D40}"/>
                  </a:ext>
                </a:extLst>
              </p:cNvPr>
              <p:cNvSpPr>
                <a:spLocks noChangeArrowheads="1"/>
              </p:cNvSpPr>
              <p:nvPr/>
            </p:nvSpPr>
            <p:spPr bwMode="auto">
              <a:xfrm>
                <a:off x="-4746625" y="286226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2" name="Rectangle 62">
                <a:extLst>
                  <a:ext uri="{FF2B5EF4-FFF2-40B4-BE49-F238E27FC236}">
                    <a16:creationId xmlns:a16="http://schemas.microsoft.com/office/drawing/2014/main" id="{FFA6C80C-FD0F-0C6C-5F6A-C3E49F7CA28E}"/>
                  </a:ext>
                </a:extLst>
              </p:cNvPr>
              <p:cNvSpPr>
                <a:spLocks noChangeArrowheads="1"/>
              </p:cNvSpPr>
              <p:nvPr/>
            </p:nvSpPr>
            <p:spPr bwMode="auto">
              <a:xfrm>
                <a:off x="-4746625" y="3417888"/>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3" name="Rectangle 63">
                <a:extLst>
                  <a:ext uri="{FF2B5EF4-FFF2-40B4-BE49-F238E27FC236}">
                    <a16:creationId xmlns:a16="http://schemas.microsoft.com/office/drawing/2014/main" id="{613088A0-E62B-6266-73DF-3FCC3FCE1099}"/>
                  </a:ext>
                </a:extLst>
              </p:cNvPr>
              <p:cNvSpPr>
                <a:spLocks noChangeArrowheads="1"/>
              </p:cNvSpPr>
              <p:nvPr/>
            </p:nvSpPr>
            <p:spPr bwMode="auto">
              <a:xfrm>
                <a:off x="-4746625" y="397351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4" name="Rectangle 64">
                <a:extLst>
                  <a:ext uri="{FF2B5EF4-FFF2-40B4-BE49-F238E27FC236}">
                    <a16:creationId xmlns:a16="http://schemas.microsoft.com/office/drawing/2014/main" id="{76CD4BA2-9FB8-EEFB-9B14-1919CE9223A6}"/>
                  </a:ext>
                </a:extLst>
              </p:cNvPr>
              <p:cNvSpPr>
                <a:spLocks noChangeArrowheads="1"/>
              </p:cNvSpPr>
              <p:nvPr/>
            </p:nvSpPr>
            <p:spPr bwMode="auto">
              <a:xfrm>
                <a:off x="-4746625" y="4529138"/>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5" name="Rectangle 65">
                <a:extLst>
                  <a:ext uri="{FF2B5EF4-FFF2-40B4-BE49-F238E27FC236}">
                    <a16:creationId xmlns:a16="http://schemas.microsoft.com/office/drawing/2014/main" id="{B35F574B-E3A8-6371-0ABE-0AD35A0508B0}"/>
                  </a:ext>
                </a:extLst>
              </p:cNvPr>
              <p:cNvSpPr>
                <a:spLocks noChangeArrowheads="1"/>
              </p:cNvSpPr>
              <p:nvPr/>
            </p:nvSpPr>
            <p:spPr bwMode="auto">
              <a:xfrm>
                <a:off x="-4746625" y="5084763"/>
                <a:ext cx="2857500" cy="309563"/>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6" name="Rectangle 66">
                <a:extLst>
                  <a:ext uri="{FF2B5EF4-FFF2-40B4-BE49-F238E27FC236}">
                    <a16:creationId xmlns:a16="http://schemas.microsoft.com/office/drawing/2014/main" id="{21FF82B5-8752-428D-8620-58194B60116A}"/>
                  </a:ext>
                </a:extLst>
              </p:cNvPr>
              <p:cNvSpPr>
                <a:spLocks noChangeArrowheads="1"/>
              </p:cNvSpPr>
              <p:nvPr/>
            </p:nvSpPr>
            <p:spPr bwMode="auto">
              <a:xfrm>
                <a:off x="-4746625" y="5640388"/>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7" name="Rectangle 67">
                <a:extLst>
                  <a:ext uri="{FF2B5EF4-FFF2-40B4-BE49-F238E27FC236}">
                    <a16:creationId xmlns:a16="http://schemas.microsoft.com/office/drawing/2014/main" id="{CF953A27-6AF0-3447-C622-EFDA03F1B59F}"/>
                  </a:ext>
                </a:extLst>
              </p:cNvPr>
              <p:cNvSpPr>
                <a:spLocks noChangeArrowheads="1"/>
              </p:cNvSpPr>
              <p:nvPr/>
            </p:nvSpPr>
            <p:spPr bwMode="auto">
              <a:xfrm>
                <a:off x="-4746625" y="6196013"/>
                <a:ext cx="2857500" cy="3111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08" name="Rectangle 68">
                <a:extLst>
                  <a:ext uri="{FF2B5EF4-FFF2-40B4-BE49-F238E27FC236}">
                    <a16:creationId xmlns:a16="http://schemas.microsoft.com/office/drawing/2014/main" id="{9D5395EE-5516-20F6-DB8B-D7F652E4E9BD}"/>
                  </a:ext>
                </a:extLst>
              </p:cNvPr>
              <p:cNvSpPr>
                <a:spLocks noChangeArrowheads="1"/>
              </p:cNvSpPr>
              <p:nvPr/>
            </p:nvSpPr>
            <p:spPr bwMode="auto">
              <a:xfrm>
                <a:off x="-4132263" y="6717030"/>
                <a:ext cx="1628775" cy="1125538"/>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3" name="Group 12">
              <a:extLst>
                <a:ext uri="{FF2B5EF4-FFF2-40B4-BE49-F238E27FC236}">
                  <a16:creationId xmlns:a16="http://schemas.microsoft.com/office/drawing/2014/main" id="{1D2C5E96-E7B9-0CF7-E2E9-AA626A80961F}"/>
                </a:ext>
              </a:extLst>
            </p:cNvPr>
            <p:cNvGrpSpPr/>
            <p:nvPr/>
          </p:nvGrpSpPr>
          <p:grpSpPr>
            <a:xfrm flipH="1">
              <a:off x="7546682" y="2961093"/>
              <a:ext cx="270323" cy="1280154"/>
              <a:chOff x="-12871593" y="-6371766"/>
              <a:chExt cx="4894262" cy="23177501"/>
            </a:xfrm>
          </p:grpSpPr>
          <p:sp>
            <p:nvSpPr>
              <p:cNvPr id="122" name="Freeform 174">
                <a:extLst>
                  <a:ext uri="{FF2B5EF4-FFF2-40B4-BE49-F238E27FC236}">
                    <a16:creationId xmlns:a16="http://schemas.microsoft.com/office/drawing/2014/main" id="{3AE267A5-C193-890A-FF0A-DC3E4D1D363E}"/>
                  </a:ext>
                </a:extLst>
              </p:cNvPr>
              <p:cNvSpPr>
                <a:spLocks/>
              </p:cNvSpPr>
              <p:nvPr/>
            </p:nvSpPr>
            <p:spPr bwMode="auto">
              <a:xfrm>
                <a:off x="-12871593" y="-6371766"/>
                <a:ext cx="4894262" cy="23177501"/>
              </a:xfrm>
              <a:custGeom>
                <a:avLst/>
                <a:gdLst>
                  <a:gd name="T0" fmla="*/ 1438 w 1612"/>
                  <a:gd name="T1" fmla="*/ 2214 h 7643"/>
                  <a:gd name="T2" fmla="*/ 1325 w 1612"/>
                  <a:gd name="T3" fmla="*/ 2214 h 7643"/>
                  <a:gd name="T4" fmla="*/ 1325 w 1612"/>
                  <a:gd name="T5" fmla="*/ 239 h 7643"/>
                  <a:gd name="T6" fmla="*/ 1086 w 1612"/>
                  <a:gd name="T7" fmla="*/ 0 h 7643"/>
                  <a:gd name="T8" fmla="*/ 553 w 1612"/>
                  <a:gd name="T9" fmla="*/ 0 h 7643"/>
                  <a:gd name="T10" fmla="*/ 314 w 1612"/>
                  <a:gd name="T11" fmla="*/ 239 h 7643"/>
                  <a:gd name="T12" fmla="*/ 314 w 1612"/>
                  <a:gd name="T13" fmla="*/ 2214 h 7643"/>
                  <a:gd name="T14" fmla="*/ 173 w 1612"/>
                  <a:gd name="T15" fmla="*/ 2214 h 7643"/>
                  <a:gd name="T16" fmla="*/ 0 w 1612"/>
                  <a:gd name="T17" fmla="*/ 2387 h 7643"/>
                  <a:gd name="T18" fmla="*/ 0 w 1612"/>
                  <a:gd name="T19" fmla="*/ 7470 h 7643"/>
                  <a:gd name="T20" fmla="*/ 173 w 1612"/>
                  <a:gd name="T21" fmla="*/ 7643 h 7643"/>
                  <a:gd name="T22" fmla="*/ 1438 w 1612"/>
                  <a:gd name="T23" fmla="*/ 7643 h 7643"/>
                  <a:gd name="T24" fmla="*/ 1612 w 1612"/>
                  <a:gd name="T25" fmla="*/ 7470 h 7643"/>
                  <a:gd name="T26" fmla="*/ 1612 w 1612"/>
                  <a:gd name="T27" fmla="*/ 2387 h 7643"/>
                  <a:gd name="T28" fmla="*/ 1438 w 1612"/>
                  <a:gd name="T29" fmla="*/ 2214 h 7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2" h="7643">
                    <a:moveTo>
                      <a:pt x="1438" y="2214"/>
                    </a:moveTo>
                    <a:cubicBezTo>
                      <a:pt x="1325" y="2214"/>
                      <a:pt x="1325" y="2214"/>
                      <a:pt x="1325" y="2214"/>
                    </a:cubicBezTo>
                    <a:cubicBezTo>
                      <a:pt x="1325" y="239"/>
                      <a:pt x="1325" y="239"/>
                      <a:pt x="1325" y="239"/>
                    </a:cubicBezTo>
                    <a:cubicBezTo>
                      <a:pt x="1325" y="107"/>
                      <a:pt x="1218" y="0"/>
                      <a:pt x="1086" y="0"/>
                    </a:cubicBezTo>
                    <a:cubicBezTo>
                      <a:pt x="553" y="0"/>
                      <a:pt x="553" y="0"/>
                      <a:pt x="553" y="0"/>
                    </a:cubicBezTo>
                    <a:cubicBezTo>
                      <a:pt x="421" y="0"/>
                      <a:pt x="314" y="107"/>
                      <a:pt x="314" y="239"/>
                    </a:cubicBezTo>
                    <a:cubicBezTo>
                      <a:pt x="314" y="2214"/>
                      <a:pt x="314" y="2214"/>
                      <a:pt x="314" y="2214"/>
                    </a:cubicBezTo>
                    <a:cubicBezTo>
                      <a:pt x="173" y="2214"/>
                      <a:pt x="173" y="2214"/>
                      <a:pt x="173" y="2214"/>
                    </a:cubicBezTo>
                    <a:cubicBezTo>
                      <a:pt x="78" y="2214"/>
                      <a:pt x="0" y="2292"/>
                      <a:pt x="0" y="2387"/>
                    </a:cubicBezTo>
                    <a:cubicBezTo>
                      <a:pt x="0" y="7470"/>
                      <a:pt x="0" y="7470"/>
                      <a:pt x="0" y="7470"/>
                    </a:cubicBezTo>
                    <a:cubicBezTo>
                      <a:pt x="0" y="7565"/>
                      <a:pt x="78" y="7643"/>
                      <a:pt x="173" y="7643"/>
                    </a:cubicBezTo>
                    <a:cubicBezTo>
                      <a:pt x="1438" y="7643"/>
                      <a:pt x="1438" y="7643"/>
                      <a:pt x="1438" y="7643"/>
                    </a:cubicBezTo>
                    <a:cubicBezTo>
                      <a:pt x="1534" y="7643"/>
                      <a:pt x="1612" y="7565"/>
                      <a:pt x="1612" y="7470"/>
                    </a:cubicBezTo>
                    <a:cubicBezTo>
                      <a:pt x="1612" y="2387"/>
                      <a:pt x="1612" y="2387"/>
                      <a:pt x="1612" y="2387"/>
                    </a:cubicBezTo>
                    <a:cubicBezTo>
                      <a:pt x="1612" y="2292"/>
                      <a:pt x="1534" y="2214"/>
                      <a:pt x="1438" y="2214"/>
                    </a:cubicBez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123" name="Group 122">
                <a:extLst>
                  <a:ext uri="{FF2B5EF4-FFF2-40B4-BE49-F238E27FC236}">
                    <a16:creationId xmlns:a16="http://schemas.microsoft.com/office/drawing/2014/main" id="{969D2CD3-0F8F-708E-4CD0-181D58A79081}"/>
                  </a:ext>
                </a:extLst>
              </p:cNvPr>
              <p:cNvGrpSpPr/>
              <p:nvPr/>
            </p:nvGrpSpPr>
            <p:grpSpPr>
              <a:xfrm>
                <a:off x="-12406456" y="-5419266"/>
                <a:ext cx="3963988" cy="21551901"/>
                <a:chOff x="-12406456" y="-5419266"/>
                <a:chExt cx="3963988" cy="21551901"/>
              </a:xfrm>
              <a:solidFill>
                <a:schemeClr val="bg1"/>
              </a:solidFill>
            </p:grpSpPr>
            <p:sp>
              <p:nvSpPr>
                <p:cNvPr id="124" name="Freeform 175">
                  <a:extLst>
                    <a:ext uri="{FF2B5EF4-FFF2-40B4-BE49-F238E27FC236}">
                      <a16:creationId xmlns:a16="http://schemas.microsoft.com/office/drawing/2014/main" id="{9D53B081-D3D6-E77D-A86D-C2A3294F16F1}"/>
                    </a:ext>
                  </a:extLst>
                </p:cNvPr>
                <p:cNvSpPr>
                  <a:spLocks/>
                </p:cNvSpPr>
                <p:nvPr/>
              </p:nvSpPr>
              <p:spPr bwMode="auto">
                <a:xfrm>
                  <a:off x="-12406456" y="1206959"/>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5" name="Freeform 176">
                  <a:extLst>
                    <a:ext uri="{FF2B5EF4-FFF2-40B4-BE49-F238E27FC236}">
                      <a16:creationId xmlns:a16="http://schemas.microsoft.com/office/drawing/2014/main" id="{72477A1F-8EC9-8D8C-16B1-722603EF273C}"/>
                    </a:ext>
                  </a:extLst>
                </p:cNvPr>
                <p:cNvSpPr>
                  <a:spLocks/>
                </p:cNvSpPr>
                <p:nvPr/>
              </p:nvSpPr>
              <p:spPr bwMode="auto">
                <a:xfrm>
                  <a:off x="-11334893" y="1206959"/>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6" name="Freeform 177">
                  <a:extLst>
                    <a:ext uri="{FF2B5EF4-FFF2-40B4-BE49-F238E27FC236}">
                      <a16:creationId xmlns:a16="http://schemas.microsoft.com/office/drawing/2014/main" id="{2B1E3CF8-C11B-5CBF-8A09-A02FA39EECBA}"/>
                    </a:ext>
                  </a:extLst>
                </p:cNvPr>
                <p:cNvSpPr>
                  <a:spLocks/>
                </p:cNvSpPr>
                <p:nvPr/>
              </p:nvSpPr>
              <p:spPr bwMode="auto">
                <a:xfrm>
                  <a:off x="-10263331" y="1206959"/>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7" name="Freeform 178">
                  <a:extLst>
                    <a:ext uri="{FF2B5EF4-FFF2-40B4-BE49-F238E27FC236}">
                      <a16:creationId xmlns:a16="http://schemas.microsoft.com/office/drawing/2014/main" id="{67C298F8-536C-4544-8C37-E0FDD2808195}"/>
                    </a:ext>
                  </a:extLst>
                </p:cNvPr>
                <p:cNvSpPr>
                  <a:spLocks/>
                </p:cNvSpPr>
                <p:nvPr/>
              </p:nvSpPr>
              <p:spPr bwMode="auto">
                <a:xfrm>
                  <a:off x="-9191768" y="1206959"/>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8" name="Freeform 179">
                  <a:extLst>
                    <a:ext uri="{FF2B5EF4-FFF2-40B4-BE49-F238E27FC236}">
                      <a16:creationId xmlns:a16="http://schemas.microsoft.com/office/drawing/2014/main" id="{F606C153-B915-1795-38D4-FCE0290D48E8}"/>
                    </a:ext>
                  </a:extLst>
                </p:cNvPr>
                <p:cNvSpPr>
                  <a:spLocks/>
                </p:cNvSpPr>
                <p:nvPr/>
              </p:nvSpPr>
              <p:spPr bwMode="auto">
                <a:xfrm>
                  <a:off x="-11334893" y="-612316"/>
                  <a:ext cx="749300" cy="747713"/>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9" name="Freeform 180">
                  <a:extLst>
                    <a:ext uri="{FF2B5EF4-FFF2-40B4-BE49-F238E27FC236}">
                      <a16:creationId xmlns:a16="http://schemas.microsoft.com/office/drawing/2014/main" id="{79935B9D-FD24-E773-B4CF-B445CCF2B0E0}"/>
                    </a:ext>
                  </a:extLst>
                </p:cNvPr>
                <p:cNvSpPr>
                  <a:spLocks/>
                </p:cNvSpPr>
                <p:nvPr/>
              </p:nvSpPr>
              <p:spPr bwMode="auto">
                <a:xfrm>
                  <a:off x="-10263331" y="-612316"/>
                  <a:ext cx="749300" cy="747713"/>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0" name="Freeform 181">
                  <a:extLst>
                    <a:ext uri="{FF2B5EF4-FFF2-40B4-BE49-F238E27FC236}">
                      <a16:creationId xmlns:a16="http://schemas.microsoft.com/office/drawing/2014/main" id="{2EC8052B-805F-669D-44A0-AC6BF675F721}"/>
                    </a:ext>
                  </a:extLst>
                </p:cNvPr>
                <p:cNvSpPr>
                  <a:spLocks/>
                </p:cNvSpPr>
                <p:nvPr/>
              </p:nvSpPr>
              <p:spPr bwMode="auto">
                <a:xfrm>
                  <a:off x="-11334893" y="-1814053"/>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1" name="Freeform 182">
                  <a:extLst>
                    <a:ext uri="{FF2B5EF4-FFF2-40B4-BE49-F238E27FC236}">
                      <a16:creationId xmlns:a16="http://schemas.microsoft.com/office/drawing/2014/main" id="{099997EC-4703-4D67-D1F0-C11858924690}"/>
                    </a:ext>
                  </a:extLst>
                </p:cNvPr>
                <p:cNvSpPr>
                  <a:spLocks/>
                </p:cNvSpPr>
                <p:nvPr/>
              </p:nvSpPr>
              <p:spPr bwMode="auto">
                <a:xfrm>
                  <a:off x="-10263331" y="-1814053"/>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2" name="Freeform 183">
                  <a:extLst>
                    <a:ext uri="{FF2B5EF4-FFF2-40B4-BE49-F238E27FC236}">
                      <a16:creationId xmlns:a16="http://schemas.microsoft.com/office/drawing/2014/main" id="{36155D46-AA1E-8B23-342A-177ED6413E91}"/>
                    </a:ext>
                  </a:extLst>
                </p:cNvPr>
                <p:cNvSpPr>
                  <a:spLocks/>
                </p:cNvSpPr>
                <p:nvPr/>
              </p:nvSpPr>
              <p:spPr bwMode="auto">
                <a:xfrm>
                  <a:off x="-11334893" y="-3014203"/>
                  <a:ext cx="749300" cy="746125"/>
                </a:xfrm>
                <a:custGeom>
                  <a:avLst/>
                  <a:gdLst>
                    <a:gd name="T0" fmla="*/ 141 w 247"/>
                    <a:gd name="T1" fmla="*/ 246 h 246"/>
                    <a:gd name="T2" fmla="*/ 105 w 247"/>
                    <a:gd name="T3" fmla="*/ 246 h 246"/>
                    <a:gd name="T4" fmla="*/ 0 w 247"/>
                    <a:gd name="T5" fmla="*/ 141 h 246"/>
                    <a:gd name="T6" fmla="*/ 0 w 247"/>
                    <a:gd name="T7" fmla="*/ 105 h 246"/>
                    <a:gd name="T8" fmla="*/ 105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3" name="Freeform 184">
                  <a:extLst>
                    <a:ext uri="{FF2B5EF4-FFF2-40B4-BE49-F238E27FC236}">
                      <a16:creationId xmlns:a16="http://schemas.microsoft.com/office/drawing/2014/main" id="{05D023B0-BB2E-179F-C096-73DDBB0710CA}"/>
                    </a:ext>
                  </a:extLst>
                </p:cNvPr>
                <p:cNvSpPr>
                  <a:spLocks/>
                </p:cNvSpPr>
                <p:nvPr/>
              </p:nvSpPr>
              <p:spPr bwMode="auto">
                <a:xfrm>
                  <a:off x="-10263331" y="-3014203"/>
                  <a:ext cx="749300" cy="746125"/>
                </a:xfrm>
                <a:custGeom>
                  <a:avLst/>
                  <a:gdLst>
                    <a:gd name="T0" fmla="*/ 141 w 247"/>
                    <a:gd name="T1" fmla="*/ 246 h 246"/>
                    <a:gd name="T2" fmla="*/ 106 w 247"/>
                    <a:gd name="T3" fmla="*/ 246 h 246"/>
                    <a:gd name="T4" fmla="*/ 0 w 247"/>
                    <a:gd name="T5" fmla="*/ 141 h 246"/>
                    <a:gd name="T6" fmla="*/ 0 w 247"/>
                    <a:gd name="T7" fmla="*/ 105 h 246"/>
                    <a:gd name="T8" fmla="*/ 106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6" y="246"/>
                        <a:pt x="106" y="246"/>
                        <a:pt x="106" y="246"/>
                      </a:cubicBezTo>
                      <a:cubicBezTo>
                        <a:pt x="47" y="246"/>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4" name="Freeform 185">
                  <a:extLst>
                    <a:ext uri="{FF2B5EF4-FFF2-40B4-BE49-F238E27FC236}">
                      <a16:creationId xmlns:a16="http://schemas.microsoft.com/office/drawing/2014/main" id="{79CDB6F8-8E21-9FBB-A40F-1435825FFA13}"/>
                    </a:ext>
                  </a:extLst>
                </p:cNvPr>
                <p:cNvSpPr>
                  <a:spLocks/>
                </p:cNvSpPr>
                <p:nvPr/>
              </p:nvSpPr>
              <p:spPr bwMode="auto">
                <a:xfrm>
                  <a:off x="-11334893" y="-4219116"/>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5" name="Freeform 186">
                  <a:extLst>
                    <a:ext uri="{FF2B5EF4-FFF2-40B4-BE49-F238E27FC236}">
                      <a16:creationId xmlns:a16="http://schemas.microsoft.com/office/drawing/2014/main" id="{948FE362-0F2D-EF14-1F68-390B5E346B44}"/>
                    </a:ext>
                  </a:extLst>
                </p:cNvPr>
                <p:cNvSpPr>
                  <a:spLocks/>
                </p:cNvSpPr>
                <p:nvPr/>
              </p:nvSpPr>
              <p:spPr bwMode="auto">
                <a:xfrm>
                  <a:off x="-10263331" y="-4219116"/>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6" name="Freeform 187">
                  <a:extLst>
                    <a:ext uri="{FF2B5EF4-FFF2-40B4-BE49-F238E27FC236}">
                      <a16:creationId xmlns:a16="http://schemas.microsoft.com/office/drawing/2014/main" id="{B7A08765-E1A7-51DF-00B6-6E960393D9B3}"/>
                    </a:ext>
                  </a:extLst>
                </p:cNvPr>
                <p:cNvSpPr>
                  <a:spLocks/>
                </p:cNvSpPr>
                <p:nvPr/>
              </p:nvSpPr>
              <p:spPr bwMode="auto">
                <a:xfrm>
                  <a:off x="-11334893" y="-5419266"/>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7" name="Freeform 188">
                  <a:extLst>
                    <a:ext uri="{FF2B5EF4-FFF2-40B4-BE49-F238E27FC236}">
                      <a16:creationId xmlns:a16="http://schemas.microsoft.com/office/drawing/2014/main" id="{D59B924E-0C13-0D51-6607-8CB494D58EBD}"/>
                    </a:ext>
                  </a:extLst>
                </p:cNvPr>
                <p:cNvSpPr>
                  <a:spLocks/>
                </p:cNvSpPr>
                <p:nvPr/>
              </p:nvSpPr>
              <p:spPr bwMode="auto">
                <a:xfrm>
                  <a:off x="-10263331" y="-5419266"/>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8" name="Freeform 189">
                  <a:extLst>
                    <a:ext uri="{FF2B5EF4-FFF2-40B4-BE49-F238E27FC236}">
                      <a16:creationId xmlns:a16="http://schemas.microsoft.com/office/drawing/2014/main" id="{41E22C40-E0D7-CBEB-BEF3-92C47613B0F5}"/>
                    </a:ext>
                  </a:extLst>
                </p:cNvPr>
                <p:cNvSpPr>
                  <a:spLocks/>
                </p:cNvSpPr>
                <p:nvPr/>
              </p:nvSpPr>
              <p:spPr bwMode="auto">
                <a:xfrm>
                  <a:off x="-12406456" y="2219784"/>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9" name="Freeform 190">
                  <a:extLst>
                    <a:ext uri="{FF2B5EF4-FFF2-40B4-BE49-F238E27FC236}">
                      <a16:creationId xmlns:a16="http://schemas.microsoft.com/office/drawing/2014/main" id="{A7124777-1184-7444-1E40-E36B065A035A}"/>
                    </a:ext>
                  </a:extLst>
                </p:cNvPr>
                <p:cNvSpPr>
                  <a:spLocks/>
                </p:cNvSpPr>
                <p:nvPr/>
              </p:nvSpPr>
              <p:spPr bwMode="auto">
                <a:xfrm>
                  <a:off x="-11334893" y="2219784"/>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0" name="Freeform 191">
                  <a:extLst>
                    <a:ext uri="{FF2B5EF4-FFF2-40B4-BE49-F238E27FC236}">
                      <a16:creationId xmlns:a16="http://schemas.microsoft.com/office/drawing/2014/main" id="{B7DABD88-00A2-6158-0289-623E88B6DCC8}"/>
                    </a:ext>
                  </a:extLst>
                </p:cNvPr>
                <p:cNvSpPr>
                  <a:spLocks/>
                </p:cNvSpPr>
                <p:nvPr/>
              </p:nvSpPr>
              <p:spPr bwMode="auto">
                <a:xfrm>
                  <a:off x="-10263331" y="2219784"/>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1" name="Freeform 192">
                  <a:extLst>
                    <a:ext uri="{FF2B5EF4-FFF2-40B4-BE49-F238E27FC236}">
                      <a16:creationId xmlns:a16="http://schemas.microsoft.com/office/drawing/2014/main" id="{68A9F287-B96F-FF2B-3607-3DA457332734}"/>
                    </a:ext>
                  </a:extLst>
                </p:cNvPr>
                <p:cNvSpPr>
                  <a:spLocks/>
                </p:cNvSpPr>
                <p:nvPr/>
              </p:nvSpPr>
              <p:spPr bwMode="auto">
                <a:xfrm>
                  <a:off x="-9191768" y="2219784"/>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2" name="Freeform 193">
                  <a:extLst>
                    <a:ext uri="{FF2B5EF4-FFF2-40B4-BE49-F238E27FC236}">
                      <a16:creationId xmlns:a16="http://schemas.microsoft.com/office/drawing/2014/main" id="{DF042222-7E27-DE38-B73D-7C39076CCE77}"/>
                    </a:ext>
                  </a:extLst>
                </p:cNvPr>
                <p:cNvSpPr>
                  <a:spLocks/>
                </p:cNvSpPr>
                <p:nvPr/>
              </p:nvSpPr>
              <p:spPr bwMode="auto">
                <a:xfrm>
                  <a:off x="-12406456" y="3232609"/>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8"/>
                        <a:pt x="47" y="0"/>
                        <a:pt x="105" y="0"/>
                      </a:cubicBezTo>
                      <a:cubicBezTo>
                        <a:pt x="141" y="0"/>
                        <a:pt x="141" y="0"/>
                        <a:pt x="141" y="0"/>
                      </a:cubicBezTo>
                      <a:cubicBezTo>
                        <a:pt x="199" y="0"/>
                        <a:pt x="246" y="48"/>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3" name="Freeform 194">
                  <a:extLst>
                    <a:ext uri="{FF2B5EF4-FFF2-40B4-BE49-F238E27FC236}">
                      <a16:creationId xmlns:a16="http://schemas.microsoft.com/office/drawing/2014/main" id="{77C42D95-C21D-C998-E46F-F32E5AE3839D}"/>
                    </a:ext>
                  </a:extLst>
                </p:cNvPr>
                <p:cNvSpPr>
                  <a:spLocks/>
                </p:cNvSpPr>
                <p:nvPr/>
              </p:nvSpPr>
              <p:spPr bwMode="auto">
                <a:xfrm>
                  <a:off x="-11334893" y="3232609"/>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8"/>
                        <a:pt x="47" y="0"/>
                        <a:pt x="105" y="0"/>
                      </a:cubicBezTo>
                      <a:cubicBezTo>
                        <a:pt x="141" y="0"/>
                        <a:pt x="141" y="0"/>
                        <a:pt x="141" y="0"/>
                      </a:cubicBezTo>
                      <a:cubicBezTo>
                        <a:pt x="199" y="0"/>
                        <a:pt x="247" y="48"/>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4" name="Freeform 195">
                  <a:extLst>
                    <a:ext uri="{FF2B5EF4-FFF2-40B4-BE49-F238E27FC236}">
                      <a16:creationId xmlns:a16="http://schemas.microsoft.com/office/drawing/2014/main" id="{2A027120-8689-7ED9-330F-B25411FE9E18}"/>
                    </a:ext>
                  </a:extLst>
                </p:cNvPr>
                <p:cNvSpPr>
                  <a:spLocks/>
                </p:cNvSpPr>
                <p:nvPr/>
              </p:nvSpPr>
              <p:spPr bwMode="auto">
                <a:xfrm>
                  <a:off x="-10263331" y="3232609"/>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8"/>
                        <a:pt x="47" y="0"/>
                        <a:pt x="106" y="0"/>
                      </a:cubicBezTo>
                      <a:cubicBezTo>
                        <a:pt x="141" y="0"/>
                        <a:pt x="141" y="0"/>
                        <a:pt x="141" y="0"/>
                      </a:cubicBezTo>
                      <a:cubicBezTo>
                        <a:pt x="200" y="0"/>
                        <a:pt x="247" y="48"/>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5" name="Freeform 196">
                  <a:extLst>
                    <a:ext uri="{FF2B5EF4-FFF2-40B4-BE49-F238E27FC236}">
                      <a16:creationId xmlns:a16="http://schemas.microsoft.com/office/drawing/2014/main" id="{22200F6C-D093-9718-CB25-22EBD3621D6F}"/>
                    </a:ext>
                  </a:extLst>
                </p:cNvPr>
                <p:cNvSpPr>
                  <a:spLocks/>
                </p:cNvSpPr>
                <p:nvPr/>
              </p:nvSpPr>
              <p:spPr bwMode="auto">
                <a:xfrm>
                  <a:off x="-9191768" y="3232609"/>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8"/>
                        <a:pt x="48" y="0"/>
                        <a:pt x="106" y="0"/>
                      </a:cubicBezTo>
                      <a:cubicBezTo>
                        <a:pt x="142" y="0"/>
                        <a:pt x="142" y="0"/>
                        <a:pt x="142" y="0"/>
                      </a:cubicBezTo>
                      <a:cubicBezTo>
                        <a:pt x="200" y="0"/>
                        <a:pt x="247" y="48"/>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6" name="Freeform 197">
                  <a:extLst>
                    <a:ext uri="{FF2B5EF4-FFF2-40B4-BE49-F238E27FC236}">
                      <a16:creationId xmlns:a16="http://schemas.microsoft.com/office/drawing/2014/main" id="{290932C0-57B1-6C62-6E4F-5E2605DA6991}"/>
                    </a:ext>
                  </a:extLst>
                </p:cNvPr>
                <p:cNvSpPr>
                  <a:spLocks/>
                </p:cNvSpPr>
                <p:nvPr/>
              </p:nvSpPr>
              <p:spPr bwMode="auto">
                <a:xfrm>
                  <a:off x="-12406456" y="4245434"/>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7" name="Freeform 198">
                  <a:extLst>
                    <a:ext uri="{FF2B5EF4-FFF2-40B4-BE49-F238E27FC236}">
                      <a16:creationId xmlns:a16="http://schemas.microsoft.com/office/drawing/2014/main" id="{1F9208AD-F7CA-051B-D222-FCC0463436F2}"/>
                    </a:ext>
                  </a:extLst>
                </p:cNvPr>
                <p:cNvSpPr>
                  <a:spLocks/>
                </p:cNvSpPr>
                <p:nvPr/>
              </p:nvSpPr>
              <p:spPr bwMode="auto">
                <a:xfrm>
                  <a:off x="-11334893" y="4245434"/>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8" name="Freeform 199">
                  <a:extLst>
                    <a:ext uri="{FF2B5EF4-FFF2-40B4-BE49-F238E27FC236}">
                      <a16:creationId xmlns:a16="http://schemas.microsoft.com/office/drawing/2014/main" id="{B45F7726-47FF-AB8E-8FAF-69D9F701D468}"/>
                    </a:ext>
                  </a:extLst>
                </p:cNvPr>
                <p:cNvSpPr>
                  <a:spLocks/>
                </p:cNvSpPr>
                <p:nvPr/>
              </p:nvSpPr>
              <p:spPr bwMode="auto">
                <a:xfrm>
                  <a:off x="-10263331" y="4245434"/>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9" name="Freeform 200">
                  <a:extLst>
                    <a:ext uri="{FF2B5EF4-FFF2-40B4-BE49-F238E27FC236}">
                      <a16:creationId xmlns:a16="http://schemas.microsoft.com/office/drawing/2014/main" id="{056CBCDE-F67C-950E-44E5-2782A373AE1F}"/>
                    </a:ext>
                  </a:extLst>
                </p:cNvPr>
                <p:cNvSpPr>
                  <a:spLocks/>
                </p:cNvSpPr>
                <p:nvPr/>
              </p:nvSpPr>
              <p:spPr bwMode="auto">
                <a:xfrm>
                  <a:off x="-9191768" y="4245434"/>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0" name="Freeform 201">
                  <a:extLst>
                    <a:ext uri="{FF2B5EF4-FFF2-40B4-BE49-F238E27FC236}">
                      <a16:creationId xmlns:a16="http://schemas.microsoft.com/office/drawing/2014/main" id="{65AA0F00-6866-FC81-7D9A-D49802BF87A0}"/>
                    </a:ext>
                  </a:extLst>
                </p:cNvPr>
                <p:cNvSpPr>
                  <a:spLocks/>
                </p:cNvSpPr>
                <p:nvPr/>
              </p:nvSpPr>
              <p:spPr bwMode="auto">
                <a:xfrm>
                  <a:off x="-12406456" y="5258260"/>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1" name="Freeform 202">
                  <a:extLst>
                    <a:ext uri="{FF2B5EF4-FFF2-40B4-BE49-F238E27FC236}">
                      <a16:creationId xmlns:a16="http://schemas.microsoft.com/office/drawing/2014/main" id="{293A43DA-970E-D94A-C08C-C6C81B83A13C}"/>
                    </a:ext>
                  </a:extLst>
                </p:cNvPr>
                <p:cNvSpPr>
                  <a:spLocks/>
                </p:cNvSpPr>
                <p:nvPr/>
              </p:nvSpPr>
              <p:spPr bwMode="auto">
                <a:xfrm>
                  <a:off x="-11334893" y="5258260"/>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2" name="Freeform 203">
                  <a:extLst>
                    <a:ext uri="{FF2B5EF4-FFF2-40B4-BE49-F238E27FC236}">
                      <a16:creationId xmlns:a16="http://schemas.microsoft.com/office/drawing/2014/main" id="{9858B3C2-BB6D-DB4B-2724-D7694C049A68}"/>
                    </a:ext>
                  </a:extLst>
                </p:cNvPr>
                <p:cNvSpPr>
                  <a:spLocks/>
                </p:cNvSpPr>
                <p:nvPr/>
              </p:nvSpPr>
              <p:spPr bwMode="auto">
                <a:xfrm>
                  <a:off x="-10263331" y="5258260"/>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3" name="Freeform 204">
                  <a:extLst>
                    <a:ext uri="{FF2B5EF4-FFF2-40B4-BE49-F238E27FC236}">
                      <a16:creationId xmlns:a16="http://schemas.microsoft.com/office/drawing/2014/main" id="{C5568178-B366-F03A-65B5-BA6EAF568F09}"/>
                    </a:ext>
                  </a:extLst>
                </p:cNvPr>
                <p:cNvSpPr>
                  <a:spLocks/>
                </p:cNvSpPr>
                <p:nvPr/>
              </p:nvSpPr>
              <p:spPr bwMode="auto">
                <a:xfrm>
                  <a:off x="-9191768" y="5258260"/>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4" name="Freeform 205">
                  <a:extLst>
                    <a:ext uri="{FF2B5EF4-FFF2-40B4-BE49-F238E27FC236}">
                      <a16:creationId xmlns:a16="http://schemas.microsoft.com/office/drawing/2014/main" id="{E69D69F2-D8E5-0FF5-5C7A-3268F47C5972}"/>
                    </a:ext>
                  </a:extLst>
                </p:cNvPr>
                <p:cNvSpPr>
                  <a:spLocks/>
                </p:cNvSpPr>
                <p:nvPr/>
              </p:nvSpPr>
              <p:spPr bwMode="auto">
                <a:xfrm>
                  <a:off x="-12406456" y="6271085"/>
                  <a:ext cx="746125" cy="749300"/>
                </a:xfrm>
                <a:custGeom>
                  <a:avLst/>
                  <a:gdLst>
                    <a:gd name="T0" fmla="*/ 141 w 246"/>
                    <a:gd name="T1" fmla="*/ 247 h 247"/>
                    <a:gd name="T2" fmla="*/ 105 w 246"/>
                    <a:gd name="T3" fmla="*/ 247 h 247"/>
                    <a:gd name="T4" fmla="*/ 0 w 246"/>
                    <a:gd name="T5" fmla="*/ 141 h 247"/>
                    <a:gd name="T6" fmla="*/ 0 w 246"/>
                    <a:gd name="T7" fmla="*/ 105 h 247"/>
                    <a:gd name="T8" fmla="*/ 105 w 246"/>
                    <a:gd name="T9" fmla="*/ 0 h 247"/>
                    <a:gd name="T10" fmla="*/ 141 w 246"/>
                    <a:gd name="T11" fmla="*/ 0 h 247"/>
                    <a:gd name="T12" fmla="*/ 246 w 246"/>
                    <a:gd name="T13" fmla="*/ 105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5" name="Freeform 206">
                  <a:extLst>
                    <a:ext uri="{FF2B5EF4-FFF2-40B4-BE49-F238E27FC236}">
                      <a16:creationId xmlns:a16="http://schemas.microsoft.com/office/drawing/2014/main" id="{0E325174-4CC6-9283-DA8A-6CF7BC5A93E3}"/>
                    </a:ext>
                  </a:extLst>
                </p:cNvPr>
                <p:cNvSpPr>
                  <a:spLocks/>
                </p:cNvSpPr>
                <p:nvPr/>
              </p:nvSpPr>
              <p:spPr bwMode="auto">
                <a:xfrm>
                  <a:off x="-11334893" y="6271085"/>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6" name="Freeform 207">
                  <a:extLst>
                    <a:ext uri="{FF2B5EF4-FFF2-40B4-BE49-F238E27FC236}">
                      <a16:creationId xmlns:a16="http://schemas.microsoft.com/office/drawing/2014/main" id="{666E8F9E-8B2C-5DC4-79CF-5177F7D5798C}"/>
                    </a:ext>
                  </a:extLst>
                </p:cNvPr>
                <p:cNvSpPr>
                  <a:spLocks/>
                </p:cNvSpPr>
                <p:nvPr/>
              </p:nvSpPr>
              <p:spPr bwMode="auto">
                <a:xfrm>
                  <a:off x="-10263331" y="6271085"/>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7" name="Freeform 208">
                  <a:extLst>
                    <a:ext uri="{FF2B5EF4-FFF2-40B4-BE49-F238E27FC236}">
                      <a16:creationId xmlns:a16="http://schemas.microsoft.com/office/drawing/2014/main" id="{E7EE188D-EDAE-C0D4-0DAF-CBD8A6957FA0}"/>
                    </a:ext>
                  </a:extLst>
                </p:cNvPr>
                <p:cNvSpPr>
                  <a:spLocks/>
                </p:cNvSpPr>
                <p:nvPr/>
              </p:nvSpPr>
              <p:spPr bwMode="auto">
                <a:xfrm>
                  <a:off x="-9191768" y="6271085"/>
                  <a:ext cx="749300" cy="749300"/>
                </a:xfrm>
                <a:custGeom>
                  <a:avLst/>
                  <a:gdLst>
                    <a:gd name="T0" fmla="*/ 142 w 247"/>
                    <a:gd name="T1" fmla="*/ 247 h 247"/>
                    <a:gd name="T2" fmla="*/ 106 w 247"/>
                    <a:gd name="T3" fmla="*/ 247 h 247"/>
                    <a:gd name="T4" fmla="*/ 0 w 247"/>
                    <a:gd name="T5" fmla="*/ 141 h 247"/>
                    <a:gd name="T6" fmla="*/ 0 w 247"/>
                    <a:gd name="T7" fmla="*/ 105 h 247"/>
                    <a:gd name="T8" fmla="*/ 106 w 247"/>
                    <a:gd name="T9" fmla="*/ 0 h 247"/>
                    <a:gd name="T10" fmla="*/ 142 w 247"/>
                    <a:gd name="T11" fmla="*/ 0 h 247"/>
                    <a:gd name="T12" fmla="*/ 247 w 247"/>
                    <a:gd name="T13" fmla="*/ 105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8" name="Freeform 209">
                  <a:extLst>
                    <a:ext uri="{FF2B5EF4-FFF2-40B4-BE49-F238E27FC236}">
                      <a16:creationId xmlns:a16="http://schemas.microsoft.com/office/drawing/2014/main" id="{B50E5046-8D36-ED80-8964-7E10AB54A221}"/>
                    </a:ext>
                  </a:extLst>
                </p:cNvPr>
                <p:cNvSpPr>
                  <a:spLocks/>
                </p:cNvSpPr>
                <p:nvPr/>
              </p:nvSpPr>
              <p:spPr bwMode="auto">
                <a:xfrm>
                  <a:off x="-12406456" y="7283910"/>
                  <a:ext cx="746125" cy="749300"/>
                </a:xfrm>
                <a:custGeom>
                  <a:avLst/>
                  <a:gdLst>
                    <a:gd name="T0" fmla="*/ 141 w 246"/>
                    <a:gd name="T1" fmla="*/ 247 h 247"/>
                    <a:gd name="T2" fmla="*/ 105 w 246"/>
                    <a:gd name="T3" fmla="*/ 247 h 247"/>
                    <a:gd name="T4" fmla="*/ 0 w 246"/>
                    <a:gd name="T5" fmla="*/ 141 h 247"/>
                    <a:gd name="T6" fmla="*/ 0 w 246"/>
                    <a:gd name="T7" fmla="*/ 105 h 247"/>
                    <a:gd name="T8" fmla="*/ 105 w 246"/>
                    <a:gd name="T9" fmla="*/ 0 h 247"/>
                    <a:gd name="T10" fmla="*/ 141 w 246"/>
                    <a:gd name="T11" fmla="*/ 0 h 247"/>
                    <a:gd name="T12" fmla="*/ 246 w 246"/>
                    <a:gd name="T13" fmla="*/ 105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9" name="Freeform 210">
                  <a:extLst>
                    <a:ext uri="{FF2B5EF4-FFF2-40B4-BE49-F238E27FC236}">
                      <a16:creationId xmlns:a16="http://schemas.microsoft.com/office/drawing/2014/main" id="{10CFE8C0-41C8-9636-01AC-9223A4DC04FC}"/>
                    </a:ext>
                  </a:extLst>
                </p:cNvPr>
                <p:cNvSpPr>
                  <a:spLocks/>
                </p:cNvSpPr>
                <p:nvPr/>
              </p:nvSpPr>
              <p:spPr bwMode="auto">
                <a:xfrm>
                  <a:off x="-11334893" y="7283910"/>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0" name="Freeform 211">
                  <a:extLst>
                    <a:ext uri="{FF2B5EF4-FFF2-40B4-BE49-F238E27FC236}">
                      <a16:creationId xmlns:a16="http://schemas.microsoft.com/office/drawing/2014/main" id="{C8A69516-9323-D8CC-C5DE-BE5FF0339E27}"/>
                    </a:ext>
                  </a:extLst>
                </p:cNvPr>
                <p:cNvSpPr>
                  <a:spLocks/>
                </p:cNvSpPr>
                <p:nvPr/>
              </p:nvSpPr>
              <p:spPr bwMode="auto">
                <a:xfrm>
                  <a:off x="-10263331" y="7283910"/>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1" name="Freeform 212">
                  <a:extLst>
                    <a:ext uri="{FF2B5EF4-FFF2-40B4-BE49-F238E27FC236}">
                      <a16:creationId xmlns:a16="http://schemas.microsoft.com/office/drawing/2014/main" id="{167C94B3-9D5F-01C1-E5F4-3C2D54A3A7FE}"/>
                    </a:ext>
                  </a:extLst>
                </p:cNvPr>
                <p:cNvSpPr>
                  <a:spLocks/>
                </p:cNvSpPr>
                <p:nvPr/>
              </p:nvSpPr>
              <p:spPr bwMode="auto">
                <a:xfrm>
                  <a:off x="-9191768" y="7283910"/>
                  <a:ext cx="749300" cy="749300"/>
                </a:xfrm>
                <a:custGeom>
                  <a:avLst/>
                  <a:gdLst>
                    <a:gd name="T0" fmla="*/ 142 w 247"/>
                    <a:gd name="T1" fmla="*/ 247 h 247"/>
                    <a:gd name="T2" fmla="*/ 106 w 247"/>
                    <a:gd name="T3" fmla="*/ 247 h 247"/>
                    <a:gd name="T4" fmla="*/ 0 w 247"/>
                    <a:gd name="T5" fmla="*/ 141 h 247"/>
                    <a:gd name="T6" fmla="*/ 0 w 247"/>
                    <a:gd name="T7" fmla="*/ 105 h 247"/>
                    <a:gd name="T8" fmla="*/ 106 w 247"/>
                    <a:gd name="T9" fmla="*/ 0 h 247"/>
                    <a:gd name="T10" fmla="*/ 142 w 247"/>
                    <a:gd name="T11" fmla="*/ 0 h 247"/>
                    <a:gd name="T12" fmla="*/ 247 w 247"/>
                    <a:gd name="T13" fmla="*/ 105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2" name="Freeform 213">
                  <a:extLst>
                    <a:ext uri="{FF2B5EF4-FFF2-40B4-BE49-F238E27FC236}">
                      <a16:creationId xmlns:a16="http://schemas.microsoft.com/office/drawing/2014/main" id="{2B6625FF-E598-6378-CAC4-9FEFA5DBE989}"/>
                    </a:ext>
                  </a:extLst>
                </p:cNvPr>
                <p:cNvSpPr>
                  <a:spLocks/>
                </p:cNvSpPr>
                <p:nvPr/>
              </p:nvSpPr>
              <p:spPr bwMode="auto">
                <a:xfrm>
                  <a:off x="-12406456" y="8296735"/>
                  <a:ext cx="746125" cy="746125"/>
                </a:xfrm>
                <a:custGeom>
                  <a:avLst/>
                  <a:gdLst>
                    <a:gd name="T0" fmla="*/ 141 w 246"/>
                    <a:gd name="T1" fmla="*/ 246 h 246"/>
                    <a:gd name="T2" fmla="*/ 105 w 246"/>
                    <a:gd name="T3" fmla="*/ 246 h 246"/>
                    <a:gd name="T4" fmla="*/ 0 w 246"/>
                    <a:gd name="T5" fmla="*/ 141 h 246"/>
                    <a:gd name="T6" fmla="*/ 0 w 246"/>
                    <a:gd name="T7" fmla="*/ 105 h 246"/>
                    <a:gd name="T8" fmla="*/ 105 w 246"/>
                    <a:gd name="T9" fmla="*/ 0 h 246"/>
                    <a:gd name="T10" fmla="*/ 141 w 246"/>
                    <a:gd name="T11" fmla="*/ 0 h 246"/>
                    <a:gd name="T12" fmla="*/ 246 w 246"/>
                    <a:gd name="T13" fmla="*/ 105 h 246"/>
                    <a:gd name="T14" fmla="*/ 246 w 246"/>
                    <a:gd name="T15" fmla="*/ 141 h 246"/>
                    <a:gd name="T16" fmla="*/ 141 w 246"/>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3" name="Freeform 214">
                  <a:extLst>
                    <a:ext uri="{FF2B5EF4-FFF2-40B4-BE49-F238E27FC236}">
                      <a16:creationId xmlns:a16="http://schemas.microsoft.com/office/drawing/2014/main" id="{35BED849-0544-E8D1-8D62-C83E50DA7C14}"/>
                    </a:ext>
                  </a:extLst>
                </p:cNvPr>
                <p:cNvSpPr>
                  <a:spLocks/>
                </p:cNvSpPr>
                <p:nvPr/>
              </p:nvSpPr>
              <p:spPr bwMode="auto">
                <a:xfrm>
                  <a:off x="-11334893" y="8296735"/>
                  <a:ext cx="749300" cy="746125"/>
                </a:xfrm>
                <a:custGeom>
                  <a:avLst/>
                  <a:gdLst>
                    <a:gd name="T0" fmla="*/ 141 w 247"/>
                    <a:gd name="T1" fmla="*/ 246 h 246"/>
                    <a:gd name="T2" fmla="*/ 105 w 247"/>
                    <a:gd name="T3" fmla="*/ 246 h 246"/>
                    <a:gd name="T4" fmla="*/ 0 w 247"/>
                    <a:gd name="T5" fmla="*/ 141 h 246"/>
                    <a:gd name="T6" fmla="*/ 0 w 247"/>
                    <a:gd name="T7" fmla="*/ 105 h 246"/>
                    <a:gd name="T8" fmla="*/ 105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4" name="Freeform 215">
                  <a:extLst>
                    <a:ext uri="{FF2B5EF4-FFF2-40B4-BE49-F238E27FC236}">
                      <a16:creationId xmlns:a16="http://schemas.microsoft.com/office/drawing/2014/main" id="{55D6ED4A-8510-1E4C-31DC-2F60C2F2CE43}"/>
                    </a:ext>
                  </a:extLst>
                </p:cNvPr>
                <p:cNvSpPr>
                  <a:spLocks/>
                </p:cNvSpPr>
                <p:nvPr/>
              </p:nvSpPr>
              <p:spPr bwMode="auto">
                <a:xfrm>
                  <a:off x="-10263331" y="8296735"/>
                  <a:ext cx="749300" cy="746125"/>
                </a:xfrm>
                <a:custGeom>
                  <a:avLst/>
                  <a:gdLst>
                    <a:gd name="T0" fmla="*/ 141 w 247"/>
                    <a:gd name="T1" fmla="*/ 246 h 246"/>
                    <a:gd name="T2" fmla="*/ 106 w 247"/>
                    <a:gd name="T3" fmla="*/ 246 h 246"/>
                    <a:gd name="T4" fmla="*/ 0 w 247"/>
                    <a:gd name="T5" fmla="*/ 141 h 246"/>
                    <a:gd name="T6" fmla="*/ 0 w 247"/>
                    <a:gd name="T7" fmla="*/ 105 h 246"/>
                    <a:gd name="T8" fmla="*/ 106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6" y="246"/>
                        <a:pt x="106" y="246"/>
                        <a:pt x="106" y="246"/>
                      </a:cubicBezTo>
                      <a:cubicBezTo>
                        <a:pt x="47" y="246"/>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5" name="Freeform 216">
                  <a:extLst>
                    <a:ext uri="{FF2B5EF4-FFF2-40B4-BE49-F238E27FC236}">
                      <a16:creationId xmlns:a16="http://schemas.microsoft.com/office/drawing/2014/main" id="{63012ED2-0985-89A5-3E31-9C926519A56B}"/>
                    </a:ext>
                  </a:extLst>
                </p:cNvPr>
                <p:cNvSpPr>
                  <a:spLocks/>
                </p:cNvSpPr>
                <p:nvPr/>
              </p:nvSpPr>
              <p:spPr bwMode="auto">
                <a:xfrm>
                  <a:off x="-9191768" y="8296735"/>
                  <a:ext cx="749300" cy="746125"/>
                </a:xfrm>
                <a:custGeom>
                  <a:avLst/>
                  <a:gdLst>
                    <a:gd name="T0" fmla="*/ 142 w 247"/>
                    <a:gd name="T1" fmla="*/ 246 h 246"/>
                    <a:gd name="T2" fmla="*/ 106 w 247"/>
                    <a:gd name="T3" fmla="*/ 246 h 246"/>
                    <a:gd name="T4" fmla="*/ 0 w 247"/>
                    <a:gd name="T5" fmla="*/ 141 h 246"/>
                    <a:gd name="T6" fmla="*/ 0 w 247"/>
                    <a:gd name="T7" fmla="*/ 105 h 246"/>
                    <a:gd name="T8" fmla="*/ 106 w 247"/>
                    <a:gd name="T9" fmla="*/ 0 h 246"/>
                    <a:gd name="T10" fmla="*/ 142 w 247"/>
                    <a:gd name="T11" fmla="*/ 0 h 246"/>
                    <a:gd name="T12" fmla="*/ 247 w 247"/>
                    <a:gd name="T13" fmla="*/ 105 h 246"/>
                    <a:gd name="T14" fmla="*/ 247 w 247"/>
                    <a:gd name="T15" fmla="*/ 141 h 246"/>
                    <a:gd name="T16" fmla="*/ 142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2" y="246"/>
                      </a:moveTo>
                      <a:cubicBezTo>
                        <a:pt x="106" y="246"/>
                        <a:pt x="106" y="246"/>
                        <a:pt x="106" y="246"/>
                      </a:cubicBezTo>
                      <a:cubicBezTo>
                        <a:pt x="48" y="246"/>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6"/>
                        <a:pt x="142"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6" name="Freeform 217">
                  <a:extLst>
                    <a:ext uri="{FF2B5EF4-FFF2-40B4-BE49-F238E27FC236}">
                      <a16:creationId xmlns:a16="http://schemas.microsoft.com/office/drawing/2014/main" id="{9CAF41FA-AE06-DE55-56EA-BA757FBBA01E}"/>
                    </a:ext>
                  </a:extLst>
                </p:cNvPr>
                <p:cNvSpPr>
                  <a:spLocks/>
                </p:cNvSpPr>
                <p:nvPr/>
              </p:nvSpPr>
              <p:spPr bwMode="auto">
                <a:xfrm>
                  <a:off x="-12406456" y="9309560"/>
                  <a:ext cx="746125" cy="746125"/>
                </a:xfrm>
                <a:custGeom>
                  <a:avLst/>
                  <a:gdLst>
                    <a:gd name="T0" fmla="*/ 141 w 246"/>
                    <a:gd name="T1" fmla="*/ 246 h 246"/>
                    <a:gd name="T2" fmla="*/ 105 w 246"/>
                    <a:gd name="T3" fmla="*/ 246 h 246"/>
                    <a:gd name="T4" fmla="*/ 0 w 246"/>
                    <a:gd name="T5" fmla="*/ 141 h 246"/>
                    <a:gd name="T6" fmla="*/ 0 w 246"/>
                    <a:gd name="T7" fmla="*/ 105 h 246"/>
                    <a:gd name="T8" fmla="*/ 105 w 246"/>
                    <a:gd name="T9" fmla="*/ 0 h 246"/>
                    <a:gd name="T10" fmla="*/ 141 w 246"/>
                    <a:gd name="T11" fmla="*/ 0 h 246"/>
                    <a:gd name="T12" fmla="*/ 246 w 246"/>
                    <a:gd name="T13" fmla="*/ 105 h 246"/>
                    <a:gd name="T14" fmla="*/ 246 w 246"/>
                    <a:gd name="T15" fmla="*/ 141 h 246"/>
                    <a:gd name="T16" fmla="*/ 141 w 246"/>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7" name="Freeform 218">
                  <a:extLst>
                    <a:ext uri="{FF2B5EF4-FFF2-40B4-BE49-F238E27FC236}">
                      <a16:creationId xmlns:a16="http://schemas.microsoft.com/office/drawing/2014/main" id="{001D5F7A-9DF3-04D4-D458-5AD28F35DEDA}"/>
                    </a:ext>
                  </a:extLst>
                </p:cNvPr>
                <p:cNvSpPr>
                  <a:spLocks/>
                </p:cNvSpPr>
                <p:nvPr/>
              </p:nvSpPr>
              <p:spPr bwMode="auto">
                <a:xfrm>
                  <a:off x="-11334893" y="9309560"/>
                  <a:ext cx="749300" cy="746125"/>
                </a:xfrm>
                <a:custGeom>
                  <a:avLst/>
                  <a:gdLst>
                    <a:gd name="T0" fmla="*/ 141 w 247"/>
                    <a:gd name="T1" fmla="*/ 246 h 246"/>
                    <a:gd name="T2" fmla="*/ 105 w 247"/>
                    <a:gd name="T3" fmla="*/ 246 h 246"/>
                    <a:gd name="T4" fmla="*/ 0 w 247"/>
                    <a:gd name="T5" fmla="*/ 141 h 246"/>
                    <a:gd name="T6" fmla="*/ 0 w 247"/>
                    <a:gd name="T7" fmla="*/ 105 h 246"/>
                    <a:gd name="T8" fmla="*/ 105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5" y="246"/>
                        <a:pt x="105" y="246"/>
                        <a:pt x="105" y="246"/>
                      </a:cubicBezTo>
                      <a:cubicBezTo>
                        <a:pt x="47" y="246"/>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8" name="Freeform 219">
                  <a:extLst>
                    <a:ext uri="{FF2B5EF4-FFF2-40B4-BE49-F238E27FC236}">
                      <a16:creationId xmlns:a16="http://schemas.microsoft.com/office/drawing/2014/main" id="{A5B3A17F-EA24-980C-1955-EE4D6CE9BEF7}"/>
                    </a:ext>
                  </a:extLst>
                </p:cNvPr>
                <p:cNvSpPr>
                  <a:spLocks/>
                </p:cNvSpPr>
                <p:nvPr/>
              </p:nvSpPr>
              <p:spPr bwMode="auto">
                <a:xfrm>
                  <a:off x="-10263331" y="9309560"/>
                  <a:ext cx="749300" cy="746125"/>
                </a:xfrm>
                <a:custGeom>
                  <a:avLst/>
                  <a:gdLst>
                    <a:gd name="T0" fmla="*/ 141 w 247"/>
                    <a:gd name="T1" fmla="*/ 246 h 246"/>
                    <a:gd name="T2" fmla="*/ 106 w 247"/>
                    <a:gd name="T3" fmla="*/ 246 h 246"/>
                    <a:gd name="T4" fmla="*/ 0 w 247"/>
                    <a:gd name="T5" fmla="*/ 141 h 246"/>
                    <a:gd name="T6" fmla="*/ 0 w 247"/>
                    <a:gd name="T7" fmla="*/ 105 h 246"/>
                    <a:gd name="T8" fmla="*/ 106 w 247"/>
                    <a:gd name="T9" fmla="*/ 0 h 246"/>
                    <a:gd name="T10" fmla="*/ 141 w 247"/>
                    <a:gd name="T11" fmla="*/ 0 h 246"/>
                    <a:gd name="T12" fmla="*/ 247 w 247"/>
                    <a:gd name="T13" fmla="*/ 105 h 246"/>
                    <a:gd name="T14" fmla="*/ 247 w 247"/>
                    <a:gd name="T15" fmla="*/ 141 h 246"/>
                    <a:gd name="T16" fmla="*/ 141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1" y="246"/>
                      </a:moveTo>
                      <a:cubicBezTo>
                        <a:pt x="106" y="246"/>
                        <a:pt x="106" y="246"/>
                        <a:pt x="106" y="246"/>
                      </a:cubicBezTo>
                      <a:cubicBezTo>
                        <a:pt x="47" y="246"/>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6"/>
                        <a:pt x="141"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9" name="Freeform 220">
                  <a:extLst>
                    <a:ext uri="{FF2B5EF4-FFF2-40B4-BE49-F238E27FC236}">
                      <a16:creationId xmlns:a16="http://schemas.microsoft.com/office/drawing/2014/main" id="{BD23BB06-DA03-E17D-7FE5-A4090D5E4E4B}"/>
                    </a:ext>
                  </a:extLst>
                </p:cNvPr>
                <p:cNvSpPr>
                  <a:spLocks/>
                </p:cNvSpPr>
                <p:nvPr/>
              </p:nvSpPr>
              <p:spPr bwMode="auto">
                <a:xfrm>
                  <a:off x="-9191768" y="9309560"/>
                  <a:ext cx="749300" cy="746125"/>
                </a:xfrm>
                <a:custGeom>
                  <a:avLst/>
                  <a:gdLst>
                    <a:gd name="T0" fmla="*/ 142 w 247"/>
                    <a:gd name="T1" fmla="*/ 246 h 246"/>
                    <a:gd name="T2" fmla="*/ 106 w 247"/>
                    <a:gd name="T3" fmla="*/ 246 h 246"/>
                    <a:gd name="T4" fmla="*/ 0 w 247"/>
                    <a:gd name="T5" fmla="*/ 141 h 246"/>
                    <a:gd name="T6" fmla="*/ 0 w 247"/>
                    <a:gd name="T7" fmla="*/ 105 h 246"/>
                    <a:gd name="T8" fmla="*/ 106 w 247"/>
                    <a:gd name="T9" fmla="*/ 0 h 246"/>
                    <a:gd name="T10" fmla="*/ 142 w 247"/>
                    <a:gd name="T11" fmla="*/ 0 h 246"/>
                    <a:gd name="T12" fmla="*/ 247 w 247"/>
                    <a:gd name="T13" fmla="*/ 105 h 246"/>
                    <a:gd name="T14" fmla="*/ 247 w 247"/>
                    <a:gd name="T15" fmla="*/ 141 h 246"/>
                    <a:gd name="T16" fmla="*/ 142 w 247"/>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6">
                      <a:moveTo>
                        <a:pt x="142" y="246"/>
                      </a:moveTo>
                      <a:cubicBezTo>
                        <a:pt x="106" y="246"/>
                        <a:pt x="106" y="246"/>
                        <a:pt x="106" y="246"/>
                      </a:cubicBezTo>
                      <a:cubicBezTo>
                        <a:pt x="48" y="246"/>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6"/>
                        <a:pt x="142" y="2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0" name="Freeform 221">
                  <a:extLst>
                    <a:ext uri="{FF2B5EF4-FFF2-40B4-BE49-F238E27FC236}">
                      <a16:creationId xmlns:a16="http://schemas.microsoft.com/office/drawing/2014/main" id="{37C2DFAB-409B-2881-1028-83E1E6BE7C53}"/>
                    </a:ext>
                  </a:extLst>
                </p:cNvPr>
                <p:cNvSpPr>
                  <a:spLocks/>
                </p:cNvSpPr>
                <p:nvPr/>
              </p:nvSpPr>
              <p:spPr bwMode="auto">
                <a:xfrm>
                  <a:off x="-12406456" y="10319210"/>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1" name="Freeform 222">
                  <a:extLst>
                    <a:ext uri="{FF2B5EF4-FFF2-40B4-BE49-F238E27FC236}">
                      <a16:creationId xmlns:a16="http://schemas.microsoft.com/office/drawing/2014/main" id="{5961F931-3FD7-AF8D-14AC-EC1538E3031F}"/>
                    </a:ext>
                  </a:extLst>
                </p:cNvPr>
                <p:cNvSpPr>
                  <a:spLocks/>
                </p:cNvSpPr>
                <p:nvPr/>
              </p:nvSpPr>
              <p:spPr bwMode="auto">
                <a:xfrm>
                  <a:off x="-11334893" y="10319210"/>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2" name="Freeform 223">
                  <a:extLst>
                    <a:ext uri="{FF2B5EF4-FFF2-40B4-BE49-F238E27FC236}">
                      <a16:creationId xmlns:a16="http://schemas.microsoft.com/office/drawing/2014/main" id="{08B6A7B3-24CB-1F4D-E830-F4BAA5BE3CE5}"/>
                    </a:ext>
                  </a:extLst>
                </p:cNvPr>
                <p:cNvSpPr>
                  <a:spLocks/>
                </p:cNvSpPr>
                <p:nvPr/>
              </p:nvSpPr>
              <p:spPr bwMode="auto">
                <a:xfrm>
                  <a:off x="-10263331" y="10319210"/>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3" name="Freeform 224">
                  <a:extLst>
                    <a:ext uri="{FF2B5EF4-FFF2-40B4-BE49-F238E27FC236}">
                      <a16:creationId xmlns:a16="http://schemas.microsoft.com/office/drawing/2014/main" id="{CCB23998-5BE9-F78D-F8FF-0A5FAE7F2B55}"/>
                    </a:ext>
                  </a:extLst>
                </p:cNvPr>
                <p:cNvSpPr>
                  <a:spLocks/>
                </p:cNvSpPr>
                <p:nvPr/>
              </p:nvSpPr>
              <p:spPr bwMode="auto">
                <a:xfrm>
                  <a:off x="-9191768" y="10319210"/>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4" name="Freeform 225">
                  <a:extLst>
                    <a:ext uri="{FF2B5EF4-FFF2-40B4-BE49-F238E27FC236}">
                      <a16:creationId xmlns:a16="http://schemas.microsoft.com/office/drawing/2014/main" id="{E41465D5-63C1-C504-B194-D50821C45449}"/>
                    </a:ext>
                  </a:extLst>
                </p:cNvPr>
                <p:cNvSpPr>
                  <a:spLocks/>
                </p:cNvSpPr>
                <p:nvPr/>
              </p:nvSpPr>
              <p:spPr bwMode="auto">
                <a:xfrm>
                  <a:off x="-12406456" y="11332035"/>
                  <a:ext cx="746125" cy="749300"/>
                </a:xfrm>
                <a:custGeom>
                  <a:avLst/>
                  <a:gdLst>
                    <a:gd name="T0" fmla="*/ 141 w 246"/>
                    <a:gd name="T1" fmla="*/ 247 h 247"/>
                    <a:gd name="T2" fmla="*/ 105 w 246"/>
                    <a:gd name="T3" fmla="*/ 247 h 247"/>
                    <a:gd name="T4" fmla="*/ 0 w 246"/>
                    <a:gd name="T5" fmla="*/ 142 h 247"/>
                    <a:gd name="T6" fmla="*/ 0 w 246"/>
                    <a:gd name="T7" fmla="*/ 106 h 247"/>
                    <a:gd name="T8" fmla="*/ 105 w 246"/>
                    <a:gd name="T9" fmla="*/ 0 h 247"/>
                    <a:gd name="T10" fmla="*/ 141 w 246"/>
                    <a:gd name="T11" fmla="*/ 0 h 247"/>
                    <a:gd name="T12" fmla="*/ 246 w 246"/>
                    <a:gd name="T13" fmla="*/ 106 h 247"/>
                    <a:gd name="T14" fmla="*/ 246 w 246"/>
                    <a:gd name="T15" fmla="*/ 142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6" y="48"/>
                        <a:pt x="246" y="106"/>
                      </a:cubicBezTo>
                      <a:cubicBezTo>
                        <a:pt x="246" y="142"/>
                        <a:pt x="246" y="142"/>
                        <a:pt x="246" y="142"/>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5" name="Freeform 226">
                  <a:extLst>
                    <a:ext uri="{FF2B5EF4-FFF2-40B4-BE49-F238E27FC236}">
                      <a16:creationId xmlns:a16="http://schemas.microsoft.com/office/drawing/2014/main" id="{5604F2DC-B6DF-1889-A1D8-114278ACFE3E}"/>
                    </a:ext>
                  </a:extLst>
                </p:cNvPr>
                <p:cNvSpPr>
                  <a:spLocks/>
                </p:cNvSpPr>
                <p:nvPr/>
              </p:nvSpPr>
              <p:spPr bwMode="auto">
                <a:xfrm>
                  <a:off x="-11334893" y="11332035"/>
                  <a:ext cx="749300" cy="749300"/>
                </a:xfrm>
                <a:custGeom>
                  <a:avLst/>
                  <a:gdLst>
                    <a:gd name="T0" fmla="*/ 141 w 247"/>
                    <a:gd name="T1" fmla="*/ 247 h 247"/>
                    <a:gd name="T2" fmla="*/ 105 w 247"/>
                    <a:gd name="T3" fmla="*/ 247 h 247"/>
                    <a:gd name="T4" fmla="*/ 0 w 247"/>
                    <a:gd name="T5" fmla="*/ 142 h 247"/>
                    <a:gd name="T6" fmla="*/ 0 w 247"/>
                    <a:gd name="T7" fmla="*/ 106 h 247"/>
                    <a:gd name="T8" fmla="*/ 105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2"/>
                      </a:cubicBezTo>
                      <a:cubicBezTo>
                        <a:pt x="0" y="106"/>
                        <a:pt x="0" y="106"/>
                        <a:pt x="0" y="106"/>
                      </a:cubicBezTo>
                      <a:cubicBezTo>
                        <a:pt x="0" y="48"/>
                        <a:pt x="47" y="0"/>
                        <a:pt x="105" y="0"/>
                      </a:cubicBezTo>
                      <a:cubicBezTo>
                        <a:pt x="141" y="0"/>
                        <a:pt x="141" y="0"/>
                        <a:pt x="141" y="0"/>
                      </a:cubicBezTo>
                      <a:cubicBezTo>
                        <a:pt x="199" y="0"/>
                        <a:pt x="247" y="48"/>
                        <a:pt x="247" y="106"/>
                      </a:cubicBezTo>
                      <a:cubicBezTo>
                        <a:pt x="247" y="142"/>
                        <a:pt x="247" y="142"/>
                        <a:pt x="247" y="142"/>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6" name="Freeform 227">
                  <a:extLst>
                    <a:ext uri="{FF2B5EF4-FFF2-40B4-BE49-F238E27FC236}">
                      <a16:creationId xmlns:a16="http://schemas.microsoft.com/office/drawing/2014/main" id="{862A555A-0410-8D04-F783-C9398B56745B}"/>
                    </a:ext>
                  </a:extLst>
                </p:cNvPr>
                <p:cNvSpPr>
                  <a:spLocks/>
                </p:cNvSpPr>
                <p:nvPr/>
              </p:nvSpPr>
              <p:spPr bwMode="auto">
                <a:xfrm>
                  <a:off x="-10263331" y="11332035"/>
                  <a:ext cx="749300" cy="749300"/>
                </a:xfrm>
                <a:custGeom>
                  <a:avLst/>
                  <a:gdLst>
                    <a:gd name="T0" fmla="*/ 141 w 247"/>
                    <a:gd name="T1" fmla="*/ 247 h 247"/>
                    <a:gd name="T2" fmla="*/ 106 w 247"/>
                    <a:gd name="T3" fmla="*/ 247 h 247"/>
                    <a:gd name="T4" fmla="*/ 0 w 247"/>
                    <a:gd name="T5" fmla="*/ 142 h 247"/>
                    <a:gd name="T6" fmla="*/ 0 w 247"/>
                    <a:gd name="T7" fmla="*/ 106 h 247"/>
                    <a:gd name="T8" fmla="*/ 106 w 247"/>
                    <a:gd name="T9" fmla="*/ 0 h 247"/>
                    <a:gd name="T10" fmla="*/ 141 w 247"/>
                    <a:gd name="T11" fmla="*/ 0 h 247"/>
                    <a:gd name="T12" fmla="*/ 247 w 247"/>
                    <a:gd name="T13" fmla="*/ 106 h 247"/>
                    <a:gd name="T14" fmla="*/ 247 w 247"/>
                    <a:gd name="T15" fmla="*/ 142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2"/>
                      </a:cubicBezTo>
                      <a:cubicBezTo>
                        <a:pt x="0" y="106"/>
                        <a:pt x="0" y="106"/>
                        <a:pt x="0" y="106"/>
                      </a:cubicBezTo>
                      <a:cubicBezTo>
                        <a:pt x="0" y="48"/>
                        <a:pt x="47" y="0"/>
                        <a:pt x="106" y="0"/>
                      </a:cubicBezTo>
                      <a:cubicBezTo>
                        <a:pt x="141" y="0"/>
                        <a:pt x="141" y="0"/>
                        <a:pt x="141" y="0"/>
                      </a:cubicBezTo>
                      <a:cubicBezTo>
                        <a:pt x="200" y="0"/>
                        <a:pt x="247" y="48"/>
                        <a:pt x="247" y="106"/>
                      </a:cubicBezTo>
                      <a:cubicBezTo>
                        <a:pt x="247" y="142"/>
                        <a:pt x="247" y="142"/>
                        <a:pt x="247" y="142"/>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7" name="Freeform 228">
                  <a:extLst>
                    <a:ext uri="{FF2B5EF4-FFF2-40B4-BE49-F238E27FC236}">
                      <a16:creationId xmlns:a16="http://schemas.microsoft.com/office/drawing/2014/main" id="{87464771-0817-F760-F123-0A5438C8B55A}"/>
                    </a:ext>
                  </a:extLst>
                </p:cNvPr>
                <p:cNvSpPr>
                  <a:spLocks/>
                </p:cNvSpPr>
                <p:nvPr/>
              </p:nvSpPr>
              <p:spPr bwMode="auto">
                <a:xfrm>
                  <a:off x="-9191768" y="11332035"/>
                  <a:ext cx="749300" cy="749300"/>
                </a:xfrm>
                <a:custGeom>
                  <a:avLst/>
                  <a:gdLst>
                    <a:gd name="T0" fmla="*/ 142 w 247"/>
                    <a:gd name="T1" fmla="*/ 247 h 247"/>
                    <a:gd name="T2" fmla="*/ 106 w 247"/>
                    <a:gd name="T3" fmla="*/ 247 h 247"/>
                    <a:gd name="T4" fmla="*/ 0 w 247"/>
                    <a:gd name="T5" fmla="*/ 142 h 247"/>
                    <a:gd name="T6" fmla="*/ 0 w 247"/>
                    <a:gd name="T7" fmla="*/ 106 h 247"/>
                    <a:gd name="T8" fmla="*/ 106 w 247"/>
                    <a:gd name="T9" fmla="*/ 0 h 247"/>
                    <a:gd name="T10" fmla="*/ 142 w 247"/>
                    <a:gd name="T11" fmla="*/ 0 h 247"/>
                    <a:gd name="T12" fmla="*/ 247 w 247"/>
                    <a:gd name="T13" fmla="*/ 106 h 247"/>
                    <a:gd name="T14" fmla="*/ 247 w 247"/>
                    <a:gd name="T15" fmla="*/ 142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2"/>
                      </a:cubicBezTo>
                      <a:cubicBezTo>
                        <a:pt x="0" y="106"/>
                        <a:pt x="0" y="106"/>
                        <a:pt x="0" y="106"/>
                      </a:cubicBezTo>
                      <a:cubicBezTo>
                        <a:pt x="0" y="48"/>
                        <a:pt x="48" y="0"/>
                        <a:pt x="106" y="0"/>
                      </a:cubicBezTo>
                      <a:cubicBezTo>
                        <a:pt x="142" y="0"/>
                        <a:pt x="142" y="0"/>
                        <a:pt x="142" y="0"/>
                      </a:cubicBezTo>
                      <a:cubicBezTo>
                        <a:pt x="200" y="0"/>
                        <a:pt x="247" y="48"/>
                        <a:pt x="247" y="106"/>
                      </a:cubicBezTo>
                      <a:cubicBezTo>
                        <a:pt x="247" y="142"/>
                        <a:pt x="247" y="142"/>
                        <a:pt x="247" y="142"/>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8" name="Freeform 229">
                  <a:extLst>
                    <a:ext uri="{FF2B5EF4-FFF2-40B4-BE49-F238E27FC236}">
                      <a16:creationId xmlns:a16="http://schemas.microsoft.com/office/drawing/2014/main" id="{100955CE-F48E-CF3D-8270-6047443C240B}"/>
                    </a:ext>
                  </a:extLst>
                </p:cNvPr>
                <p:cNvSpPr>
                  <a:spLocks/>
                </p:cNvSpPr>
                <p:nvPr/>
              </p:nvSpPr>
              <p:spPr bwMode="auto">
                <a:xfrm>
                  <a:off x="-12406456" y="12344860"/>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9" name="Freeform 230">
                  <a:extLst>
                    <a:ext uri="{FF2B5EF4-FFF2-40B4-BE49-F238E27FC236}">
                      <a16:creationId xmlns:a16="http://schemas.microsoft.com/office/drawing/2014/main" id="{18108B0D-0D31-4D33-BB50-5B3099EA129D}"/>
                    </a:ext>
                  </a:extLst>
                </p:cNvPr>
                <p:cNvSpPr>
                  <a:spLocks/>
                </p:cNvSpPr>
                <p:nvPr/>
              </p:nvSpPr>
              <p:spPr bwMode="auto">
                <a:xfrm>
                  <a:off x="-11334893" y="12344860"/>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0" name="Freeform 231">
                  <a:extLst>
                    <a:ext uri="{FF2B5EF4-FFF2-40B4-BE49-F238E27FC236}">
                      <a16:creationId xmlns:a16="http://schemas.microsoft.com/office/drawing/2014/main" id="{A9D742F3-F5D9-BA6B-B1E7-978A00E19975}"/>
                    </a:ext>
                  </a:extLst>
                </p:cNvPr>
                <p:cNvSpPr>
                  <a:spLocks/>
                </p:cNvSpPr>
                <p:nvPr/>
              </p:nvSpPr>
              <p:spPr bwMode="auto">
                <a:xfrm>
                  <a:off x="-10263331" y="12344860"/>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1" name="Freeform 232">
                  <a:extLst>
                    <a:ext uri="{FF2B5EF4-FFF2-40B4-BE49-F238E27FC236}">
                      <a16:creationId xmlns:a16="http://schemas.microsoft.com/office/drawing/2014/main" id="{D9F0BDB9-D0BE-C722-5A32-A836975FD6D9}"/>
                    </a:ext>
                  </a:extLst>
                </p:cNvPr>
                <p:cNvSpPr>
                  <a:spLocks/>
                </p:cNvSpPr>
                <p:nvPr/>
              </p:nvSpPr>
              <p:spPr bwMode="auto">
                <a:xfrm>
                  <a:off x="-9191768" y="12344860"/>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2" name="Freeform 233">
                  <a:extLst>
                    <a:ext uri="{FF2B5EF4-FFF2-40B4-BE49-F238E27FC236}">
                      <a16:creationId xmlns:a16="http://schemas.microsoft.com/office/drawing/2014/main" id="{8C375B5A-5DE3-F67F-8887-FBD34F9F1B83}"/>
                    </a:ext>
                  </a:extLst>
                </p:cNvPr>
                <p:cNvSpPr>
                  <a:spLocks/>
                </p:cNvSpPr>
                <p:nvPr/>
              </p:nvSpPr>
              <p:spPr bwMode="auto">
                <a:xfrm>
                  <a:off x="-12406456" y="13357685"/>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3" name="Freeform 234">
                  <a:extLst>
                    <a:ext uri="{FF2B5EF4-FFF2-40B4-BE49-F238E27FC236}">
                      <a16:creationId xmlns:a16="http://schemas.microsoft.com/office/drawing/2014/main" id="{8F1484C0-3AAD-C00F-8528-6ECC9768D980}"/>
                    </a:ext>
                  </a:extLst>
                </p:cNvPr>
                <p:cNvSpPr>
                  <a:spLocks/>
                </p:cNvSpPr>
                <p:nvPr/>
              </p:nvSpPr>
              <p:spPr bwMode="auto">
                <a:xfrm>
                  <a:off x="-11334893" y="13357685"/>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4" name="Freeform 235">
                  <a:extLst>
                    <a:ext uri="{FF2B5EF4-FFF2-40B4-BE49-F238E27FC236}">
                      <a16:creationId xmlns:a16="http://schemas.microsoft.com/office/drawing/2014/main" id="{465BA546-23C2-5740-3830-040EF1FA0856}"/>
                    </a:ext>
                  </a:extLst>
                </p:cNvPr>
                <p:cNvSpPr>
                  <a:spLocks/>
                </p:cNvSpPr>
                <p:nvPr/>
              </p:nvSpPr>
              <p:spPr bwMode="auto">
                <a:xfrm>
                  <a:off x="-10263331" y="13357685"/>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5" name="Freeform 236">
                  <a:extLst>
                    <a:ext uri="{FF2B5EF4-FFF2-40B4-BE49-F238E27FC236}">
                      <a16:creationId xmlns:a16="http://schemas.microsoft.com/office/drawing/2014/main" id="{5C07737D-6E97-5B83-407F-13B4DCFA5F60}"/>
                    </a:ext>
                  </a:extLst>
                </p:cNvPr>
                <p:cNvSpPr>
                  <a:spLocks/>
                </p:cNvSpPr>
                <p:nvPr/>
              </p:nvSpPr>
              <p:spPr bwMode="auto">
                <a:xfrm>
                  <a:off x="-9191768" y="13357685"/>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6" name="Freeform 237">
                  <a:extLst>
                    <a:ext uri="{FF2B5EF4-FFF2-40B4-BE49-F238E27FC236}">
                      <a16:creationId xmlns:a16="http://schemas.microsoft.com/office/drawing/2014/main" id="{F89F9CD4-7E63-7435-E796-793ED9B0D256}"/>
                    </a:ext>
                  </a:extLst>
                </p:cNvPr>
                <p:cNvSpPr>
                  <a:spLocks/>
                </p:cNvSpPr>
                <p:nvPr/>
              </p:nvSpPr>
              <p:spPr bwMode="auto">
                <a:xfrm>
                  <a:off x="-12406456" y="14370510"/>
                  <a:ext cx="746125" cy="749300"/>
                </a:xfrm>
                <a:custGeom>
                  <a:avLst/>
                  <a:gdLst>
                    <a:gd name="T0" fmla="*/ 141 w 246"/>
                    <a:gd name="T1" fmla="*/ 247 h 247"/>
                    <a:gd name="T2" fmla="*/ 105 w 246"/>
                    <a:gd name="T3" fmla="*/ 247 h 247"/>
                    <a:gd name="T4" fmla="*/ 0 w 246"/>
                    <a:gd name="T5" fmla="*/ 141 h 247"/>
                    <a:gd name="T6" fmla="*/ 0 w 246"/>
                    <a:gd name="T7" fmla="*/ 106 h 247"/>
                    <a:gd name="T8" fmla="*/ 105 w 246"/>
                    <a:gd name="T9" fmla="*/ 0 h 247"/>
                    <a:gd name="T10" fmla="*/ 141 w 246"/>
                    <a:gd name="T11" fmla="*/ 0 h 247"/>
                    <a:gd name="T12" fmla="*/ 246 w 246"/>
                    <a:gd name="T13" fmla="*/ 106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6" y="47"/>
                        <a:pt x="246" y="106"/>
                      </a:cubicBezTo>
                      <a:cubicBezTo>
                        <a:pt x="246" y="141"/>
                        <a:pt x="246" y="141"/>
                        <a:pt x="246" y="141"/>
                      </a:cubicBezTo>
                      <a:cubicBezTo>
                        <a:pt x="246"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7" name="Freeform 238">
                  <a:extLst>
                    <a:ext uri="{FF2B5EF4-FFF2-40B4-BE49-F238E27FC236}">
                      <a16:creationId xmlns:a16="http://schemas.microsoft.com/office/drawing/2014/main" id="{B9F2E8DD-E13E-E8ED-5EA2-A4ED694F2B3C}"/>
                    </a:ext>
                  </a:extLst>
                </p:cNvPr>
                <p:cNvSpPr>
                  <a:spLocks/>
                </p:cNvSpPr>
                <p:nvPr/>
              </p:nvSpPr>
              <p:spPr bwMode="auto">
                <a:xfrm>
                  <a:off x="-11334893" y="14370510"/>
                  <a:ext cx="749300" cy="749300"/>
                </a:xfrm>
                <a:custGeom>
                  <a:avLst/>
                  <a:gdLst>
                    <a:gd name="T0" fmla="*/ 141 w 247"/>
                    <a:gd name="T1" fmla="*/ 247 h 247"/>
                    <a:gd name="T2" fmla="*/ 105 w 247"/>
                    <a:gd name="T3" fmla="*/ 247 h 247"/>
                    <a:gd name="T4" fmla="*/ 0 w 247"/>
                    <a:gd name="T5" fmla="*/ 141 h 247"/>
                    <a:gd name="T6" fmla="*/ 0 w 247"/>
                    <a:gd name="T7" fmla="*/ 106 h 247"/>
                    <a:gd name="T8" fmla="*/ 105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200"/>
                        <a:pt x="0" y="141"/>
                      </a:cubicBezTo>
                      <a:cubicBezTo>
                        <a:pt x="0" y="106"/>
                        <a:pt x="0" y="106"/>
                        <a:pt x="0" y="106"/>
                      </a:cubicBezTo>
                      <a:cubicBezTo>
                        <a:pt x="0" y="47"/>
                        <a:pt x="47" y="0"/>
                        <a:pt x="105" y="0"/>
                      </a:cubicBezTo>
                      <a:cubicBezTo>
                        <a:pt x="141" y="0"/>
                        <a:pt x="141" y="0"/>
                        <a:pt x="141" y="0"/>
                      </a:cubicBezTo>
                      <a:cubicBezTo>
                        <a:pt x="199" y="0"/>
                        <a:pt x="247" y="47"/>
                        <a:pt x="247" y="106"/>
                      </a:cubicBezTo>
                      <a:cubicBezTo>
                        <a:pt x="247" y="141"/>
                        <a:pt x="247" y="141"/>
                        <a:pt x="247" y="141"/>
                      </a:cubicBezTo>
                      <a:cubicBezTo>
                        <a:pt x="247" y="200"/>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8" name="Freeform 239">
                  <a:extLst>
                    <a:ext uri="{FF2B5EF4-FFF2-40B4-BE49-F238E27FC236}">
                      <a16:creationId xmlns:a16="http://schemas.microsoft.com/office/drawing/2014/main" id="{41C688A1-19AF-61F5-530F-1395DBC47F30}"/>
                    </a:ext>
                  </a:extLst>
                </p:cNvPr>
                <p:cNvSpPr>
                  <a:spLocks/>
                </p:cNvSpPr>
                <p:nvPr/>
              </p:nvSpPr>
              <p:spPr bwMode="auto">
                <a:xfrm>
                  <a:off x="-10263331" y="14370510"/>
                  <a:ext cx="749300" cy="749300"/>
                </a:xfrm>
                <a:custGeom>
                  <a:avLst/>
                  <a:gdLst>
                    <a:gd name="T0" fmla="*/ 141 w 247"/>
                    <a:gd name="T1" fmla="*/ 247 h 247"/>
                    <a:gd name="T2" fmla="*/ 106 w 247"/>
                    <a:gd name="T3" fmla="*/ 247 h 247"/>
                    <a:gd name="T4" fmla="*/ 0 w 247"/>
                    <a:gd name="T5" fmla="*/ 141 h 247"/>
                    <a:gd name="T6" fmla="*/ 0 w 247"/>
                    <a:gd name="T7" fmla="*/ 106 h 247"/>
                    <a:gd name="T8" fmla="*/ 106 w 247"/>
                    <a:gd name="T9" fmla="*/ 0 h 247"/>
                    <a:gd name="T10" fmla="*/ 141 w 247"/>
                    <a:gd name="T11" fmla="*/ 0 h 247"/>
                    <a:gd name="T12" fmla="*/ 247 w 247"/>
                    <a:gd name="T13" fmla="*/ 106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200"/>
                        <a:pt x="0" y="141"/>
                      </a:cubicBezTo>
                      <a:cubicBezTo>
                        <a:pt x="0" y="106"/>
                        <a:pt x="0" y="106"/>
                        <a:pt x="0" y="106"/>
                      </a:cubicBezTo>
                      <a:cubicBezTo>
                        <a:pt x="0" y="47"/>
                        <a:pt x="47" y="0"/>
                        <a:pt x="106" y="0"/>
                      </a:cubicBezTo>
                      <a:cubicBezTo>
                        <a:pt x="141" y="0"/>
                        <a:pt x="141" y="0"/>
                        <a:pt x="141" y="0"/>
                      </a:cubicBezTo>
                      <a:cubicBezTo>
                        <a:pt x="200" y="0"/>
                        <a:pt x="247" y="47"/>
                        <a:pt x="247" y="106"/>
                      </a:cubicBezTo>
                      <a:cubicBezTo>
                        <a:pt x="247" y="141"/>
                        <a:pt x="247" y="141"/>
                        <a:pt x="247" y="141"/>
                      </a:cubicBezTo>
                      <a:cubicBezTo>
                        <a:pt x="247" y="200"/>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9" name="Freeform 240">
                  <a:extLst>
                    <a:ext uri="{FF2B5EF4-FFF2-40B4-BE49-F238E27FC236}">
                      <a16:creationId xmlns:a16="http://schemas.microsoft.com/office/drawing/2014/main" id="{2F5E1BB8-3590-EF29-76E7-B6DA33AE48F5}"/>
                    </a:ext>
                  </a:extLst>
                </p:cNvPr>
                <p:cNvSpPr>
                  <a:spLocks/>
                </p:cNvSpPr>
                <p:nvPr/>
              </p:nvSpPr>
              <p:spPr bwMode="auto">
                <a:xfrm>
                  <a:off x="-9191768" y="14370510"/>
                  <a:ext cx="749300" cy="749300"/>
                </a:xfrm>
                <a:custGeom>
                  <a:avLst/>
                  <a:gdLst>
                    <a:gd name="T0" fmla="*/ 142 w 247"/>
                    <a:gd name="T1" fmla="*/ 247 h 247"/>
                    <a:gd name="T2" fmla="*/ 106 w 247"/>
                    <a:gd name="T3" fmla="*/ 247 h 247"/>
                    <a:gd name="T4" fmla="*/ 0 w 247"/>
                    <a:gd name="T5" fmla="*/ 141 h 247"/>
                    <a:gd name="T6" fmla="*/ 0 w 247"/>
                    <a:gd name="T7" fmla="*/ 106 h 247"/>
                    <a:gd name="T8" fmla="*/ 106 w 247"/>
                    <a:gd name="T9" fmla="*/ 0 h 247"/>
                    <a:gd name="T10" fmla="*/ 142 w 247"/>
                    <a:gd name="T11" fmla="*/ 0 h 247"/>
                    <a:gd name="T12" fmla="*/ 247 w 247"/>
                    <a:gd name="T13" fmla="*/ 106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200"/>
                        <a:pt x="0" y="141"/>
                      </a:cubicBezTo>
                      <a:cubicBezTo>
                        <a:pt x="0" y="106"/>
                        <a:pt x="0" y="106"/>
                        <a:pt x="0" y="106"/>
                      </a:cubicBezTo>
                      <a:cubicBezTo>
                        <a:pt x="0" y="47"/>
                        <a:pt x="48" y="0"/>
                        <a:pt x="106" y="0"/>
                      </a:cubicBezTo>
                      <a:cubicBezTo>
                        <a:pt x="142" y="0"/>
                        <a:pt x="142" y="0"/>
                        <a:pt x="142" y="0"/>
                      </a:cubicBezTo>
                      <a:cubicBezTo>
                        <a:pt x="200" y="0"/>
                        <a:pt x="247" y="47"/>
                        <a:pt x="247" y="106"/>
                      </a:cubicBezTo>
                      <a:cubicBezTo>
                        <a:pt x="247" y="141"/>
                        <a:pt x="247" y="141"/>
                        <a:pt x="247" y="141"/>
                      </a:cubicBezTo>
                      <a:cubicBezTo>
                        <a:pt x="247" y="200"/>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0" name="Freeform 241">
                  <a:extLst>
                    <a:ext uri="{FF2B5EF4-FFF2-40B4-BE49-F238E27FC236}">
                      <a16:creationId xmlns:a16="http://schemas.microsoft.com/office/drawing/2014/main" id="{7AA059C7-CAA4-CA51-3814-6221971F0903}"/>
                    </a:ext>
                  </a:extLst>
                </p:cNvPr>
                <p:cNvSpPr>
                  <a:spLocks/>
                </p:cNvSpPr>
                <p:nvPr/>
              </p:nvSpPr>
              <p:spPr bwMode="auto">
                <a:xfrm>
                  <a:off x="-12406456" y="15383335"/>
                  <a:ext cx="746125" cy="749300"/>
                </a:xfrm>
                <a:custGeom>
                  <a:avLst/>
                  <a:gdLst>
                    <a:gd name="T0" fmla="*/ 141 w 246"/>
                    <a:gd name="T1" fmla="*/ 247 h 247"/>
                    <a:gd name="T2" fmla="*/ 105 w 246"/>
                    <a:gd name="T3" fmla="*/ 247 h 247"/>
                    <a:gd name="T4" fmla="*/ 0 w 246"/>
                    <a:gd name="T5" fmla="*/ 141 h 247"/>
                    <a:gd name="T6" fmla="*/ 0 w 246"/>
                    <a:gd name="T7" fmla="*/ 105 h 247"/>
                    <a:gd name="T8" fmla="*/ 105 w 246"/>
                    <a:gd name="T9" fmla="*/ 0 h 247"/>
                    <a:gd name="T10" fmla="*/ 141 w 246"/>
                    <a:gd name="T11" fmla="*/ 0 h 247"/>
                    <a:gd name="T12" fmla="*/ 246 w 246"/>
                    <a:gd name="T13" fmla="*/ 105 h 247"/>
                    <a:gd name="T14" fmla="*/ 246 w 246"/>
                    <a:gd name="T15" fmla="*/ 141 h 247"/>
                    <a:gd name="T16" fmla="*/ 141 w 246"/>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6" y="47"/>
                        <a:pt x="246" y="105"/>
                      </a:cubicBezTo>
                      <a:cubicBezTo>
                        <a:pt x="246" y="141"/>
                        <a:pt x="246" y="141"/>
                        <a:pt x="246" y="141"/>
                      </a:cubicBezTo>
                      <a:cubicBezTo>
                        <a:pt x="246"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1" name="Freeform 242">
                  <a:extLst>
                    <a:ext uri="{FF2B5EF4-FFF2-40B4-BE49-F238E27FC236}">
                      <a16:creationId xmlns:a16="http://schemas.microsoft.com/office/drawing/2014/main" id="{CBC1C03F-AAE1-36F4-7911-56EC78505DAA}"/>
                    </a:ext>
                  </a:extLst>
                </p:cNvPr>
                <p:cNvSpPr>
                  <a:spLocks/>
                </p:cNvSpPr>
                <p:nvPr/>
              </p:nvSpPr>
              <p:spPr bwMode="auto">
                <a:xfrm>
                  <a:off x="-11334893" y="15383335"/>
                  <a:ext cx="749300" cy="749300"/>
                </a:xfrm>
                <a:custGeom>
                  <a:avLst/>
                  <a:gdLst>
                    <a:gd name="T0" fmla="*/ 141 w 247"/>
                    <a:gd name="T1" fmla="*/ 247 h 247"/>
                    <a:gd name="T2" fmla="*/ 105 w 247"/>
                    <a:gd name="T3" fmla="*/ 247 h 247"/>
                    <a:gd name="T4" fmla="*/ 0 w 247"/>
                    <a:gd name="T5" fmla="*/ 141 h 247"/>
                    <a:gd name="T6" fmla="*/ 0 w 247"/>
                    <a:gd name="T7" fmla="*/ 105 h 247"/>
                    <a:gd name="T8" fmla="*/ 105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5" y="247"/>
                        <a:pt x="105" y="247"/>
                        <a:pt x="105" y="247"/>
                      </a:cubicBezTo>
                      <a:cubicBezTo>
                        <a:pt x="47" y="247"/>
                        <a:pt x="0" y="199"/>
                        <a:pt x="0" y="141"/>
                      </a:cubicBezTo>
                      <a:cubicBezTo>
                        <a:pt x="0" y="105"/>
                        <a:pt x="0" y="105"/>
                        <a:pt x="0" y="105"/>
                      </a:cubicBezTo>
                      <a:cubicBezTo>
                        <a:pt x="0" y="47"/>
                        <a:pt x="47" y="0"/>
                        <a:pt x="105" y="0"/>
                      </a:cubicBezTo>
                      <a:cubicBezTo>
                        <a:pt x="141" y="0"/>
                        <a:pt x="141" y="0"/>
                        <a:pt x="141" y="0"/>
                      </a:cubicBezTo>
                      <a:cubicBezTo>
                        <a:pt x="199" y="0"/>
                        <a:pt x="247" y="47"/>
                        <a:pt x="247" y="105"/>
                      </a:cubicBezTo>
                      <a:cubicBezTo>
                        <a:pt x="247" y="141"/>
                        <a:pt x="247" y="141"/>
                        <a:pt x="247" y="141"/>
                      </a:cubicBezTo>
                      <a:cubicBezTo>
                        <a:pt x="247" y="199"/>
                        <a:pt x="199"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2" name="Freeform 243">
                  <a:extLst>
                    <a:ext uri="{FF2B5EF4-FFF2-40B4-BE49-F238E27FC236}">
                      <a16:creationId xmlns:a16="http://schemas.microsoft.com/office/drawing/2014/main" id="{CE2825C2-0A6B-74BC-8164-90A6B0A46A35}"/>
                    </a:ext>
                  </a:extLst>
                </p:cNvPr>
                <p:cNvSpPr>
                  <a:spLocks/>
                </p:cNvSpPr>
                <p:nvPr/>
              </p:nvSpPr>
              <p:spPr bwMode="auto">
                <a:xfrm>
                  <a:off x="-10263331" y="15383335"/>
                  <a:ext cx="749300" cy="749300"/>
                </a:xfrm>
                <a:custGeom>
                  <a:avLst/>
                  <a:gdLst>
                    <a:gd name="T0" fmla="*/ 141 w 247"/>
                    <a:gd name="T1" fmla="*/ 247 h 247"/>
                    <a:gd name="T2" fmla="*/ 106 w 247"/>
                    <a:gd name="T3" fmla="*/ 247 h 247"/>
                    <a:gd name="T4" fmla="*/ 0 w 247"/>
                    <a:gd name="T5" fmla="*/ 141 h 247"/>
                    <a:gd name="T6" fmla="*/ 0 w 247"/>
                    <a:gd name="T7" fmla="*/ 105 h 247"/>
                    <a:gd name="T8" fmla="*/ 106 w 247"/>
                    <a:gd name="T9" fmla="*/ 0 h 247"/>
                    <a:gd name="T10" fmla="*/ 141 w 247"/>
                    <a:gd name="T11" fmla="*/ 0 h 247"/>
                    <a:gd name="T12" fmla="*/ 247 w 247"/>
                    <a:gd name="T13" fmla="*/ 105 h 247"/>
                    <a:gd name="T14" fmla="*/ 247 w 247"/>
                    <a:gd name="T15" fmla="*/ 141 h 247"/>
                    <a:gd name="T16" fmla="*/ 141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1" y="247"/>
                      </a:moveTo>
                      <a:cubicBezTo>
                        <a:pt x="106" y="247"/>
                        <a:pt x="106" y="247"/>
                        <a:pt x="106" y="247"/>
                      </a:cubicBezTo>
                      <a:cubicBezTo>
                        <a:pt x="47" y="247"/>
                        <a:pt x="0" y="199"/>
                        <a:pt x="0" y="141"/>
                      </a:cubicBezTo>
                      <a:cubicBezTo>
                        <a:pt x="0" y="105"/>
                        <a:pt x="0" y="105"/>
                        <a:pt x="0" y="105"/>
                      </a:cubicBezTo>
                      <a:cubicBezTo>
                        <a:pt x="0" y="47"/>
                        <a:pt x="47" y="0"/>
                        <a:pt x="106" y="0"/>
                      </a:cubicBezTo>
                      <a:cubicBezTo>
                        <a:pt x="141" y="0"/>
                        <a:pt x="141" y="0"/>
                        <a:pt x="141" y="0"/>
                      </a:cubicBezTo>
                      <a:cubicBezTo>
                        <a:pt x="200" y="0"/>
                        <a:pt x="247" y="47"/>
                        <a:pt x="247" y="105"/>
                      </a:cubicBezTo>
                      <a:cubicBezTo>
                        <a:pt x="247" y="141"/>
                        <a:pt x="247" y="141"/>
                        <a:pt x="247" y="141"/>
                      </a:cubicBezTo>
                      <a:cubicBezTo>
                        <a:pt x="247" y="199"/>
                        <a:pt x="200" y="247"/>
                        <a:pt x="141"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3" name="Freeform 244">
                  <a:extLst>
                    <a:ext uri="{FF2B5EF4-FFF2-40B4-BE49-F238E27FC236}">
                      <a16:creationId xmlns:a16="http://schemas.microsoft.com/office/drawing/2014/main" id="{C460DEC1-5D5E-2AD9-8D66-FC6EA44FE958}"/>
                    </a:ext>
                  </a:extLst>
                </p:cNvPr>
                <p:cNvSpPr>
                  <a:spLocks/>
                </p:cNvSpPr>
                <p:nvPr/>
              </p:nvSpPr>
              <p:spPr bwMode="auto">
                <a:xfrm>
                  <a:off x="-9191768" y="15383335"/>
                  <a:ext cx="749300" cy="749300"/>
                </a:xfrm>
                <a:custGeom>
                  <a:avLst/>
                  <a:gdLst>
                    <a:gd name="T0" fmla="*/ 142 w 247"/>
                    <a:gd name="T1" fmla="*/ 247 h 247"/>
                    <a:gd name="T2" fmla="*/ 106 w 247"/>
                    <a:gd name="T3" fmla="*/ 247 h 247"/>
                    <a:gd name="T4" fmla="*/ 0 w 247"/>
                    <a:gd name="T5" fmla="*/ 141 h 247"/>
                    <a:gd name="T6" fmla="*/ 0 w 247"/>
                    <a:gd name="T7" fmla="*/ 105 h 247"/>
                    <a:gd name="T8" fmla="*/ 106 w 247"/>
                    <a:gd name="T9" fmla="*/ 0 h 247"/>
                    <a:gd name="T10" fmla="*/ 142 w 247"/>
                    <a:gd name="T11" fmla="*/ 0 h 247"/>
                    <a:gd name="T12" fmla="*/ 247 w 247"/>
                    <a:gd name="T13" fmla="*/ 105 h 247"/>
                    <a:gd name="T14" fmla="*/ 247 w 247"/>
                    <a:gd name="T15" fmla="*/ 141 h 247"/>
                    <a:gd name="T16" fmla="*/ 142 w 247"/>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42" y="247"/>
                      </a:moveTo>
                      <a:cubicBezTo>
                        <a:pt x="106" y="247"/>
                        <a:pt x="106" y="247"/>
                        <a:pt x="106" y="247"/>
                      </a:cubicBezTo>
                      <a:cubicBezTo>
                        <a:pt x="48" y="247"/>
                        <a:pt x="0" y="199"/>
                        <a:pt x="0" y="141"/>
                      </a:cubicBezTo>
                      <a:cubicBezTo>
                        <a:pt x="0" y="105"/>
                        <a:pt x="0" y="105"/>
                        <a:pt x="0" y="105"/>
                      </a:cubicBezTo>
                      <a:cubicBezTo>
                        <a:pt x="0" y="47"/>
                        <a:pt x="48" y="0"/>
                        <a:pt x="106" y="0"/>
                      </a:cubicBezTo>
                      <a:cubicBezTo>
                        <a:pt x="142" y="0"/>
                        <a:pt x="142" y="0"/>
                        <a:pt x="142" y="0"/>
                      </a:cubicBezTo>
                      <a:cubicBezTo>
                        <a:pt x="200" y="0"/>
                        <a:pt x="247" y="47"/>
                        <a:pt x="247" y="105"/>
                      </a:cubicBezTo>
                      <a:cubicBezTo>
                        <a:pt x="247" y="141"/>
                        <a:pt x="247" y="141"/>
                        <a:pt x="247" y="141"/>
                      </a:cubicBezTo>
                      <a:cubicBezTo>
                        <a:pt x="247" y="199"/>
                        <a:pt x="200" y="247"/>
                        <a:pt x="142"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grpSp>
          <p:nvGrpSpPr>
            <p:cNvPr id="14" name="Group 13">
              <a:extLst>
                <a:ext uri="{FF2B5EF4-FFF2-40B4-BE49-F238E27FC236}">
                  <a16:creationId xmlns:a16="http://schemas.microsoft.com/office/drawing/2014/main" id="{AE4E7699-C657-0988-EF46-CC4A9DC86B90}"/>
                </a:ext>
              </a:extLst>
            </p:cNvPr>
            <p:cNvGrpSpPr/>
            <p:nvPr/>
          </p:nvGrpSpPr>
          <p:grpSpPr>
            <a:xfrm>
              <a:off x="7092304" y="2815337"/>
              <a:ext cx="522583" cy="1404709"/>
              <a:chOff x="-4999037" y="-1195388"/>
              <a:chExt cx="3362324" cy="9037956"/>
            </a:xfrm>
          </p:grpSpPr>
          <p:sp>
            <p:nvSpPr>
              <p:cNvPr id="107" name="Freeform 54">
                <a:extLst>
                  <a:ext uri="{FF2B5EF4-FFF2-40B4-BE49-F238E27FC236}">
                    <a16:creationId xmlns:a16="http://schemas.microsoft.com/office/drawing/2014/main" id="{80AE9AFF-59BC-81EC-5245-04B69ACC86DE}"/>
                  </a:ext>
                </a:extLst>
              </p:cNvPr>
              <p:cNvSpPr>
                <a:spLocks/>
              </p:cNvSpPr>
              <p:nvPr/>
            </p:nvSpPr>
            <p:spPr bwMode="auto">
              <a:xfrm>
                <a:off x="-4999037" y="-1195388"/>
                <a:ext cx="3362324" cy="9020175"/>
              </a:xfrm>
              <a:custGeom>
                <a:avLst/>
                <a:gdLst>
                  <a:gd name="T0" fmla="*/ 2118 w 2118"/>
                  <a:gd name="T1" fmla="*/ 5682 h 5682"/>
                  <a:gd name="T2" fmla="*/ 0 w 2118"/>
                  <a:gd name="T3" fmla="*/ 5682 h 5682"/>
                  <a:gd name="T4" fmla="*/ 0 w 2118"/>
                  <a:gd name="T5" fmla="*/ 325 h 5682"/>
                  <a:gd name="T6" fmla="*/ 2118 w 2118"/>
                  <a:gd name="T7" fmla="*/ 0 h 5682"/>
                  <a:gd name="T8" fmla="*/ 2118 w 2118"/>
                  <a:gd name="T9" fmla="*/ 5682 h 5682"/>
                </a:gdLst>
                <a:ahLst/>
                <a:cxnLst>
                  <a:cxn ang="0">
                    <a:pos x="T0" y="T1"/>
                  </a:cxn>
                  <a:cxn ang="0">
                    <a:pos x="T2" y="T3"/>
                  </a:cxn>
                  <a:cxn ang="0">
                    <a:pos x="T4" y="T5"/>
                  </a:cxn>
                  <a:cxn ang="0">
                    <a:pos x="T6" y="T7"/>
                  </a:cxn>
                  <a:cxn ang="0">
                    <a:pos x="T8" y="T9"/>
                  </a:cxn>
                </a:cxnLst>
                <a:rect l="0" t="0" r="r" b="b"/>
                <a:pathLst>
                  <a:path w="2118" h="5682">
                    <a:moveTo>
                      <a:pt x="2118" y="5682"/>
                    </a:moveTo>
                    <a:lnTo>
                      <a:pt x="0" y="5682"/>
                    </a:lnTo>
                    <a:lnTo>
                      <a:pt x="0" y="325"/>
                    </a:lnTo>
                    <a:lnTo>
                      <a:pt x="2118" y="0"/>
                    </a:lnTo>
                    <a:lnTo>
                      <a:pt x="2118" y="5682"/>
                    </a:ln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8" name="Rectangle 55">
                <a:extLst>
                  <a:ext uri="{FF2B5EF4-FFF2-40B4-BE49-F238E27FC236}">
                    <a16:creationId xmlns:a16="http://schemas.microsoft.com/office/drawing/2014/main" id="{4534C9DF-58AD-0F89-DAFB-7858213C091D}"/>
                  </a:ext>
                </a:extLst>
              </p:cNvPr>
              <p:cNvSpPr>
                <a:spLocks noChangeArrowheads="1"/>
              </p:cNvSpPr>
              <p:nvPr/>
            </p:nvSpPr>
            <p:spPr bwMode="auto">
              <a:xfrm>
                <a:off x="-4746625" y="-471488"/>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9" name="Rectangle 56">
                <a:extLst>
                  <a:ext uri="{FF2B5EF4-FFF2-40B4-BE49-F238E27FC236}">
                    <a16:creationId xmlns:a16="http://schemas.microsoft.com/office/drawing/2014/main" id="{D68296C8-F163-368E-7BB7-1044FF17E19A}"/>
                  </a:ext>
                </a:extLst>
              </p:cNvPr>
              <p:cNvSpPr>
                <a:spLocks noChangeArrowheads="1"/>
              </p:cNvSpPr>
              <p:nvPr/>
            </p:nvSpPr>
            <p:spPr bwMode="auto">
              <a:xfrm>
                <a:off x="-4746625" y="82550"/>
                <a:ext cx="2857500" cy="311150"/>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0" name="Rectangle 57">
                <a:extLst>
                  <a:ext uri="{FF2B5EF4-FFF2-40B4-BE49-F238E27FC236}">
                    <a16:creationId xmlns:a16="http://schemas.microsoft.com/office/drawing/2014/main" id="{CCFABF3E-DCB1-BAF7-E48D-AF50A1646962}"/>
                  </a:ext>
                </a:extLst>
              </p:cNvPr>
              <p:cNvSpPr>
                <a:spLocks noChangeArrowheads="1"/>
              </p:cNvSpPr>
              <p:nvPr/>
            </p:nvSpPr>
            <p:spPr bwMode="auto">
              <a:xfrm>
                <a:off x="-4746625" y="639763"/>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1" name="Rectangle 58">
                <a:extLst>
                  <a:ext uri="{FF2B5EF4-FFF2-40B4-BE49-F238E27FC236}">
                    <a16:creationId xmlns:a16="http://schemas.microsoft.com/office/drawing/2014/main" id="{D42598B6-C44A-5ED6-6D90-F74EAD56EDE1}"/>
                  </a:ext>
                </a:extLst>
              </p:cNvPr>
              <p:cNvSpPr>
                <a:spLocks noChangeArrowheads="1"/>
              </p:cNvSpPr>
              <p:nvPr/>
            </p:nvSpPr>
            <p:spPr bwMode="auto">
              <a:xfrm>
                <a:off x="-4746625" y="1195388"/>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2" name="Rectangle 59">
                <a:extLst>
                  <a:ext uri="{FF2B5EF4-FFF2-40B4-BE49-F238E27FC236}">
                    <a16:creationId xmlns:a16="http://schemas.microsoft.com/office/drawing/2014/main" id="{70230A67-B23F-F6D2-20C6-8BDA3E27074E}"/>
                  </a:ext>
                </a:extLst>
              </p:cNvPr>
              <p:cNvSpPr>
                <a:spLocks noChangeArrowheads="1"/>
              </p:cNvSpPr>
              <p:nvPr/>
            </p:nvSpPr>
            <p:spPr bwMode="auto">
              <a:xfrm>
                <a:off x="-4746625" y="1751013"/>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3" name="Rectangle 60">
                <a:extLst>
                  <a:ext uri="{FF2B5EF4-FFF2-40B4-BE49-F238E27FC236}">
                    <a16:creationId xmlns:a16="http://schemas.microsoft.com/office/drawing/2014/main" id="{0E4C5C9B-63CC-3E77-88B2-16E850F97F75}"/>
                  </a:ext>
                </a:extLst>
              </p:cNvPr>
              <p:cNvSpPr>
                <a:spLocks noChangeArrowheads="1"/>
              </p:cNvSpPr>
              <p:nvPr/>
            </p:nvSpPr>
            <p:spPr bwMode="auto">
              <a:xfrm>
                <a:off x="-4746625" y="2306638"/>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4" name="Rectangle 61">
                <a:extLst>
                  <a:ext uri="{FF2B5EF4-FFF2-40B4-BE49-F238E27FC236}">
                    <a16:creationId xmlns:a16="http://schemas.microsoft.com/office/drawing/2014/main" id="{1A076496-F5AB-08BF-21F1-7B4A6D42D184}"/>
                  </a:ext>
                </a:extLst>
              </p:cNvPr>
              <p:cNvSpPr>
                <a:spLocks noChangeArrowheads="1"/>
              </p:cNvSpPr>
              <p:nvPr/>
            </p:nvSpPr>
            <p:spPr bwMode="auto">
              <a:xfrm>
                <a:off x="-4746625" y="2862263"/>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5" name="Rectangle 62">
                <a:extLst>
                  <a:ext uri="{FF2B5EF4-FFF2-40B4-BE49-F238E27FC236}">
                    <a16:creationId xmlns:a16="http://schemas.microsoft.com/office/drawing/2014/main" id="{3108E6F8-7911-689C-AA87-FD81C3CEC0CC}"/>
                  </a:ext>
                </a:extLst>
              </p:cNvPr>
              <p:cNvSpPr>
                <a:spLocks noChangeArrowheads="1"/>
              </p:cNvSpPr>
              <p:nvPr/>
            </p:nvSpPr>
            <p:spPr bwMode="auto">
              <a:xfrm>
                <a:off x="-4746625" y="3417888"/>
                <a:ext cx="2857500" cy="311150"/>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6" name="Rectangle 63">
                <a:extLst>
                  <a:ext uri="{FF2B5EF4-FFF2-40B4-BE49-F238E27FC236}">
                    <a16:creationId xmlns:a16="http://schemas.microsoft.com/office/drawing/2014/main" id="{8C1E8502-245F-FAFC-64E6-AA8D1F0DD6E5}"/>
                  </a:ext>
                </a:extLst>
              </p:cNvPr>
              <p:cNvSpPr>
                <a:spLocks noChangeArrowheads="1"/>
              </p:cNvSpPr>
              <p:nvPr/>
            </p:nvSpPr>
            <p:spPr bwMode="auto">
              <a:xfrm>
                <a:off x="-4746625" y="3973513"/>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7" name="Rectangle 64">
                <a:extLst>
                  <a:ext uri="{FF2B5EF4-FFF2-40B4-BE49-F238E27FC236}">
                    <a16:creationId xmlns:a16="http://schemas.microsoft.com/office/drawing/2014/main" id="{77F13EF0-F7B7-2075-44BC-F0C8E65F3FD4}"/>
                  </a:ext>
                </a:extLst>
              </p:cNvPr>
              <p:cNvSpPr>
                <a:spLocks noChangeArrowheads="1"/>
              </p:cNvSpPr>
              <p:nvPr/>
            </p:nvSpPr>
            <p:spPr bwMode="auto">
              <a:xfrm>
                <a:off x="-4746625" y="4529138"/>
                <a:ext cx="2857500" cy="311150"/>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8" name="Rectangle 65">
                <a:extLst>
                  <a:ext uri="{FF2B5EF4-FFF2-40B4-BE49-F238E27FC236}">
                    <a16:creationId xmlns:a16="http://schemas.microsoft.com/office/drawing/2014/main" id="{9CE7CEAA-9F9E-6DBC-9B22-FB1EA4C62C35}"/>
                  </a:ext>
                </a:extLst>
              </p:cNvPr>
              <p:cNvSpPr>
                <a:spLocks noChangeArrowheads="1"/>
              </p:cNvSpPr>
              <p:nvPr/>
            </p:nvSpPr>
            <p:spPr bwMode="auto">
              <a:xfrm>
                <a:off x="-4746625" y="5084763"/>
                <a:ext cx="2857500" cy="309563"/>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19" name="Rectangle 66">
                <a:extLst>
                  <a:ext uri="{FF2B5EF4-FFF2-40B4-BE49-F238E27FC236}">
                    <a16:creationId xmlns:a16="http://schemas.microsoft.com/office/drawing/2014/main" id="{AAADE048-4CAB-D58A-CEB2-FBAE00AEABEF}"/>
                  </a:ext>
                </a:extLst>
              </p:cNvPr>
              <p:cNvSpPr>
                <a:spLocks noChangeArrowheads="1"/>
              </p:cNvSpPr>
              <p:nvPr/>
            </p:nvSpPr>
            <p:spPr bwMode="auto">
              <a:xfrm>
                <a:off x="-4746625" y="5640388"/>
                <a:ext cx="2857500" cy="311150"/>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20" name="Rectangle 67">
                <a:extLst>
                  <a:ext uri="{FF2B5EF4-FFF2-40B4-BE49-F238E27FC236}">
                    <a16:creationId xmlns:a16="http://schemas.microsoft.com/office/drawing/2014/main" id="{033D3CD2-5506-CAB6-B21A-B38D31D21FAD}"/>
                  </a:ext>
                </a:extLst>
              </p:cNvPr>
              <p:cNvSpPr>
                <a:spLocks noChangeArrowheads="1"/>
              </p:cNvSpPr>
              <p:nvPr/>
            </p:nvSpPr>
            <p:spPr bwMode="auto">
              <a:xfrm>
                <a:off x="-4746625" y="6196013"/>
                <a:ext cx="2857500" cy="311150"/>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21" name="Rectangle 68">
                <a:extLst>
                  <a:ext uri="{FF2B5EF4-FFF2-40B4-BE49-F238E27FC236}">
                    <a16:creationId xmlns:a16="http://schemas.microsoft.com/office/drawing/2014/main" id="{7B370537-A03F-757F-13B0-AB5BE503BF43}"/>
                  </a:ext>
                </a:extLst>
              </p:cNvPr>
              <p:cNvSpPr>
                <a:spLocks noChangeArrowheads="1"/>
              </p:cNvSpPr>
              <p:nvPr/>
            </p:nvSpPr>
            <p:spPr bwMode="auto">
              <a:xfrm>
                <a:off x="-4132263" y="6717030"/>
                <a:ext cx="1628775" cy="1125538"/>
              </a:xfrm>
              <a:prstGeom prst="rect">
                <a:avLst/>
              </a:prstGeom>
              <a:solidFill>
                <a:schemeClr val="accent6">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5" name="Group 14">
              <a:extLst>
                <a:ext uri="{FF2B5EF4-FFF2-40B4-BE49-F238E27FC236}">
                  <a16:creationId xmlns:a16="http://schemas.microsoft.com/office/drawing/2014/main" id="{2A04F426-BD4A-9D7E-B9B9-F715C6E9F322}"/>
                </a:ext>
              </a:extLst>
            </p:cNvPr>
            <p:cNvGrpSpPr/>
            <p:nvPr/>
          </p:nvGrpSpPr>
          <p:grpSpPr>
            <a:xfrm>
              <a:off x="5509008" y="2744350"/>
              <a:ext cx="548892" cy="1487013"/>
              <a:chOff x="-3254375" y="2911476"/>
              <a:chExt cx="2019299" cy="5470525"/>
            </a:xfrm>
          </p:grpSpPr>
          <p:sp>
            <p:nvSpPr>
              <p:cNvPr id="91" name="Freeform 73">
                <a:extLst>
                  <a:ext uri="{FF2B5EF4-FFF2-40B4-BE49-F238E27FC236}">
                    <a16:creationId xmlns:a16="http://schemas.microsoft.com/office/drawing/2014/main" id="{38C2B45E-D77A-5B06-898C-B9C8C33F3F0A}"/>
                  </a:ext>
                </a:extLst>
              </p:cNvPr>
              <p:cNvSpPr>
                <a:spLocks/>
              </p:cNvSpPr>
              <p:nvPr/>
            </p:nvSpPr>
            <p:spPr bwMode="auto">
              <a:xfrm>
                <a:off x="-3254375" y="2911476"/>
                <a:ext cx="2019299" cy="5416550"/>
              </a:xfrm>
              <a:custGeom>
                <a:avLst/>
                <a:gdLst>
                  <a:gd name="T0" fmla="*/ 1272 w 1272"/>
                  <a:gd name="T1" fmla="*/ 3412 h 3412"/>
                  <a:gd name="T2" fmla="*/ 0 w 1272"/>
                  <a:gd name="T3" fmla="*/ 3412 h 3412"/>
                  <a:gd name="T4" fmla="*/ 0 w 1272"/>
                  <a:gd name="T5" fmla="*/ 196 h 3412"/>
                  <a:gd name="T6" fmla="*/ 1272 w 1272"/>
                  <a:gd name="T7" fmla="*/ 0 h 3412"/>
                  <a:gd name="T8" fmla="*/ 1272 w 1272"/>
                  <a:gd name="T9" fmla="*/ 3412 h 3412"/>
                </a:gdLst>
                <a:ahLst/>
                <a:cxnLst>
                  <a:cxn ang="0">
                    <a:pos x="T0" y="T1"/>
                  </a:cxn>
                  <a:cxn ang="0">
                    <a:pos x="T2" y="T3"/>
                  </a:cxn>
                  <a:cxn ang="0">
                    <a:pos x="T4" y="T5"/>
                  </a:cxn>
                  <a:cxn ang="0">
                    <a:pos x="T6" y="T7"/>
                  </a:cxn>
                  <a:cxn ang="0">
                    <a:pos x="T8" y="T9"/>
                  </a:cxn>
                </a:cxnLst>
                <a:rect l="0" t="0" r="r" b="b"/>
                <a:pathLst>
                  <a:path w="1272" h="3412">
                    <a:moveTo>
                      <a:pt x="1272" y="3412"/>
                    </a:moveTo>
                    <a:lnTo>
                      <a:pt x="0" y="3412"/>
                    </a:lnTo>
                    <a:lnTo>
                      <a:pt x="0" y="196"/>
                    </a:lnTo>
                    <a:lnTo>
                      <a:pt x="1272" y="0"/>
                    </a:lnTo>
                    <a:lnTo>
                      <a:pt x="1272" y="3412"/>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2" name="Rectangle 74">
                <a:extLst>
                  <a:ext uri="{FF2B5EF4-FFF2-40B4-BE49-F238E27FC236}">
                    <a16:creationId xmlns:a16="http://schemas.microsoft.com/office/drawing/2014/main" id="{A75E7CC5-A074-926F-4CB4-9FA77ED54A27}"/>
                  </a:ext>
                </a:extLst>
              </p:cNvPr>
              <p:cNvSpPr>
                <a:spLocks noChangeArrowheads="1"/>
              </p:cNvSpPr>
              <p:nvPr/>
            </p:nvSpPr>
            <p:spPr bwMode="auto">
              <a:xfrm>
                <a:off x="-3103563" y="3346451"/>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3" name="Rectangle 75">
                <a:extLst>
                  <a:ext uri="{FF2B5EF4-FFF2-40B4-BE49-F238E27FC236}">
                    <a16:creationId xmlns:a16="http://schemas.microsoft.com/office/drawing/2014/main" id="{5F1E3B38-8F9A-55C9-2A77-31C5FB876A4F}"/>
                  </a:ext>
                </a:extLst>
              </p:cNvPr>
              <p:cNvSpPr>
                <a:spLocks noChangeArrowheads="1"/>
              </p:cNvSpPr>
              <p:nvPr/>
            </p:nvSpPr>
            <p:spPr bwMode="auto">
              <a:xfrm>
                <a:off x="-3103563" y="3679826"/>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4" name="Rectangle 76">
                <a:extLst>
                  <a:ext uri="{FF2B5EF4-FFF2-40B4-BE49-F238E27FC236}">
                    <a16:creationId xmlns:a16="http://schemas.microsoft.com/office/drawing/2014/main" id="{26F9BF12-B16F-F203-CFDE-9B0A58D03547}"/>
                  </a:ext>
                </a:extLst>
              </p:cNvPr>
              <p:cNvSpPr>
                <a:spLocks noChangeArrowheads="1"/>
              </p:cNvSpPr>
              <p:nvPr/>
            </p:nvSpPr>
            <p:spPr bwMode="auto">
              <a:xfrm>
                <a:off x="-3103563" y="4013201"/>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5" name="Rectangle 77">
                <a:extLst>
                  <a:ext uri="{FF2B5EF4-FFF2-40B4-BE49-F238E27FC236}">
                    <a16:creationId xmlns:a16="http://schemas.microsoft.com/office/drawing/2014/main" id="{C15E5DC1-3551-F6B9-8269-05981C849665}"/>
                  </a:ext>
                </a:extLst>
              </p:cNvPr>
              <p:cNvSpPr>
                <a:spLocks noChangeArrowheads="1"/>
              </p:cNvSpPr>
              <p:nvPr/>
            </p:nvSpPr>
            <p:spPr bwMode="auto">
              <a:xfrm>
                <a:off x="-3103563" y="4346576"/>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6" name="Rectangle 78">
                <a:extLst>
                  <a:ext uri="{FF2B5EF4-FFF2-40B4-BE49-F238E27FC236}">
                    <a16:creationId xmlns:a16="http://schemas.microsoft.com/office/drawing/2014/main" id="{14A7C282-FA1E-25FC-AA40-B67C4B2325F8}"/>
                  </a:ext>
                </a:extLst>
              </p:cNvPr>
              <p:cNvSpPr>
                <a:spLocks noChangeArrowheads="1"/>
              </p:cNvSpPr>
              <p:nvPr/>
            </p:nvSpPr>
            <p:spPr bwMode="auto">
              <a:xfrm>
                <a:off x="-3103563" y="4681538"/>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7" name="Rectangle 79">
                <a:extLst>
                  <a:ext uri="{FF2B5EF4-FFF2-40B4-BE49-F238E27FC236}">
                    <a16:creationId xmlns:a16="http://schemas.microsoft.com/office/drawing/2014/main" id="{F3498BF3-1346-16E0-35F7-90DC9E18E1E2}"/>
                  </a:ext>
                </a:extLst>
              </p:cNvPr>
              <p:cNvSpPr>
                <a:spLocks noChangeArrowheads="1"/>
              </p:cNvSpPr>
              <p:nvPr/>
            </p:nvSpPr>
            <p:spPr bwMode="auto">
              <a:xfrm>
                <a:off x="-3103563" y="5014913"/>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8" name="Rectangle 80">
                <a:extLst>
                  <a:ext uri="{FF2B5EF4-FFF2-40B4-BE49-F238E27FC236}">
                    <a16:creationId xmlns:a16="http://schemas.microsoft.com/office/drawing/2014/main" id="{15FAD7BB-DCF0-1DBA-E854-D2860D1A8BDB}"/>
                  </a:ext>
                </a:extLst>
              </p:cNvPr>
              <p:cNvSpPr>
                <a:spLocks noChangeArrowheads="1"/>
              </p:cNvSpPr>
              <p:nvPr/>
            </p:nvSpPr>
            <p:spPr bwMode="auto">
              <a:xfrm>
                <a:off x="-3103563" y="5348288"/>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9" name="Rectangle 81">
                <a:extLst>
                  <a:ext uri="{FF2B5EF4-FFF2-40B4-BE49-F238E27FC236}">
                    <a16:creationId xmlns:a16="http://schemas.microsoft.com/office/drawing/2014/main" id="{243D345E-E0EA-FB77-8C10-CF9F0890FA5D}"/>
                  </a:ext>
                </a:extLst>
              </p:cNvPr>
              <p:cNvSpPr>
                <a:spLocks noChangeArrowheads="1"/>
              </p:cNvSpPr>
              <p:nvPr/>
            </p:nvSpPr>
            <p:spPr bwMode="auto">
              <a:xfrm>
                <a:off x="-3103563" y="5683251"/>
                <a:ext cx="1716087" cy="184150"/>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0" name="Rectangle 82">
                <a:extLst>
                  <a:ext uri="{FF2B5EF4-FFF2-40B4-BE49-F238E27FC236}">
                    <a16:creationId xmlns:a16="http://schemas.microsoft.com/office/drawing/2014/main" id="{2EA20DA0-FE40-E408-CA51-989D836B51D5}"/>
                  </a:ext>
                </a:extLst>
              </p:cNvPr>
              <p:cNvSpPr>
                <a:spLocks noChangeArrowheads="1"/>
              </p:cNvSpPr>
              <p:nvPr/>
            </p:nvSpPr>
            <p:spPr bwMode="auto">
              <a:xfrm>
                <a:off x="-3103563" y="6016626"/>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1" name="Rectangle 83">
                <a:extLst>
                  <a:ext uri="{FF2B5EF4-FFF2-40B4-BE49-F238E27FC236}">
                    <a16:creationId xmlns:a16="http://schemas.microsoft.com/office/drawing/2014/main" id="{E90F0F9D-D6F1-9F9C-BF8D-8B5A739929DE}"/>
                  </a:ext>
                </a:extLst>
              </p:cNvPr>
              <p:cNvSpPr>
                <a:spLocks noChangeArrowheads="1"/>
              </p:cNvSpPr>
              <p:nvPr/>
            </p:nvSpPr>
            <p:spPr bwMode="auto">
              <a:xfrm>
                <a:off x="-3103563" y="6350001"/>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2" name="Rectangle 84">
                <a:extLst>
                  <a:ext uri="{FF2B5EF4-FFF2-40B4-BE49-F238E27FC236}">
                    <a16:creationId xmlns:a16="http://schemas.microsoft.com/office/drawing/2014/main" id="{1623885E-8EAA-0D6C-2FCC-587E892731A6}"/>
                  </a:ext>
                </a:extLst>
              </p:cNvPr>
              <p:cNvSpPr>
                <a:spLocks noChangeArrowheads="1"/>
              </p:cNvSpPr>
              <p:nvPr/>
            </p:nvSpPr>
            <p:spPr bwMode="auto">
              <a:xfrm>
                <a:off x="-3103563" y="6683376"/>
                <a:ext cx="1716087" cy="185738"/>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3" name="Rectangle 85">
                <a:extLst>
                  <a:ext uri="{FF2B5EF4-FFF2-40B4-BE49-F238E27FC236}">
                    <a16:creationId xmlns:a16="http://schemas.microsoft.com/office/drawing/2014/main" id="{C0D88B63-935A-FDA7-BBAD-51DF71EAF22F}"/>
                  </a:ext>
                </a:extLst>
              </p:cNvPr>
              <p:cNvSpPr>
                <a:spLocks noChangeArrowheads="1"/>
              </p:cNvSpPr>
              <p:nvPr/>
            </p:nvSpPr>
            <p:spPr bwMode="auto">
              <a:xfrm>
                <a:off x="-3103563" y="7016751"/>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4" name="Rectangle 86">
                <a:extLst>
                  <a:ext uri="{FF2B5EF4-FFF2-40B4-BE49-F238E27FC236}">
                    <a16:creationId xmlns:a16="http://schemas.microsoft.com/office/drawing/2014/main" id="{4B48B3F3-64A8-0FB7-8C9C-E9F4457FAAAB}"/>
                  </a:ext>
                </a:extLst>
              </p:cNvPr>
              <p:cNvSpPr>
                <a:spLocks noChangeArrowheads="1"/>
              </p:cNvSpPr>
              <p:nvPr/>
            </p:nvSpPr>
            <p:spPr bwMode="auto">
              <a:xfrm>
                <a:off x="-3103563" y="7350126"/>
                <a:ext cx="1716087" cy="18732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5" name="Rectangle 87">
                <a:extLst>
                  <a:ext uri="{FF2B5EF4-FFF2-40B4-BE49-F238E27FC236}">
                    <a16:creationId xmlns:a16="http://schemas.microsoft.com/office/drawing/2014/main" id="{57ECBFDA-1C0B-CDD2-8045-8CC5F78EBEE5}"/>
                  </a:ext>
                </a:extLst>
              </p:cNvPr>
              <p:cNvSpPr>
                <a:spLocks noChangeArrowheads="1"/>
              </p:cNvSpPr>
              <p:nvPr/>
            </p:nvSpPr>
            <p:spPr bwMode="auto">
              <a:xfrm>
                <a:off x="-2733675" y="7645401"/>
                <a:ext cx="976312" cy="676275"/>
              </a:xfrm>
              <a:prstGeom prst="rect">
                <a:avLst/>
              </a:prstGeom>
              <a:solidFill>
                <a:schemeClr val="bg1">
                  <a:lumMod val="6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06" name="Rectangle 88">
                <a:extLst>
                  <a:ext uri="{FF2B5EF4-FFF2-40B4-BE49-F238E27FC236}">
                    <a16:creationId xmlns:a16="http://schemas.microsoft.com/office/drawing/2014/main" id="{660262F1-37B2-3D03-ADF6-8AA9F7FE07CB}"/>
                  </a:ext>
                </a:extLst>
              </p:cNvPr>
              <p:cNvSpPr>
                <a:spLocks noChangeArrowheads="1"/>
              </p:cNvSpPr>
              <p:nvPr/>
            </p:nvSpPr>
            <p:spPr bwMode="auto">
              <a:xfrm>
                <a:off x="-2268538" y="3295651"/>
                <a:ext cx="46037" cy="5086350"/>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6" name="Group 15">
              <a:extLst>
                <a:ext uri="{FF2B5EF4-FFF2-40B4-BE49-F238E27FC236}">
                  <a16:creationId xmlns:a16="http://schemas.microsoft.com/office/drawing/2014/main" id="{C96511F3-4D81-75C0-6299-45890C373146}"/>
                </a:ext>
              </a:extLst>
            </p:cNvPr>
            <p:cNvGrpSpPr/>
            <p:nvPr/>
          </p:nvGrpSpPr>
          <p:grpSpPr>
            <a:xfrm>
              <a:off x="5121153" y="4013454"/>
              <a:ext cx="388998" cy="234081"/>
              <a:chOff x="9525" y="3175"/>
              <a:chExt cx="7154863" cy="4305464"/>
            </a:xfrm>
          </p:grpSpPr>
          <p:sp>
            <p:nvSpPr>
              <p:cNvPr id="88" name="Oval 156">
                <a:extLst>
                  <a:ext uri="{FF2B5EF4-FFF2-40B4-BE49-F238E27FC236}">
                    <a16:creationId xmlns:a16="http://schemas.microsoft.com/office/drawing/2014/main" id="{E4852714-917A-4E7E-754E-32B52E7802DE}"/>
                  </a:ext>
                </a:extLst>
              </p:cNvPr>
              <p:cNvSpPr>
                <a:spLocks noChangeArrowheads="1"/>
              </p:cNvSpPr>
              <p:nvPr/>
            </p:nvSpPr>
            <p:spPr bwMode="auto">
              <a:xfrm>
                <a:off x="9525" y="930442"/>
                <a:ext cx="3373434" cy="3378197"/>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9" name="Oval 157">
                <a:extLst>
                  <a:ext uri="{FF2B5EF4-FFF2-40B4-BE49-F238E27FC236}">
                    <a16:creationId xmlns:a16="http://schemas.microsoft.com/office/drawing/2014/main" id="{2684EC9F-9C54-4425-7396-903209B02A9D}"/>
                  </a:ext>
                </a:extLst>
              </p:cNvPr>
              <p:cNvSpPr>
                <a:spLocks noChangeArrowheads="1"/>
              </p:cNvSpPr>
              <p:nvPr/>
            </p:nvSpPr>
            <p:spPr bwMode="auto">
              <a:xfrm>
                <a:off x="1803400" y="720725"/>
                <a:ext cx="2201863" cy="2205038"/>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0" name="Oval 158">
                <a:extLst>
                  <a:ext uri="{FF2B5EF4-FFF2-40B4-BE49-F238E27FC236}">
                    <a16:creationId xmlns:a16="http://schemas.microsoft.com/office/drawing/2014/main" id="{E271918C-0B12-2D05-FA2D-74DD236F1E37}"/>
                  </a:ext>
                </a:extLst>
              </p:cNvPr>
              <p:cNvSpPr>
                <a:spLocks noChangeArrowheads="1"/>
              </p:cNvSpPr>
              <p:nvPr/>
            </p:nvSpPr>
            <p:spPr bwMode="auto">
              <a:xfrm>
                <a:off x="2976563" y="3175"/>
                <a:ext cx="4187825" cy="4191000"/>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7" name="Group 16">
              <a:extLst>
                <a:ext uri="{FF2B5EF4-FFF2-40B4-BE49-F238E27FC236}">
                  <a16:creationId xmlns:a16="http://schemas.microsoft.com/office/drawing/2014/main" id="{117BA52D-CAD5-6D1F-FD0C-99CEE519B635}"/>
                </a:ext>
              </a:extLst>
            </p:cNvPr>
            <p:cNvGrpSpPr/>
            <p:nvPr/>
          </p:nvGrpSpPr>
          <p:grpSpPr>
            <a:xfrm flipH="1">
              <a:off x="5066238" y="3716125"/>
              <a:ext cx="72311" cy="468739"/>
              <a:chOff x="-5899150" y="-830263"/>
              <a:chExt cx="1524000" cy="9879013"/>
            </a:xfrm>
          </p:grpSpPr>
          <p:sp>
            <p:nvSpPr>
              <p:cNvPr id="79" name="Freeform 162">
                <a:extLst>
                  <a:ext uri="{FF2B5EF4-FFF2-40B4-BE49-F238E27FC236}">
                    <a16:creationId xmlns:a16="http://schemas.microsoft.com/office/drawing/2014/main" id="{E7D6ACBD-4DB9-44B5-2BE0-D194AB9D0EC9}"/>
                  </a:ext>
                </a:extLst>
              </p:cNvPr>
              <p:cNvSpPr>
                <a:spLocks/>
              </p:cNvSpPr>
              <p:nvPr/>
            </p:nvSpPr>
            <p:spPr bwMode="auto">
              <a:xfrm>
                <a:off x="-5792788" y="1181100"/>
                <a:ext cx="1311275" cy="122238"/>
              </a:xfrm>
              <a:custGeom>
                <a:avLst/>
                <a:gdLst>
                  <a:gd name="T0" fmla="*/ 430 w 430"/>
                  <a:gd name="T1" fmla="*/ 20 h 40"/>
                  <a:gd name="T2" fmla="*/ 411 w 430"/>
                  <a:gd name="T3" fmla="*/ 40 h 40"/>
                  <a:gd name="T4" fmla="*/ 20 w 430"/>
                  <a:gd name="T5" fmla="*/ 40 h 40"/>
                  <a:gd name="T6" fmla="*/ 0 w 430"/>
                  <a:gd name="T7" fmla="*/ 20 h 40"/>
                  <a:gd name="T8" fmla="*/ 0 w 430"/>
                  <a:gd name="T9" fmla="*/ 20 h 40"/>
                  <a:gd name="T10" fmla="*/ 20 w 430"/>
                  <a:gd name="T11" fmla="*/ 0 h 40"/>
                  <a:gd name="T12" fmla="*/ 411 w 430"/>
                  <a:gd name="T13" fmla="*/ 0 h 40"/>
                  <a:gd name="T14" fmla="*/ 430 w 430"/>
                  <a:gd name="T15" fmla="*/ 2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40">
                    <a:moveTo>
                      <a:pt x="430" y="20"/>
                    </a:moveTo>
                    <a:cubicBezTo>
                      <a:pt x="430" y="31"/>
                      <a:pt x="422" y="40"/>
                      <a:pt x="411" y="40"/>
                    </a:cubicBezTo>
                    <a:cubicBezTo>
                      <a:pt x="20" y="40"/>
                      <a:pt x="20" y="40"/>
                      <a:pt x="20" y="40"/>
                    </a:cubicBezTo>
                    <a:cubicBezTo>
                      <a:pt x="9" y="40"/>
                      <a:pt x="0" y="31"/>
                      <a:pt x="0" y="20"/>
                    </a:cubicBezTo>
                    <a:cubicBezTo>
                      <a:pt x="0" y="20"/>
                      <a:pt x="0" y="20"/>
                      <a:pt x="0" y="20"/>
                    </a:cubicBezTo>
                    <a:cubicBezTo>
                      <a:pt x="0" y="9"/>
                      <a:pt x="9" y="0"/>
                      <a:pt x="20" y="0"/>
                    </a:cubicBezTo>
                    <a:cubicBezTo>
                      <a:pt x="411" y="0"/>
                      <a:pt x="411" y="0"/>
                      <a:pt x="411" y="0"/>
                    </a:cubicBezTo>
                    <a:cubicBezTo>
                      <a:pt x="422" y="0"/>
                      <a:pt x="430" y="9"/>
                      <a:pt x="430"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0" name="Freeform 163">
                <a:extLst>
                  <a:ext uri="{FF2B5EF4-FFF2-40B4-BE49-F238E27FC236}">
                    <a16:creationId xmlns:a16="http://schemas.microsoft.com/office/drawing/2014/main" id="{ECCA09C5-2904-1163-B364-49B327924965}"/>
                  </a:ext>
                </a:extLst>
              </p:cNvPr>
              <p:cNvSpPr>
                <a:spLocks/>
              </p:cNvSpPr>
              <p:nvPr/>
            </p:nvSpPr>
            <p:spPr bwMode="auto">
              <a:xfrm>
                <a:off x="-5792788" y="-606425"/>
                <a:ext cx="1311275" cy="119063"/>
              </a:xfrm>
              <a:custGeom>
                <a:avLst/>
                <a:gdLst>
                  <a:gd name="T0" fmla="*/ 430 w 430"/>
                  <a:gd name="T1" fmla="*/ 19 h 39"/>
                  <a:gd name="T2" fmla="*/ 411 w 430"/>
                  <a:gd name="T3" fmla="*/ 39 h 39"/>
                  <a:gd name="T4" fmla="*/ 20 w 430"/>
                  <a:gd name="T5" fmla="*/ 39 h 39"/>
                  <a:gd name="T6" fmla="*/ 0 w 430"/>
                  <a:gd name="T7" fmla="*/ 19 h 39"/>
                  <a:gd name="T8" fmla="*/ 0 w 430"/>
                  <a:gd name="T9" fmla="*/ 19 h 39"/>
                  <a:gd name="T10" fmla="*/ 20 w 430"/>
                  <a:gd name="T11" fmla="*/ 0 h 39"/>
                  <a:gd name="T12" fmla="*/ 411 w 430"/>
                  <a:gd name="T13" fmla="*/ 0 h 39"/>
                  <a:gd name="T14" fmla="*/ 430 w 430"/>
                  <a:gd name="T15" fmla="*/ 1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39">
                    <a:moveTo>
                      <a:pt x="430" y="19"/>
                    </a:moveTo>
                    <a:cubicBezTo>
                      <a:pt x="430" y="30"/>
                      <a:pt x="422" y="39"/>
                      <a:pt x="411" y="39"/>
                    </a:cubicBezTo>
                    <a:cubicBezTo>
                      <a:pt x="20" y="39"/>
                      <a:pt x="20" y="39"/>
                      <a:pt x="20" y="39"/>
                    </a:cubicBezTo>
                    <a:cubicBezTo>
                      <a:pt x="9" y="39"/>
                      <a:pt x="0" y="30"/>
                      <a:pt x="0" y="19"/>
                    </a:cubicBezTo>
                    <a:cubicBezTo>
                      <a:pt x="0" y="19"/>
                      <a:pt x="0" y="19"/>
                      <a:pt x="0" y="19"/>
                    </a:cubicBezTo>
                    <a:cubicBezTo>
                      <a:pt x="0" y="8"/>
                      <a:pt x="9" y="0"/>
                      <a:pt x="20" y="0"/>
                    </a:cubicBezTo>
                    <a:cubicBezTo>
                      <a:pt x="411" y="0"/>
                      <a:pt x="411" y="0"/>
                      <a:pt x="411" y="0"/>
                    </a:cubicBezTo>
                    <a:cubicBezTo>
                      <a:pt x="422" y="0"/>
                      <a:pt x="430" y="8"/>
                      <a:pt x="430" y="19"/>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1" name="Oval 164">
                <a:extLst>
                  <a:ext uri="{FF2B5EF4-FFF2-40B4-BE49-F238E27FC236}">
                    <a16:creationId xmlns:a16="http://schemas.microsoft.com/office/drawing/2014/main" id="{2600F936-6C10-0132-4F4A-FFD4CC302968}"/>
                  </a:ext>
                </a:extLst>
              </p:cNvPr>
              <p:cNvSpPr>
                <a:spLocks noChangeArrowheads="1"/>
              </p:cNvSpPr>
              <p:nvPr/>
            </p:nvSpPr>
            <p:spPr bwMode="auto">
              <a:xfrm>
                <a:off x="-5640388" y="-830263"/>
                <a:ext cx="1006475" cy="892175"/>
              </a:xfrm>
              <a:prstGeom prst="ellipse">
                <a:avLst/>
              </a:prstGeom>
              <a:solidFill>
                <a:srgbClr val="393E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2" name="Freeform 165">
                <a:extLst>
                  <a:ext uri="{FF2B5EF4-FFF2-40B4-BE49-F238E27FC236}">
                    <a16:creationId xmlns:a16="http://schemas.microsoft.com/office/drawing/2014/main" id="{78561CB2-2DD4-AB18-43A5-9D8E5EBE375B}"/>
                  </a:ext>
                </a:extLst>
              </p:cNvPr>
              <p:cNvSpPr>
                <a:spLocks/>
              </p:cNvSpPr>
              <p:nvPr/>
            </p:nvSpPr>
            <p:spPr bwMode="auto">
              <a:xfrm>
                <a:off x="-5899150" y="-547688"/>
                <a:ext cx="1524000" cy="1728788"/>
              </a:xfrm>
              <a:custGeom>
                <a:avLst/>
                <a:gdLst>
                  <a:gd name="T0" fmla="*/ 93 w 500"/>
                  <a:gd name="T1" fmla="*/ 0 h 570"/>
                  <a:gd name="T2" fmla="*/ 0 w 500"/>
                  <a:gd name="T3" fmla="*/ 300 h 570"/>
                  <a:gd name="T4" fmla="*/ 72 w 500"/>
                  <a:gd name="T5" fmla="*/ 570 h 570"/>
                  <a:gd name="T6" fmla="*/ 428 w 500"/>
                  <a:gd name="T7" fmla="*/ 570 h 570"/>
                  <a:gd name="T8" fmla="*/ 500 w 500"/>
                  <a:gd name="T9" fmla="*/ 300 h 570"/>
                  <a:gd name="T10" fmla="*/ 408 w 500"/>
                  <a:gd name="T11" fmla="*/ 0 h 570"/>
                  <a:gd name="T12" fmla="*/ 93 w 500"/>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500" h="570">
                    <a:moveTo>
                      <a:pt x="93" y="0"/>
                    </a:moveTo>
                    <a:cubicBezTo>
                      <a:pt x="36" y="71"/>
                      <a:pt x="0" y="179"/>
                      <a:pt x="0" y="300"/>
                    </a:cubicBezTo>
                    <a:cubicBezTo>
                      <a:pt x="0" y="405"/>
                      <a:pt x="28" y="501"/>
                      <a:pt x="72" y="570"/>
                    </a:cubicBezTo>
                    <a:cubicBezTo>
                      <a:pt x="428" y="570"/>
                      <a:pt x="428" y="570"/>
                      <a:pt x="428" y="570"/>
                    </a:cubicBezTo>
                    <a:cubicBezTo>
                      <a:pt x="473" y="501"/>
                      <a:pt x="500" y="405"/>
                      <a:pt x="500" y="300"/>
                    </a:cubicBezTo>
                    <a:cubicBezTo>
                      <a:pt x="500" y="179"/>
                      <a:pt x="464" y="71"/>
                      <a:pt x="408" y="0"/>
                    </a:cubicBezTo>
                    <a:lnTo>
                      <a:pt x="93" y="0"/>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3" name="Freeform 166">
                <a:extLst>
                  <a:ext uri="{FF2B5EF4-FFF2-40B4-BE49-F238E27FC236}">
                    <a16:creationId xmlns:a16="http://schemas.microsoft.com/office/drawing/2014/main" id="{615A74C7-BB22-5C25-A88A-5CBC55962726}"/>
                  </a:ext>
                </a:extLst>
              </p:cNvPr>
              <p:cNvSpPr>
                <a:spLocks/>
              </p:cNvSpPr>
              <p:nvPr/>
            </p:nvSpPr>
            <p:spPr bwMode="auto">
              <a:xfrm>
                <a:off x="-5524500" y="1181100"/>
                <a:ext cx="774700" cy="676275"/>
              </a:xfrm>
              <a:custGeom>
                <a:avLst/>
                <a:gdLst>
                  <a:gd name="T0" fmla="*/ 254 w 254"/>
                  <a:gd name="T1" fmla="*/ 20 h 223"/>
                  <a:gd name="T2" fmla="*/ 147 w 254"/>
                  <a:gd name="T3" fmla="*/ 6 h 223"/>
                  <a:gd name="T4" fmla="*/ 147 w 254"/>
                  <a:gd name="T5" fmla="*/ 0 h 223"/>
                  <a:gd name="T6" fmla="*/ 127 w 254"/>
                  <a:gd name="T7" fmla="*/ 3 h 223"/>
                  <a:gd name="T8" fmla="*/ 107 w 254"/>
                  <a:gd name="T9" fmla="*/ 0 h 223"/>
                  <a:gd name="T10" fmla="*/ 107 w 254"/>
                  <a:gd name="T11" fmla="*/ 6 h 223"/>
                  <a:gd name="T12" fmla="*/ 0 w 254"/>
                  <a:gd name="T13" fmla="*/ 20 h 223"/>
                  <a:gd name="T14" fmla="*/ 76 w 254"/>
                  <a:gd name="T15" fmla="*/ 223 h 223"/>
                  <a:gd name="T16" fmla="*/ 106 w 254"/>
                  <a:gd name="T17" fmla="*/ 223 h 223"/>
                  <a:gd name="T18" fmla="*/ 107 w 254"/>
                  <a:gd name="T19" fmla="*/ 223 h 223"/>
                  <a:gd name="T20" fmla="*/ 147 w 254"/>
                  <a:gd name="T21" fmla="*/ 223 h 223"/>
                  <a:gd name="T22" fmla="*/ 149 w 254"/>
                  <a:gd name="T23" fmla="*/ 223 h 223"/>
                  <a:gd name="T24" fmla="*/ 179 w 254"/>
                  <a:gd name="T25" fmla="*/ 223 h 223"/>
                  <a:gd name="T26" fmla="*/ 254 w 254"/>
                  <a:gd name="T27" fmla="*/ 2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 h="223">
                    <a:moveTo>
                      <a:pt x="254" y="20"/>
                    </a:moveTo>
                    <a:cubicBezTo>
                      <a:pt x="147" y="6"/>
                      <a:pt x="147" y="6"/>
                      <a:pt x="147" y="6"/>
                    </a:cubicBezTo>
                    <a:cubicBezTo>
                      <a:pt x="147" y="0"/>
                      <a:pt x="147" y="0"/>
                      <a:pt x="147" y="0"/>
                    </a:cubicBezTo>
                    <a:cubicBezTo>
                      <a:pt x="127" y="3"/>
                      <a:pt x="127" y="3"/>
                      <a:pt x="127" y="3"/>
                    </a:cubicBezTo>
                    <a:cubicBezTo>
                      <a:pt x="107" y="0"/>
                      <a:pt x="107" y="0"/>
                      <a:pt x="107" y="0"/>
                    </a:cubicBezTo>
                    <a:cubicBezTo>
                      <a:pt x="107" y="6"/>
                      <a:pt x="107" y="6"/>
                      <a:pt x="107" y="6"/>
                    </a:cubicBezTo>
                    <a:cubicBezTo>
                      <a:pt x="0" y="20"/>
                      <a:pt x="0" y="20"/>
                      <a:pt x="0" y="20"/>
                    </a:cubicBezTo>
                    <a:cubicBezTo>
                      <a:pt x="0" y="20"/>
                      <a:pt x="86" y="94"/>
                      <a:pt x="76" y="223"/>
                    </a:cubicBezTo>
                    <a:cubicBezTo>
                      <a:pt x="87" y="223"/>
                      <a:pt x="97" y="223"/>
                      <a:pt x="106" y="223"/>
                    </a:cubicBezTo>
                    <a:cubicBezTo>
                      <a:pt x="106" y="223"/>
                      <a:pt x="106" y="223"/>
                      <a:pt x="107" y="223"/>
                    </a:cubicBezTo>
                    <a:cubicBezTo>
                      <a:pt x="110" y="223"/>
                      <a:pt x="120" y="223"/>
                      <a:pt x="147" y="223"/>
                    </a:cubicBezTo>
                    <a:cubicBezTo>
                      <a:pt x="148" y="223"/>
                      <a:pt x="148" y="223"/>
                      <a:pt x="149" y="223"/>
                    </a:cubicBezTo>
                    <a:cubicBezTo>
                      <a:pt x="157" y="223"/>
                      <a:pt x="167" y="223"/>
                      <a:pt x="179" y="223"/>
                    </a:cubicBezTo>
                    <a:cubicBezTo>
                      <a:pt x="168" y="94"/>
                      <a:pt x="254" y="20"/>
                      <a:pt x="254"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4" name="Rectangle 167">
                <a:extLst>
                  <a:ext uri="{FF2B5EF4-FFF2-40B4-BE49-F238E27FC236}">
                    <a16:creationId xmlns:a16="http://schemas.microsoft.com/office/drawing/2014/main" id="{7EC6FD6A-8E19-38B7-8AD9-1D74CB6A389E}"/>
                  </a:ext>
                </a:extLst>
              </p:cNvPr>
              <p:cNvSpPr>
                <a:spLocks noChangeArrowheads="1"/>
              </p:cNvSpPr>
              <p:nvPr/>
            </p:nvSpPr>
            <p:spPr bwMode="auto">
              <a:xfrm>
                <a:off x="-5200650" y="1727200"/>
                <a:ext cx="130175" cy="59166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85" name="Rectangle 168">
                <a:extLst>
                  <a:ext uri="{FF2B5EF4-FFF2-40B4-BE49-F238E27FC236}">
                    <a16:creationId xmlns:a16="http://schemas.microsoft.com/office/drawing/2014/main" id="{9CECFDF7-B0E8-619B-6A99-2611B1893351}"/>
                  </a:ext>
                </a:extLst>
              </p:cNvPr>
              <p:cNvSpPr>
                <a:spLocks noChangeArrowheads="1"/>
              </p:cNvSpPr>
              <p:nvPr/>
            </p:nvSpPr>
            <p:spPr bwMode="auto">
              <a:xfrm>
                <a:off x="-5438775" y="7589837"/>
                <a:ext cx="606425" cy="14589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86" name="Rectangle 169">
                <a:extLst>
                  <a:ext uri="{FF2B5EF4-FFF2-40B4-BE49-F238E27FC236}">
                    <a16:creationId xmlns:a16="http://schemas.microsoft.com/office/drawing/2014/main" id="{6B6215E4-D932-4917-AB50-769FC17BA996}"/>
                  </a:ext>
                </a:extLst>
              </p:cNvPr>
              <p:cNvSpPr>
                <a:spLocks noChangeArrowheads="1"/>
              </p:cNvSpPr>
              <p:nvPr/>
            </p:nvSpPr>
            <p:spPr bwMode="auto">
              <a:xfrm>
                <a:off x="-5295900" y="5283200"/>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87" name="Rectangle 170">
                <a:extLst>
                  <a:ext uri="{FF2B5EF4-FFF2-40B4-BE49-F238E27FC236}">
                    <a16:creationId xmlns:a16="http://schemas.microsoft.com/office/drawing/2014/main" id="{E99F1419-8A9B-7C32-E134-1FC7C234D597}"/>
                  </a:ext>
                </a:extLst>
              </p:cNvPr>
              <p:cNvSpPr>
                <a:spLocks noChangeArrowheads="1"/>
              </p:cNvSpPr>
              <p:nvPr/>
            </p:nvSpPr>
            <p:spPr bwMode="auto">
              <a:xfrm>
                <a:off x="-5295900" y="2498725"/>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8" name="Group 17">
              <a:extLst>
                <a:ext uri="{FF2B5EF4-FFF2-40B4-BE49-F238E27FC236}">
                  <a16:creationId xmlns:a16="http://schemas.microsoft.com/office/drawing/2014/main" id="{72AFEE1B-0D3D-62F0-DC06-51FDD3FF83D3}"/>
                </a:ext>
              </a:extLst>
            </p:cNvPr>
            <p:cNvGrpSpPr/>
            <p:nvPr/>
          </p:nvGrpSpPr>
          <p:grpSpPr>
            <a:xfrm flipH="1">
              <a:off x="3853887" y="3716125"/>
              <a:ext cx="72311" cy="468739"/>
              <a:chOff x="-5899150" y="-830263"/>
              <a:chExt cx="1524000" cy="9879013"/>
            </a:xfrm>
          </p:grpSpPr>
          <p:sp>
            <p:nvSpPr>
              <p:cNvPr id="70" name="Freeform 162">
                <a:extLst>
                  <a:ext uri="{FF2B5EF4-FFF2-40B4-BE49-F238E27FC236}">
                    <a16:creationId xmlns:a16="http://schemas.microsoft.com/office/drawing/2014/main" id="{06B67F43-A213-959D-D9C9-B2439F4A0D81}"/>
                  </a:ext>
                </a:extLst>
              </p:cNvPr>
              <p:cNvSpPr>
                <a:spLocks/>
              </p:cNvSpPr>
              <p:nvPr/>
            </p:nvSpPr>
            <p:spPr bwMode="auto">
              <a:xfrm>
                <a:off x="-5792788" y="1181100"/>
                <a:ext cx="1311275" cy="122238"/>
              </a:xfrm>
              <a:custGeom>
                <a:avLst/>
                <a:gdLst>
                  <a:gd name="T0" fmla="*/ 430 w 430"/>
                  <a:gd name="T1" fmla="*/ 20 h 40"/>
                  <a:gd name="T2" fmla="*/ 411 w 430"/>
                  <a:gd name="T3" fmla="*/ 40 h 40"/>
                  <a:gd name="T4" fmla="*/ 20 w 430"/>
                  <a:gd name="T5" fmla="*/ 40 h 40"/>
                  <a:gd name="T6" fmla="*/ 0 w 430"/>
                  <a:gd name="T7" fmla="*/ 20 h 40"/>
                  <a:gd name="T8" fmla="*/ 0 w 430"/>
                  <a:gd name="T9" fmla="*/ 20 h 40"/>
                  <a:gd name="T10" fmla="*/ 20 w 430"/>
                  <a:gd name="T11" fmla="*/ 0 h 40"/>
                  <a:gd name="T12" fmla="*/ 411 w 430"/>
                  <a:gd name="T13" fmla="*/ 0 h 40"/>
                  <a:gd name="T14" fmla="*/ 430 w 430"/>
                  <a:gd name="T15" fmla="*/ 2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40">
                    <a:moveTo>
                      <a:pt x="430" y="20"/>
                    </a:moveTo>
                    <a:cubicBezTo>
                      <a:pt x="430" y="31"/>
                      <a:pt x="422" y="40"/>
                      <a:pt x="411" y="40"/>
                    </a:cubicBezTo>
                    <a:cubicBezTo>
                      <a:pt x="20" y="40"/>
                      <a:pt x="20" y="40"/>
                      <a:pt x="20" y="40"/>
                    </a:cubicBezTo>
                    <a:cubicBezTo>
                      <a:pt x="9" y="40"/>
                      <a:pt x="0" y="31"/>
                      <a:pt x="0" y="20"/>
                    </a:cubicBezTo>
                    <a:cubicBezTo>
                      <a:pt x="0" y="20"/>
                      <a:pt x="0" y="20"/>
                      <a:pt x="0" y="20"/>
                    </a:cubicBezTo>
                    <a:cubicBezTo>
                      <a:pt x="0" y="9"/>
                      <a:pt x="9" y="0"/>
                      <a:pt x="20" y="0"/>
                    </a:cubicBezTo>
                    <a:cubicBezTo>
                      <a:pt x="411" y="0"/>
                      <a:pt x="411" y="0"/>
                      <a:pt x="411" y="0"/>
                    </a:cubicBezTo>
                    <a:cubicBezTo>
                      <a:pt x="422" y="0"/>
                      <a:pt x="430" y="9"/>
                      <a:pt x="430"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1" name="Freeform 163">
                <a:extLst>
                  <a:ext uri="{FF2B5EF4-FFF2-40B4-BE49-F238E27FC236}">
                    <a16:creationId xmlns:a16="http://schemas.microsoft.com/office/drawing/2014/main" id="{524DB886-84B5-BA75-7454-937242370A98}"/>
                  </a:ext>
                </a:extLst>
              </p:cNvPr>
              <p:cNvSpPr>
                <a:spLocks/>
              </p:cNvSpPr>
              <p:nvPr/>
            </p:nvSpPr>
            <p:spPr bwMode="auto">
              <a:xfrm>
                <a:off x="-5792788" y="-606425"/>
                <a:ext cx="1311275" cy="119063"/>
              </a:xfrm>
              <a:custGeom>
                <a:avLst/>
                <a:gdLst>
                  <a:gd name="T0" fmla="*/ 430 w 430"/>
                  <a:gd name="T1" fmla="*/ 19 h 39"/>
                  <a:gd name="T2" fmla="*/ 411 w 430"/>
                  <a:gd name="T3" fmla="*/ 39 h 39"/>
                  <a:gd name="T4" fmla="*/ 20 w 430"/>
                  <a:gd name="T5" fmla="*/ 39 h 39"/>
                  <a:gd name="T6" fmla="*/ 0 w 430"/>
                  <a:gd name="T7" fmla="*/ 19 h 39"/>
                  <a:gd name="T8" fmla="*/ 0 w 430"/>
                  <a:gd name="T9" fmla="*/ 19 h 39"/>
                  <a:gd name="T10" fmla="*/ 20 w 430"/>
                  <a:gd name="T11" fmla="*/ 0 h 39"/>
                  <a:gd name="T12" fmla="*/ 411 w 430"/>
                  <a:gd name="T13" fmla="*/ 0 h 39"/>
                  <a:gd name="T14" fmla="*/ 430 w 430"/>
                  <a:gd name="T15" fmla="*/ 1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39">
                    <a:moveTo>
                      <a:pt x="430" y="19"/>
                    </a:moveTo>
                    <a:cubicBezTo>
                      <a:pt x="430" y="30"/>
                      <a:pt x="422" y="39"/>
                      <a:pt x="411" y="39"/>
                    </a:cubicBezTo>
                    <a:cubicBezTo>
                      <a:pt x="20" y="39"/>
                      <a:pt x="20" y="39"/>
                      <a:pt x="20" y="39"/>
                    </a:cubicBezTo>
                    <a:cubicBezTo>
                      <a:pt x="9" y="39"/>
                      <a:pt x="0" y="30"/>
                      <a:pt x="0" y="19"/>
                    </a:cubicBezTo>
                    <a:cubicBezTo>
                      <a:pt x="0" y="19"/>
                      <a:pt x="0" y="19"/>
                      <a:pt x="0" y="19"/>
                    </a:cubicBezTo>
                    <a:cubicBezTo>
                      <a:pt x="0" y="8"/>
                      <a:pt x="9" y="0"/>
                      <a:pt x="20" y="0"/>
                    </a:cubicBezTo>
                    <a:cubicBezTo>
                      <a:pt x="411" y="0"/>
                      <a:pt x="411" y="0"/>
                      <a:pt x="411" y="0"/>
                    </a:cubicBezTo>
                    <a:cubicBezTo>
                      <a:pt x="422" y="0"/>
                      <a:pt x="430" y="8"/>
                      <a:pt x="430" y="19"/>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2" name="Oval 164">
                <a:extLst>
                  <a:ext uri="{FF2B5EF4-FFF2-40B4-BE49-F238E27FC236}">
                    <a16:creationId xmlns:a16="http://schemas.microsoft.com/office/drawing/2014/main" id="{A4645F5D-230F-A721-F6A7-6AABA63F0B72}"/>
                  </a:ext>
                </a:extLst>
              </p:cNvPr>
              <p:cNvSpPr>
                <a:spLocks noChangeArrowheads="1"/>
              </p:cNvSpPr>
              <p:nvPr/>
            </p:nvSpPr>
            <p:spPr bwMode="auto">
              <a:xfrm>
                <a:off x="-5640388" y="-830263"/>
                <a:ext cx="1006475" cy="892175"/>
              </a:xfrm>
              <a:prstGeom prst="ellipse">
                <a:avLst/>
              </a:prstGeom>
              <a:solidFill>
                <a:srgbClr val="393E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3" name="Freeform 165">
                <a:extLst>
                  <a:ext uri="{FF2B5EF4-FFF2-40B4-BE49-F238E27FC236}">
                    <a16:creationId xmlns:a16="http://schemas.microsoft.com/office/drawing/2014/main" id="{3EF2443B-D327-6C1A-46BA-0E88B832D906}"/>
                  </a:ext>
                </a:extLst>
              </p:cNvPr>
              <p:cNvSpPr>
                <a:spLocks/>
              </p:cNvSpPr>
              <p:nvPr/>
            </p:nvSpPr>
            <p:spPr bwMode="auto">
              <a:xfrm>
                <a:off x="-5899150" y="-547688"/>
                <a:ext cx="1524000" cy="1728788"/>
              </a:xfrm>
              <a:custGeom>
                <a:avLst/>
                <a:gdLst>
                  <a:gd name="T0" fmla="*/ 93 w 500"/>
                  <a:gd name="T1" fmla="*/ 0 h 570"/>
                  <a:gd name="T2" fmla="*/ 0 w 500"/>
                  <a:gd name="T3" fmla="*/ 300 h 570"/>
                  <a:gd name="T4" fmla="*/ 72 w 500"/>
                  <a:gd name="T5" fmla="*/ 570 h 570"/>
                  <a:gd name="T6" fmla="*/ 428 w 500"/>
                  <a:gd name="T7" fmla="*/ 570 h 570"/>
                  <a:gd name="T8" fmla="*/ 500 w 500"/>
                  <a:gd name="T9" fmla="*/ 300 h 570"/>
                  <a:gd name="T10" fmla="*/ 408 w 500"/>
                  <a:gd name="T11" fmla="*/ 0 h 570"/>
                  <a:gd name="T12" fmla="*/ 93 w 500"/>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500" h="570">
                    <a:moveTo>
                      <a:pt x="93" y="0"/>
                    </a:moveTo>
                    <a:cubicBezTo>
                      <a:pt x="36" y="71"/>
                      <a:pt x="0" y="179"/>
                      <a:pt x="0" y="300"/>
                    </a:cubicBezTo>
                    <a:cubicBezTo>
                      <a:pt x="0" y="405"/>
                      <a:pt x="28" y="501"/>
                      <a:pt x="72" y="570"/>
                    </a:cubicBezTo>
                    <a:cubicBezTo>
                      <a:pt x="428" y="570"/>
                      <a:pt x="428" y="570"/>
                      <a:pt x="428" y="570"/>
                    </a:cubicBezTo>
                    <a:cubicBezTo>
                      <a:pt x="473" y="501"/>
                      <a:pt x="500" y="405"/>
                      <a:pt x="500" y="300"/>
                    </a:cubicBezTo>
                    <a:cubicBezTo>
                      <a:pt x="500" y="179"/>
                      <a:pt x="464" y="71"/>
                      <a:pt x="408" y="0"/>
                    </a:cubicBezTo>
                    <a:lnTo>
                      <a:pt x="93" y="0"/>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4" name="Freeform 166">
                <a:extLst>
                  <a:ext uri="{FF2B5EF4-FFF2-40B4-BE49-F238E27FC236}">
                    <a16:creationId xmlns:a16="http://schemas.microsoft.com/office/drawing/2014/main" id="{ADE09755-558A-3AD7-E4AB-22457AB449FE}"/>
                  </a:ext>
                </a:extLst>
              </p:cNvPr>
              <p:cNvSpPr>
                <a:spLocks/>
              </p:cNvSpPr>
              <p:nvPr/>
            </p:nvSpPr>
            <p:spPr bwMode="auto">
              <a:xfrm>
                <a:off x="-5524500" y="1181100"/>
                <a:ext cx="774700" cy="676275"/>
              </a:xfrm>
              <a:custGeom>
                <a:avLst/>
                <a:gdLst>
                  <a:gd name="T0" fmla="*/ 254 w 254"/>
                  <a:gd name="T1" fmla="*/ 20 h 223"/>
                  <a:gd name="T2" fmla="*/ 147 w 254"/>
                  <a:gd name="T3" fmla="*/ 6 h 223"/>
                  <a:gd name="T4" fmla="*/ 147 w 254"/>
                  <a:gd name="T5" fmla="*/ 0 h 223"/>
                  <a:gd name="T6" fmla="*/ 127 w 254"/>
                  <a:gd name="T7" fmla="*/ 3 h 223"/>
                  <a:gd name="T8" fmla="*/ 107 w 254"/>
                  <a:gd name="T9" fmla="*/ 0 h 223"/>
                  <a:gd name="T10" fmla="*/ 107 w 254"/>
                  <a:gd name="T11" fmla="*/ 6 h 223"/>
                  <a:gd name="T12" fmla="*/ 0 w 254"/>
                  <a:gd name="T13" fmla="*/ 20 h 223"/>
                  <a:gd name="T14" fmla="*/ 76 w 254"/>
                  <a:gd name="T15" fmla="*/ 223 h 223"/>
                  <a:gd name="T16" fmla="*/ 106 w 254"/>
                  <a:gd name="T17" fmla="*/ 223 h 223"/>
                  <a:gd name="T18" fmla="*/ 107 w 254"/>
                  <a:gd name="T19" fmla="*/ 223 h 223"/>
                  <a:gd name="T20" fmla="*/ 147 w 254"/>
                  <a:gd name="T21" fmla="*/ 223 h 223"/>
                  <a:gd name="T22" fmla="*/ 149 w 254"/>
                  <a:gd name="T23" fmla="*/ 223 h 223"/>
                  <a:gd name="T24" fmla="*/ 179 w 254"/>
                  <a:gd name="T25" fmla="*/ 223 h 223"/>
                  <a:gd name="T26" fmla="*/ 254 w 254"/>
                  <a:gd name="T27" fmla="*/ 2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 h="223">
                    <a:moveTo>
                      <a:pt x="254" y="20"/>
                    </a:moveTo>
                    <a:cubicBezTo>
                      <a:pt x="147" y="6"/>
                      <a:pt x="147" y="6"/>
                      <a:pt x="147" y="6"/>
                    </a:cubicBezTo>
                    <a:cubicBezTo>
                      <a:pt x="147" y="0"/>
                      <a:pt x="147" y="0"/>
                      <a:pt x="147" y="0"/>
                    </a:cubicBezTo>
                    <a:cubicBezTo>
                      <a:pt x="127" y="3"/>
                      <a:pt x="127" y="3"/>
                      <a:pt x="127" y="3"/>
                    </a:cubicBezTo>
                    <a:cubicBezTo>
                      <a:pt x="107" y="0"/>
                      <a:pt x="107" y="0"/>
                      <a:pt x="107" y="0"/>
                    </a:cubicBezTo>
                    <a:cubicBezTo>
                      <a:pt x="107" y="6"/>
                      <a:pt x="107" y="6"/>
                      <a:pt x="107" y="6"/>
                    </a:cubicBezTo>
                    <a:cubicBezTo>
                      <a:pt x="0" y="20"/>
                      <a:pt x="0" y="20"/>
                      <a:pt x="0" y="20"/>
                    </a:cubicBezTo>
                    <a:cubicBezTo>
                      <a:pt x="0" y="20"/>
                      <a:pt x="86" y="94"/>
                      <a:pt x="76" y="223"/>
                    </a:cubicBezTo>
                    <a:cubicBezTo>
                      <a:pt x="87" y="223"/>
                      <a:pt x="97" y="223"/>
                      <a:pt x="106" y="223"/>
                    </a:cubicBezTo>
                    <a:cubicBezTo>
                      <a:pt x="106" y="223"/>
                      <a:pt x="106" y="223"/>
                      <a:pt x="107" y="223"/>
                    </a:cubicBezTo>
                    <a:cubicBezTo>
                      <a:pt x="110" y="223"/>
                      <a:pt x="120" y="223"/>
                      <a:pt x="147" y="223"/>
                    </a:cubicBezTo>
                    <a:cubicBezTo>
                      <a:pt x="148" y="223"/>
                      <a:pt x="148" y="223"/>
                      <a:pt x="149" y="223"/>
                    </a:cubicBezTo>
                    <a:cubicBezTo>
                      <a:pt x="157" y="223"/>
                      <a:pt x="167" y="223"/>
                      <a:pt x="179" y="223"/>
                    </a:cubicBezTo>
                    <a:cubicBezTo>
                      <a:pt x="168" y="94"/>
                      <a:pt x="254" y="20"/>
                      <a:pt x="254"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5" name="Rectangle 167">
                <a:extLst>
                  <a:ext uri="{FF2B5EF4-FFF2-40B4-BE49-F238E27FC236}">
                    <a16:creationId xmlns:a16="http://schemas.microsoft.com/office/drawing/2014/main" id="{3F3AD93C-AFEC-1B32-0EA9-F76E0885F805}"/>
                  </a:ext>
                </a:extLst>
              </p:cNvPr>
              <p:cNvSpPr>
                <a:spLocks noChangeArrowheads="1"/>
              </p:cNvSpPr>
              <p:nvPr/>
            </p:nvSpPr>
            <p:spPr bwMode="auto">
              <a:xfrm>
                <a:off x="-5200650" y="1727200"/>
                <a:ext cx="130175" cy="59166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76" name="Rectangle 168">
                <a:extLst>
                  <a:ext uri="{FF2B5EF4-FFF2-40B4-BE49-F238E27FC236}">
                    <a16:creationId xmlns:a16="http://schemas.microsoft.com/office/drawing/2014/main" id="{6B09D0C3-E007-0620-5751-942E1C911A3A}"/>
                  </a:ext>
                </a:extLst>
              </p:cNvPr>
              <p:cNvSpPr>
                <a:spLocks noChangeArrowheads="1"/>
              </p:cNvSpPr>
              <p:nvPr/>
            </p:nvSpPr>
            <p:spPr bwMode="auto">
              <a:xfrm>
                <a:off x="-5438775" y="7589837"/>
                <a:ext cx="606425" cy="14589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77" name="Rectangle 169">
                <a:extLst>
                  <a:ext uri="{FF2B5EF4-FFF2-40B4-BE49-F238E27FC236}">
                    <a16:creationId xmlns:a16="http://schemas.microsoft.com/office/drawing/2014/main" id="{D542995F-CDC6-C793-FADC-CCF142FC5D85}"/>
                  </a:ext>
                </a:extLst>
              </p:cNvPr>
              <p:cNvSpPr>
                <a:spLocks noChangeArrowheads="1"/>
              </p:cNvSpPr>
              <p:nvPr/>
            </p:nvSpPr>
            <p:spPr bwMode="auto">
              <a:xfrm>
                <a:off x="-5295900" y="5283200"/>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78" name="Rectangle 170">
                <a:extLst>
                  <a:ext uri="{FF2B5EF4-FFF2-40B4-BE49-F238E27FC236}">
                    <a16:creationId xmlns:a16="http://schemas.microsoft.com/office/drawing/2014/main" id="{4335972A-3B64-282B-B99C-EA3F93A55056}"/>
                  </a:ext>
                </a:extLst>
              </p:cNvPr>
              <p:cNvSpPr>
                <a:spLocks noChangeArrowheads="1"/>
              </p:cNvSpPr>
              <p:nvPr/>
            </p:nvSpPr>
            <p:spPr bwMode="auto">
              <a:xfrm>
                <a:off x="-5295900" y="2498725"/>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9" name="Group 18">
              <a:extLst>
                <a:ext uri="{FF2B5EF4-FFF2-40B4-BE49-F238E27FC236}">
                  <a16:creationId xmlns:a16="http://schemas.microsoft.com/office/drawing/2014/main" id="{30550BC0-028B-4FAA-10CA-98052382EDF6}"/>
                </a:ext>
              </a:extLst>
            </p:cNvPr>
            <p:cNvGrpSpPr/>
            <p:nvPr/>
          </p:nvGrpSpPr>
          <p:grpSpPr>
            <a:xfrm flipH="1">
              <a:off x="6268314" y="3716125"/>
              <a:ext cx="72311" cy="468739"/>
              <a:chOff x="-5899150" y="-830263"/>
              <a:chExt cx="1524000" cy="9879013"/>
            </a:xfrm>
          </p:grpSpPr>
          <p:sp>
            <p:nvSpPr>
              <p:cNvPr id="61" name="Freeform 162">
                <a:extLst>
                  <a:ext uri="{FF2B5EF4-FFF2-40B4-BE49-F238E27FC236}">
                    <a16:creationId xmlns:a16="http://schemas.microsoft.com/office/drawing/2014/main" id="{92D7A48F-E17E-8573-A749-18B759D34AA4}"/>
                  </a:ext>
                </a:extLst>
              </p:cNvPr>
              <p:cNvSpPr>
                <a:spLocks/>
              </p:cNvSpPr>
              <p:nvPr/>
            </p:nvSpPr>
            <p:spPr bwMode="auto">
              <a:xfrm>
                <a:off x="-5792788" y="1181100"/>
                <a:ext cx="1311275" cy="122238"/>
              </a:xfrm>
              <a:custGeom>
                <a:avLst/>
                <a:gdLst>
                  <a:gd name="T0" fmla="*/ 430 w 430"/>
                  <a:gd name="T1" fmla="*/ 20 h 40"/>
                  <a:gd name="T2" fmla="*/ 411 w 430"/>
                  <a:gd name="T3" fmla="*/ 40 h 40"/>
                  <a:gd name="T4" fmla="*/ 20 w 430"/>
                  <a:gd name="T5" fmla="*/ 40 h 40"/>
                  <a:gd name="T6" fmla="*/ 0 w 430"/>
                  <a:gd name="T7" fmla="*/ 20 h 40"/>
                  <a:gd name="T8" fmla="*/ 0 w 430"/>
                  <a:gd name="T9" fmla="*/ 20 h 40"/>
                  <a:gd name="T10" fmla="*/ 20 w 430"/>
                  <a:gd name="T11" fmla="*/ 0 h 40"/>
                  <a:gd name="T12" fmla="*/ 411 w 430"/>
                  <a:gd name="T13" fmla="*/ 0 h 40"/>
                  <a:gd name="T14" fmla="*/ 430 w 430"/>
                  <a:gd name="T15" fmla="*/ 2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40">
                    <a:moveTo>
                      <a:pt x="430" y="20"/>
                    </a:moveTo>
                    <a:cubicBezTo>
                      <a:pt x="430" y="31"/>
                      <a:pt x="422" y="40"/>
                      <a:pt x="411" y="40"/>
                    </a:cubicBezTo>
                    <a:cubicBezTo>
                      <a:pt x="20" y="40"/>
                      <a:pt x="20" y="40"/>
                      <a:pt x="20" y="40"/>
                    </a:cubicBezTo>
                    <a:cubicBezTo>
                      <a:pt x="9" y="40"/>
                      <a:pt x="0" y="31"/>
                      <a:pt x="0" y="20"/>
                    </a:cubicBezTo>
                    <a:cubicBezTo>
                      <a:pt x="0" y="20"/>
                      <a:pt x="0" y="20"/>
                      <a:pt x="0" y="20"/>
                    </a:cubicBezTo>
                    <a:cubicBezTo>
                      <a:pt x="0" y="9"/>
                      <a:pt x="9" y="0"/>
                      <a:pt x="20" y="0"/>
                    </a:cubicBezTo>
                    <a:cubicBezTo>
                      <a:pt x="411" y="0"/>
                      <a:pt x="411" y="0"/>
                      <a:pt x="411" y="0"/>
                    </a:cubicBezTo>
                    <a:cubicBezTo>
                      <a:pt x="422" y="0"/>
                      <a:pt x="430" y="9"/>
                      <a:pt x="430"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2" name="Freeform 163">
                <a:extLst>
                  <a:ext uri="{FF2B5EF4-FFF2-40B4-BE49-F238E27FC236}">
                    <a16:creationId xmlns:a16="http://schemas.microsoft.com/office/drawing/2014/main" id="{B7367C20-897D-47FD-3C48-3D8C1F275313}"/>
                  </a:ext>
                </a:extLst>
              </p:cNvPr>
              <p:cNvSpPr>
                <a:spLocks/>
              </p:cNvSpPr>
              <p:nvPr/>
            </p:nvSpPr>
            <p:spPr bwMode="auto">
              <a:xfrm>
                <a:off x="-5792788" y="-606425"/>
                <a:ext cx="1311275" cy="119063"/>
              </a:xfrm>
              <a:custGeom>
                <a:avLst/>
                <a:gdLst>
                  <a:gd name="T0" fmla="*/ 430 w 430"/>
                  <a:gd name="T1" fmla="*/ 19 h 39"/>
                  <a:gd name="T2" fmla="*/ 411 w 430"/>
                  <a:gd name="T3" fmla="*/ 39 h 39"/>
                  <a:gd name="T4" fmla="*/ 20 w 430"/>
                  <a:gd name="T5" fmla="*/ 39 h 39"/>
                  <a:gd name="T6" fmla="*/ 0 w 430"/>
                  <a:gd name="T7" fmla="*/ 19 h 39"/>
                  <a:gd name="T8" fmla="*/ 0 w 430"/>
                  <a:gd name="T9" fmla="*/ 19 h 39"/>
                  <a:gd name="T10" fmla="*/ 20 w 430"/>
                  <a:gd name="T11" fmla="*/ 0 h 39"/>
                  <a:gd name="T12" fmla="*/ 411 w 430"/>
                  <a:gd name="T13" fmla="*/ 0 h 39"/>
                  <a:gd name="T14" fmla="*/ 430 w 430"/>
                  <a:gd name="T15" fmla="*/ 1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39">
                    <a:moveTo>
                      <a:pt x="430" y="19"/>
                    </a:moveTo>
                    <a:cubicBezTo>
                      <a:pt x="430" y="30"/>
                      <a:pt x="422" y="39"/>
                      <a:pt x="411" y="39"/>
                    </a:cubicBezTo>
                    <a:cubicBezTo>
                      <a:pt x="20" y="39"/>
                      <a:pt x="20" y="39"/>
                      <a:pt x="20" y="39"/>
                    </a:cubicBezTo>
                    <a:cubicBezTo>
                      <a:pt x="9" y="39"/>
                      <a:pt x="0" y="30"/>
                      <a:pt x="0" y="19"/>
                    </a:cubicBezTo>
                    <a:cubicBezTo>
                      <a:pt x="0" y="19"/>
                      <a:pt x="0" y="19"/>
                      <a:pt x="0" y="19"/>
                    </a:cubicBezTo>
                    <a:cubicBezTo>
                      <a:pt x="0" y="8"/>
                      <a:pt x="9" y="0"/>
                      <a:pt x="20" y="0"/>
                    </a:cubicBezTo>
                    <a:cubicBezTo>
                      <a:pt x="411" y="0"/>
                      <a:pt x="411" y="0"/>
                      <a:pt x="411" y="0"/>
                    </a:cubicBezTo>
                    <a:cubicBezTo>
                      <a:pt x="422" y="0"/>
                      <a:pt x="430" y="8"/>
                      <a:pt x="430" y="19"/>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3" name="Oval 164">
                <a:extLst>
                  <a:ext uri="{FF2B5EF4-FFF2-40B4-BE49-F238E27FC236}">
                    <a16:creationId xmlns:a16="http://schemas.microsoft.com/office/drawing/2014/main" id="{FD6198F1-EDCE-FB65-9C66-7340BDB4C617}"/>
                  </a:ext>
                </a:extLst>
              </p:cNvPr>
              <p:cNvSpPr>
                <a:spLocks noChangeArrowheads="1"/>
              </p:cNvSpPr>
              <p:nvPr/>
            </p:nvSpPr>
            <p:spPr bwMode="auto">
              <a:xfrm>
                <a:off x="-5640388" y="-830263"/>
                <a:ext cx="1006475" cy="892175"/>
              </a:xfrm>
              <a:prstGeom prst="ellipse">
                <a:avLst/>
              </a:prstGeom>
              <a:solidFill>
                <a:srgbClr val="393E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4" name="Freeform 165">
                <a:extLst>
                  <a:ext uri="{FF2B5EF4-FFF2-40B4-BE49-F238E27FC236}">
                    <a16:creationId xmlns:a16="http://schemas.microsoft.com/office/drawing/2014/main" id="{35583974-C388-1CF2-6D07-C505C016E3BC}"/>
                  </a:ext>
                </a:extLst>
              </p:cNvPr>
              <p:cNvSpPr>
                <a:spLocks/>
              </p:cNvSpPr>
              <p:nvPr/>
            </p:nvSpPr>
            <p:spPr bwMode="auto">
              <a:xfrm>
                <a:off x="-5899150" y="-547688"/>
                <a:ext cx="1524000" cy="1728788"/>
              </a:xfrm>
              <a:custGeom>
                <a:avLst/>
                <a:gdLst>
                  <a:gd name="T0" fmla="*/ 93 w 500"/>
                  <a:gd name="T1" fmla="*/ 0 h 570"/>
                  <a:gd name="T2" fmla="*/ 0 w 500"/>
                  <a:gd name="T3" fmla="*/ 300 h 570"/>
                  <a:gd name="T4" fmla="*/ 72 w 500"/>
                  <a:gd name="T5" fmla="*/ 570 h 570"/>
                  <a:gd name="T6" fmla="*/ 428 w 500"/>
                  <a:gd name="T7" fmla="*/ 570 h 570"/>
                  <a:gd name="T8" fmla="*/ 500 w 500"/>
                  <a:gd name="T9" fmla="*/ 300 h 570"/>
                  <a:gd name="T10" fmla="*/ 408 w 500"/>
                  <a:gd name="T11" fmla="*/ 0 h 570"/>
                  <a:gd name="T12" fmla="*/ 93 w 500"/>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500" h="570">
                    <a:moveTo>
                      <a:pt x="93" y="0"/>
                    </a:moveTo>
                    <a:cubicBezTo>
                      <a:pt x="36" y="71"/>
                      <a:pt x="0" y="179"/>
                      <a:pt x="0" y="300"/>
                    </a:cubicBezTo>
                    <a:cubicBezTo>
                      <a:pt x="0" y="405"/>
                      <a:pt x="28" y="501"/>
                      <a:pt x="72" y="570"/>
                    </a:cubicBezTo>
                    <a:cubicBezTo>
                      <a:pt x="428" y="570"/>
                      <a:pt x="428" y="570"/>
                      <a:pt x="428" y="570"/>
                    </a:cubicBezTo>
                    <a:cubicBezTo>
                      <a:pt x="473" y="501"/>
                      <a:pt x="500" y="405"/>
                      <a:pt x="500" y="300"/>
                    </a:cubicBezTo>
                    <a:cubicBezTo>
                      <a:pt x="500" y="179"/>
                      <a:pt x="464" y="71"/>
                      <a:pt x="408" y="0"/>
                    </a:cubicBezTo>
                    <a:lnTo>
                      <a:pt x="93" y="0"/>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5" name="Freeform 166">
                <a:extLst>
                  <a:ext uri="{FF2B5EF4-FFF2-40B4-BE49-F238E27FC236}">
                    <a16:creationId xmlns:a16="http://schemas.microsoft.com/office/drawing/2014/main" id="{C0BD5527-02F4-D233-07B6-35ECB3E56534}"/>
                  </a:ext>
                </a:extLst>
              </p:cNvPr>
              <p:cNvSpPr>
                <a:spLocks/>
              </p:cNvSpPr>
              <p:nvPr/>
            </p:nvSpPr>
            <p:spPr bwMode="auto">
              <a:xfrm>
                <a:off x="-5524500" y="1181100"/>
                <a:ext cx="774700" cy="676275"/>
              </a:xfrm>
              <a:custGeom>
                <a:avLst/>
                <a:gdLst>
                  <a:gd name="T0" fmla="*/ 254 w 254"/>
                  <a:gd name="T1" fmla="*/ 20 h 223"/>
                  <a:gd name="T2" fmla="*/ 147 w 254"/>
                  <a:gd name="T3" fmla="*/ 6 h 223"/>
                  <a:gd name="T4" fmla="*/ 147 w 254"/>
                  <a:gd name="T5" fmla="*/ 0 h 223"/>
                  <a:gd name="T6" fmla="*/ 127 w 254"/>
                  <a:gd name="T7" fmla="*/ 3 h 223"/>
                  <a:gd name="T8" fmla="*/ 107 w 254"/>
                  <a:gd name="T9" fmla="*/ 0 h 223"/>
                  <a:gd name="T10" fmla="*/ 107 w 254"/>
                  <a:gd name="T11" fmla="*/ 6 h 223"/>
                  <a:gd name="T12" fmla="*/ 0 w 254"/>
                  <a:gd name="T13" fmla="*/ 20 h 223"/>
                  <a:gd name="T14" fmla="*/ 76 w 254"/>
                  <a:gd name="T15" fmla="*/ 223 h 223"/>
                  <a:gd name="T16" fmla="*/ 106 w 254"/>
                  <a:gd name="T17" fmla="*/ 223 h 223"/>
                  <a:gd name="T18" fmla="*/ 107 w 254"/>
                  <a:gd name="T19" fmla="*/ 223 h 223"/>
                  <a:gd name="T20" fmla="*/ 147 w 254"/>
                  <a:gd name="T21" fmla="*/ 223 h 223"/>
                  <a:gd name="T22" fmla="*/ 149 w 254"/>
                  <a:gd name="T23" fmla="*/ 223 h 223"/>
                  <a:gd name="T24" fmla="*/ 179 w 254"/>
                  <a:gd name="T25" fmla="*/ 223 h 223"/>
                  <a:gd name="T26" fmla="*/ 254 w 254"/>
                  <a:gd name="T27" fmla="*/ 2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 h="223">
                    <a:moveTo>
                      <a:pt x="254" y="20"/>
                    </a:moveTo>
                    <a:cubicBezTo>
                      <a:pt x="147" y="6"/>
                      <a:pt x="147" y="6"/>
                      <a:pt x="147" y="6"/>
                    </a:cubicBezTo>
                    <a:cubicBezTo>
                      <a:pt x="147" y="0"/>
                      <a:pt x="147" y="0"/>
                      <a:pt x="147" y="0"/>
                    </a:cubicBezTo>
                    <a:cubicBezTo>
                      <a:pt x="127" y="3"/>
                      <a:pt x="127" y="3"/>
                      <a:pt x="127" y="3"/>
                    </a:cubicBezTo>
                    <a:cubicBezTo>
                      <a:pt x="107" y="0"/>
                      <a:pt x="107" y="0"/>
                      <a:pt x="107" y="0"/>
                    </a:cubicBezTo>
                    <a:cubicBezTo>
                      <a:pt x="107" y="6"/>
                      <a:pt x="107" y="6"/>
                      <a:pt x="107" y="6"/>
                    </a:cubicBezTo>
                    <a:cubicBezTo>
                      <a:pt x="0" y="20"/>
                      <a:pt x="0" y="20"/>
                      <a:pt x="0" y="20"/>
                    </a:cubicBezTo>
                    <a:cubicBezTo>
                      <a:pt x="0" y="20"/>
                      <a:pt x="86" y="94"/>
                      <a:pt x="76" y="223"/>
                    </a:cubicBezTo>
                    <a:cubicBezTo>
                      <a:pt x="87" y="223"/>
                      <a:pt x="97" y="223"/>
                      <a:pt x="106" y="223"/>
                    </a:cubicBezTo>
                    <a:cubicBezTo>
                      <a:pt x="106" y="223"/>
                      <a:pt x="106" y="223"/>
                      <a:pt x="107" y="223"/>
                    </a:cubicBezTo>
                    <a:cubicBezTo>
                      <a:pt x="110" y="223"/>
                      <a:pt x="120" y="223"/>
                      <a:pt x="147" y="223"/>
                    </a:cubicBezTo>
                    <a:cubicBezTo>
                      <a:pt x="148" y="223"/>
                      <a:pt x="148" y="223"/>
                      <a:pt x="149" y="223"/>
                    </a:cubicBezTo>
                    <a:cubicBezTo>
                      <a:pt x="157" y="223"/>
                      <a:pt x="167" y="223"/>
                      <a:pt x="179" y="223"/>
                    </a:cubicBezTo>
                    <a:cubicBezTo>
                      <a:pt x="168" y="94"/>
                      <a:pt x="254" y="20"/>
                      <a:pt x="254"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Rectangle 167">
                <a:extLst>
                  <a:ext uri="{FF2B5EF4-FFF2-40B4-BE49-F238E27FC236}">
                    <a16:creationId xmlns:a16="http://schemas.microsoft.com/office/drawing/2014/main" id="{EFB04B7B-209F-3BE4-9875-7766DEEECCB6}"/>
                  </a:ext>
                </a:extLst>
              </p:cNvPr>
              <p:cNvSpPr>
                <a:spLocks noChangeArrowheads="1"/>
              </p:cNvSpPr>
              <p:nvPr/>
            </p:nvSpPr>
            <p:spPr bwMode="auto">
              <a:xfrm>
                <a:off x="-5200650" y="1727200"/>
                <a:ext cx="130175" cy="59166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67" name="Rectangle 168">
                <a:extLst>
                  <a:ext uri="{FF2B5EF4-FFF2-40B4-BE49-F238E27FC236}">
                    <a16:creationId xmlns:a16="http://schemas.microsoft.com/office/drawing/2014/main" id="{4CC8DBBA-E14C-7C80-0666-86F243C7A4AF}"/>
                  </a:ext>
                </a:extLst>
              </p:cNvPr>
              <p:cNvSpPr>
                <a:spLocks noChangeArrowheads="1"/>
              </p:cNvSpPr>
              <p:nvPr/>
            </p:nvSpPr>
            <p:spPr bwMode="auto">
              <a:xfrm>
                <a:off x="-5438775" y="7589837"/>
                <a:ext cx="606425" cy="14589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68" name="Rectangle 169">
                <a:extLst>
                  <a:ext uri="{FF2B5EF4-FFF2-40B4-BE49-F238E27FC236}">
                    <a16:creationId xmlns:a16="http://schemas.microsoft.com/office/drawing/2014/main" id="{DC524A7A-9F63-2641-7538-6D7E4F5091B0}"/>
                  </a:ext>
                </a:extLst>
              </p:cNvPr>
              <p:cNvSpPr>
                <a:spLocks noChangeArrowheads="1"/>
              </p:cNvSpPr>
              <p:nvPr/>
            </p:nvSpPr>
            <p:spPr bwMode="auto">
              <a:xfrm>
                <a:off x="-5295900" y="5283200"/>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69" name="Rectangle 170">
                <a:extLst>
                  <a:ext uri="{FF2B5EF4-FFF2-40B4-BE49-F238E27FC236}">
                    <a16:creationId xmlns:a16="http://schemas.microsoft.com/office/drawing/2014/main" id="{6CEBFD10-202F-4E18-01BE-23A4F5D235B2}"/>
                  </a:ext>
                </a:extLst>
              </p:cNvPr>
              <p:cNvSpPr>
                <a:spLocks noChangeArrowheads="1"/>
              </p:cNvSpPr>
              <p:nvPr/>
            </p:nvSpPr>
            <p:spPr bwMode="auto">
              <a:xfrm>
                <a:off x="-5295900" y="2498725"/>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0" name="Group 19">
              <a:extLst>
                <a:ext uri="{FF2B5EF4-FFF2-40B4-BE49-F238E27FC236}">
                  <a16:creationId xmlns:a16="http://schemas.microsoft.com/office/drawing/2014/main" id="{05DD5035-64FD-DE1E-E05C-3FDD9A4689A4}"/>
                </a:ext>
              </a:extLst>
            </p:cNvPr>
            <p:cNvGrpSpPr/>
            <p:nvPr/>
          </p:nvGrpSpPr>
          <p:grpSpPr>
            <a:xfrm flipH="1">
              <a:off x="7347100" y="3716125"/>
              <a:ext cx="72311" cy="468739"/>
              <a:chOff x="-5899150" y="-830263"/>
              <a:chExt cx="1524000" cy="9879013"/>
            </a:xfrm>
          </p:grpSpPr>
          <p:sp>
            <p:nvSpPr>
              <p:cNvPr id="52" name="Freeform 162">
                <a:extLst>
                  <a:ext uri="{FF2B5EF4-FFF2-40B4-BE49-F238E27FC236}">
                    <a16:creationId xmlns:a16="http://schemas.microsoft.com/office/drawing/2014/main" id="{D66B67EA-D8E4-E018-CB28-227446BBDE1D}"/>
                  </a:ext>
                </a:extLst>
              </p:cNvPr>
              <p:cNvSpPr>
                <a:spLocks/>
              </p:cNvSpPr>
              <p:nvPr/>
            </p:nvSpPr>
            <p:spPr bwMode="auto">
              <a:xfrm>
                <a:off x="-5792788" y="1181100"/>
                <a:ext cx="1311275" cy="122238"/>
              </a:xfrm>
              <a:custGeom>
                <a:avLst/>
                <a:gdLst>
                  <a:gd name="T0" fmla="*/ 430 w 430"/>
                  <a:gd name="T1" fmla="*/ 20 h 40"/>
                  <a:gd name="T2" fmla="*/ 411 w 430"/>
                  <a:gd name="T3" fmla="*/ 40 h 40"/>
                  <a:gd name="T4" fmla="*/ 20 w 430"/>
                  <a:gd name="T5" fmla="*/ 40 h 40"/>
                  <a:gd name="T6" fmla="*/ 0 w 430"/>
                  <a:gd name="T7" fmla="*/ 20 h 40"/>
                  <a:gd name="T8" fmla="*/ 0 w 430"/>
                  <a:gd name="T9" fmla="*/ 20 h 40"/>
                  <a:gd name="T10" fmla="*/ 20 w 430"/>
                  <a:gd name="T11" fmla="*/ 0 h 40"/>
                  <a:gd name="T12" fmla="*/ 411 w 430"/>
                  <a:gd name="T13" fmla="*/ 0 h 40"/>
                  <a:gd name="T14" fmla="*/ 430 w 430"/>
                  <a:gd name="T15" fmla="*/ 2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40">
                    <a:moveTo>
                      <a:pt x="430" y="20"/>
                    </a:moveTo>
                    <a:cubicBezTo>
                      <a:pt x="430" y="31"/>
                      <a:pt x="422" y="40"/>
                      <a:pt x="411" y="40"/>
                    </a:cubicBezTo>
                    <a:cubicBezTo>
                      <a:pt x="20" y="40"/>
                      <a:pt x="20" y="40"/>
                      <a:pt x="20" y="40"/>
                    </a:cubicBezTo>
                    <a:cubicBezTo>
                      <a:pt x="9" y="40"/>
                      <a:pt x="0" y="31"/>
                      <a:pt x="0" y="20"/>
                    </a:cubicBezTo>
                    <a:cubicBezTo>
                      <a:pt x="0" y="20"/>
                      <a:pt x="0" y="20"/>
                      <a:pt x="0" y="20"/>
                    </a:cubicBezTo>
                    <a:cubicBezTo>
                      <a:pt x="0" y="9"/>
                      <a:pt x="9" y="0"/>
                      <a:pt x="20" y="0"/>
                    </a:cubicBezTo>
                    <a:cubicBezTo>
                      <a:pt x="411" y="0"/>
                      <a:pt x="411" y="0"/>
                      <a:pt x="411" y="0"/>
                    </a:cubicBezTo>
                    <a:cubicBezTo>
                      <a:pt x="422" y="0"/>
                      <a:pt x="430" y="9"/>
                      <a:pt x="430"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3" name="Freeform 163">
                <a:extLst>
                  <a:ext uri="{FF2B5EF4-FFF2-40B4-BE49-F238E27FC236}">
                    <a16:creationId xmlns:a16="http://schemas.microsoft.com/office/drawing/2014/main" id="{F83A0313-75DB-919C-9C22-F4C6203D53D8}"/>
                  </a:ext>
                </a:extLst>
              </p:cNvPr>
              <p:cNvSpPr>
                <a:spLocks/>
              </p:cNvSpPr>
              <p:nvPr/>
            </p:nvSpPr>
            <p:spPr bwMode="auto">
              <a:xfrm>
                <a:off x="-5792788" y="-606425"/>
                <a:ext cx="1311275" cy="119063"/>
              </a:xfrm>
              <a:custGeom>
                <a:avLst/>
                <a:gdLst>
                  <a:gd name="T0" fmla="*/ 430 w 430"/>
                  <a:gd name="T1" fmla="*/ 19 h 39"/>
                  <a:gd name="T2" fmla="*/ 411 w 430"/>
                  <a:gd name="T3" fmla="*/ 39 h 39"/>
                  <a:gd name="T4" fmla="*/ 20 w 430"/>
                  <a:gd name="T5" fmla="*/ 39 h 39"/>
                  <a:gd name="T6" fmla="*/ 0 w 430"/>
                  <a:gd name="T7" fmla="*/ 19 h 39"/>
                  <a:gd name="T8" fmla="*/ 0 w 430"/>
                  <a:gd name="T9" fmla="*/ 19 h 39"/>
                  <a:gd name="T10" fmla="*/ 20 w 430"/>
                  <a:gd name="T11" fmla="*/ 0 h 39"/>
                  <a:gd name="T12" fmla="*/ 411 w 430"/>
                  <a:gd name="T13" fmla="*/ 0 h 39"/>
                  <a:gd name="T14" fmla="*/ 430 w 430"/>
                  <a:gd name="T15" fmla="*/ 1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39">
                    <a:moveTo>
                      <a:pt x="430" y="19"/>
                    </a:moveTo>
                    <a:cubicBezTo>
                      <a:pt x="430" y="30"/>
                      <a:pt x="422" y="39"/>
                      <a:pt x="411" y="39"/>
                    </a:cubicBezTo>
                    <a:cubicBezTo>
                      <a:pt x="20" y="39"/>
                      <a:pt x="20" y="39"/>
                      <a:pt x="20" y="39"/>
                    </a:cubicBezTo>
                    <a:cubicBezTo>
                      <a:pt x="9" y="39"/>
                      <a:pt x="0" y="30"/>
                      <a:pt x="0" y="19"/>
                    </a:cubicBezTo>
                    <a:cubicBezTo>
                      <a:pt x="0" y="19"/>
                      <a:pt x="0" y="19"/>
                      <a:pt x="0" y="19"/>
                    </a:cubicBezTo>
                    <a:cubicBezTo>
                      <a:pt x="0" y="8"/>
                      <a:pt x="9" y="0"/>
                      <a:pt x="20" y="0"/>
                    </a:cubicBezTo>
                    <a:cubicBezTo>
                      <a:pt x="411" y="0"/>
                      <a:pt x="411" y="0"/>
                      <a:pt x="411" y="0"/>
                    </a:cubicBezTo>
                    <a:cubicBezTo>
                      <a:pt x="422" y="0"/>
                      <a:pt x="430" y="8"/>
                      <a:pt x="430" y="19"/>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Oval 164">
                <a:extLst>
                  <a:ext uri="{FF2B5EF4-FFF2-40B4-BE49-F238E27FC236}">
                    <a16:creationId xmlns:a16="http://schemas.microsoft.com/office/drawing/2014/main" id="{76D99C65-1291-A86A-8ED5-A67AC71DEF75}"/>
                  </a:ext>
                </a:extLst>
              </p:cNvPr>
              <p:cNvSpPr>
                <a:spLocks noChangeArrowheads="1"/>
              </p:cNvSpPr>
              <p:nvPr/>
            </p:nvSpPr>
            <p:spPr bwMode="auto">
              <a:xfrm>
                <a:off x="-5640388" y="-830263"/>
                <a:ext cx="1006475" cy="892175"/>
              </a:xfrm>
              <a:prstGeom prst="ellipse">
                <a:avLst/>
              </a:prstGeom>
              <a:solidFill>
                <a:srgbClr val="393E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5" name="Freeform 165">
                <a:extLst>
                  <a:ext uri="{FF2B5EF4-FFF2-40B4-BE49-F238E27FC236}">
                    <a16:creationId xmlns:a16="http://schemas.microsoft.com/office/drawing/2014/main" id="{BA38B34A-603E-CF04-FD26-862A23361A57}"/>
                  </a:ext>
                </a:extLst>
              </p:cNvPr>
              <p:cNvSpPr>
                <a:spLocks/>
              </p:cNvSpPr>
              <p:nvPr/>
            </p:nvSpPr>
            <p:spPr bwMode="auto">
              <a:xfrm>
                <a:off x="-5899150" y="-547688"/>
                <a:ext cx="1524000" cy="1728788"/>
              </a:xfrm>
              <a:custGeom>
                <a:avLst/>
                <a:gdLst>
                  <a:gd name="T0" fmla="*/ 93 w 500"/>
                  <a:gd name="T1" fmla="*/ 0 h 570"/>
                  <a:gd name="T2" fmla="*/ 0 w 500"/>
                  <a:gd name="T3" fmla="*/ 300 h 570"/>
                  <a:gd name="T4" fmla="*/ 72 w 500"/>
                  <a:gd name="T5" fmla="*/ 570 h 570"/>
                  <a:gd name="T6" fmla="*/ 428 w 500"/>
                  <a:gd name="T7" fmla="*/ 570 h 570"/>
                  <a:gd name="T8" fmla="*/ 500 w 500"/>
                  <a:gd name="T9" fmla="*/ 300 h 570"/>
                  <a:gd name="T10" fmla="*/ 408 w 500"/>
                  <a:gd name="T11" fmla="*/ 0 h 570"/>
                  <a:gd name="T12" fmla="*/ 93 w 500"/>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500" h="570">
                    <a:moveTo>
                      <a:pt x="93" y="0"/>
                    </a:moveTo>
                    <a:cubicBezTo>
                      <a:pt x="36" y="71"/>
                      <a:pt x="0" y="179"/>
                      <a:pt x="0" y="300"/>
                    </a:cubicBezTo>
                    <a:cubicBezTo>
                      <a:pt x="0" y="405"/>
                      <a:pt x="28" y="501"/>
                      <a:pt x="72" y="570"/>
                    </a:cubicBezTo>
                    <a:cubicBezTo>
                      <a:pt x="428" y="570"/>
                      <a:pt x="428" y="570"/>
                      <a:pt x="428" y="570"/>
                    </a:cubicBezTo>
                    <a:cubicBezTo>
                      <a:pt x="473" y="501"/>
                      <a:pt x="500" y="405"/>
                      <a:pt x="500" y="300"/>
                    </a:cubicBezTo>
                    <a:cubicBezTo>
                      <a:pt x="500" y="179"/>
                      <a:pt x="464" y="71"/>
                      <a:pt x="408" y="0"/>
                    </a:cubicBezTo>
                    <a:lnTo>
                      <a:pt x="93" y="0"/>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6" name="Freeform 166">
                <a:extLst>
                  <a:ext uri="{FF2B5EF4-FFF2-40B4-BE49-F238E27FC236}">
                    <a16:creationId xmlns:a16="http://schemas.microsoft.com/office/drawing/2014/main" id="{865D6476-BD5C-4057-1D59-4368663D68D2}"/>
                  </a:ext>
                </a:extLst>
              </p:cNvPr>
              <p:cNvSpPr>
                <a:spLocks/>
              </p:cNvSpPr>
              <p:nvPr/>
            </p:nvSpPr>
            <p:spPr bwMode="auto">
              <a:xfrm>
                <a:off x="-5524500" y="1181100"/>
                <a:ext cx="774700" cy="676275"/>
              </a:xfrm>
              <a:custGeom>
                <a:avLst/>
                <a:gdLst>
                  <a:gd name="T0" fmla="*/ 254 w 254"/>
                  <a:gd name="T1" fmla="*/ 20 h 223"/>
                  <a:gd name="T2" fmla="*/ 147 w 254"/>
                  <a:gd name="T3" fmla="*/ 6 h 223"/>
                  <a:gd name="T4" fmla="*/ 147 w 254"/>
                  <a:gd name="T5" fmla="*/ 0 h 223"/>
                  <a:gd name="T6" fmla="*/ 127 w 254"/>
                  <a:gd name="T7" fmla="*/ 3 h 223"/>
                  <a:gd name="T8" fmla="*/ 107 w 254"/>
                  <a:gd name="T9" fmla="*/ 0 h 223"/>
                  <a:gd name="T10" fmla="*/ 107 w 254"/>
                  <a:gd name="T11" fmla="*/ 6 h 223"/>
                  <a:gd name="T12" fmla="*/ 0 w 254"/>
                  <a:gd name="T13" fmla="*/ 20 h 223"/>
                  <a:gd name="T14" fmla="*/ 76 w 254"/>
                  <a:gd name="T15" fmla="*/ 223 h 223"/>
                  <a:gd name="T16" fmla="*/ 106 w 254"/>
                  <a:gd name="T17" fmla="*/ 223 h 223"/>
                  <a:gd name="T18" fmla="*/ 107 w 254"/>
                  <a:gd name="T19" fmla="*/ 223 h 223"/>
                  <a:gd name="T20" fmla="*/ 147 w 254"/>
                  <a:gd name="T21" fmla="*/ 223 h 223"/>
                  <a:gd name="T22" fmla="*/ 149 w 254"/>
                  <a:gd name="T23" fmla="*/ 223 h 223"/>
                  <a:gd name="T24" fmla="*/ 179 w 254"/>
                  <a:gd name="T25" fmla="*/ 223 h 223"/>
                  <a:gd name="T26" fmla="*/ 254 w 254"/>
                  <a:gd name="T27" fmla="*/ 2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 h="223">
                    <a:moveTo>
                      <a:pt x="254" y="20"/>
                    </a:moveTo>
                    <a:cubicBezTo>
                      <a:pt x="147" y="6"/>
                      <a:pt x="147" y="6"/>
                      <a:pt x="147" y="6"/>
                    </a:cubicBezTo>
                    <a:cubicBezTo>
                      <a:pt x="147" y="0"/>
                      <a:pt x="147" y="0"/>
                      <a:pt x="147" y="0"/>
                    </a:cubicBezTo>
                    <a:cubicBezTo>
                      <a:pt x="127" y="3"/>
                      <a:pt x="127" y="3"/>
                      <a:pt x="127" y="3"/>
                    </a:cubicBezTo>
                    <a:cubicBezTo>
                      <a:pt x="107" y="0"/>
                      <a:pt x="107" y="0"/>
                      <a:pt x="107" y="0"/>
                    </a:cubicBezTo>
                    <a:cubicBezTo>
                      <a:pt x="107" y="6"/>
                      <a:pt x="107" y="6"/>
                      <a:pt x="107" y="6"/>
                    </a:cubicBezTo>
                    <a:cubicBezTo>
                      <a:pt x="0" y="20"/>
                      <a:pt x="0" y="20"/>
                      <a:pt x="0" y="20"/>
                    </a:cubicBezTo>
                    <a:cubicBezTo>
                      <a:pt x="0" y="20"/>
                      <a:pt x="86" y="94"/>
                      <a:pt x="76" y="223"/>
                    </a:cubicBezTo>
                    <a:cubicBezTo>
                      <a:pt x="87" y="223"/>
                      <a:pt x="97" y="223"/>
                      <a:pt x="106" y="223"/>
                    </a:cubicBezTo>
                    <a:cubicBezTo>
                      <a:pt x="106" y="223"/>
                      <a:pt x="106" y="223"/>
                      <a:pt x="107" y="223"/>
                    </a:cubicBezTo>
                    <a:cubicBezTo>
                      <a:pt x="110" y="223"/>
                      <a:pt x="120" y="223"/>
                      <a:pt x="147" y="223"/>
                    </a:cubicBezTo>
                    <a:cubicBezTo>
                      <a:pt x="148" y="223"/>
                      <a:pt x="148" y="223"/>
                      <a:pt x="149" y="223"/>
                    </a:cubicBezTo>
                    <a:cubicBezTo>
                      <a:pt x="157" y="223"/>
                      <a:pt x="167" y="223"/>
                      <a:pt x="179" y="223"/>
                    </a:cubicBezTo>
                    <a:cubicBezTo>
                      <a:pt x="168" y="94"/>
                      <a:pt x="254" y="20"/>
                      <a:pt x="254"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7" name="Rectangle 167">
                <a:extLst>
                  <a:ext uri="{FF2B5EF4-FFF2-40B4-BE49-F238E27FC236}">
                    <a16:creationId xmlns:a16="http://schemas.microsoft.com/office/drawing/2014/main" id="{AB147926-E00A-134F-6EF4-F10FDAF1576F}"/>
                  </a:ext>
                </a:extLst>
              </p:cNvPr>
              <p:cNvSpPr>
                <a:spLocks noChangeArrowheads="1"/>
              </p:cNvSpPr>
              <p:nvPr/>
            </p:nvSpPr>
            <p:spPr bwMode="auto">
              <a:xfrm>
                <a:off x="-5200650" y="1727200"/>
                <a:ext cx="130175" cy="59166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8" name="Rectangle 168">
                <a:extLst>
                  <a:ext uri="{FF2B5EF4-FFF2-40B4-BE49-F238E27FC236}">
                    <a16:creationId xmlns:a16="http://schemas.microsoft.com/office/drawing/2014/main" id="{A51B880F-56AA-14FF-5D87-7AA6D6456529}"/>
                  </a:ext>
                </a:extLst>
              </p:cNvPr>
              <p:cNvSpPr>
                <a:spLocks noChangeArrowheads="1"/>
              </p:cNvSpPr>
              <p:nvPr/>
            </p:nvSpPr>
            <p:spPr bwMode="auto">
              <a:xfrm>
                <a:off x="-5438775" y="7589837"/>
                <a:ext cx="606425" cy="14589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9" name="Rectangle 169">
                <a:extLst>
                  <a:ext uri="{FF2B5EF4-FFF2-40B4-BE49-F238E27FC236}">
                    <a16:creationId xmlns:a16="http://schemas.microsoft.com/office/drawing/2014/main" id="{8B0F93A9-914B-4B18-F19C-A175C3FEFEE0}"/>
                  </a:ext>
                </a:extLst>
              </p:cNvPr>
              <p:cNvSpPr>
                <a:spLocks noChangeArrowheads="1"/>
              </p:cNvSpPr>
              <p:nvPr/>
            </p:nvSpPr>
            <p:spPr bwMode="auto">
              <a:xfrm>
                <a:off x="-5295900" y="5283200"/>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60" name="Rectangle 170">
                <a:extLst>
                  <a:ext uri="{FF2B5EF4-FFF2-40B4-BE49-F238E27FC236}">
                    <a16:creationId xmlns:a16="http://schemas.microsoft.com/office/drawing/2014/main" id="{8A17DB9E-BA0B-1ABD-DEDA-31E57D854D2D}"/>
                  </a:ext>
                </a:extLst>
              </p:cNvPr>
              <p:cNvSpPr>
                <a:spLocks noChangeArrowheads="1"/>
              </p:cNvSpPr>
              <p:nvPr/>
            </p:nvSpPr>
            <p:spPr bwMode="auto">
              <a:xfrm>
                <a:off x="-5295900" y="2498725"/>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1" name="Group 20">
              <a:extLst>
                <a:ext uri="{FF2B5EF4-FFF2-40B4-BE49-F238E27FC236}">
                  <a16:creationId xmlns:a16="http://schemas.microsoft.com/office/drawing/2014/main" id="{D8B9EBB7-100D-5550-262D-F6A3DED05CEB}"/>
                </a:ext>
              </a:extLst>
            </p:cNvPr>
            <p:cNvGrpSpPr/>
            <p:nvPr/>
          </p:nvGrpSpPr>
          <p:grpSpPr>
            <a:xfrm flipH="1">
              <a:off x="8261500" y="3716125"/>
              <a:ext cx="72311" cy="468739"/>
              <a:chOff x="-5899150" y="-830263"/>
              <a:chExt cx="1524000" cy="9879013"/>
            </a:xfrm>
          </p:grpSpPr>
          <p:sp>
            <p:nvSpPr>
              <p:cNvPr id="42" name="Freeform 162">
                <a:extLst>
                  <a:ext uri="{FF2B5EF4-FFF2-40B4-BE49-F238E27FC236}">
                    <a16:creationId xmlns:a16="http://schemas.microsoft.com/office/drawing/2014/main" id="{1D9062E7-70E5-05AA-888F-CF69877FDC9A}"/>
                  </a:ext>
                </a:extLst>
              </p:cNvPr>
              <p:cNvSpPr>
                <a:spLocks/>
              </p:cNvSpPr>
              <p:nvPr/>
            </p:nvSpPr>
            <p:spPr bwMode="auto">
              <a:xfrm>
                <a:off x="-5792788" y="1181100"/>
                <a:ext cx="1311275" cy="122238"/>
              </a:xfrm>
              <a:custGeom>
                <a:avLst/>
                <a:gdLst>
                  <a:gd name="T0" fmla="*/ 430 w 430"/>
                  <a:gd name="T1" fmla="*/ 20 h 40"/>
                  <a:gd name="T2" fmla="*/ 411 w 430"/>
                  <a:gd name="T3" fmla="*/ 40 h 40"/>
                  <a:gd name="T4" fmla="*/ 20 w 430"/>
                  <a:gd name="T5" fmla="*/ 40 h 40"/>
                  <a:gd name="T6" fmla="*/ 0 w 430"/>
                  <a:gd name="T7" fmla="*/ 20 h 40"/>
                  <a:gd name="T8" fmla="*/ 0 w 430"/>
                  <a:gd name="T9" fmla="*/ 20 h 40"/>
                  <a:gd name="T10" fmla="*/ 20 w 430"/>
                  <a:gd name="T11" fmla="*/ 0 h 40"/>
                  <a:gd name="T12" fmla="*/ 411 w 430"/>
                  <a:gd name="T13" fmla="*/ 0 h 40"/>
                  <a:gd name="T14" fmla="*/ 430 w 430"/>
                  <a:gd name="T15" fmla="*/ 2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40">
                    <a:moveTo>
                      <a:pt x="430" y="20"/>
                    </a:moveTo>
                    <a:cubicBezTo>
                      <a:pt x="430" y="31"/>
                      <a:pt x="422" y="40"/>
                      <a:pt x="411" y="40"/>
                    </a:cubicBezTo>
                    <a:cubicBezTo>
                      <a:pt x="20" y="40"/>
                      <a:pt x="20" y="40"/>
                      <a:pt x="20" y="40"/>
                    </a:cubicBezTo>
                    <a:cubicBezTo>
                      <a:pt x="9" y="40"/>
                      <a:pt x="0" y="31"/>
                      <a:pt x="0" y="20"/>
                    </a:cubicBezTo>
                    <a:cubicBezTo>
                      <a:pt x="0" y="20"/>
                      <a:pt x="0" y="20"/>
                      <a:pt x="0" y="20"/>
                    </a:cubicBezTo>
                    <a:cubicBezTo>
                      <a:pt x="0" y="9"/>
                      <a:pt x="9" y="0"/>
                      <a:pt x="20" y="0"/>
                    </a:cubicBezTo>
                    <a:cubicBezTo>
                      <a:pt x="411" y="0"/>
                      <a:pt x="411" y="0"/>
                      <a:pt x="411" y="0"/>
                    </a:cubicBezTo>
                    <a:cubicBezTo>
                      <a:pt x="422" y="0"/>
                      <a:pt x="430" y="9"/>
                      <a:pt x="430"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163">
                <a:extLst>
                  <a:ext uri="{FF2B5EF4-FFF2-40B4-BE49-F238E27FC236}">
                    <a16:creationId xmlns:a16="http://schemas.microsoft.com/office/drawing/2014/main" id="{32959C06-1049-9B49-96C7-7968DFD82A28}"/>
                  </a:ext>
                </a:extLst>
              </p:cNvPr>
              <p:cNvSpPr>
                <a:spLocks/>
              </p:cNvSpPr>
              <p:nvPr/>
            </p:nvSpPr>
            <p:spPr bwMode="auto">
              <a:xfrm>
                <a:off x="-5792788" y="-606425"/>
                <a:ext cx="1311275" cy="119063"/>
              </a:xfrm>
              <a:custGeom>
                <a:avLst/>
                <a:gdLst>
                  <a:gd name="T0" fmla="*/ 430 w 430"/>
                  <a:gd name="T1" fmla="*/ 19 h 39"/>
                  <a:gd name="T2" fmla="*/ 411 w 430"/>
                  <a:gd name="T3" fmla="*/ 39 h 39"/>
                  <a:gd name="T4" fmla="*/ 20 w 430"/>
                  <a:gd name="T5" fmla="*/ 39 h 39"/>
                  <a:gd name="T6" fmla="*/ 0 w 430"/>
                  <a:gd name="T7" fmla="*/ 19 h 39"/>
                  <a:gd name="T8" fmla="*/ 0 w 430"/>
                  <a:gd name="T9" fmla="*/ 19 h 39"/>
                  <a:gd name="T10" fmla="*/ 20 w 430"/>
                  <a:gd name="T11" fmla="*/ 0 h 39"/>
                  <a:gd name="T12" fmla="*/ 411 w 430"/>
                  <a:gd name="T13" fmla="*/ 0 h 39"/>
                  <a:gd name="T14" fmla="*/ 430 w 430"/>
                  <a:gd name="T15" fmla="*/ 1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39">
                    <a:moveTo>
                      <a:pt x="430" y="19"/>
                    </a:moveTo>
                    <a:cubicBezTo>
                      <a:pt x="430" y="30"/>
                      <a:pt x="422" y="39"/>
                      <a:pt x="411" y="39"/>
                    </a:cubicBezTo>
                    <a:cubicBezTo>
                      <a:pt x="20" y="39"/>
                      <a:pt x="20" y="39"/>
                      <a:pt x="20" y="39"/>
                    </a:cubicBezTo>
                    <a:cubicBezTo>
                      <a:pt x="9" y="39"/>
                      <a:pt x="0" y="30"/>
                      <a:pt x="0" y="19"/>
                    </a:cubicBezTo>
                    <a:cubicBezTo>
                      <a:pt x="0" y="19"/>
                      <a:pt x="0" y="19"/>
                      <a:pt x="0" y="19"/>
                    </a:cubicBezTo>
                    <a:cubicBezTo>
                      <a:pt x="0" y="8"/>
                      <a:pt x="9" y="0"/>
                      <a:pt x="20" y="0"/>
                    </a:cubicBezTo>
                    <a:cubicBezTo>
                      <a:pt x="411" y="0"/>
                      <a:pt x="411" y="0"/>
                      <a:pt x="411" y="0"/>
                    </a:cubicBezTo>
                    <a:cubicBezTo>
                      <a:pt x="422" y="0"/>
                      <a:pt x="430" y="8"/>
                      <a:pt x="430" y="19"/>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Oval 164">
                <a:extLst>
                  <a:ext uri="{FF2B5EF4-FFF2-40B4-BE49-F238E27FC236}">
                    <a16:creationId xmlns:a16="http://schemas.microsoft.com/office/drawing/2014/main" id="{0BA7F93E-9A8B-02BA-47FD-0D8121D5D194}"/>
                  </a:ext>
                </a:extLst>
              </p:cNvPr>
              <p:cNvSpPr>
                <a:spLocks noChangeArrowheads="1"/>
              </p:cNvSpPr>
              <p:nvPr/>
            </p:nvSpPr>
            <p:spPr bwMode="auto">
              <a:xfrm>
                <a:off x="-5640388" y="-830263"/>
                <a:ext cx="1006475" cy="892175"/>
              </a:xfrm>
              <a:prstGeom prst="ellipse">
                <a:avLst/>
              </a:prstGeom>
              <a:solidFill>
                <a:srgbClr val="393E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 name="Freeform 165">
                <a:extLst>
                  <a:ext uri="{FF2B5EF4-FFF2-40B4-BE49-F238E27FC236}">
                    <a16:creationId xmlns:a16="http://schemas.microsoft.com/office/drawing/2014/main" id="{CCA6BB6C-12B5-54C1-FBB8-936D385B0FCE}"/>
                  </a:ext>
                </a:extLst>
              </p:cNvPr>
              <p:cNvSpPr>
                <a:spLocks/>
              </p:cNvSpPr>
              <p:nvPr/>
            </p:nvSpPr>
            <p:spPr bwMode="auto">
              <a:xfrm>
                <a:off x="-5899150" y="-547688"/>
                <a:ext cx="1524000" cy="1728788"/>
              </a:xfrm>
              <a:custGeom>
                <a:avLst/>
                <a:gdLst>
                  <a:gd name="T0" fmla="*/ 93 w 500"/>
                  <a:gd name="T1" fmla="*/ 0 h 570"/>
                  <a:gd name="T2" fmla="*/ 0 w 500"/>
                  <a:gd name="T3" fmla="*/ 300 h 570"/>
                  <a:gd name="T4" fmla="*/ 72 w 500"/>
                  <a:gd name="T5" fmla="*/ 570 h 570"/>
                  <a:gd name="T6" fmla="*/ 428 w 500"/>
                  <a:gd name="T7" fmla="*/ 570 h 570"/>
                  <a:gd name="T8" fmla="*/ 500 w 500"/>
                  <a:gd name="T9" fmla="*/ 300 h 570"/>
                  <a:gd name="T10" fmla="*/ 408 w 500"/>
                  <a:gd name="T11" fmla="*/ 0 h 570"/>
                  <a:gd name="T12" fmla="*/ 93 w 500"/>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500" h="570">
                    <a:moveTo>
                      <a:pt x="93" y="0"/>
                    </a:moveTo>
                    <a:cubicBezTo>
                      <a:pt x="36" y="71"/>
                      <a:pt x="0" y="179"/>
                      <a:pt x="0" y="300"/>
                    </a:cubicBezTo>
                    <a:cubicBezTo>
                      <a:pt x="0" y="405"/>
                      <a:pt x="28" y="501"/>
                      <a:pt x="72" y="570"/>
                    </a:cubicBezTo>
                    <a:cubicBezTo>
                      <a:pt x="428" y="570"/>
                      <a:pt x="428" y="570"/>
                      <a:pt x="428" y="570"/>
                    </a:cubicBezTo>
                    <a:cubicBezTo>
                      <a:pt x="473" y="501"/>
                      <a:pt x="500" y="405"/>
                      <a:pt x="500" y="300"/>
                    </a:cubicBezTo>
                    <a:cubicBezTo>
                      <a:pt x="500" y="179"/>
                      <a:pt x="464" y="71"/>
                      <a:pt x="408" y="0"/>
                    </a:cubicBezTo>
                    <a:lnTo>
                      <a:pt x="93" y="0"/>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7" name="Freeform 166">
                <a:extLst>
                  <a:ext uri="{FF2B5EF4-FFF2-40B4-BE49-F238E27FC236}">
                    <a16:creationId xmlns:a16="http://schemas.microsoft.com/office/drawing/2014/main" id="{83403B32-2EAC-5CDF-E74E-31B4BA60823C}"/>
                  </a:ext>
                </a:extLst>
              </p:cNvPr>
              <p:cNvSpPr>
                <a:spLocks/>
              </p:cNvSpPr>
              <p:nvPr/>
            </p:nvSpPr>
            <p:spPr bwMode="auto">
              <a:xfrm>
                <a:off x="-5524500" y="1181100"/>
                <a:ext cx="774700" cy="676275"/>
              </a:xfrm>
              <a:custGeom>
                <a:avLst/>
                <a:gdLst>
                  <a:gd name="T0" fmla="*/ 254 w 254"/>
                  <a:gd name="T1" fmla="*/ 20 h 223"/>
                  <a:gd name="T2" fmla="*/ 147 w 254"/>
                  <a:gd name="T3" fmla="*/ 6 h 223"/>
                  <a:gd name="T4" fmla="*/ 147 w 254"/>
                  <a:gd name="T5" fmla="*/ 0 h 223"/>
                  <a:gd name="T6" fmla="*/ 127 w 254"/>
                  <a:gd name="T7" fmla="*/ 3 h 223"/>
                  <a:gd name="T8" fmla="*/ 107 w 254"/>
                  <a:gd name="T9" fmla="*/ 0 h 223"/>
                  <a:gd name="T10" fmla="*/ 107 w 254"/>
                  <a:gd name="T11" fmla="*/ 6 h 223"/>
                  <a:gd name="T12" fmla="*/ 0 w 254"/>
                  <a:gd name="T13" fmla="*/ 20 h 223"/>
                  <a:gd name="T14" fmla="*/ 76 w 254"/>
                  <a:gd name="T15" fmla="*/ 223 h 223"/>
                  <a:gd name="T16" fmla="*/ 106 w 254"/>
                  <a:gd name="T17" fmla="*/ 223 h 223"/>
                  <a:gd name="T18" fmla="*/ 107 w 254"/>
                  <a:gd name="T19" fmla="*/ 223 h 223"/>
                  <a:gd name="T20" fmla="*/ 147 w 254"/>
                  <a:gd name="T21" fmla="*/ 223 h 223"/>
                  <a:gd name="T22" fmla="*/ 149 w 254"/>
                  <a:gd name="T23" fmla="*/ 223 h 223"/>
                  <a:gd name="T24" fmla="*/ 179 w 254"/>
                  <a:gd name="T25" fmla="*/ 223 h 223"/>
                  <a:gd name="T26" fmla="*/ 254 w 254"/>
                  <a:gd name="T27" fmla="*/ 2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 h="223">
                    <a:moveTo>
                      <a:pt x="254" y="20"/>
                    </a:moveTo>
                    <a:cubicBezTo>
                      <a:pt x="147" y="6"/>
                      <a:pt x="147" y="6"/>
                      <a:pt x="147" y="6"/>
                    </a:cubicBezTo>
                    <a:cubicBezTo>
                      <a:pt x="147" y="0"/>
                      <a:pt x="147" y="0"/>
                      <a:pt x="147" y="0"/>
                    </a:cubicBezTo>
                    <a:cubicBezTo>
                      <a:pt x="127" y="3"/>
                      <a:pt x="127" y="3"/>
                      <a:pt x="127" y="3"/>
                    </a:cubicBezTo>
                    <a:cubicBezTo>
                      <a:pt x="107" y="0"/>
                      <a:pt x="107" y="0"/>
                      <a:pt x="107" y="0"/>
                    </a:cubicBezTo>
                    <a:cubicBezTo>
                      <a:pt x="107" y="6"/>
                      <a:pt x="107" y="6"/>
                      <a:pt x="107" y="6"/>
                    </a:cubicBezTo>
                    <a:cubicBezTo>
                      <a:pt x="0" y="20"/>
                      <a:pt x="0" y="20"/>
                      <a:pt x="0" y="20"/>
                    </a:cubicBezTo>
                    <a:cubicBezTo>
                      <a:pt x="0" y="20"/>
                      <a:pt x="86" y="94"/>
                      <a:pt x="76" y="223"/>
                    </a:cubicBezTo>
                    <a:cubicBezTo>
                      <a:pt x="87" y="223"/>
                      <a:pt x="97" y="223"/>
                      <a:pt x="106" y="223"/>
                    </a:cubicBezTo>
                    <a:cubicBezTo>
                      <a:pt x="106" y="223"/>
                      <a:pt x="106" y="223"/>
                      <a:pt x="107" y="223"/>
                    </a:cubicBezTo>
                    <a:cubicBezTo>
                      <a:pt x="110" y="223"/>
                      <a:pt x="120" y="223"/>
                      <a:pt x="147" y="223"/>
                    </a:cubicBezTo>
                    <a:cubicBezTo>
                      <a:pt x="148" y="223"/>
                      <a:pt x="148" y="223"/>
                      <a:pt x="149" y="223"/>
                    </a:cubicBezTo>
                    <a:cubicBezTo>
                      <a:pt x="157" y="223"/>
                      <a:pt x="167" y="223"/>
                      <a:pt x="179" y="223"/>
                    </a:cubicBezTo>
                    <a:cubicBezTo>
                      <a:pt x="168" y="94"/>
                      <a:pt x="254" y="20"/>
                      <a:pt x="254" y="2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8" name="Rectangle 167">
                <a:extLst>
                  <a:ext uri="{FF2B5EF4-FFF2-40B4-BE49-F238E27FC236}">
                    <a16:creationId xmlns:a16="http://schemas.microsoft.com/office/drawing/2014/main" id="{807D2559-984F-DEA4-1F7D-4D5F856B3826}"/>
                  </a:ext>
                </a:extLst>
              </p:cNvPr>
              <p:cNvSpPr>
                <a:spLocks noChangeArrowheads="1"/>
              </p:cNvSpPr>
              <p:nvPr/>
            </p:nvSpPr>
            <p:spPr bwMode="auto">
              <a:xfrm>
                <a:off x="-5200650" y="1727200"/>
                <a:ext cx="130175" cy="59166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49" name="Rectangle 168">
                <a:extLst>
                  <a:ext uri="{FF2B5EF4-FFF2-40B4-BE49-F238E27FC236}">
                    <a16:creationId xmlns:a16="http://schemas.microsoft.com/office/drawing/2014/main" id="{69C7CCAB-0695-58D4-C736-2B5C6B14A0D1}"/>
                  </a:ext>
                </a:extLst>
              </p:cNvPr>
              <p:cNvSpPr>
                <a:spLocks noChangeArrowheads="1"/>
              </p:cNvSpPr>
              <p:nvPr/>
            </p:nvSpPr>
            <p:spPr bwMode="auto">
              <a:xfrm>
                <a:off x="-5438775" y="7589837"/>
                <a:ext cx="606425" cy="1458913"/>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0" name="Rectangle 169">
                <a:extLst>
                  <a:ext uri="{FF2B5EF4-FFF2-40B4-BE49-F238E27FC236}">
                    <a16:creationId xmlns:a16="http://schemas.microsoft.com/office/drawing/2014/main" id="{711E673D-3D10-C051-84EE-AE6A9609689E}"/>
                  </a:ext>
                </a:extLst>
              </p:cNvPr>
              <p:cNvSpPr>
                <a:spLocks noChangeArrowheads="1"/>
              </p:cNvSpPr>
              <p:nvPr/>
            </p:nvSpPr>
            <p:spPr bwMode="auto">
              <a:xfrm>
                <a:off x="-5295900" y="5283200"/>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1" name="Rectangle 170">
                <a:extLst>
                  <a:ext uri="{FF2B5EF4-FFF2-40B4-BE49-F238E27FC236}">
                    <a16:creationId xmlns:a16="http://schemas.microsoft.com/office/drawing/2014/main" id="{26D05446-57EA-5EE2-30E7-977F35BE90CA}"/>
                  </a:ext>
                </a:extLst>
              </p:cNvPr>
              <p:cNvSpPr>
                <a:spLocks noChangeArrowheads="1"/>
              </p:cNvSpPr>
              <p:nvPr/>
            </p:nvSpPr>
            <p:spPr bwMode="auto">
              <a:xfrm>
                <a:off x="-5295900" y="2498725"/>
                <a:ext cx="320675" cy="130175"/>
              </a:xfrm>
              <a:prstGeom prst="rect">
                <a:avLst/>
              </a:prstGeom>
              <a:solidFill>
                <a:schemeClr val="tx1">
                  <a:lumMod val="65000"/>
                  <a:lumOff val="3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2" name="Group 21">
              <a:extLst>
                <a:ext uri="{FF2B5EF4-FFF2-40B4-BE49-F238E27FC236}">
                  <a16:creationId xmlns:a16="http://schemas.microsoft.com/office/drawing/2014/main" id="{74B499CF-7E55-2952-C449-5DF7BA45EAFE}"/>
                </a:ext>
              </a:extLst>
            </p:cNvPr>
            <p:cNvGrpSpPr/>
            <p:nvPr/>
          </p:nvGrpSpPr>
          <p:grpSpPr>
            <a:xfrm>
              <a:off x="6695953" y="4013454"/>
              <a:ext cx="388998" cy="239832"/>
              <a:chOff x="9525" y="3175"/>
              <a:chExt cx="7154863" cy="4411243"/>
            </a:xfrm>
          </p:grpSpPr>
          <p:sp>
            <p:nvSpPr>
              <p:cNvPr id="39" name="Oval 156">
                <a:extLst>
                  <a:ext uri="{FF2B5EF4-FFF2-40B4-BE49-F238E27FC236}">
                    <a16:creationId xmlns:a16="http://schemas.microsoft.com/office/drawing/2014/main" id="{0D5554AC-AB6F-3FC4-73D4-744349D65226}"/>
                  </a:ext>
                </a:extLst>
              </p:cNvPr>
              <p:cNvSpPr>
                <a:spLocks noChangeArrowheads="1"/>
              </p:cNvSpPr>
              <p:nvPr/>
            </p:nvSpPr>
            <p:spPr bwMode="auto">
              <a:xfrm>
                <a:off x="9525" y="1036221"/>
                <a:ext cx="3373434" cy="3378197"/>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Oval 157">
                <a:extLst>
                  <a:ext uri="{FF2B5EF4-FFF2-40B4-BE49-F238E27FC236}">
                    <a16:creationId xmlns:a16="http://schemas.microsoft.com/office/drawing/2014/main" id="{181B0BDA-AC5F-5596-814E-4DA01D2495D2}"/>
                  </a:ext>
                </a:extLst>
              </p:cNvPr>
              <p:cNvSpPr>
                <a:spLocks noChangeArrowheads="1"/>
              </p:cNvSpPr>
              <p:nvPr/>
            </p:nvSpPr>
            <p:spPr bwMode="auto">
              <a:xfrm>
                <a:off x="1803400" y="720725"/>
                <a:ext cx="2201863" cy="2205038"/>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Oval 158">
                <a:extLst>
                  <a:ext uri="{FF2B5EF4-FFF2-40B4-BE49-F238E27FC236}">
                    <a16:creationId xmlns:a16="http://schemas.microsoft.com/office/drawing/2014/main" id="{3A91DFA5-F940-D56E-787E-C3DBFA051F39}"/>
                  </a:ext>
                </a:extLst>
              </p:cNvPr>
              <p:cNvSpPr>
                <a:spLocks noChangeArrowheads="1"/>
              </p:cNvSpPr>
              <p:nvPr/>
            </p:nvSpPr>
            <p:spPr bwMode="auto">
              <a:xfrm>
                <a:off x="2976563" y="3175"/>
                <a:ext cx="4187825" cy="4191000"/>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3" name="Group 22">
              <a:extLst>
                <a:ext uri="{FF2B5EF4-FFF2-40B4-BE49-F238E27FC236}">
                  <a16:creationId xmlns:a16="http://schemas.microsoft.com/office/drawing/2014/main" id="{CBEB29CE-4808-FC8D-158C-7722EE0B6134}"/>
                </a:ext>
              </a:extLst>
            </p:cNvPr>
            <p:cNvGrpSpPr/>
            <p:nvPr/>
          </p:nvGrpSpPr>
          <p:grpSpPr>
            <a:xfrm>
              <a:off x="7851653" y="4013454"/>
              <a:ext cx="388998" cy="228330"/>
              <a:chOff x="9525" y="3175"/>
              <a:chExt cx="7154863" cy="4199686"/>
            </a:xfrm>
          </p:grpSpPr>
          <p:sp>
            <p:nvSpPr>
              <p:cNvPr id="36" name="Oval 156">
                <a:extLst>
                  <a:ext uri="{FF2B5EF4-FFF2-40B4-BE49-F238E27FC236}">
                    <a16:creationId xmlns:a16="http://schemas.microsoft.com/office/drawing/2014/main" id="{6CB1ABE3-9128-C113-9F4E-02857823A232}"/>
                  </a:ext>
                </a:extLst>
              </p:cNvPr>
              <p:cNvSpPr>
                <a:spLocks noChangeArrowheads="1"/>
              </p:cNvSpPr>
              <p:nvPr/>
            </p:nvSpPr>
            <p:spPr bwMode="auto">
              <a:xfrm>
                <a:off x="9525" y="824664"/>
                <a:ext cx="3373434" cy="3378197"/>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7" name="Oval 157">
                <a:extLst>
                  <a:ext uri="{FF2B5EF4-FFF2-40B4-BE49-F238E27FC236}">
                    <a16:creationId xmlns:a16="http://schemas.microsoft.com/office/drawing/2014/main" id="{834763ED-2A56-F0C2-C3CE-B449EA1C33C4}"/>
                  </a:ext>
                </a:extLst>
              </p:cNvPr>
              <p:cNvSpPr>
                <a:spLocks noChangeArrowheads="1"/>
              </p:cNvSpPr>
              <p:nvPr/>
            </p:nvSpPr>
            <p:spPr bwMode="auto">
              <a:xfrm>
                <a:off x="1803400" y="720725"/>
                <a:ext cx="2201863" cy="2205038"/>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8" name="Oval 158">
                <a:extLst>
                  <a:ext uri="{FF2B5EF4-FFF2-40B4-BE49-F238E27FC236}">
                    <a16:creationId xmlns:a16="http://schemas.microsoft.com/office/drawing/2014/main" id="{B28B3610-E0A8-F3A6-3074-8C587AA1DA88}"/>
                  </a:ext>
                </a:extLst>
              </p:cNvPr>
              <p:cNvSpPr>
                <a:spLocks noChangeArrowheads="1"/>
              </p:cNvSpPr>
              <p:nvPr/>
            </p:nvSpPr>
            <p:spPr bwMode="auto">
              <a:xfrm>
                <a:off x="2976563" y="3175"/>
                <a:ext cx="4187825" cy="4191000"/>
              </a:xfrm>
              <a:prstGeom prst="ellipse">
                <a:avLst/>
              </a:prstGeom>
              <a:solidFill>
                <a:srgbClr val="679F4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4" name="Group 23">
              <a:extLst>
                <a:ext uri="{FF2B5EF4-FFF2-40B4-BE49-F238E27FC236}">
                  <a16:creationId xmlns:a16="http://schemas.microsoft.com/office/drawing/2014/main" id="{4A25CFEA-7E77-5261-EFAA-749420F3154A}"/>
                </a:ext>
              </a:extLst>
            </p:cNvPr>
            <p:cNvGrpSpPr/>
            <p:nvPr/>
          </p:nvGrpSpPr>
          <p:grpSpPr>
            <a:xfrm flipV="1">
              <a:off x="3673024" y="4172754"/>
              <a:ext cx="4926458" cy="81745"/>
              <a:chOff x="-13707788" y="12430000"/>
              <a:chExt cx="96993076" cy="1489075"/>
            </a:xfrm>
          </p:grpSpPr>
          <p:sp>
            <p:nvSpPr>
              <p:cNvPr id="25" name="Freeform 40">
                <a:extLst>
                  <a:ext uri="{FF2B5EF4-FFF2-40B4-BE49-F238E27FC236}">
                    <a16:creationId xmlns:a16="http://schemas.microsoft.com/office/drawing/2014/main" id="{1F835757-0018-93CA-FF98-8D855C91E5A0}"/>
                  </a:ext>
                </a:extLst>
              </p:cNvPr>
              <p:cNvSpPr>
                <a:spLocks/>
              </p:cNvSpPr>
              <p:nvPr/>
            </p:nvSpPr>
            <p:spPr bwMode="auto">
              <a:xfrm>
                <a:off x="-13707788" y="12430000"/>
                <a:ext cx="96993076" cy="1489075"/>
              </a:xfrm>
              <a:custGeom>
                <a:avLst/>
                <a:gdLst>
                  <a:gd name="T0" fmla="*/ 61098 w 61098"/>
                  <a:gd name="T1" fmla="*/ 938 h 938"/>
                  <a:gd name="T2" fmla="*/ 0 w 61098"/>
                  <a:gd name="T3" fmla="*/ 892 h 938"/>
                  <a:gd name="T4" fmla="*/ 0 w 61098"/>
                  <a:gd name="T5" fmla="*/ 0 h 938"/>
                  <a:gd name="T6" fmla="*/ 61098 w 61098"/>
                  <a:gd name="T7" fmla="*/ 46 h 938"/>
                  <a:gd name="T8" fmla="*/ 61098 w 61098"/>
                  <a:gd name="T9" fmla="*/ 938 h 938"/>
                </a:gdLst>
                <a:ahLst/>
                <a:cxnLst>
                  <a:cxn ang="0">
                    <a:pos x="T0" y="T1"/>
                  </a:cxn>
                  <a:cxn ang="0">
                    <a:pos x="T2" y="T3"/>
                  </a:cxn>
                  <a:cxn ang="0">
                    <a:pos x="T4" y="T5"/>
                  </a:cxn>
                  <a:cxn ang="0">
                    <a:pos x="T6" y="T7"/>
                  </a:cxn>
                  <a:cxn ang="0">
                    <a:pos x="T8" y="T9"/>
                  </a:cxn>
                </a:cxnLst>
                <a:rect l="0" t="0" r="r" b="b"/>
                <a:pathLst>
                  <a:path w="61098" h="938">
                    <a:moveTo>
                      <a:pt x="61098" y="938"/>
                    </a:moveTo>
                    <a:lnTo>
                      <a:pt x="0" y="892"/>
                    </a:lnTo>
                    <a:lnTo>
                      <a:pt x="0" y="0"/>
                    </a:lnTo>
                    <a:lnTo>
                      <a:pt x="61098" y="46"/>
                    </a:lnTo>
                    <a:lnTo>
                      <a:pt x="61098" y="938"/>
                    </a:lnTo>
                    <a:close/>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41">
                <a:extLst>
                  <a:ext uri="{FF2B5EF4-FFF2-40B4-BE49-F238E27FC236}">
                    <a16:creationId xmlns:a16="http://schemas.microsoft.com/office/drawing/2014/main" id="{F01FF579-6542-F721-0CE4-3EB1B0C5ED50}"/>
                  </a:ext>
                </a:extLst>
              </p:cNvPr>
              <p:cNvSpPr>
                <a:spLocks/>
              </p:cNvSpPr>
              <p:nvPr/>
            </p:nvSpPr>
            <p:spPr bwMode="auto">
              <a:xfrm>
                <a:off x="-13707788" y="12464265"/>
                <a:ext cx="5043488" cy="1419225"/>
              </a:xfrm>
              <a:custGeom>
                <a:avLst/>
                <a:gdLst>
                  <a:gd name="T0" fmla="*/ 3177 w 3177"/>
                  <a:gd name="T1" fmla="*/ 894 h 894"/>
                  <a:gd name="T2" fmla="*/ 0 w 3177"/>
                  <a:gd name="T3" fmla="*/ 892 h 894"/>
                  <a:gd name="T4" fmla="*/ 0 w 3177"/>
                  <a:gd name="T5" fmla="*/ 0 h 894"/>
                  <a:gd name="T6" fmla="*/ 3177 w 3177"/>
                  <a:gd name="T7" fmla="*/ 2 h 894"/>
                  <a:gd name="T8" fmla="*/ 3177 w 3177"/>
                  <a:gd name="T9" fmla="*/ 894 h 894"/>
                </a:gdLst>
                <a:ahLst/>
                <a:cxnLst>
                  <a:cxn ang="0">
                    <a:pos x="T0" y="T1"/>
                  </a:cxn>
                  <a:cxn ang="0">
                    <a:pos x="T2" y="T3"/>
                  </a:cxn>
                  <a:cxn ang="0">
                    <a:pos x="T4" y="T5"/>
                  </a:cxn>
                  <a:cxn ang="0">
                    <a:pos x="T6" y="T7"/>
                  </a:cxn>
                  <a:cxn ang="0">
                    <a:pos x="T8" y="T9"/>
                  </a:cxn>
                </a:cxnLst>
                <a:rect l="0" t="0" r="r" b="b"/>
                <a:pathLst>
                  <a:path w="3177" h="894">
                    <a:moveTo>
                      <a:pt x="3177" y="894"/>
                    </a:moveTo>
                    <a:lnTo>
                      <a:pt x="0" y="892"/>
                    </a:lnTo>
                    <a:lnTo>
                      <a:pt x="0" y="0"/>
                    </a:lnTo>
                    <a:lnTo>
                      <a:pt x="3177" y="2"/>
                    </a:lnTo>
                    <a:lnTo>
                      <a:pt x="3177" y="89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42">
                <a:extLst>
                  <a:ext uri="{FF2B5EF4-FFF2-40B4-BE49-F238E27FC236}">
                    <a16:creationId xmlns:a16="http://schemas.microsoft.com/office/drawing/2014/main" id="{D7CAE934-6848-E7C7-4739-7AC3D86B7E5B}"/>
                  </a:ext>
                </a:extLst>
              </p:cNvPr>
              <p:cNvSpPr>
                <a:spLocks/>
              </p:cNvSpPr>
              <p:nvPr/>
            </p:nvSpPr>
            <p:spPr bwMode="auto">
              <a:xfrm>
                <a:off x="-3408088" y="12467440"/>
                <a:ext cx="5049838" cy="1419225"/>
              </a:xfrm>
              <a:custGeom>
                <a:avLst/>
                <a:gdLst>
                  <a:gd name="T0" fmla="*/ 3181 w 3181"/>
                  <a:gd name="T1" fmla="*/ 894 h 894"/>
                  <a:gd name="T2" fmla="*/ 0 w 3181"/>
                  <a:gd name="T3" fmla="*/ 892 h 894"/>
                  <a:gd name="T4" fmla="*/ 0 w 3181"/>
                  <a:gd name="T5" fmla="*/ 0 h 894"/>
                  <a:gd name="T6" fmla="*/ 3181 w 3181"/>
                  <a:gd name="T7" fmla="*/ 2 h 894"/>
                  <a:gd name="T8" fmla="*/ 3181 w 3181"/>
                  <a:gd name="T9" fmla="*/ 894 h 894"/>
                </a:gdLst>
                <a:ahLst/>
                <a:cxnLst>
                  <a:cxn ang="0">
                    <a:pos x="T0" y="T1"/>
                  </a:cxn>
                  <a:cxn ang="0">
                    <a:pos x="T2" y="T3"/>
                  </a:cxn>
                  <a:cxn ang="0">
                    <a:pos x="T4" y="T5"/>
                  </a:cxn>
                  <a:cxn ang="0">
                    <a:pos x="T6" y="T7"/>
                  </a:cxn>
                  <a:cxn ang="0">
                    <a:pos x="T8" y="T9"/>
                  </a:cxn>
                </a:cxnLst>
                <a:rect l="0" t="0" r="r" b="b"/>
                <a:pathLst>
                  <a:path w="3181" h="894">
                    <a:moveTo>
                      <a:pt x="3181" y="894"/>
                    </a:moveTo>
                    <a:lnTo>
                      <a:pt x="0" y="892"/>
                    </a:lnTo>
                    <a:lnTo>
                      <a:pt x="0" y="0"/>
                    </a:lnTo>
                    <a:lnTo>
                      <a:pt x="3181" y="2"/>
                    </a:lnTo>
                    <a:lnTo>
                      <a:pt x="3181" y="89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43">
                <a:extLst>
                  <a:ext uri="{FF2B5EF4-FFF2-40B4-BE49-F238E27FC236}">
                    <a16:creationId xmlns:a16="http://schemas.microsoft.com/office/drawing/2014/main" id="{ED186984-CAB8-3546-F085-1576075E2235}"/>
                  </a:ext>
                </a:extLst>
              </p:cNvPr>
              <p:cNvSpPr>
                <a:spLocks/>
              </p:cNvSpPr>
              <p:nvPr/>
            </p:nvSpPr>
            <p:spPr bwMode="auto">
              <a:xfrm>
                <a:off x="6897962" y="12467440"/>
                <a:ext cx="5048250" cy="1422400"/>
              </a:xfrm>
              <a:custGeom>
                <a:avLst/>
                <a:gdLst>
                  <a:gd name="T0" fmla="*/ 3180 w 3180"/>
                  <a:gd name="T1" fmla="*/ 896 h 896"/>
                  <a:gd name="T2" fmla="*/ 0 w 3180"/>
                  <a:gd name="T3" fmla="*/ 892 h 896"/>
                  <a:gd name="T4" fmla="*/ 0 w 3180"/>
                  <a:gd name="T5" fmla="*/ 0 h 896"/>
                  <a:gd name="T6" fmla="*/ 3180 w 3180"/>
                  <a:gd name="T7" fmla="*/ 4 h 896"/>
                  <a:gd name="T8" fmla="*/ 3180 w 3180"/>
                  <a:gd name="T9" fmla="*/ 896 h 896"/>
                </a:gdLst>
                <a:ahLst/>
                <a:cxnLst>
                  <a:cxn ang="0">
                    <a:pos x="T0" y="T1"/>
                  </a:cxn>
                  <a:cxn ang="0">
                    <a:pos x="T2" y="T3"/>
                  </a:cxn>
                  <a:cxn ang="0">
                    <a:pos x="T4" y="T5"/>
                  </a:cxn>
                  <a:cxn ang="0">
                    <a:pos x="T6" y="T7"/>
                  </a:cxn>
                  <a:cxn ang="0">
                    <a:pos x="T8" y="T9"/>
                  </a:cxn>
                </a:cxnLst>
                <a:rect l="0" t="0" r="r" b="b"/>
                <a:pathLst>
                  <a:path w="3180" h="896">
                    <a:moveTo>
                      <a:pt x="3180" y="896"/>
                    </a:moveTo>
                    <a:lnTo>
                      <a:pt x="0" y="892"/>
                    </a:lnTo>
                    <a:lnTo>
                      <a:pt x="0" y="0"/>
                    </a:lnTo>
                    <a:lnTo>
                      <a:pt x="3180" y="4"/>
                    </a:lnTo>
                    <a:lnTo>
                      <a:pt x="3180" y="89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44">
                <a:extLst>
                  <a:ext uri="{FF2B5EF4-FFF2-40B4-BE49-F238E27FC236}">
                    <a16:creationId xmlns:a16="http://schemas.microsoft.com/office/drawing/2014/main" id="{4208CAF0-F1AB-255A-623F-64022E218FC7}"/>
                  </a:ext>
                </a:extLst>
              </p:cNvPr>
              <p:cNvSpPr>
                <a:spLocks/>
              </p:cNvSpPr>
              <p:nvPr/>
            </p:nvSpPr>
            <p:spPr bwMode="auto">
              <a:xfrm>
                <a:off x="17202425" y="12470615"/>
                <a:ext cx="5049838" cy="1419225"/>
              </a:xfrm>
              <a:custGeom>
                <a:avLst/>
                <a:gdLst>
                  <a:gd name="T0" fmla="*/ 3181 w 3181"/>
                  <a:gd name="T1" fmla="*/ 894 h 894"/>
                  <a:gd name="T2" fmla="*/ 0 w 3181"/>
                  <a:gd name="T3" fmla="*/ 892 h 894"/>
                  <a:gd name="T4" fmla="*/ 0 w 3181"/>
                  <a:gd name="T5" fmla="*/ 0 h 894"/>
                  <a:gd name="T6" fmla="*/ 3181 w 3181"/>
                  <a:gd name="T7" fmla="*/ 2 h 894"/>
                  <a:gd name="T8" fmla="*/ 3181 w 3181"/>
                  <a:gd name="T9" fmla="*/ 894 h 894"/>
                </a:gdLst>
                <a:ahLst/>
                <a:cxnLst>
                  <a:cxn ang="0">
                    <a:pos x="T0" y="T1"/>
                  </a:cxn>
                  <a:cxn ang="0">
                    <a:pos x="T2" y="T3"/>
                  </a:cxn>
                  <a:cxn ang="0">
                    <a:pos x="T4" y="T5"/>
                  </a:cxn>
                  <a:cxn ang="0">
                    <a:pos x="T6" y="T7"/>
                  </a:cxn>
                  <a:cxn ang="0">
                    <a:pos x="T8" y="T9"/>
                  </a:cxn>
                </a:cxnLst>
                <a:rect l="0" t="0" r="r" b="b"/>
                <a:pathLst>
                  <a:path w="3181" h="894">
                    <a:moveTo>
                      <a:pt x="3181" y="894"/>
                    </a:moveTo>
                    <a:lnTo>
                      <a:pt x="0" y="892"/>
                    </a:lnTo>
                    <a:lnTo>
                      <a:pt x="0" y="0"/>
                    </a:lnTo>
                    <a:lnTo>
                      <a:pt x="3181" y="2"/>
                    </a:lnTo>
                    <a:lnTo>
                      <a:pt x="3181" y="89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 name="Freeform 45">
                <a:extLst>
                  <a:ext uri="{FF2B5EF4-FFF2-40B4-BE49-F238E27FC236}">
                    <a16:creationId xmlns:a16="http://schemas.microsoft.com/office/drawing/2014/main" id="{3FB20AC6-749F-C95D-E09D-41E02303FB98}"/>
                  </a:ext>
                </a:extLst>
              </p:cNvPr>
              <p:cNvSpPr>
                <a:spLocks/>
              </p:cNvSpPr>
              <p:nvPr/>
            </p:nvSpPr>
            <p:spPr bwMode="auto">
              <a:xfrm>
                <a:off x="27508475" y="12470615"/>
                <a:ext cx="5049838" cy="1422400"/>
              </a:xfrm>
              <a:custGeom>
                <a:avLst/>
                <a:gdLst>
                  <a:gd name="T0" fmla="*/ 3181 w 3181"/>
                  <a:gd name="T1" fmla="*/ 896 h 896"/>
                  <a:gd name="T2" fmla="*/ 0 w 3181"/>
                  <a:gd name="T3" fmla="*/ 894 h 896"/>
                  <a:gd name="T4" fmla="*/ 0 w 3181"/>
                  <a:gd name="T5" fmla="*/ 0 h 896"/>
                  <a:gd name="T6" fmla="*/ 3181 w 3181"/>
                  <a:gd name="T7" fmla="*/ 4 h 896"/>
                  <a:gd name="T8" fmla="*/ 3181 w 3181"/>
                  <a:gd name="T9" fmla="*/ 896 h 896"/>
                </a:gdLst>
                <a:ahLst/>
                <a:cxnLst>
                  <a:cxn ang="0">
                    <a:pos x="T0" y="T1"/>
                  </a:cxn>
                  <a:cxn ang="0">
                    <a:pos x="T2" y="T3"/>
                  </a:cxn>
                  <a:cxn ang="0">
                    <a:pos x="T4" y="T5"/>
                  </a:cxn>
                  <a:cxn ang="0">
                    <a:pos x="T6" y="T7"/>
                  </a:cxn>
                  <a:cxn ang="0">
                    <a:pos x="T8" y="T9"/>
                  </a:cxn>
                </a:cxnLst>
                <a:rect l="0" t="0" r="r" b="b"/>
                <a:pathLst>
                  <a:path w="3181" h="896">
                    <a:moveTo>
                      <a:pt x="3181" y="896"/>
                    </a:moveTo>
                    <a:lnTo>
                      <a:pt x="0" y="894"/>
                    </a:lnTo>
                    <a:lnTo>
                      <a:pt x="0" y="0"/>
                    </a:lnTo>
                    <a:lnTo>
                      <a:pt x="3181" y="4"/>
                    </a:lnTo>
                    <a:lnTo>
                      <a:pt x="3181" y="89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46">
                <a:extLst>
                  <a:ext uri="{FF2B5EF4-FFF2-40B4-BE49-F238E27FC236}">
                    <a16:creationId xmlns:a16="http://schemas.microsoft.com/office/drawing/2014/main" id="{8E60B9F7-CD40-C7D7-2A16-97B79D9E3C11}"/>
                  </a:ext>
                </a:extLst>
              </p:cNvPr>
              <p:cNvSpPr>
                <a:spLocks/>
              </p:cNvSpPr>
              <p:nvPr/>
            </p:nvSpPr>
            <p:spPr bwMode="auto">
              <a:xfrm>
                <a:off x="37814525" y="12473790"/>
                <a:ext cx="5048250" cy="1419225"/>
              </a:xfrm>
              <a:custGeom>
                <a:avLst/>
                <a:gdLst>
                  <a:gd name="T0" fmla="*/ 3180 w 3180"/>
                  <a:gd name="T1" fmla="*/ 894 h 894"/>
                  <a:gd name="T2" fmla="*/ 0 w 3180"/>
                  <a:gd name="T3" fmla="*/ 892 h 894"/>
                  <a:gd name="T4" fmla="*/ 0 w 3180"/>
                  <a:gd name="T5" fmla="*/ 0 h 894"/>
                  <a:gd name="T6" fmla="*/ 3180 w 3180"/>
                  <a:gd name="T7" fmla="*/ 2 h 894"/>
                  <a:gd name="T8" fmla="*/ 3180 w 3180"/>
                  <a:gd name="T9" fmla="*/ 894 h 894"/>
                </a:gdLst>
                <a:ahLst/>
                <a:cxnLst>
                  <a:cxn ang="0">
                    <a:pos x="T0" y="T1"/>
                  </a:cxn>
                  <a:cxn ang="0">
                    <a:pos x="T2" y="T3"/>
                  </a:cxn>
                  <a:cxn ang="0">
                    <a:pos x="T4" y="T5"/>
                  </a:cxn>
                  <a:cxn ang="0">
                    <a:pos x="T6" y="T7"/>
                  </a:cxn>
                  <a:cxn ang="0">
                    <a:pos x="T8" y="T9"/>
                  </a:cxn>
                </a:cxnLst>
                <a:rect l="0" t="0" r="r" b="b"/>
                <a:pathLst>
                  <a:path w="3180" h="894">
                    <a:moveTo>
                      <a:pt x="3180" y="894"/>
                    </a:moveTo>
                    <a:lnTo>
                      <a:pt x="0" y="892"/>
                    </a:lnTo>
                    <a:lnTo>
                      <a:pt x="0" y="0"/>
                    </a:lnTo>
                    <a:lnTo>
                      <a:pt x="3180" y="2"/>
                    </a:lnTo>
                    <a:lnTo>
                      <a:pt x="3180" y="89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47">
                <a:extLst>
                  <a:ext uri="{FF2B5EF4-FFF2-40B4-BE49-F238E27FC236}">
                    <a16:creationId xmlns:a16="http://schemas.microsoft.com/office/drawing/2014/main" id="{06F0DE80-7335-8B65-7D5B-BE36A74EAABE}"/>
                  </a:ext>
                </a:extLst>
              </p:cNvPr>
              <p:cNvSpPr>
                <a:spLocks/>
              </p:cNvSpPr>
              <p:nvPr/>
            </p:nvSpPr>
            <p:spPr bwMode="auto">
              <a:xfrm>
                <a:off x="48118988" y="12476965"/>
                <a:ext cx="5049838" cy="1417638"/>
              </a:xfrm>
              <a:custGeom>
                <a:avLst/>
                <a:gdLst>
                  <a:gd name="T0" fmla="*/ 3181 w 3181"/>
                  <a:gd name="T1" fmla="*/ 893 h 893"/>
                  <a:gd name="T2" fmla="*/ 0 w 3181"/>
                  <a:gd name="T3" fmla="*/ 892 h 893"/>
                  <a:gd name="T4" fmla="*/ 0 w 3181"/>
                  <a:gd name="T5" fmla="*/ 0 h 893"/>
                  <a:gd name="T6" fmla="*/ 3181 w 3181"/>
                  <a:gd name="T7" fmla="*/ 2 h 893"/>
                  <a:gd name="T8" fmla="*/ 3181 w 3181"/>
                  <a:gd name="T9" fmla="*/ 893 h 893"/>
                </a:gdLst>
                <a:ahLst/>
                <a:cxnLst>
                  <a:cxn ang="0">
                    <a:pos x="T0" y="T1"/>
                  </a:cxn>
                  <a:cxn ang="0">
                    <a:pos x="T2" y="T3"/>
                  </a:cxn>
                  <a:cxn ang="0">
                    <a:pos x="T4" y="T5"/>
                  </a:cxn>
                  <a:cxn ang="0">
                    <a:pos x="T6" y="T7"/>
                  </a:cxn>
                  <a:cxn ang="0">
                    <a:pos x="T8" y="T9"/>
                  </a:cxn>
                </a:cxnLst>
                <a:rect l="0" t="0" r="r" b="b"/>
                <a:pathLst>
                  <a:path w="3181" h="893">
                    <a:moveTo>
                      <a:pt x="3181" y="893"/>
                    </a:moveTo>
                    <a:lnTo>
                      <a:pt x="0" y="892"/>
                    </a:lnTo>
                    <a:lnTo>
                      <a:pt x="0" y="0"/>
                    </a:lnTo>
                    <a:lnTo>
                      <a:pt x="3181" y="2"/>
                    </a:lnTo>
                    <a:lnTo>
                      <a:pt x="3181" y="89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Freeform 48">
                <a:extLst>
                  <a:ext uri="{FF2B5EF4-FFF2-40B4-BE49-F238E27FC236}">
                    <a16:creationId xmlns:a16="http://schemas.microsoft.com/office/drawing/2014/main" id="{FCA4C682-F582-007C-DA8C-EE6064A42016}"/>
                  </a:ext>
                </a:extLst>
              </p:cNvPr>
              <p:cNvSpPr>
                <a:spLocks/>
              </p:cNvSpPr>
              <p:nvPr/>
            </p:nvSpPr>
            <p:spPr bwMode="auto">
              <a:xfrm>
                <a:off x="58425038" y="12476965"/>
                <a:ext cx="5049838" cy="1417638"/>
              </a:xfrm>
              <a:custGeom>
                <a:avLst/>
                <a:gdLst>
                  <a:gd name="T0" fmla="*/ 3181 w 3181"/>
                  <a:gd name="T1" fmla="*/ 893 h 893"/>
                  <a:gd name="T2" fmla="*/ 0 w 3181"/>
                  <a:gd name="T3" fmla="*/ 892 h 893"/>
                  <a:gd name="T4" fmla="*/ 0 w 3181"/>
                  <a:gd name="T5" fmla="*/ 0 h 893"/>
                  <a:gd name="T6" fmla="*/ 3181 w 3181"/>
                  <a:gd name="T7" fmla="*/ 2 h 893"/>
                  <a:gd name="T8" fmla="*/ 3181 w 3181"/>
                  <a:gd name="T9" fmla="*/ 893 h 893"/>
                </a:gdLst>
                <a:ahLst/>
                <a:cxnLst>
                  <a:cxn ang="0">
                    <a:pos x="T0" y="T1"/>
                  </a:cxn>
                  <a:cxn ang="0">
                    <a:pos x="T2" y="T3"/>
                  </a:cxn>
                  <a:cxn ang="0">
                    <a:pos x="T4" y="T5"/>
                  </a:cxn>
                  <a:cxn ang="0">
                    <a:pos x="T6" y="T7"/>
                  </a:cxn>
                  <a:cxn ang="0">
                    <a:pos x="T8" y="T9"/>
                  </a:cxn>
                </a:cxnLst>
                <a:rect l="0" t="0" r="r" b="b"/>
                <a:pathLst>
                  <a:path w="3181" h="893">
                    <a:moveTo>
                      <a:pt x="3181" y="893"/>
                    </a:moveTo>
                    <a:lnTo>
                      <a:pt x="0" y="892"/>
                    </a:lnTo>
                    <a:lnTo>
                      <a:pt x="0" y="0"/>
                    </a:lnTo>
                    <a:lnTo>
                      <a:pt x="3181" y="2"/>
                    </a:lnTo>
                    <a:lnTo>
                      <a:pt x="3181" y="89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4" name="Freeform 49">
                <a:extLst>
                  <a:ext uri="{FF2B5EF4-FFF2-40B4-BE49-F238E27FC236}">
                    <a16:creationId xmlns:a16="http://schemas.microsoft.com/office/drawing/2014/main" id="{75C856A7-F59B-39C2-ECEB-7228D4AFA01E}"/>
                  </a:ext>
                </a:extLst>
              </p:cNvPr>
              <p:cNvSpPr>
                <a:spLocks/>
              </p:cNvSpPr>
              <p:nvPr/>
            </p:nvSpPr>
            <p:spPr bwMode="auto">
              <a:xfrm>
                <a:off x="68729500" y="12480140"/>
                <a:ext cx="5049838" cy="1417638"/>
              </a:xfrm>
              <a:custGeom>
                <a:avLst/>
                <a:gdLst>
                  <a:gd name="T0" fmla="*/ 3181 w 3181"/>
                  <a:gd name="T1" fmla="*/ 893 h 893"/>
                  <a:gd name="T2" fmla="*/ 0 w 3181"/>
                  <a:gd name="T3" fmla="*/ 891 h 893"/>
                  <a:gd name="T4" fmla="*/ 0 w 3181"/>
                  <a:gd name="T5" fmla="*/ 0 h 893"/>
                  <a:gd name="T6" fmla="*/ 3181 w 3181"/>
                  <a:gd name="T7" fmla="*/ 2 h 893"/>
                  <a:gd name="T8" fmla="*/ 3181 w 3181"/>
                  <a:gd name="T9" fmla="*/ 893 h 893"/>
                </a:gdLst>
                <a:ahLst/>
                <a:cxnLst>
                  <a:cxn ang="0">
                    <a:pos x="T0" y="T1"/>
                  </a:cxn>
                  <a:cxn ang="0">
                    <a:pos x="T2" y="T3"/>
                  </a:cxn>
                  <a:cxn ang="0">
                    <a:pos x="T4" y="T5"/>
                  </a:cxn>
                  <a:cxn ang="0">
                    <a:pos x="T6" y="T7"/>
                  </a:cxn>
                  <a:cxn ang="0">
                    <a:pos x="T8" y="T9"/>
                  </a:cxn>
                </a:cxnLst>
                <a:rect l="0" t="0" r="r" b="b"/>
                <a:pathLst>
                  <a:path w="3181" h="893">
                    <a:moveTo>
                      <a:pt x="3181" y="893"/>
                    </a:moveTo>
                    <a:lnTo>
                      <a:pt x="0" y="891"/>
                    </a:lnTo>
                    <a:lnTo>
                      <a:pt x="0" y="0"/>
                    </a:lnTo>
                    <a:lnTo>
                      <a:pt x="3181" y="2"/>
                    </a:lnTo>
                    <a:lnTo>
                      <a:pt x="3181" y="89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5" name="Freeform 50">
                <a:extLst>
                  <a:ext uri="{FF2B5EF4-FFF2-40B4-BE49-F238E27FC236}">
                    <a16:creationId xmlns:a16="http://schemas.microsoft.com/office/drawing/2014/main" id="{2D8F8716-DB9A-72EC-DD9A-0B1427153B73}"/>
                  </a:ext>
                </a:extLst>
              </p:cNvPr>
              <p:cNvSpPr>
                <a:spLocks/>
              </p:cNvSpPr>
              <p:nvPr/>
            </p:nvSpPr>
            <p:spPr bwMode="auto">
              <a:xfrm>
                <a:off x="78738688" y="12480140"/>
                <a:ext cx="4546600" cy="1417638"/>
              </a:xfrm>
              <a:custGeom>
                <a:avLst/>
                <a:gdLst>
                  <a:gd name="T0" fmla="*/ 2864 w 2864"/>
                  <a:gd name="T1" fmla="*/ 893 h 893"/>
                  <a:gd name="T2" fmla="*/ 0 w 2864"/>
                  <a:gd name="T3" fmla="*/ 891 h 893"/>
                  <a:gd name="T4" fmla="*/ 2 w 2864"/>
                  <a:gd name="T5" fmla="*/ 0 h 893"/>
                  <a:gd name="T6" fmla="*/ 2864 w 2864"/>
                  <a:gd name="T7" fmla="*/ 2 h 893"/>
                  <a:gd name="T8" fmla="*/ 2864 w 2864"/>
                  <a:gd name="T9" fmla="*/ 893 h 893"/>
                </a:gdLst>
                <a:ahLst/>
                <a:cxnLst>
                  <a:cxn ang="0">
                    <a:pos x="T0" y="T1"/>
                  </a:cxn>
                  <a:cxn ang="0">
                    <a:pos x="T2" y="T3"/>
                  </a:cxn>
                  <a:cxn ang="0">
                    <a:pos x="T4" y="T5"/>
                  </a:cxn>
                  <a:cxn ang="0">
                    <a:pos x="T6" y="T7"/>
                  </a:cxn>
                  <a:cxn ang="0">
                    <a:pos x="T8" y="T9"/>
                  </a:cxn>
                </a:cxnLst>
                <a:rect l="0" t="0" r="r" b="b"/>
                <a:pathLst>
                  <a:path w="2864" h="893">
                    <a:moveTo>
                      <a:pt x="2864" y="893"/>
                    </a:moveTo>
                    <a:lnTo>
                      <a:pt x="0" y="891"/>
                    </a:lnTo>
                    <a:lnTo>
                      <a:pt x="2" y="0"/>
                    </a:lnTo>
                    <a:lnTo>
                      <a:pt x="2864" y="2"/>
                    </a:lnTo>
                    <a:lnTo>
                      <a:pt x="2864" y="89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nvGrpSpPr>
          <p:cNvPr id="373" name="Group 372">
            <a:extLst>
              <a:ext uri="{FF2B5EF4-FFF2-40B4-BE49-F238E27FC236}">
                <a16:creationId xmlns:a16="http://schemas.microsoft.com/office/drawing/2014/main" id="{0A846026-0AF6-D8E7-E25A-FBBE3C2E4974}"/>
              </a:ext>
            </a:extLst>
          </p:cNvPr>
          <p:cNvGrpSpPr/>
          <p:nvPr/>
        </p:nvGrpSpPr>
        <p:grpSpPr>
          <a:xfrm>
            <a:off x="3992561" y="4991843"/>
            <a:ext cx="4342695" cy="93865"/>
            <a:chOff x="3992561" y="4991843"/>
            <a:chExt cx="4342695" cy="139776"/>
          </a:xfrm>
        </p:grpSpPr>
        <p:sp>
          <p:nvSpPr>
            <p:cNvPr id="374" name="Rectangle 373">
              <a:extLst>
                <a:ext uri="{FF2B5EF4-FFF2-40B4-BE49-F238E27FC236}">
                  <a16:creationId xmlns:a16="http://schemas.microsoft.com/office/drawing/2014/main" id="{BF8EF0BB-34ED-3DA3-E08C-602F32D5916E}"/>
                </a:ext>
              </a:extLst>
            </p:cNvPr>
            <p:cNvSpPr/>
            <p:nvPr/>
          </p:nvSpPr>
          <p:spPr>
            <a:xfrm>
              <a:off x="3992561" y="4991843"/>
              <a:ext cx="801998"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5" name="Rectangle 374">
              <a:extLst>
                <a:ext uri="{FF2B5EF4-FFF2-40B4-BE49-F238E27FC236}">
                  <a16:creationId xmlns:a16="http://schemas.microsoft.com/office/drawing/2014/main" id="{6DB62848-41A8-D768-4F3F-7124DBFA1FA3}"/>
                </a:ext>
              </a:extLst>
            </p:cNvPr>
            <p:cNvSpPr/>
            <p:nvPr/>
          </p:nvSpPr>
          <p:spPr>
            <a:xfrm>
              <a:off x="5231858" y="4991843"/>
              <a:ext cx="801998"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6" name="Rectangle 375">
              <a:extLst>
                <a:ext uri="{FF2B5EF4-FFF2-40B4-BE49-F238E27FC236}">
                  <a16:creationId xmlns:a16="http://schemas.microsoft.com/office/drawing/2014/main" id="{D5D74B9B-E90E-8884-C8AB-A349B61F4784}"/>
                </a:ext>
              </a:extLst>
            </p:cNvPr>
            <p:cNvSpPr/>
            <p:nvPr/>
          </p:nvSpPr>
          <p:spPr>
            <a:xfrm>
              <a:off x="6557861" y="4991843"/>
              <a:ext cx="801998"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7" name="Rectangle 376">
              <a:extLst>
                <a:ext uri="{FF2B5EF4-FFF2-40B4-BE49-F238E27FC236}">
                  <a16:creationId xmlns:a16="http://schemas.microsoft.com/office/drawing/2014/main" id="{06935856-1FF0-6294-2D1C-D7E5690406AB}"/>
                </a:ext>
              </a:extLst>
            </p:cNvPr>
            <p:cNvSpPr/>
            <p:nvPr/>
          </p:nvSpPr>
          <p:spPr>
            <a:xfrm>
              <a:off x="7821301" y="4991843"/>
              <a:ext cx="513955"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78" name="Group 377">
            <a:extLst>
              <a:ext uri="{FF2B5EF4-FFF2-40B4-BE49-F238E27FC236}">
                <a16:creationId xmlns:a16="http://schemas.microsoft.com/office/drawing/2014/main" id="{F5DDD7DE-B9FE-98A7-B654-94EDDB08E776}"/>
              </a:ext>
            </a:extLst>
          </p:cNvPr>
          <p:cNvGrpSpPr/>
          <p:nvPr/>
        </p:nvGrpSpPr>
        <p:grpSpPr>
          <a:xfrm>
            <a:off x="6450194" y="4268729"/>
            <a:ext cx="1161390" cy="440085"/>
            <a:chOff x="-27042495" y="2768325"/>
            <a:chExt cx="19392901" cy="7348538"/>
          </a:xfrm>
        </p:grpSpPr>
        <p:sp>
          <p:nvSpPr>
            <p:cNvPr id="379" name="Oval 248">
              <a:extLst>
                <a:ext uri="{FF2B5EF4-FFF2-40B4-BE49-F238E27FC236}">
                  <a16:creationId xmlns:a16="http://schemas.microsoft.com/office/drawing/2014/main" id="{D7C5C8CF-7305-3BE6-0473-97DD5ED1AE38}"/>
                </a:ext>
              </a:extLst>
            </p:cNvPr>
            <p:cNvSpPr>
              <a:spLocks noChangeArrowheads="1"/>
            </p:cNvSpPr>
            <p:nvPr/>
          </p:nvSpPr>
          <p:spPr bwMode="auto">
            <a:xfrm>
              <a:off x="-12697844" y="6918050"/>
              <a:ext cx="3198813" cy="319881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0" name="Oval 249">
              <a:extLst>
                <a:ext uri="{FF2B5EF4-FFF2-40B4-BE49-F238E27FC236}">
                  <a16:creationId xmlns:a16="http://schemas.microsoft.com/office/drawing/2014/main" id="{A5D7A8D3-9086-F3C2-C64A-0CCB7E6F8E0B}"/>
                </a:ext>
              </a:extLst>
            </p:cNvPr>
            <p:cNvSpPr>
              <a:spLocks noChangeArrowheads="1"/>
            </p:cNvSpPr>
            <p:nvPr/>
          </p:nvSpPr>
          <p:spPr bwMode="auto">
            <a:xfrm>
              <a:off x="-12134281" y="7483200"/>
              <a:ext cx="2071688" cy="2068513"/>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1" name="Oval 250">
              <a:extLst>
                <a:ext uri="{FF2B5EF4-FFF2-40B4-BE49-F238E27FC236}">
                  <a16:creationId xmlns:a16="http://schemas.microsoft.com/office/drawing/2014/main" id="{0DF29563-54FF-9F00-41A1-8FDCA620158C}"/>
                </a:ext>
              </a:extLst>
            </p:cNvPr>
            <p:cNvSpPr>
              <a:spLocks noChangeArrowheads="1"/>
            </p:cNvSpPr>
            <p:nvPr/>
          </p:nvSpPr>
          <p:spPr bwMode="auto">
            <a:xfrm>
              <a:off x="-24948582" y="6918050"/>
              <a:ext cx="3198813" cy="319881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2" name="Oval 251">
              <a:extLst>
                <a:ext uri="{FF2B5EF4-FFF2-40B4-BE49-F238E27FC236}">
                  <a16:creationId xmlns:a16="http://schemas.microsoft.com/office/drawing/2014/main" id="{8B8B3DEE-F765-51DD-8BC7-942AA645D046}"/>
                </a:ext>
              </a:extLst>
            </p:cNvPr>
            <p:cNvSpPr>
              <a:spLocks noChangeArrowheads="1"/>
            </p:cNvSpPr>
            <p:nvPr/>
          </p:nvSpPr>
          <p:spPr bwMode="auto">
            <a:xfrm>
              <a:off x="-24380257" y="7483200"/>
              <a:ext cx="2066925" cy="2068513"/>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3" name="Oval 252">
              <a:extLst>
                <a:ext uri="{FF2B5EF4-FFF2-40B4-BE49-F238E27FC236}">
                  <a16:creationId xmlns:a16="http://schemas.microsoft.com/office/drawing/2014/main" id="{4FAB76D2-1034-A4A6-B34F-AA0605BDF00A}"/>
                </a:ext>
              </a:extLst>
            </p:cNvPr>
            <p:cNvSpPr>
              <a:spLocks noChangeArrowheads="1"/>
            </p:cNvSpPr>
            <p:nvPr/>
          </p:nvSpPr>
          <p:spPr bwMode="auto">
            <a:xfrm>
              <a:off x="-23816694" y="8046762"/>
              <a:ext cx="939800" cy="941388"/>
            </a:xfrm>
            <a:prstGeom prst="ellipse">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4" name="Oval 253">
              <a:extLst>
                <a:ext uri="{FF2B5EF4-FFF2-40B4-BE49-F238E27FC236}">
                  <a16:creationId xmlns:a16="http://schemas.microsoft.com/office/drawing/2014/main" id="{F20D8E88-F619-28E8-0603-A30FD2C40585}"/>
                </a:ext>
              </a:extLst>
            </p:cNvPr>
            <p:cNvSpPr>
              <a:spLocks noChangeArrowheads="1"/>
            </p:cNvSpPr>
            <p:nvPr/>
          </p:nvSpPr>
          <p:spPr bwMode="auto">
            <a:xfrm>
              <a:off x="-11600881" y="8013425"/>
              <a:ext cx="1004888" cy="1004888"/>
            </a:xfrm>
            <a:prstGeom prst="ellipse">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5" name="Freeform 254">
              <a:extLst>
                <a:ext uri="{FF2B5EF4-FFF2-40B4-BE49-F238E27FC236}">
                  <a16:creationId xmlns:a16="http://schemas.microsoft.com/office/drawing/2014/main" id="{3EE249CB-D0DE-C935-4984-A170F7FDB407}"/>
                </a:ext>
              </a:extLst>
            </p:cNvPr>
            <p:cNvSpPr>
              <a:spLocks/>
            </p:cNvSpPr>
            <p:nvPr/>
          </p:nvSpPr>
          <p:spPr bwMode="auto">
            <a:xfrm>
              <a:off x="-27042495" y="2768325"/>
              <a:ext cx="19392901" cy="6267450"/>
            </a:xfrm>
            <a:custGeom>
              <a:avLst/>
              <a:gdLst>
                <a:gd name="T0" fmla="*/ 481 w 6396"/>
                <a:gd name="T1" fmla="*/ 1041 h 2065"/>
                <a:gd name="T2" fmla="*/ 1846 w 6396"/>
                <a:gd name="T3" fmla="*/ 813 h 2065"/>
                <a:gd name="T4" fmla="*/ 2891 w 6396"/>
                <a:gd name="T5" fmla="*/ 141 h 2065"/>
                <a:gd name="T6" fmla="*/ 5300 w 6396"/>
                <a:gd name="T7" fmla="*/ 601 h 2065"/>
                <a:gd name="T8" fmla="*/ 6318 w 6396"/>
                <a:gd name="T9" fmla="*/ 1108 h 2065"/>
                <a:gd name="T10" fmla="*/ 6236 w 6396"/>
                <a:gd name="T11" fmla="*/ 2039 h 2065"/>
                <a:gd name="T12" fmla="*/ 5823 w 6396"/>
                <a:gd name="T13" fmla="*/ 2039 h 2065"/>
                <a:gd name="T14" fmla="*/ 5841 w 6396"/>
                <a:gd name="T15" fmla="*/ 1894 h 2065"/>
                <a:gd name="T16" fmla="*/ 5259 w 6396"/>
                <a:gd name="T17" fmla="*/ 1311 h 2065"/>
                <a:gd name="T18" fmla="*/ 4676 w 6396"/>
                <a:gd name="T19" fmla="*/ 1894 h 2065"/>
                <a:gd name="T20" fmla="*/ 4694 w 6396"/>
                <a:gd name="T21" fmla="*/ 2039 h 2065"/>
                <a:gd name="T22" fmla="*/ 1783 w 6396"/>
                <a:gd name="T23" fmla="*/ 2039 h 2065"/>
                <a:gd name="T24" fmla="*/ 1801 w 6396"/>
                <a:gd name="T25" fmla="*/ 1894 h 2065"/>
                <a:gd name="T26" fmla="*/ 1219 w 6396"/>
                <a:gd name="T27" fmla="*/ 1311 h 2065"/>
                <a:gd name="T28" fmla="*/ 636 w 6396"/>
                <a:gd name="T29" fmla="*/ 1894 h 2065"/>
                <a:gd name="T30" fmla="*/ 654 w 6396"/>
                <a:gd name="T31" fmla="*/ 2039 h 2065"/>
                <a:gd name="T32" fmla="*/ 647 w 6396"/>
                <a:gd name="T33" fmla="*/ 2039 h 2065"/>
                <a:gd name="T34" fmla="*/ 83 w 6396"/>
                <a:gd name="T35" fmla="*/ 1915 h 2065"/>
                <a:gd name="T36" fmla="*/ 481 w 6396"/>
                <a:gd name="T37" fmla="*/ 1041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96" h="2065">
                  <a:moveTo>
                    <a:pt x="481" y="1041"/>
                  </a:moveTo>
                  <a:cubicBezTo>
                    <a:pt x="574" y="999"/>
                    <a:pt x="1846" y="813"/>
                    <a:pt x="1846" y="813"/>
                  </a:cubicBezTo>
                  <a:cubicBezTo>
                    <a:pt x="2891" y="141"/>
                    <a:pt x="2891" y="141"/>
                    <a:pt x="2891" y="141"/>
                  </a:cubicBezTo>
                  <a:cubicBezTo>
                    <a:pt x="2891" y="141"/>
                    <a:pt x="4832" y="0"/>
                    <a:pt x="5300" y="601"/>
                  </a:cubicBezTo>
                  <a:cubicBezTo>
                    <a:pt x="5559" y="934"/>
                    <a:pt x="6287" y="808"/>
                    <a:pt x="6318" y="1108"/>
                  </a:cubicBezTo>
                  <a:cubicBezTo>
                    <a:pt x="6334" y="1262"/>
                    <a:pt x="6396" y="2039"/>
                    <a:pt x="6236" y="2039"/>
                  </a:cubicBezTo>
                  <a:cubicBezTo>
                    <a:pt x="6210" y="2039"/>
                    <a:pt x="6059" y="2039"/>
                    <a:pt x="5823" y="2039"/>
                  </a:cubicBezTo>
                  <a:cubicBezTo>
                    <a:pt x="5835" y="1992"/>
                    <a:pt x="5841" y="1944"/>
                    <a:pt x="5841" y="1894"/>
                  </a:cubicBezTo>
                  <a:cubicBezTo>
                    <a:pt x="5841" y="1572"/>
                    <a:pt x="5580" y="1311"/>
                    <a:pt x="5259" y="1311"/>
                  </a:cubicBezTo>
                  <a:cubicBezTo>
                    <a:pt x="4937" y="1311"/>
                    <a:pt x="4676" y="1572"/>
                    <a:pt x="4676" y="1894"/>
                  </a:cubicBezTo>
                  <a:cubicBezTo>
                    <a:pt x="4676" y="1944"/>
                    <a:pt x="4682" y="1992"/>
                    <a:pt x="4694" y="2039"/>
                  </a:cubicBezTo>
                  <a:cubicBezTo>
                    <a:pt x="3773" y="2039"/>
                    <a:pt x="2624" y="2039"/>
                    <a:pt x="1783" y="2039"/>
                  </a:cubicBezTo>
                  <a:cubicBezTo>
                    <a:pt x="1795" y="1992"/>
                    <a:pt x="1801" y="1944"/>
                    <a:pt x="1801" y="1894"/>
                  </a:cubicBezTo>
                  <a:cubicBezTo>
                    <a:pt x="1801" y="1572"/>
                    <a:pt x="1541" y="1311"/>
                    <a:pt x="1219" y="1311"/>
                  </a:cubicBezTo>
                  <a:cubicBezTo>
                    <a:pt x="897" y="1311"/>
                    <a:pt x="636" y="1572"/>
                    <a:pt x="636" y="1894"/>
                  </a:cubicBezTo>
                  <a:cubicBezTo>
                    <a:pt x="636" y="1944"/>
                    <a:pt x="643" y="1992"/>
                    <a:pt x="654" y="2039"/>
                  </a:cubicBezTo>
                  <a:cubicBezTo>
                    <a:pt x="652" y="2039"/>
                    <a:pt x="649" y="2039"/>
                    <a:pt x="647" y="2039"/>
                  </a:cubicBezTo>
                  <a:cubicBezTo>
                    <a:pt x="321" y="2039"/>
                    <a:pt x="119" y="2065"/>
                    <a:pt x="83" y="1915"/>
                  </a:cubicBezTo>
                  <a:cubicBezTo>
                    <a:pt x="0" y="1325"/>
                    <a:pt x="388" y="1082"/>
                    <a:pt x="481" y="104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386" name="Freeform 255">
              <a:extLst>
                <a:ext uri="{FF2B5EF4-FFF2-40B4-BE49-F238E27FC236}">
                  <a16:creationId xmlns:a16="http://schemas.microsoft.com/office/drawing/2014/main" id="{2FADA21A-39C5-0E7D-A5D1-FB89D74EAE24}"/>
                </a:ext>
              </a:extLst>
            </p:cNvPr>
            <p:cNvSpPr>
              <a:spLocks/>
            </p:cNvSpPr>
            <p:nvPr/>
          </p:nvSpPr>
          <p:spPr bwMode="auto">
            <a:xfrm>
              <a:off x="-26912320" y="6665637"/>
              <a:ext cx="19156364" cy="2370138"/>
            </a:xfrm>
            <a:custGeom>
              <a:avLst/>
              <a:gdLst>
                <a:gd name="T0" fmla="*/ 6193 w 6318"/>
                <a:gd name="T1" fmla="*/ 755 h 781"/>
                <a:gd name="T2" fmla="*/ 5780 w 6318"/>
                <a:gd name="T3" fmla="*/ 755 h 781"/>
                <a:gd name="T4" fmla="*/ 5798 w 6318"/>
                <a:gd name="T5" fmla="*/ 610 h 781"/>
                <a:gd name="T6" fmla="*/ 5216 w 6318"/>
                <a:gd name="T7" fmla="*/ 27 h 781"/>
                <a:gd name="T8" fmla="*/ 4633 w 6318"/>
                <a:gd name="T9" fmla="*/ 610 h 781"/>
                <a:gd name="T10" fmla="*/ 4651 w 6318"/>
                <a:gd name="T11" fmla="*/ 755 h 781"/>
                <a:gd name="T12" fmla="*/ 1740 w 6318"/>
                <a:gd name="T13" fmla="*/ 755 h 781"/>
                <a:gd name="T14" fmla="*/ 1758 w 6318"/>
                <a:gd name="T15" fmla="*/ 610 h 781"/>
                <a:gd name="T16" fmla="*/ 1176 w 6318"/>
                <a:gd name="T17" fmla="*/ 27 h 781"/>
                <a:gd name="T18" fmla="*/ 593 w 6318"/>
                <a:gd name="T19" fmla="*/ 610 h 781"/>
                <a:gd name="T20" fmla="*/ 611 w 6318"/>
                <a:gd name="T21" fmla="*/ 755 h 781"/>
                <a:gd name="T22" fmla="*/ 604 w 6318"/>
                <a:gd name="T23" fmla="*/ 755 h 781"/>
                <a:gd name="T24" fmla="*/ 40 w 6318"/>
                <a:gd name="T25" fmla="*/ 631 h 781"/>
                <a:gd name="T26" fmla="*/ 165 w 6318"/>
                <a:gd name="T27" fmla="*/ 0 h 781"/>
                <a:gd name="T28" fmla="*/ 6290 w 6318"/>
                <a:gd name="T29" fmla="*/ 0 h 781"/>
                <a:gd name="T30" fmla="*/ 6193 w 6318"/>
                <a:gd name="T31" fmla="*/ 755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8" h="781">
                  <a:moveTo>
                    <a:pt x="6193" y="755"/>
                  </a:moveTo>
                  <a:cubicBezTo>
                    <a:pt x="6167" y="755"/>
                    <a:pt x="6016" y="755"/>
                    <a:pt x="5780" y="755"/>
                  </a:cubicBezTo>
                  <a:cubicBezTo>
                    <a:pt x="5792" y="708"/>
                    <a:pt x="5798" y="660"/>
                    <a:pt x="5798" y="610"/>
                  </a:cubicBezTo>
                  <a:cubicBezTo>
                    <a:pt x="5798" y="288"/>
                    <a:pt x="5537" y="27"/>
                    <a:pt x="5216" y="27"/>
                  </a:cubicBezTo>
                  <a:cubicBezTo>
                    <a:pt x="4894" y="27"/>
                    <a:pt x="4633" y="288"/>
                    <a:pt x="4633" y="610"/>
                  </a:cubicBezTo>
                  <a:cubicBezTo>
                    <a:pt x="4633" y="660"/>
                    <a:pt x="4639" y="708"/>
                    <a:pt x="4651" y="755"/>
                  </a:cubicBezTo>
                  <a:cubicBezTo>
                    <a:pt x="3730" y="755"/>
                    <a:pt x="2581" y="755"/>
                    <a:pt x="1740" y="755"/>
                  </a:cubicBezTo>
                  <a:cubicBezTo>
                    <a:pt x="1752" y="708"/>
                    <a:pt x="1758" y="660"/>
                    <a:pt x="1758" y="610"/>
                  </a:cubicBezTo>
                  <a:cubicBezTo>
                    <a:pt x="1758" y="288"/>
                    <a:pt x="1498" y="27"/>
                    <a:pt x="1176" y="27"/>
                  </a:cubicBezTo>
                  <a:cubicBezTo>
                    <a:pt x="854" y="27"/>
                    <a:pt x="593" y="288"/>
                    <a:pt x="593" y="610"/>
                  </a:cubicBezTo>
                  <a:cubicBezTo>
                    <a:pt x="593" y="660"/>
                    <a:pt x="600" y="708"/>
                    <a:pt x="611" y="755"/>
                  </a:cubicBezTo>
                  <a:cubicBezTo>
                    <a:pt x="609" y="755"/>
                    <a:pt x="606" y="755"/>
                    <a:pt x="604" y="755"/>
                  </a:cubicBezTo>
                  <a:cubicBezTo>
                    <a:pt x="278" y="755"/>
                    <a:pt x="76" y="781"/>
                    <a:pt x="40" y="631"/>
                  </a:cubicBezTo>
                  <a:cubicBezTo>
                    <a:pt x="0" y="344"/>
                    <a:pt x="71" y="139"/>
                    <a:pt x="165" y="0"/>
                  </a:cubicBezTo>
                  <a:cubicBezTo>
                    <a:pt x="6290" y="0"/>
                    <a:pt x="6290" y="0"/>
                    <a:pt x="6290" y="0"/>
                  </a:cubicBezTo>
                  <a:cubicBezTo>
                    <a:pt x="6308" y="281"/>
                    <a:pt x="6318" y="755"/>
                    <a:pt x="6193" y="755"/>
                  </a:cubicBezTo>
                  <a:close/>
                </a:path>
              </a:pathLst>
            </a:custGeom>
            <a:solidFill>
              <a:srgbClr val="CC4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87" name="Rectangle 256">
              <a:extLst>
                <a:ext uri="{FF2B5EF4-FFF2-40B4-BE49-F238E27FC236}">
                  <a16:creationId xmlns:a16="http://schemas.microsoft.com/office/drawing/2014/main" id="{9512EC91-04FE-C879-4915-3C65A3614179}"/>
                </a:ext>
              </a:extLst>
            </p:cNvPr>
            <p:cNvSpPr>
              <a:spLocks noChangeArrowheads="1"/>
            </p:cNvSpPr>
            <p:nvPr/>
          </p:nvSpPr>
          <p:spPr bwMode="auto">
            <a:xfrm>
              <a:off x="-16691994" y="5597250"/>
              <a:ext cx="879475" cy="252413"/>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8" name="Rectangle 257">
              <a:extLst>
                <a:ext uri="{FF2B5EF4-FFF2-40B4-BE49-F238E27FC236}">
                  <a16:creationId xmlns:a16="http://schemas.microsoft.com/office/drawing/2014/main" id="{1E497B8A-4BEB-38EF-16A2-14C29455690C}"/>
                </a:ext>
              </a:extLst>
            </p:cNvPr>
            <p:cNvSpPr>
              <a:spLocks noChangeArrowheads="1"/>
            </p:cNvSpPr>
            <p:nvPr/>
          </p:nvSpPr>
          <p:spPr bwMode="auto">
            <a:xfrm>
              <a:off x="-15580744" y="5263875"/>
              <a:ext cx="63500" cy="370205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89" name="Rectangle 258">
              <a:extLst>
                <a:ext uri="{FF2B5EF4-FFF2-40B4-BE49-F238E27FC236}">
                  <a16:creationId xmlns:a16="http://schemas.microsoft.com/office/drawing/2014/main" id="{3B31FA03-A2A6-2C8B-FB5E-4591ACF91A4B}"/>
                </a:ext>
              </a:extLst>
            </p:cNvPr>
            <p:cNvSpPr>
              <a:spLocks noChangeArrowheads="1"/>
            </p:cNvSpPr>
            <p:nvPr/>
          </p:nvSpPr>
          <p:spPr bwMode="auto">
            <a:xfrm>
              <a:off x="-20390869" y="5263875"/>
              <a:ext cx="63500" cy="370205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0" name="Freeform 259">
              <a:extLst>
                <a:ext uri="{FF2B5EF4-FFF2-40B4-BE49-F238E27FC236}">
                  <a16:creationId xmlns:a16="http://schemas.microsoft.com/office/drawing/2014/main" id="{4D655B0A-D1F3-EFE1-110A-4BB3BA24B981}"/>
                </a:ext>
              </a:extLst>
            </p:cNvPr>
            <p:cNvSpPr>
              <a:spLocks/>
            </p:cNvSpPr>
            <p:nvPr/>
          </p:nvSpPr>
          <p:spPr bwMode="auto">
            <a:xfrm>
              <a:off x="-8495731" y="6183037"/>
              <a:ext cx="688975" cy="1466850"/>
            </a:xfrm>
            <a:custGeom>
              <a:avLst/>
              <a:gdLst>
                <a:gd name="T0" fmla="*/ 0 w 227"/>
                <a:gd name="T1" fmla="*/ 372 h 483"/>
                <a:gd name="T2" fmla="*/ 0 w 227"/>
                <a:gd name="T3" fmla="*/ 111 h 483"/>
                <a:gd name="T4" fmla="*/ 110 w 227"/>
                <a:gd name="T5" fmla="*/ 0 h 483"/>
                <a:gd name="T6" fmla="*/ 203 w 227"/>
                <a:gd name="T7" fmla="*/ 0 h 483"/>
                <a:gd name="T8" fmla="*/ 226 w 227"/>
                <a:gd name="T9" fmla="*/ 483 h 483"/>
                <a:gd name="T10" fmla="*/ 110 w 227"/>
                <a:gd name="T11" fmla="*/ 483 h 483"/>
                <a:gd name="T12" fmla="*/ 0 w 227"/>
                <a:gd name="T13" fmla="*/ 372 h 483"/>
              </a:gdLst>
              <a:ahLst/>
              <a:cxnLst>
                <a:cxn ang="0">
                  <a:pos x="T0" y="T1"/>
                </a:cxn>
                <a:cxn ang="0">
                  <a:pos x="T2" y="T3"/>
                </a:cxn>
                <a:cxn ang="0">
                  <a:pos x="T4" y="T5"/>
                </a:cxn>
                <a:cxn ang="0">
                  <a:pos x="T6" y="T7"/>
                </a:cxn>
                <a:cxn ang="0">
                  <a:pos x="T8" y="T9"/>
                </a:cxn>
                <a:cxn ang="0">
                  <a:pos x="T10" y="T11"/>
                </a:cxn>
                <a:cxn ang="0">
                  <a:pos x="T12" y="T13"/>
                </a:cxn>
              </a:cxnLst>
              <a:rect l="0" t="0" r="r" b="b"/>
              <a:pathLst>
                <a:path w="227" h="483">
                  <a:moveTo>
                    <a:pt x="0" y="372"/>
                  </a:moveTo>
                  <a:cubicBezTo>
                    <a:pt x="0" y="111"/>
                    <a:pt x="0" y="111"/>
                    <a:pt x="0" y="111"/>
                  </a:cubicBezTo>
                  <a:cubicBezTo>
                    <a:pt x="0" y="50"/>
                    <a:pt x="49" y="0"/>
                    <a:pt x="110" y="0"/>
                  </a:cubicBezTo>
                  <a:cubicBezTo>
                    <a:pt x="203" y="0"/>
                    <a:pt x="203" y="0"/>
                    <a:pt x="203" y="0"/>
                  </a:cubicBezTo>
                  <a:cubicBezTo>
                    <a:pt x="212" y="87"/>
                    <a:pt x="227" y="290"/>
                    <a:pt x="226" y="483"/>
                  </a:cubicBezTo>
                  <a:cubicBezTo>
                    <a:pt x="110" y="483"/>
                    <a:pt x="110" y="483"/>
                    <a:pt x="110" y="483"/>
                  </a:cubicBezTo>
                  <a:cubicBezTo>
                    <a:pt x="49" y="483"/>
                    <a:pt x="0" y="433"/>
                    <a:pt x="0" y="37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391" name="Freeform 260">
              <a:extLst>
                <a:ext uri="{FF2B5EF4-FFF2-40B4-BE49-F238E27FC236}">
                  <a16:creationId xmlns:a16="http://schemas.microsoft.com/office/drawing/2014/main" id="{CA1032A0-9968-35EB-70A6-57C8B4C3AAE0}"/>
                </a:ext>
              </a:extLst>
            </p:cNvPr>
            <p:cNvSpPr>
              <a:spLocks/>
            </p:cNvSpPr>
            <p:nvPr/>
          </p:nvSpPr>
          <p:spPr bwMode="auto">
            <a:xfrm>
              <a:off x="-26731344" y="6036987"/>
              <a:ext cx="1492250" cy="1323975"/>
            </a:xfrm>
            <a:custGeom>
              <a:avLst/>
              <a:gdLst>
                <a:gd name="T0" fmla="*/ 313 w 492"/>
                <a:gd name="T1" fmla="*/ 0 h 436"/>
                <a:gd name="T2" fmla="*/ 375 w 492"/>
                <a:gd name="T3" fmla="*/ 28 h 436"/>
                <a:gd name="T4" fmla="*/ 0 w 492"/>
                <a:gd name="T5" fmla="*/ 436 h 436"/>
                <a:gd name="T6" fmla="*/ 313 w 492"/>
                <a:gd name="T7" fmla="*/ 0 h 436"/>
              </a:gdLst>
              <a:ahLst/>
              <a:cxnLst>
                <a:cxn ang="0">
                  <a:pos x="T0" y="T1"/>
                </a:cxn>
                <a:cxn ang="0">
                  <a:pos x="T2" y="T3"/>
                </a:cxn>
                <a:cxn ang="0">
                  <a:pos x="T4" y="T5"/>
                </a:cxn>
                <a:cxn ang="0">
                  <a:pos x="T6" y="T7"/>
                </a:cxn>
              </a:cxnLst>
              <a:rect l="0" t="0" r="r" b="b"/>
              <a:pathLst>
                <a:path w="492" h="436">
                  <a:moveTo>
                    <a:pt x="313" y="0"/>
                  </a:moveTo>
                  <a:cubicBezTo>
                    <a:pt x="337" y="2"/>
                    <a:pt x="358" y="10"/>
                    <a:pt x="375" y="28"/>
                  </a:cubicBezTo>
                  <a:cubicBezTo>
                    <a:pt x="492" y="145"/>
                    <a:pt x="404" y="398"/>
                    <a:pt x="0" y="436"/>
                  </a:cubicBezTo>
                  <a:cubicBezTo>
                    <a:pt x="66" y="200"/>
                    <a:pt x="217" y="64"/>
                    <a:pt x="313"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2" name="Freeform 261">
              <a:extLst>
                <a:ext uri="{FF2B5EF4-FFF2-40B4-BE49-F238E27FC236}">
                  <a16:creationId xmlns:a16="http://schemas.microsoft.com/office/drawing/2014/main" id="{E3709AD8-D156-0646-0A71-232A999646E9}"/>
                </a:ext>
              </a:extLst>
            </p:cNvPr>
            <p:cNvSpPr>
              <a:spLocks/>
            </p:cNvSpPr>
            <p:nvPr/>
          </p:nvSpPr>
          <p:spPr bwMode="auto">
            <a:xfrm>
              <a:off x="-21637057" y="8192812"/>
              <a:ext cx="8826500" cy="765175"/>
            </a:xfrm>
            <a:custGeom>
              <a:avLst/>
              <a:gdLst>
                <a:gd name="T0" fmla="*/ 2893 w 2911"/>
                <a:gd name="T1" fmla="*/ 107 h 252"/>
                <a:gd name="T2" fmla="*/ 2911 w 2911"/>
                <a:gd name="T3" fmla="*/ 252 h 252"/>
                <a:gd name="T4" fmla="*/ 0 w 2911"/>
                <a:gd name="T5" fmla="*/ 252 h 252"/>
                <a:gd name="T6" fmla="*/ 18 w 2911"/>
                <a:gd name="T7" fmla="*/ 107 h 252"/>
                <a:gd name="T8" fmla="*/ 8 w 2911"/>
                <a:gd name="T9" fmla="*/ 0 h 252"/>
                <a:gd name="T10" fmla="*/ 2893 w 2911"/>
                <a:gd name="T11" fmla="*/ 107 h 252"/>
              </a:gdLst>
              <a:ahLst/>
              <a:cxnLst>
                <a:cxn ang="0">
                  <a:pos x="T0" y="T1"/>
                </a:cxn>
                <a:cxn ang="0">
                  <a:pos x="T2" y="T3"/>
                </a:cxn>
                <a:cxn ang="0">
                  <a:pos x="T4" y="T5"/>
                </a:cxn>
                <a:cxn ang="0">
                  <a:pos x="T6" y="T7"/>
                </a:cxn>
                <a:cxn ang="0">
                  <a:pos x="T8" y="T9"/>
                </a:cxn>
                <a:cxn ang="0">
                  <a:pos x="T10" y="T11"/>
                </a:cxn>
              </a:cxnLst>
              <a:rect l="0" t="0" r="r" b="b"/>
              <a:pathLst>
                <a:path w="2911" h="252">
                  <a:moveTo>
                    <a:pt x="2893" y="107"/>
                  </a:moveTo>
                  <a:cubicBezTo>
                    <a:pt x="2893" y="157"/>
                    <a:pt x="2899" y="205"/>
                    <a:pt x="2911" y="252"/>
                  </a:cubicBezTo>
                  <a:cubicBezTo>
                    <a:pt x="1990" y="252"/>
                    <a:pt x="841" y="252"/>
                    <a:pt x="0" y="252"/>
                  </a:cubicBezTo>
                  <a:cubicBezTo>
                    <a:pt x="12" y="205"/>
                    <a:pt x="18" y="157"/>
                    <a:pt x="18" y="107"/>
                  </a:cubicBezTo>
                  <a:cubicBezTo>
                    <a:pt x="18" y="70"/>
                    <a:pt x="15" y="35"/>
                    <a:pt x="8" y="0"/>
                  </a:cubicBezTo>
                  <a:cubicBezTo>
                    <a:pt x="8" y="0"/>
                    <a:pt x="2893" y="70"/>
                    <a:pt x="2893" y="107"/>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3" name="Freeform 262">
              <a:extLst>
                <a:ext uri="{FF2B5EF4-FFF2-40B4-BE49-F238E27FC236}">
                  <a16:creationId xmlns:a16="http://schemas.microsoft.com/office/drawing/2014/main" id="{A309FB64-64FC-28EB-C276-83DEFD1E803A}"/>
                </a:ext>
              </a:extLst>
            </p:cNvPr>
            <p:cNvSpPr>
              <a:spLocks/>
            </p:cNvSpPr>
            <p:nvPr/>
          </p:nvSpPr>
          <p:spPr bwMode="auto">
            <a:xfrm>
              <a:off x="-9386319" y="8192812"/>
              <a:ext cx="1555750" cy="765175"/>
            </a:xfrm>
            <a:custGeom>
              <a:avLst/>
              <a:gdLst>
                <a:gd name="T0" fmla="*/ 513 w 513"/>
                <a:gd name="T1" fmla="*/ 0 h 252"/>
                <a:gd name="T2" fmla="*/ 413 w 513"/>
                <a:gd name="T3" fmla="*/ 252 h 252"/>
                <a:gd name="T4" fmla="*/ 0 w 513"/>
                <a:gd name="T5" fmla="*/ 252 h 252"/>
                <a:gd name="T6" fmla="*/ 18 w 513"/>
                <a:gd name="T7" fmla="*/ 107 h 252"/>
                <a:gd name="T8" fmla="*/ 8 w 513"/>
                <a:gd name="T9" fmla="*/ 0 h 252"/>
                <a:gd name="T10" fmla="*/ 513 w 513"/>
                <a:gd name="T11" fmla="*/ 0 h 252"/>
              </a:gdLst>
              <a:ahLst/>
              <a:cxnLst>
                <a:cxn ang="0">
                  <a:pos x="T0" y="T1"/>
                </a:cxn>
                <a:cxn ang="0">
                  <a:pos x="T2" y="T3"/>
                </a:cxn>
                <a:cxn ang="0">
                  <a:pos x="T4" y="T5"/>
                </a:cxn>
                <a:cxn ang="0">
                  <a:pos x="T6" y="T7"/>
                </a:cxn>
                <a:cxn ang="0">
                  <a:pos x="T8" y="T9"/>
                </a:cxn>
                <a:cxn ang="0">
                  <a:pos x="T10" y="T11"/>
                </a:cxn>
              </a:cxnLst>
              <a:rect l="0" t="0" r="r" b="b"/>
              <a:pathLst>
                <a:path w="513" h="252">
                  <a:moveTo>
                    <a:pt x="513" y="0"/>
                  </a:moveTo>
                  <a:cubicBezTo>
                    <a:pt x="501" y="144"/>
                    <a:pt x="473" y="252"/>
                    <a:pt x="413" y="252"/>
                  </a:cubicBezTo>
                  <a:cubicBezTo>
                    <a:pt x="387" y="252"/>
                    <a:pt x="236" y="252"/>
                    <a:pt x="0" y="252"/>
                  </a:cubicBezTo>
                  <a:cubicBezTo>
                    <a:pt x="12" y="205"/>
                    <a:pt x="18" y="157"/>
                    <a:pt x="18" y="107"/>
                  </a:cubicBezTo>
                  <a:cubicBezTo>
                    <a:pt x="18" y="70"/>
                    <a:pt x="15" y="35"/>
                    <a:pt x="8" y="0"/>
                  </a:cubicBezTo>
                  <a:lnTo>
                    <a:pt x="513"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4" name="Freeform 263">
              <a:extLst>
                <a:ext uri="{FF2B5EF4-FFF2-40B4-BE49-F238E27FC236}">
                  <a16:creationId xmlns:a16="http://schemas.microsoft.com/office/drawing/2014/main" id="{9879D815-CDF0-4015-97F7-A527DBC51945}"/>
                </a:ext>
              </a:extLst>
            </p:cNvPr>
            <p:cNvSpPr>
              <a:spLocks/>
            </p:cNvSpPr>
            <p:nvPr/>
          </p:nvSpPr>
          <p:spPr bwMode="auto">
            <a:xfrm>
              <a:off x="-26825007" y="8192812"/>
              <a:ext cx="1765300" cy="842963"/>
            </a:xfrm>
            <a:custGeom>
              <a:avLst/>
              <a:gdLst>
                <a:gd name="T0" fmla="*/ 574 w 582"/>
                <a:gd name="T1" fmla="*/ 0 h 278"/>
                <a:gd name="T2" fmla="*/ 564 w 582"/>
                <a:gd name="T3" fmla="*/ 107 h 278"/>
                <a:gd name="T4" fmla="*/ 582 w 582"/>
                <a:gd name="T5" fmla="*/ 252 h 278"/>
                <a:gd name="T6" fmla="*/ 575 w 582"/>
                <a:gd name="T7" fmla="*/ 252 h 278"/>
                <a:gd name="T8" fmla="*/ 11 w 582"/>
                <a:gd name="T9" fmla="*/ 128 h 278"/>
                <a:gd name="T10" fmla="*/ 0 w 582"/>
                <a:gd name="T11" fmla="*/ 0 h 278"/>
                <a:gd name="T12" fmla="*/ 574 w 582"/>
                <a:gd name="T13" fmla="*/ 0 h 278"/>
              </a:gdLst>
              <a:ahLst/>
              <a:cxnLst>
                <a:cxn ang="0">
                  <a:pos x="T0" y="T1"/>
                </a:cxn>
                <a:cxn ang="0">
                  <a:pos x="T2" y="T3"/>
                </a:cxn>
                <a:cxn ang="0">
                  <a:pos x="T4" y="T5"/>
                </a:cxn>
                <a:cxn ang="0">
                  <a:pos x="T6" y="T7"/>
                </a:cxn>
                <a:cxn ang="0">
                  <a:pos x="T8" y="T9"/>
                </a:cxn>
                <a:cxn ang="0">
                  <a:pos x="T10" y="T11"/>
                </a:cxn>
                <a:cxn ang="0">
                  <a:pos x="T12" y="T13"/>
                </a:cxn>
              </a:cxnLst>
              <a:rect l="0" t="0" r="r" b="b"/>
              <a:pathLst>
                <a:path w="582" h="278">
                  <a:moveTo>
                    <a:pt x="574" y="0"/>
                  </a:moveTo>
                  <a:cubicBezTo>
                    <a:pt x="568" y="35"/>
                    <a:pt x="564" y="70"/>
                    <a:pt x="564" y="107"/>
                  </a:cubicBezTo>
                  <a:cubicBezTo>
                    <a:pt x="564" y="157"/>
                    <a:pt x="571" y="205"/>
                    <a:pt x="582" y="252"/>
                  </a:cubicBezTo>
                  <a:cubicBezTo>
                    <a:pt x="580" y="252"/>
                    <a:pt x="577" y="252"/>
                    <a:pt x="575" y="252"/>
                  </a:cubicBezTo>
                  <a:cubicBezTo>
                    <a:pt x="249" y="252"/>
                    <a:pt x="47" y="278"/>
                    <a:pt x="11" y="128"/>
                  </a:cubicBezTo>
                  <a:cubicBezTo>
                    <a:pt x="5" y="83"/>
                    <a:pt x="2" y="41"/>
                    <a:pt x="0" y="0"/>
                  </a:cubicBezTo>
                  <a:lnTo>
                    <a:pt x="574"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95" name="Freeform 264">
              <a:extLst>
                <a:ext uri="{FF2B5EF4-FFF2-40B4-BE49-F238E27FC236}">
                  <a16:creationId xmlns:a16="http://schemas.microsoft.com/office/drawing/2014/main" id="{061E8C33-A78E-EB62-2E50-28AAD8E741BA}"/>
                </a:ext>
              </a:extLst>
            </p:cNvPr>
            <p:cNvSpPr>
              <a:spLocks/>
            </p:cNvSpPr>
            <p:nvPr/>
          </p:nvSpPr>
          <p:spPr bwMode="auto">
            <a:xfrm>
              <a:off x="-20468657" y="3284262"/>
              <a:ext cx="8947150" cy="2058988"/>
            </a:xfrm>
            <a:custGeom>
              <a:avLst/>
              <a:gdLst>
                <a:gd name="T0" fmla="*/ 2951 w 2951"/>
                <a:gd name="T1" fmla="*/ 501 h 678"/>
                <a:gd name="T2" fmla="*/ 768 w 2951"/>
                <a:gd name="T3" fmla="*/ 81 h 678"/>
                <a:gd name="T4" fmla="*/ 15 w 2951"/>
                <a:gd name="T5" fmla="*/ 627 h 678"/>
                <a:gd name="T6" fmla="*/ 2951 w 2951"/>
                <a:gd name="T7" fmla="*/ 501 h 678"/>
              </a:gdLst>
              <a:ahLst/>
              <a:cxnLst>
                <a:cxn ang="0">
                  <a:pos x="T0" y="T1"/>
                </a:cxn>
                <a:cxn ang="0">
                  <a:pos x="T2" y="T3"/>
                </a:cxn>
                <a:cxn ang="0">
                  <a:pos x="T4" y="T5"/>
                </a:cxn>
                <a:cxn ang="0">
                  <a:pos x="T6" y="T7"/>
                </a:cxn>
              </a:cxnLst>
              <a:rect l="0" t="0" r="r" b="b"/>
              <a:pathLst>
                <a:path w="2951" h="678">
                  <a:moveTo>
                    <a:pt x="2951" y="501"/>
                  </a:moveTo>
                  <a:cubicBezTo>
                    <a:pt x="2951" y="501"/>
                    <a:pt x="2383" y="0"/>
                    <a:pt x="768" y="81"/>
                  </a:cubicBezTo>
                  <a:cubicBezTo>
                    <a:pt x="0" y="575"/>
                    <a:pt x="15" y="627"/>
                    <a:pt x="15" y="627"/>
                  </a:cubicBezTo>
                  <a:cubicBezTo>
                    <a:pt x="15" y="627"/>
                    <a:pt x="2627" y="678"/>
                    <a:pt x="2951" y="501"/>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nvGrpSpPr>
          <p:cNvPr id="396" name="Group 395">
            <a:extLst>
              <a:ext uri="{FF2B5EF4-FFF2-40B4-BE49-F238E27FC236}">
                <a16:creationId xmlns:a16="http://schemas.microsoft.com/office/drawing/2014/main" id="{E508316A-6216-D40A-C250-45485F49C69A}"/>
              </a:ext>
            </a:extLst>
          </p:cNvPr>
          <p:cNvGrpSpPr/>
          <p:nvPr/>
        </p:nvGrpSpPr>
        <p:grpSpPr>
          <a:xfrm>
            <a:off x="5227550" y="4416262"/>
            <a:ext cx="897174" cy="445863"/>
            <a:chOff x="-16630650" y="704850"/>
            <a:chExt cx="13333412" cy="6626225"/>
          </a:xfrm>
        </p:grpSpPr>
        <p:sp>
          <p:nvSpPr>
            <p:cNvPr id="397" name="Freeform 268">
              <a:extLst>
                <a:ext uri="{FF2B5EF4-FFF2-40B4-BE49-F238E27FC236}">
                  <a16:creationId xmlns:a16="http://schemas.microsoft.com/office/drawing/2014/main" id="{A17F86FF-81B6-BF86-E3A0-16CF1834CCEC}"/>
                </a:ext>
              </a:extLst>
            </p:cNvPr>
            <p:cNvSpPr>
              <a:spLocks/>
            </p:cNvSpPr>
            <p:nvPr/>
          </p:nvSpPr>
          <p:spPr bwMode="auto">
            <a:xfrm>
              <a:off x="-16238538" y="3624263"/>
              <a:ext cx="12655550" cy="2498725"/>
            </a:xfrm>
            <a:custGeom>
              <a:avLst/>
              <a:gdLst>
                <a:gd name="T0" fmla="*/ 563 w 7972"/>
                <a:gd name="T1" fmla="*/ 383 h 1574"/>
                <a:gd name="T2" fmla="*/ 0 w 7972"/>
                <a:gd name="T3" fmla="*/ 983 h 1574"/>
                <a:gd name="T4" fmla="*/ 0 w 7972"/>
                <a:gd name="T5" fmla="*/ 1574 h 1574"/>
                <a:gd name="T6" fmla="*/ 5391 w 7972"/>
                <a:gd name="T7" fmla="*/ 1574 h 1574"/>
                <a:gd name="T8" fmla="*/ 7972 w 7972"/>
                <a:gd name="T9" fmla="*/ 1387 h 1574"/>
                <a:gd name="T10" fmla="*/ 7972 w 7972"/>
                <a:gd name="T11" fmla="*/ 809 h 1574"/>
                <a:gd name="T12" fmla="*/ 7070 w 7972"/>
                <a:gd name="T13" fmla="*/ 0 h 1574"/>
                <a:gd name="T14" fmla="*/ 563 w 7972"/>
                <a:gd name="T15" fmla="*/ 3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72" h="1574">
                  <a:moveTo>
                    <a:pt x="563" y="383"/>
                  </a:moveTo>
                  <a:lnTo>
                    <a:pt x="0" y="983"/>
                  </a:lnTo>
                  <a:lnTo>
                    <a:pt x="0" y="1574"/>
                  </a:lnTo>
                  <a:lnTo>
                    <a:pt x="5391" y="1574"/>
                  </a:lnTo>
                  <a:lnTo>
                    <a:pt x="7972" y="1387"/>
                  </a:lnTo>
                  <a:lnTo>
                    <a:pt x="7972" y="809"/>
                  </a:lnTo>
                  <a:lnTo>
                    <a:pt x="7070" y="0"/>
                  </a:lnTo>
                  <a:lnTo>
                    <a:pt x="563" y="383"/>
                  </a:lnTo>
                  <a:close/>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98" name="Freeform 269">
              <a:extLst>
                <a:ext uri="{FF2B5EF4-FFF2-40B4-BE49-F238E27FC236}">
                  <a16:creationId xmlns:a16="http://schemas.microsoft.com/office/drawing/2014/main" id="{AA1FCB2C-94AC-DBED-8F82-EEA9EA406614}"/>
                </a:ext>
              </a:extLst>
            </p:cNvPr>
            <p:cNvSpPr>
              <a:spLocks/>
            </p:cNvSpPr>
            <p:nvPr/>
          </p:nvSpPr>
          <p:spPr bwMode="auto">
            <a:xfrm>
              <a:off x="-16630650" y="704850"/>
              <a:ext cx="13333412" cy="5837238"/>
            </a:xfrm>
            <a:custGeom>
              <a:avLst/>
              <a:gdLst>
                <a:gd name="T0" fmla="*/ 4322 w 4396"/>
                <a:gd name="T1" fmla="*/ 1106 h 1923"/>
                <a:gd name="T2" fmla="*/ 3248 w 4396"/>
                <a:gd name="T3" fmla="*/ 0 h 1923"/>
                <a:gd name="T4" fmla="*/ 1662 w 4396"/>
                <a:gd name="T5" fmla="*/ 142 h 1923"/>
                <a:gd name="T6" fmla="*/ 928 w 4396"/>
                <a:gd name="T7" fmla="*/ 680 h 1923"/>
                <a:gd name="T8" fmla="*/ 204 w 4396"/>
                <a:gd name="T9" fmla="*/ 1114 h 1923"/>
                <a:gd name="T10" fmla="*/ 87 w 4396"/>
                <a:gd name="T11" fmla="*/ 1923 h 1923"/>
                <a:gd name="T12" fmla="*/ 199 w 4396"/>
                <a:gd name="T13" fmla="*/ 1921 h 1923"/>
                <a:gd name="T14" fmla="*/ 161 w 4396"/>
                <a:gd name="T15" fmla="*/ 1727 h 1923"/>
                <a:gd name="T16" fmla="*/ 674 w 4396"/>
                <a:gd name="T17" fmla="*/ 1215 h 1923"/>
                <a:gd name="T18" fmla="*/ 1186 w 4396"/>
                <a:gd name="T19" fmla="*/ 1727 h 1923"/>
                <a:gd name="T20" fmla="*/ 1155 w 4396"/>
                <a:gd name="T21" fmla="*/ 1902 h 1923"/>
                <a:gd name="T22" fmla="*/ 3196 w 4396"/>
                <a:gd name="T23" fmla="*/ 1863 h 1923"/>
                <a:gd name="T24" fmla="*/ 3167 w 4396"/>
                <a:gd name="T25" fmla="*/ 1687 h 1923"/>
                <a:gd name="T26" fmla="*/ 3711 w 4396"/>
                <a:gd name="T27" fmla="*/ 1143 h 1923"/>
                <a:gd name="T28" fmla="*/ 4255 w 4396"/>
                <a:gd name="T29" fmla="*/ 1687 h 1923"/>
                <a:gd name="T30" fmla="*/ 4232 w 4396"/>
                <a:gd name="T31" fmla="*/ 1843 h 1923"/>
                <a:gd name="T32" fmla="*/ 4289 w 4396"/>
                <a:gd name="T33" fmla="*/ 1842 h 1923"/>
                <a:gd name="T34" fmla="*/ 4322 w 4396"/>
                <a:gd name="T35" fmla="*/ 1106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96" h="1923">
                  <a:moveTo>
                    <a:pt x="4322" y="1106"/>
                  </a:moveTo>
                  <a:cubicBezTo>
                    <a:pt x="4228" y="538"/>
                    <a:pt x="3599" y="0"/>
                    <a:pt x="3248" y="0"/>
                  </a:cubicBezTo>
                  <a:cubicBezTo>
                    <a:pt x="2619" y="0"/>
                    <a:pt x="1883" y="44"/>
                    <a:pt x="1662" y="142"/>
                  </a:cubicBezTo>
                  <a:cubicBezTo>
                    <a:pt x="1423" y="247"/>
                    <a:pt x="928" y="680"/>
                    <a:pt x="928" y="680"/>
                  </a:cubicBezTo>
                  <a:cubicBezTo>
                    <a:pt x="928" y="680"/>
                    <a:pt x="283" y="999"/>
                    <a:pt x="204" y="1114"/>
                  </a:cubicBezTo>
                  <a:cubicBezTo>
                    <a:pt x="0" y="1411"/>
                    <a:pt x="87" y="1923"/>
                    <a:pt x="87" y="1923"/>
                  </a:cubicBezTo>
                  <a:cubicBezTo>
                    <a:pt x="199" y="1921"/>
                    <a:pt x="199" y="1921"/>
                    <a:pt x="199" y="1921"/>
                  </a:cubicBezTo>
                  <a:cubicBezTo>
                    <a:pt x="175" y="1861"/>
                    <a:pt x="161" y="1796"/>
                    <a:pt x="161" y="1727"/>
                  </a:cubicBezTo>
                  <a:cubicBezTo>
                    <a:pt x="161" y="1444"/>
                    <a:pt x="391" y="1215"/>
                    <a:pt x="674" y="1215"/>
                  </a:cubicBezTo>
                  <a:cubicBezTo>
                    <a:pt x="957" y="1215"/>
                    <a:pt x="1186" y="1444"/>
                    <a:pt x="1186" y="1727"/>
                  </a:cubicBezTo>
                  <a:cubicBezTo>
                    <a:pt x="1186" y="1789"/>
                    <a:pt x="1175" y="1848"/>
                    <a:pt x="1155" y="1902"/>
                  </a:cubicBezTo>
                  <a:cubicBezTo>
                    <a:pt x="3196" y="1863"/>
                    <a:pt x="3196" y="1863"/>
                    <a:pt x="3196" y="1863"/>
                  </a:cubicBezTo>
                  <a:cubicBezTo>
                    <a:pt x="3177" y="1808"/>
                    <a:pt x="3167" y="1749"/>
                    <a:pt x="3167" y="1687"/>
                  </a:cubicBezTo>
                  <a:cubicBezTo>
                    <a:pt x="3167" y="1386"/>
                    <a:pt x="3410" y="1143"/>
                    <a:pt x="3711" y="1143"/>
                  </a:cubicBezTo>
                  <a:cubicBezTo>
                    <a:pt x="4011" y="1143"/>
                    <a:pt x="4255" y="1386"/>
                    <a:pt x="4255" y="1687"/>
                  </a:cubicBezTo>
                  <a:cubicBezTo>
                    <a:pt x="4255" y="1741"/>
                    <a:pt x="4247" y="1794"/>
                    <a:pt x="4232" y="1843"/>
                  </a:cubicBezTo>
                  <a:cubicBezTo>
                    <a:pt x="4289" y="1842"/>
                    <a:pt x="4289" y="1842"/>
                    <a:pt x="4289" y="1842"/>
                  </a:cubicBezTo>
                  <a:cubicBezTo>
                    <a:pt x="4289" y="1842"/>
                    <a:pt x="4396" y="1554"/>
                    <a:pt x="4322" y="1106"/>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99" name="Oval 270">
              <a:extLst>
                <a:ext uri="{FF2B5EF4-FFF2-40B4-BE49-F238E27FC236}">
                  <a16:creationId xmlns:a16="http://schemas.microsoft.com/office/drawing/2014/main" id="{5B2F9A95-A508-76BB-61B4-DB3439DB7C59}"/>
                </a:ext>
              </a:extLst>
            </p:cNvPr>
            <p:cNvSpPr>
              <a:spLocks noChangeArrowheads="1"/>
            </p:cNvSpPr>
            <p:nvPr/>
          </p:nvSpPr>
          <p:spPr bwMode="auto">
            <a:xfrm>
              <a:off x="-15968663" y="4562475"/>
              <a:ext cx="2765425"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0" name="Oval 271">
              <a:extLst>
                <a:ext uri="{FF2B5EF4-FFF2-40B4-BE49-F238E27FC236}">
                  <a16:creationId xmlns:a16="http://schemas.microsoft.com/office/drawing/2014/main" id="{3AEDD874-D667-C41A-E4BC-3E69F2AB91C8}"/>
                </a:ext>
              </a:extLst>
            </p:cNvPr>
            <p:cNvSpPr>
              <a:spLocks noChangeArrowheads="1"/>
            </p:cNvSpPr>
            <p:nvPr/>
          </p:nvSpPr>
          <p:spPr bwMode="auto">
            <a:xfrm>
              <a:off x="-6710363" y="4562475"/>
              <a:ext cx="2767012"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1" name="Oval 272">
              <a:extLst>
                <a:ext uri="{FF2B5EF4-FFF2-40B4-BE49-F238E27FC236}">
                  <a16:creationId xmlns:a16="http://schemas.microsoft.com/office/drawing/2014/main" id="{9F52D622-AC96-8495-64EC-8BF8DEE2E317}"/>
                </a:ext>
              </a:extLst>
            </p:cNvPr>
            <p:cNvSpPr>
              <a:spLocks noChangeArrowheads="1"/>
            </p:cNvSpPr>
            <p:nvPr/>
          </p:nvSpPr>
          <p:spPr bwMode="auto">
            <a:xfrm>
              <a:off x="-5897563" y="5376863"/>
              <a:ext cx="1141412" cy="1141413"/>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2" name="Oval 273">
              <a:extLst>
                <a:ext uri="{FF2B5EF4-FFF2-40B4-BE49-F238E27FC236}">
                  <a16:creationId xmlns:a16="http://schemas.microsoft.com/office/drawing/2014/main" id="{AEB6AA98-CD58-38CA-3B79-5A109D03E14C}"/>
                </a:ext>
              </a:extLst>
            </p:cNvPr>
            <p:cNvSpPr>
              <a:spLocks noChangeArrowheads="1"/>
            </p:cNvSpPr>
            <p:nvPr/>
          </p:nvSpPr>
          <p:spPr bwMode="auto">
            <a:xfrm>
              <a:off x="-15208250" y="5327650"/>
              <a:ext cx="1241425" cy="1241425"/>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3" name="Freeform 274">
              <a:extLst>
                <a:ext uri="{FF2B5EF4-FFF2-40B4-BE49-F238E27FC236}">
                  <a16:creationId xmlns:a16="http://schemas.microsoft.com/office/drawing/2014/main" id="{53609EE5-0AC3-01F9-7599-FA33BEE6068E}"/>
                </a:ext>
              </a:extLst>
            </p:cNvPr>
            <p:cNvSpPr>
              <a:spLocks/>
            </p:cNvSpPr>
            <p:nvPr/>
          </p:nvSpPr>
          <p:spPr bwMode="auto">
            <a:xfrm>
              <a:off x="-16348075" y="3856038"/>
              <a:ext cx="719137" cy="1092200"/>
            </a:xfrm>
            <a:custGeom>
              <a:avLst/>
              <a:gdLst>
                <a:gd name="T0" fmla="*/ 111 w 237"/>
                <a:gd name="T1" fmla="*/ 76 h 360"/>
                <a:gd name="T2" fmla="*/ 0 w 237"/>
                <a:gd name="T3" fmla="*/ 360 h 360"/>
                <a:gd name="T4" fmla="*/ 1 w 237"/>
                <a:gd name="T5" fmla="*/ 360 h 360"/>
                <a:gd name="T6" fmla="*/ 237 w 237"/>
                <a:gd name="T7" fmla="*/ 128 h 360"/>
                <a:gd name="T8" fmla="*/ 198 w 237"/>
                <a:gd name="T9" fmla="*/ 0 h 360"/>
                <a:gd name="T10" fmla="*/ 111 w 237"/>
                <a:gd name="T11" fmla="*/ 76 h 360"/>
              </a:gdLst>
              <a:ahLst/>
              <a:cxnLst>
                <a:cxn ang="0">
                  <a:pos x="T0" y="T1"/>
                </a:cxn>
                <a:cxn ang="0">
                  <a:pos x="T2" y="T3"/>
                </a:cxn>
                <a:cxn ang="0">
                  <a:pos x="T4" y="T5"/>
                </a:cxn>
                <a:cxn ang="0">
                  <a:pos x="T6" y="T7"/>
                </a:cxn>
                <a:cxn ang="0">
                  <a:pos x="T8" y="T9"/>
                </a:cxn>
                <a:cxn ang="0">
                  <a:pos x="T10" y="T11"/>
                </a:cxn>
              </a:cxnLst>
              <a:rect l="0" t="0" r="r" b="b"/>
              <a:pathLst>
                <a:path w="237" h="360">
                  <a:moveTo>
                    <a:pt x="111" y="76"/>
                  </a:moveTo>
                  <a:cubicBezTo>
                    <a:pt x="54" y="159"/>
                    <a:pt x="20" y="259"/>
                    <a:pt x="0" y="360"/>
                  </a:cubicBezTo>
                  <a:cubicBezTo>
                    <a:pt x="0" y="360"/>
                    <a:pt x="1" y="360"/>
                    <a:pt x="1" y="360"/>
                  </a:cubicBezTo>
                  <a:cubicBezTo>
                    <a:pt x="131" y="360"/>
                    <a:pt x="237" y="256"/>
                    <a:pt x="237" y="128"/>
                  </a:cubicBezTo>
                  <a:cubicBezTo>
                    <a:pt x="237" y="81"/>
                    <a:pt x="223" y="37"/>
                    <a:pt x="198" y="0"/>
                  </a:cubicBezTo>
                  <a:cubicBezTo>
                    <a:pt x="156" y="30"/>
                    <a:pt x="125" y="56"/>
                    <a:pt x="111" y="76"/>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4" name="Freeform 275">
              <a:extLst>
                <a:ext uri="{FF2B5EF4-FFF2-40B4-BE49-F238E27FC236}">
                  <a16:creationId xmlns:a16="http://schemas.microsoft.com/office/drawing/2014/main" id="{A5F9D935-A5C1-A7DB-155B-558F7D79365E}"/>
                </a:ext>
              </a:extLst>
            </p:cNvPr>
            <p:cNvSpPr>
              <a:spLocks/>
            </p:cNvSpPr>
            <p:nvPr/>
          </p:nvSpPr>
          <p:spPr bwMode="auto">
            <a:xfrm>
              <a:off x="-16460787" y="5330825"/>
              <a:ext cx="446087" cy="1211263"/>
            </a:xfrm>
            <a:custGeom>
              <a:avLst/>
              <a:gdLst>
                <a:gd name="T0" fmla="*/ 143 w 147"/>
                <a:gd name="T1" fmla="*/ 397 h 399"/>
                <a:gd name="T2" fmla="*/ 105 w 147"/>
                <a:gd name="T3" fmla="*/ 203 h 399"/>
                <a:gd name="T4" fmla="*/ 147 w 147"/>
                <a:gd name="T5" fmla="*/ 1 h 399"/>
                <a:gd name="T6" fmla="*/ 19 w 147"/>
                <a:gd name="T7" fmla="*/ 0 h 399"/>
                <a:gd name="T8" fmla="*/ 31 w 147"/>
                <a:gd name="T9" fmla="*/ 399 h 399"/>
                <a:gd name="T10" fmla="*/ 143 w 147"/>
                <a:gd name="T11" fmla="*/ 397 h 399"/>
              </a:gdLst>
              <a:ahLst/>
              <a:cxnLst>
                <a:cxn ang="0">
                  <a:pos x="T0" y="T1"/>
                </a:cxn>
                <a:cxn ang="0">
                  <a:pos x="T2" y="T3"/>
                </a:cxn>
                <a:cxn ang="0">
                  <a:pos x="T4" y="T5"/>
                </a:cxn>
                <a:cxn ang="0">
                  <a:pos x="T6" y="T7"/>
                </a:cxn>
                <a:cxn ang="0">
                  <a:pos x="T8" y="T9"/>
                </a:cxn>
                <a:cxn ang="0">
                  <a:pos x="T10" y="T11"/>
                </a:cxn>
              </a:cxnLst>
              <a:rect l="0" t="0" r="r" b="b"/>
              <a:pathLst>
                <a:path w="147" h="399">
                  <a:moveTo>
                    <a:pt x="143" y="397"/>
                  </a:moveTo>
                  <a:cubicBezTo>
                    <a:pt x="119" y="337"/>
                    <a:pt x="105" y="272"/>
                    <a:pt x="105" y="203"/>
                  </a:cubicBezTo>
                  <a:cubicBezTo>
                    <a:pt x="105" y="131"/>
                    <a:pt x="120" y="63"/>
                    <a:pt x="147" y="1"/>
                  </a:cubicBezTo>
                  <a:cubicBezTo>
                    <a:pt x="94" y="0"/>
                    <a:pt x="51" y="0"/>
                    <a:pt x="19" y="0"/>
                  </a:cubicBezTo>
                  <a:cubicBezTo>
                    <a:pt x="0" y="213"/>
                    <a:pt x="31" y="399"/>
                    <a:pt x="31" y="399"/>
                  </a:cubicBezTo>
                  <a:lnTo>
                    <a:pt x="143" y="39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5" name="Freeform 276">
              <a:extLst>
                <a:ext uri="{FF2B5EF4-FFF2-40B4-BE49-F238E27FC236}">
                  <a16:creationId xmlns:a16="http://schemas.microsoft.com/office/drawing/2014/main" id="{4131601C-7C10-DF18-534C-288D1404B95D}"/>
                </a:ext>
              </a:extLst>
            </p:cNvPr>
            <p:cNvSpPr>
              <a:spLocks/>
            </p:cNvSpPr>
            <p:nvPr/>
          </p:nvSpPr>
          <p:spPr bwMode="auto">
            <a:xfrm>
              <a:off x="-13154025" y="5257800"/>
              <a:ext cx="6229350" cy="1220788"/>
            </a:xfrm>
            <a:custGeom>
              <a:avLst/>
              <a:gdLst>
                <a:gd name="T0" fmla="*/ 0 w 2054"/>
                <a:gd name="T1" fmla="*/ 28 h 402"/>
                <a:gd name="T2" fmla="*/ 40 w 2054"/>
                <a:gd name="T3" fmla="*/ 227 h 402"/>
                <a:gd name="T4" fmla="*/ 9 w 2054"/>
                <a:gd name="T5" fmla="*/ 402 h 402"/>
                <a:gd name="T6" fmla="*/ 2050 w 2054"/>
                <a:gd name="T7" fmla="*/ 363 h 402"/>
                <a:gd name="T8" fmla="*/ 2021 w 2054"/>
                <a:gd name="T9" fmla="*/ 187 h 402"/>
                <a:gd name="T10" fmla="*/ 2054 w 2054"/>
                <a:gd name="T11" fmla="*/ 0 h 402"/>
                <a:gd name="T12" fmla="*/ 0 w 2054"/>
                <a:gd name="T13" fmla="*/ 28 h 402"/>
              </a:gdLst>
              <a:ahLst/>
              <a:cxnLst>
                <a:cxn ang="0">
                  <a:pos x="T0" y="T1"/>
                </a:cxn>
                <a:cxn ang="0">
                  <a:pos x="T2" y="T3"/>
                </a:cxn>
                <a:cxn ang="0">
                  <a:pos x="T4" y="T5"/>
                </a:cxn>
                <a:cxn ang="0">
                  <a:pos x="T6" y="T7"/>
                </a:cxn>
                <a:cxn ang="0">
                  <a:pos x="T8" y="T9"/>
                </a:cxn>
                <a:cxn ang="0">
                  <a:pos x="T10" y="T11"/>
                </a:cxn>
                <a:cxn ang="0">
                  <a:pos x="T12" y="T13"/>
                </a:cxn>
              </a:cxnLst>
              <a:rect l="0" t="0" r="r" b="b"/>
              <a:pathLst>
                <a:path w="2054" h="402">
                  <a:moveTo>
                    <a:pt x="0" y="28"/>
                  </a:moveTo>
                  <a:cubicBezTo>
                    <a:pt x="26" y="90"/>
                    <a:pt x="40" y="157"/>
                    <a:pt x="40" y="227"/>
                  </a:cubicBezTo>
                  <a:cubicBezTo>
                    <a:pt x="40" y="289"/>
                    <a:pt x="29" y="348"/>
                    <a:pt x="9" y="402"/>
                  </a:cubicBezTo>
                  <a:cubicBezTo>
                    <a:pt x="2050" y="363"/>
                    <a:pt x="2050" y="363"/>
                    <a:pt x="2050" y="363"/>
                  </a:cubicBezTo>
                  <a:cubicBezTo>
                    <a:pt x="2031" y="308"/>
                    <a:pt x="2021" y="249"/>
                    <a:pt x="2021" y="187"/>
                  </a:cubicBezTo>
                  <a:cubicBezTo>
                    <a:pt x="2021" y="121"/>
                    <a:pt x="2033" y="58"/>
                    <a:pt x="2054" y="0"/>
                  </a:cubicBezTo>
                  <a:cubicBezTo>
                    <a:pt x="1400" y="22"/>
                    <a:pt x="623" y="28"/>
                    <a:pt x="0" y="28"/>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6" name="Freeform 277">
              <a:extLst>
                <a:ext uri="{FF2B5EF4-FFF2-40B4-BE49-F238E27FC236}">
                  <a16:creationId xmlns:a16="http://schemas.microsoft.com/office/drawing/2014/main" id="{DC14DFDA-099B-956B-D8A8-F3312C0DC626}"/>
                </a:ext>
              </a:extLst>
            </p:cNvPr>
            <p:cNvSpPr>
              <a:spLocks/>
            </p:cNvSpPr>
            <p:nvPr/>
          </p:nvSpPr>
          <p:spPr bwMode="auto">
            <a:xfrm>
              <a:off x="-3906838" y="5008563"/>
              <a:ext cx="463550" cy="1290638"/>
            </a:xfrm>
            <a:custGeom>
              <a:avLst/>
              <a:gdLst>
                <a:gd name="T0" fmla="*/ 0 w 153"/>
                <a:gd name="T1" fmla="*/ 21 h 425"/>
                <a:gd name="T2" fmla="*/ 60 w 153"/>
                <a:gd name="T3" fmla="*/ 269 h 425"/>
                <a:gd name="T4" fmla="*/ 37 w 153"/>
                <a:gd name="T5" fmla="*/ 425 h 425"/>
                <a:gd name="T6" fmla="*/ 94 w 153"/>
                <a:gd name="T7" fmla="*/ 424 h 425"/>
                <a:gd name="T8" fmla="*/ 153 w 153"/>
                <a:gd name="T9" fmla="*/ 0 h 425"/>
                <a:gd name="T10" fmla="*/ 0 w 153"/>
                <a:gd name="T11" fmla="*/ 21 h 425"/>
              </a:gdLst>
              <a:ahLst/>
              <a:cxnLst>
                <a:cxn ang="0">
                  <a:pos x="T0" y="T1"/>
                </a:cxn>
                <a:cxn ang="0">
                  <a:pos x="T2" y="T3"/>
                </a:cxn>
                <a:cxn ang="0">
                  <a:pos x="T4" y="T5"/>
                </a:cxn>
                <a:cxn ang="0">
                  <a:pos x="T6" y="T7"/>
                </a:cxn>
                <a:cxn ang="0">
                  <a:pos x="T8" y="T9"/>
                </a:cxn>
                <a:cxn ang="0">
                  <a:pos x="T10" y="T11"/>
                </a:cxn>
              </a:cxnLst>
              <a:rect l="0" t="0" r="r" b="b"/>
              <a:pathLst>
                <a:path w="153" h="425">
                  <a:moveTo>
                    <a:pt x="0" y="21"/>
                  </a:moveTo>
                  <a:cubicBezTo>
                    <a:pt x="38" y="95"/>
                    <a:pt x="60" y="179"/>
                    <a:pt x="60" y="269"/>
                  </a:cubicBezTo>
                  <a:cubicBezTo>
                    <a:pt x="60" y="323"/>
                    <a:pt x="52" y="376"/>
                    <a:pt x="37" y="425"/>
                  </a:cubicBezTo>
                  <a:cubicBezTo>
                    <a:pt x="94" y="424"/>
                    <a:pt x="94" y="424"/>
                    <a:pt x="94" y="424"/>
                  </a:cubicBezTo>
                  <a:cubicBezTo>
                    <a:pt x="94" y="424"/>
                    <a:pt x="153" y="265"/>
                    <a:pt x="153" y="0"/>
                  </a:cubicBezTo>
                  <a:cubicBezTo>
                    <a:pt x="109" y="7"/>
                    <a:pt x="57" y="14"/>
                    <a:pt x="0" y="21"/>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7" name="Freeform 278">
              <a:extLst>
                <a:ext uri="{FF2B5EF4-FFF2-40B4-BE49-F238E27FC236}">
                  <a16:creationId xmlns:a16="http://schemas.microsoft.com/office/drawing/2014/main" id="{67A0EB2D-B663-64C0-3C86-C657E7EDD863}"/>
                </a:ext>
              </a:extLst>
            </p:cNvPr>
            <p:cNvSpPr>
              <a:spLocks/>
            </p:cNvSpPr>
            <p:nvPr/>
          </p:nvSpPr>
          <p:spPr bwMode="auto">
            <a:xfrm>
              <a:off x="-3800475" y="3609975"/>
              <a:ext cx="323850" cy="773113"/>
            </a:xfrm>
            <a:custGeom>
              <a:avLst/>
              <a:gdLst>
                <a:gd name="T0" fmla="*/ 0 w 107"/>
                <a:gd name="T1" fmla="*/ 115 h 255"/>
                <a:gd name="T2" fmla="*/ 107 w 107"/>
                <a:gd name="T3" fmla="*/ 255 h 255"/>
                <a:gd name="T4" fmla="*/ 92 w 107"/>
                <a:gd name="T5" fmla="*/ 149 h 255"/>
                <a:gd name="T6" fmla="*/ 55 w 107"/>
                <a:gd name="T7" fmla="*/ 0 h 255"/>
                <a:gd name="T8" fmla="*/ 0 w 107"/>
                <a:gd name="T9" fmla="*/ 115 h 255"/>
              </a:gdLst>
              <a:ahLst/>
              <a:cxnLst>
                <a:cxn ang="0">
                  <a:pos x="T0" y="T1"/>
                </a:cxn>
                <a:cxn ang="0">
                  <a:pos x="T2" y="T3"/>
                </a:cxn>
                <a:cxn ang="0">
                  <a:pos x="T4" y="T5"/>
                </a:cxn>
                <a:cxn ang="0">
                  <a:pos x="T6" y="T7"/>
                </a:cxn>
                <a:cxn ang="0">
                  <a:pos x="T8" y="T9"/>
                </a:cxn>
              </a:cxnLst>
              <a:rect l="0" t="0" r="r" b="b"/>
              <a:pathLst>
                <a:path w="107" h="255">
                  <a:moveTo>
                    <a:pt x="0" y="115"/>
                  </a:moveTo>
                  <a:cubicBezTo>
                    <a:pt x="0" y="182"/>
                    <a:pt x="45" y="238"/>
                    <a:pt x="107" y="255"/>
                  </a:cubicBezTo>
                  <a:cubicBezTo>
                    <a:pt x="103" y="221"/>
                    <a:pt x="98" y="185"/>
                    <a:pt x="92" y="149"/>
                  </a:cubicBezTo>
                  <a:cubicBezTo>
                    <a:pt x="84" y="99"/>
                    <a:pt x="71" y="49"/>
                    <a:pt x="55" y="0"/>
                  </a:cubicBezTo>
                  <a:cubicBezTo>
                    <a:pt x="22" y="27"/>
                    <a:pt x="0" y="68"/>
                    <a:pt x="0" y="115"/>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8" name="Freeform 279">
              <a:extLst>
                <a:ext uri="{FF2B5EF4-FFF2-40B4-BE49-F238E27FC236}">
                  <a16:creationId xmlns:a16="http://schemas.microsoft.com/office/drawing/2014/main" id="{65EA8D4E-A71A-0DAE-79B3-03E813E43843}"/>
                </a:ext>
              </a:extLst>
            </p:cNvPr>
            <p:cNvSpPr>
              <a:spLocks/>
            </p:cNvSpPr>
            <p:nvPr/>
          </p:nvSpPr>
          <p:spPr bwMode="auto">
            <a:xfrm>
              <a:off x="-13293725" y="990600"/>
              <a:ext cx="8118475" cy="1927225"/>
            </a:xfrm>
            <a:custGeom>
              <a:avLst/>
              <a:gdLst>
                <a:gd name="T0" fmla="*/ 591 w 2677"/>
                <a:gd name="T1" fmla="*/ 105 h 635"/>
                <a:gd name="T2" fmla="*/ 0 w 2677"/>
                <a:gd name="T3" fmla="*/ 604 h 635"/>
                <a:gd name="T4" fmla="*/ 2677 w 2677"/>
                <a:gd name="T5" fmla="*/ 490 h 635"/>
                <a:gd name="T6" fmla="*/ 1938 w 2677"/>
                <a:gd name="T7" fmla="*/ 0 h 635"/>
                <a:gd name="T8" fmla="*/ 591 w 2677"/>
                <a:gd name="T9" fmla="*/ 105 h 635"/>
              </a:gdLst>
              <a:ahLst/>
              <a:cxnLst>
                <a:cxn ang="0">
                  <a:pos x="T0" y="T1"/>
                </a:cxn>
                <a:cxn ang="0">
                  <a:pos x="T2" y="T3"/>
                </a:cxn>
                <a:cxn ang="0">
                  <a:pos x="T4" y="T5"/>
                </a:cxn>
                <a:cxn ang="0">
                  <a:pos x="T6" y="T7"/>
                </a:cxn>
                <a:cxn ang="0">
                  <a:pos x="T8" y="T9"/>
                </a:cxn>
              </a:cxnLst>
              <a:rect l="0" t="0" r="r" b="b"/>
              <a:pathLst>
                <a:path w="2677" h="635">
                  <a:moveTo>
                    <a:pt x="591" y="105"/>
                  </a:moveTo>
                  <a:cubicBezTo>
                    <a:pt x="591" y="105"/>
                    <a:pt x="35" y="477"/>
                    <a:pt x="0" y="604"/>
                  </a:cubicBezTo>
                  <a:cubicBezTo>
                    <a:pt x="289" y="604"/>
                    <a:pt x="2257" y="635"/>
                    <a:pt x="2677" y="490"/>
                  </a:cubicBezTo>
                  <a:cubicBezTo>
                    <a:pt x="2532" y="324"/>
                    <a:pt x="2227" y="0"/>
                    <a:pt x="1938" y="0"/>
                  </a:cubicBezTo>
                  <a:cubicBezTo>
                    <a:pt x="1531" y="0"/>
                    <a:pt x="834" y="35"/>
                    <a:pt x="591" y="105"/>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9" name="Freeform 280">
              <a:extLst>
                <a:ext uri="{FF2B5EF4-FFF2-40B4-BE49-F238E27FC236}">
                  <a16:creationId xmlns:a16="http://schemas.microsoft.com/office/drawing/2014/main" id="{564FA615-A4E5-04F7-95FA-B801A58AA512}"/>
                </a:ext>
              </a:extLst>
            </p:cNvPr>
            <p:cNvSpPr>
              <a:spLocks/>
            </p:cNvSpPr>
            <p:nvPr/>
          </p:nvSpPr>
          <p:spPr bwMode="auto">
            <a:xfrm>
              <a:off x="-6315075" y="823913"/>
              <a:ext cx="1898650" cy="1392238"/>
            </a:xfrm>
            <a:custGeom>
              <a:avLst/>
              <a:gdLst>
                <a:gd name="T0" fmla="*/ 31 w 626"/>
                <a:gd name="T1" fmla="*/ 0 h 459"/>
                <a:gd name="T2" fmla="*/ 9 w 626"/>
                <a:gd name="T3" fmla="*/ 55 h 459"/>
                <a:gd name="T4" fmla="*/ 626 w 626"/>
                <a:gd name="T5" fmla="*/ 459 h 459"/>
                <a:gd name="T6" fmla="*/ 31 w 626"/>
                <a:gd name="T7" fmla="*/ 0 h 459"/>
              </a:gdLst>
              <a:ahLst/>
              <a:cxnLst>
                <a:cxn ang="0">
                  <a:pos x="T0" y="T1"/>
                </a:cxn>
                <a:cxn ang="0">
                  <a:pos x="T2" y="T3"/>
                </a:cxn>
                <a:cxn ang="0">
                  <a:pos x="T4" y="T5"/>
                </a:cxn>
                <a:cxn ang="0">
                  <a:pos x="T6" y="T7"/>
                </a:cxn>
              </a:cxnLst>
              <a:rect l="0" t="0" r="r" b="b"/>
              <a:pathLst>
                <a:path w="626" h="459">
                  <a:moveTo>
                    <a:pt x="31" y="0"/>
                  </a:moveTo>
                  <a:cubicBezTo>
                    <a:pt x="13" y="15"/>
                    <a:pt x="0" y="34"/>
                    <a:pt x="9" y="55"/>
                  </a:cubicBezTo>
                  <a:cubicBezTo>
                    <a:pt x="29" y="104"/>
                    <a:pt x="386" y="425"/>
                    <a:pt x="626" y="459"/>
                  </a:cubicBezTo>
                  <a:cubicBezTo>
                    <a:pt x="449" y="242"/>
                    <a:pt x="224" y="72"/>
                    <a:pt x="31" y="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0" name="Rectangle 281">
              <a:extLst>
                <a:ext uri="{FF2B5EF4-FFF2-40B4-BE49-F238E27FC236}">
                  <a16:creationId xmlns:a16="http://schemas.microsoft.com/office/drawing/2014/main" id="{52AF61EE-4E73-4376-8017-36838EF506C4}"/>
                </a:ext>
              </a:extLst>
            </p:cNvPr>
            <p:cNvSpPr>
              <a:spLocks noChangeArrowheads="1"/>
            </p:cNvSpPr>
            <p:nvPr/>
          </p:nvSpPr>
          <p:spPr bwMode="auto">
            <a:xfrm>
              <a:off x="-9153525" y="911225"/>
              <a:ext cx="53975" cy="2389188"/>
            </a:xfrm>
            <a:prstGeom prst="rect">
              <a:avLst/>
            </a:prstGeom>
            <a:solidFill>
              <a:schemeClr val="bg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11" name="Group 410">
            <a:extLst>
              <a:ext uri="{FF2B5EF4-FFF2-40B4-BE49-F238E27FC236}">
                <a16:creationId xmlns:a16="http://schemas.microsoft.com/office/drawing/2014/main" id="{05B4B8F7-EEE1-90F8-5855-84E06C540410}"/>
              </a:ext>
            </a:extLst>
          </p:cNvPr>
          <p:cNvGrpSpPr/>
          <p:nvPr/>
        </p:nvGrpSpPr>
        <p:grpSpPr>
          <a:xfrm flipH="1">
            <a:off x="4947721" y="5209358"/>
            <a:ext cx="897174" cy="445863"/>
            <a:chOff x="-16630650" y="704850"/>
            <a:chExt cx="13333412" cy="6626225"/>
          </a:xfrm>
        </p:grpSpPr>
        <p:sp>
          <p:nvSpPr>
            <p:cNvPr id="412" name="Freeform 268">
              <a:extLst>
                <a:ext uri="{FF2B5EF4-FFF2-40B4-BE49-F238E27FC236}">
                  <a16:creationId xmlns:a16="http://schemas.microsoft.com/office/drawing/2014/main" id="{D2B76CE5-EAD1-7B7E-DB32-FFED3706C28C}"/>
                </a:ext>
              </a:extLst>
            </p:cNvPr>
            <p:cNvSpPr>
              <a:spLocks/>
            </p:cNvSpPr>
            <p:nvPr/>
          </p:nvSpPr>
          <p:spPr bwMode="auto">
            <a:xfrm>
              <a:off x="-16238538" y="3624263"/>
              <a:ext cx="12655550" cy="2498725"/>
            </a:xfrm>
            <a:custGeom>
              <a:avLst/>
              <a:gdLst>
                <a:gd name="T0" fmla="*/ 563 w 7972"/>
                <a:gd name="T1" fmla="*/ 383 h 1574"/>
                <a:gd name="T2" fmla="*/ 0 w 7972"/>
                <a:gd name="T3" fmla="*/ 983 h 1574"/>
                <a:gd name="T4" fmla="*/ 0 w 7972"/>
                <a:gd name="T5" fmla="*/ 1574 h 1574"/>
                <a:gd name="T6" fmla="*/ 5391 w 7972"/>
                <a:gd name="T7" fmla="*/ 1574 h 1574"/>
                <a:gd name="T8" fmla="*/ 7972 w 7972"/>
                <a:gd name="T9" fmla="*/ 1387 h 1574"/>
                <a:gd name="T10" fmla="*/ 7972 w 7972"/>
                <a:gd name="T11" fmla="*/ 809 h 1574"/>
                <a:gd name="T12" fmla="*/ 7070 w 7972"/>
                <a:gd name="T13" fmla="*/ 0 h 1574"/>
                <a:gd name="T14" fmla="*/ 563 w 7972"/>
                <a:gd name="T15" fmla="*/ 3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72" h="1574">
                  <a:moveTo>
                    <a:pt x="563" y="383"/>
                  </a:moveTo>
                  <a:lnTo>
                    <a:pt x="0" y="983"/>
                  </a:lnTo>
                  <a:lnTo>
                    <a:pt x="0" y="1574"/>
                  </a:lnTo>
                  <a:lnTo>
                    <a:pt x="5391" y="1574"/>
                  </a:lnTo>
                  <a:lnTo>
                    <a:pt x="7972" y="1387"/>
                  </a:lnTo>
                  <a:lnTo>
                    <a:pt x="7972" y="809"/>
                  </a:lnTo>
                  <a:lnTo>
                    <a:pt x="7070" y="0"/>
                  </a:lnTo>
                  <a:lnTo>
                    <a:pt x="563" y="383"/>
                  </a:lnTo>
                  <a:close/>
                </a:path>
              </a:pathLst>
            </a:custGeom>
            <a:solidFill>
              <a:schemeClr val="tx1">
                <a:lumMod val="85000"/>
                <a:lumOff val="1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3" name="Freeform 269">
              <a:extLst>
                <a:ext uri="{FF2B5EF4-FFF2-40B4-BE49-F238E27FC236}">
                  <a16:creationId xmlns:a16="http://schemas.microsoft.com/office/drawing/2014/main" id="{4B390322-D55B-935A-616B-B424A733B514}"/>
                </a:ext>
              </a:extLst>
            </p:cNvPr>
            <p:cNvSpPr>
              <a:spLocks/>
            </p:cNvSpPr>
            <p:nvPr/>
          </p:nvSpPr>
          <p:spPr bwMode="auto">
            <a:xfrm>
              <a:off x="-16630650" y="704850"/>
              <a:ext cx="13333412" cy="5837238"/>
            </a:xfrm>
            <a:custGeom>
              <a:avLst/>
              <a:gdLst>
                <a:gd name="T0" fmla="*/ 4322 w 4396"/>
                <a:gd name="T1" fmla="*/ 1106 h 1923"/>
                <a:gd name="T2" fmla="*/ 3248 w 4396"/>
                <a:gd name="T3" fmla="*/ 0 h 1923"/>
                <a:gd name="T4" fmla="*/ 1662 w 4396"/>
                <a:gd name="T5" fmla="*/ 142 h 1923"/>
                <a:gd name="T6" fmla="*/ 928 w 4396"/>
                <a:gd name="T7" fmla="*/ 680 h 1923"/>
                <a:gd name="T8" fmla="*/ 204 w 4396"/>
                <a:gd name="T9" fmla="*/ 1114 h 1923"/>
                <a:gd name="T10" fmla="*/ 87 w 4396"/>
                <a:gd name="T11" fmla="*/ 1923 h 1923"/>
                <a:gd name="T12" fmla="*/ 199 w 4396"/>
                <a:gd name="T13" fmla="*/ 1921 h 1923"/>
                <a:gd name="T14" fmla="*/ 161 w 4396"/>
                <a:gd name="T15" fmla="*/ 1727 h 1923"/>
                <a:gd name="T16" fmla="*/ 674 w 4396"/>
                <a:gd name="T17" fmla="*/ 1215 h 1923"/>
                <a:gd name="T18" fmla="*/ 1186 w 4396"/>
                <a:gd name="T19" fmla="*/ 1727 h 1923"/>
                <a:gd name="T20" fmla="*/ 1155 w 4396"/>
                <a:gd name="T21" fmla="*/ 1902 h 1923"/>
                <a:gd name="T22" fmla="*/ 3196 w 4396"/>
                <a:gd name="T23" fmla="*/ 1863 h 1923"/>
                <a:gd name="T24" fmla="*/ 3167 w 4396"/>
                <a:gd name="T25" fmla="*/ 1687 h 1923"/>
                <a:gd name="T26" fmla="*/ 3711 w 4396"/>
                <a:gd name="T27" fmla="*/ 1143 h 1923"/>
                <a:gd name="T28" fmla="*/ 4255 w 4396"/>
                <a:gd name="T29" fmla="*/ 1687 h 1923"/>
                <a:gd name="T30" fmla="*/ 4232 w 4396"/>
                <a:gd name="T31" fmla="*/ 1843 h 1923"/>
                <a:gd name="T32" fmla="*/ 4289 w 4396"/>
                <a:gd name="T33" fmla="*/ 1842 h 1923"/>
                <a:gd name="T34" fmla="*/ 4322 w 4396"/>
                <a:gd name="T35" fmla="*/ 1106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96" h="1923">
                  <a:moveTo>
                    <a:pt x="4322" y="1106"/>
                  </a:moveTo>
                  <a:cubicBezTo>
                    <a:pt x="4228" y="538"/>
                    <a:pt x="3599" y="0"/>
                    <a:pt x="3248" y="0"/>
                  </a:cubicBezTo>
                  <a:cubicBezTo>
                    <a:pt x="2619" y="0"/>
                    <a:pt x="1883" y="44"/>
                    <a:pt x="1662" y="142"/>
                  </a:cubicBezTo>
                  <a:cubicBezTo>
                    <a:pt x="1423" y="247"/>
                    <a:pt x="928" y="680"/>
                    <a:pt x="928" y="680"/>
                  </a:cubicBezTo>
                  <a:cubicBezTo>
                    <a:pt x="928" y="680"/>
                    <a:pt x="283" y="999"/>
                    <a:pt x="204" y="1114"/>
                  </a:cubicBezTo>
                  <a:cubicBezTo>
                    <a:pt x="0" y="1411"/>
                    <a:pt x="87" y="1923"/>
                    <a:pt x="87" y="1923"/>
                  </a:cubicBezTo>
                  <a:cubicBezTo>
                    <a:pt x="199" y="1921"/>
                    <a:pt x="199" y="1921"/>
                    <a:pt x="199" y="1921"/>
                  </a:cubicBezTo>
                  <a:cubicBezTo>
                    <a:pt x="175" y="1861"/>
                    <a:pt x="161" y="1796"/>
                    <a:pt x="161" y="1727"/>
                  </a:cubicBezTo>
                  <a:cubicBezTo>
                    <a:pt x="161" y="1444"/>
                    <a:pt x="391" y="1215"/>
                    <a:pt x="674" y="1215"/>
                  </a:cubicBezTo>
                  <a:cubicBezTo>
                    <a:pt x="957" y="1215"/>
                    <a:pt x="1186" y="1444"/>
                    <a:pt x="1186" y="1727"/>
                  </a:cubicBezTo>
                  <a:cubicBezTo>
                    <a:pt x="1186" y="1789"/>
                    <a:pt x="1175" y="1848"/>
                    <a:pt x="1155" y="1902"/>
                  </a:cubicBezTo>
                  <a:cubicBezTo>
                    <a:pt x="3196" y="1863"/>
                    <a:pt x="3196" y="1863"/>
                    <a:pt x="3196" y="1863"/>
                  </a:cubicBezTo>
                  <a:cubicBezTo>
                    <a:pt x="3177" y="1808"/>
                    <a:pt x="3167" y="1749"/>
                    <a:pt x="3167" y="1687"/>
                  </a:cubicBezTo>
                  <a:cubicBezTo>
                    <a:pt x="3167" y="1386"/>
                    <a:pt x="3410" y="1143"/>
                    <a:pt x="3711" y="1143"/>
                  </a:cubicBezTo>
                  <a:cubicBezTo>
                    <a:pt x="4011" y="1143"/>
                    <a:pt x="4255" y="1386"/>
                    <a:pt x="4255" y="1687"/>
                  </a:cubicBezTo>
                  <a:cubicBezTo>
                    <a:pt x="4255" y="1741"/>
                    <a:pt x="4247" y="1794"/>
                    <a:pt x="4232" y="1843"/>
                  </a:cubicBezTo>
                  <a:cubicBezTo>
                    <a:pt x="4289" y="1842"/>
                    <a:pt x="4289" y="1842"/>
                    <a:pt x="4289" y="1842"/>
                  </a:cubicBezTo>
                  <a:cubicBezTo>
                    <a:pt x="4289" y="1842"/>
                    <a:pt x="4396" y="1554"/>
                    <a:pt x="4322" y="1106"/>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4" name="Oval 270">
              <a:extLst>
                <a:ext uri="{FF2B5EF4-FFF2-40B4-BE49-F238E27FC236}">
                  <a16:creationId xmlns:a16="http://schemas.microsoft.com/office/drawing/2014/main" id="{1DD85DA5-3C49-DD00-BF15-8CBE96F4D548}"/>
                </a:ext>
              </a:extLst>
            </p:cNvPr>
            <p:cNvSpPr>
              <a:spLocks noChangeArrowheads="1"/>
            </p:cNvSpPr>
            <p:nvPr/>
          </p:nvSpPr>
          <p:spPr bwMode="auto">
            <a:xfrm>
              <a:off x="-15968663" y="4562475"/>
              <a:ext cx="2765425"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5" name="Oval 271">
              <a:extLst>
                <a:ext uri="{FF2B5EF4-FFF2-40B4-BE49-F238E27FC236}">
                  <a16:creationId xmlns:a16="http://schemas.microsoft.com/office/drawing/2014/main" id="{509297C8-5B5D-7011-6D52-2416D19E50A7}"/>
                </a:ext>
              </a:extLst>
            </p:cNvPr>
            <p:cNvSpPr>
              <a:spLocks noChangeArrowheads="1"/>
            </p:cNvSpPr>
            <p:nvPr/>
          </p:nvSpPr>
          <p:spPr bwMode="auto">
            <a:xfrm>
              <a:off x="-6710363" y="4562475"/>
              <a:ext cx="2767012"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6" name="Oval 272">
              <a:extLst>
                <a:ext uri="{FF2B5EF4-FFF2-40B4-BE49-F238E27FC236}">
                  <a16:creationId xmlns:a16="http://schemas.microsoft.com/office/drawing/2014/main" id="{39DC62E0-FF64-33CE-6656-733D37029EED}"/>
                </a:ext>
              </a:extLst>
            </p:cNvPr>
            <p:cNvSpPr>
              <a:spLocks noChangeArrowheads="1"/>
            </p:cNvSpPr>
            <p:nvPr/>
          </p:nvSpPr>
          <p:spPr bwMode="auto">
            <a:xfrm>
              <a:off x="-5897563" y="5376863"/>
              <a:ext cx="1141412" cy="1141413"/>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7" name="Oval 273">
              <a:extLst>
                <a:ext uri="{FF2B5EF4-FFF2-40B4-BE49-F238E27FC236}">
                  <a16:creationId xmlns:a16="http://schemas.microsoft.com/office/drawing/2014/main" id="{45A56B97-9EE8-1E36-EAD6-30283EC68682}"/>
                </a:ext>
              </a:extLst>
            </p:cNvPr>
            <p:cNvSpPr>
              <a:spLocks noChangeArrowheads="1"/>
            </p:cNvSpPr>
            <p:nvPr/>
          </p:nvSpPr>
          <p:spPr bwMode="auto">
            <a:xfrm>
              <a:off x="-15208250" y="5327650"/>
              <a:ext cx="1241425" cy="1241425"/>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8" name="Freeform 274">
              <a:extLst>
                <a:ext uri="{FF2B5EF4-FFF2-40B4-BE49-F238E27FC236}">
                  <a16:creationId xmlns:a16="http://schemas.microsoft.com/office/drawing/2014/main" id="{CC5CAD5D-4B5C-5C4E-2D61-1C0E4E45DD36}"/>
                </a:ext>
              </a:extLst>
            </p:cNvPr>
            <p:cNvSpPr>
              <a:spLocks/>
            </p:cNvSpPr>
            <p:nvPr/>
          </p:nvSpPr>
          <p:spPr bwMode="auto">
            <a:xfrm>
              <a:off x="-16348075" y="3856038"/>
              <a:ext cx="719137" cy="1092200"/>
            </a:xfrm>
            <a:custGeom>
              <a:avLst/>
              <a:gdLst>
                <a:gd name="T0" fmla="*/ 111 w 237"/>
                <a:gd name="T1" fmla="*/ 76 h 360"/>
                <a:gd name="T2" fmla="*/ 0 w 237"/>
                <a:gd name="T3" fmla="*/ 360 h 360"/>
                <a:gd name="T4" fmla="*/ 1 w 237"/>
                <a:gd name="T5" fmla="*/ 360 h 360"/>
                <a:gd name="T6" fmla="*/ 237 w 237"/>
                <a:gd name="T7" fmla="*/ 128 h 360"/>
                <a:gd name="T8" fmla="*/ 198 w 237"/>
                <a:gd name="T9" fmla="*/ 0 h 360"/>
                <a:gd name="T10" fmla="*/ 111 w 237"/>
                <a:gd name="T11" fmla="*/ 76 h 360"/>
              </a:gdLst>
              <a:ahLst/>
              <a:cxnLst>
                <a:cxn ang="0">
                  <a:pos x="T0" y="T1"/>
                </a:cxn>
                <a:cxn ang="0">
                  <a:pos x="T2" y="T3"/>
                </a:cxn>
                <a:cxn ang="0">
                  <a:pos x="T4" y="T5"/>
                </a:cxn>
                <a:cxn ang="0">
                  <a:pos x="T6" y="T7"/>
                </a:cxn>
                <a:cxn ang="0">
                  <a:pos x="T8" y="T9"/>
                </a:cxn>
                <a:cxn ang="0">
                  <a:pos x="T10" y="T11"/>
                </a:cxn>
              </a:cxnLst>
              <a:rect l="0" t="0" r="r" b="b"/>
              <a:pathLst>
                <a:path w="237" h="360">
                  <a:moveTo>
                    <a:pt x="111" y="76"/>
                  </a:moveTo>
                  <a:cubicBezTo>
                    <a:pt x="54" y="159"/>
                    <a:pt x="20" y="259"/>
                    <a:pt x="0" y="360"/>
                  </a:cubicBezTo>
                  <a:cubicBezTo>
                    <a:pt x="0" y="360"/>
                    <a:pt x="1" y="360"/>
                    <a:pt x="1" y="360"/>
                  </a:cubicBezTo>
                  <a:cubicBezTo>
                    <a:pt x="131" y="360"/>
                    <a:pt x="237" y="256"/>
                    <a:pt x="237" y="128"/>
                  </a:cubicBezTo>
                  <a:cubicBezTo>
                    <a:pt x="237" y="81"/>
                    <a:pt x="223" y="37"/>
                    <a:pt x="198" y="0"/>
                  </a:cubicBezTo>
                  <a:cubicBezTo>
                    <a:pt x="156" y="30"/>
                    <a:pt x="125" y="56"/>
                    <a:pt x="111" y="76"/>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9" name="Freeform 275">
              <a:extLst>
                <a:ext uri="{FF2B5EF4-FFF2-40B4-BE49-F238E27FC236}">
                  <a16:creationId xmlns:a16="http://schemas.microsoft.com/office/drawing/2014/main" id="{C9981463-7D98-A169-4AA8-8888A04D3DD5}"/>
                </a:ext>
              </a:extLst>
            </p:cNvPr>
            <p:cNvSpPr>
              <a:spLocks/>
            </p:cNvSpPr>
            <p:nvPr/>
          </p:nvSpPr>
          <p:spPr bwMode="auto">
            <a:xfrm>
              <a:off x="-16460787" y="5330825"/>
              <a:ext cx="446087" cy="1211263"/>
            </a:xfrm>
            <a:custGeom>
              <a:avLst/>
              <a:gdLst>
                <a:gd name="T0" fmla="*/ 143 w 147"/>
                <a:gd name="T1" fmla="*/ 397 h 399"/>
                <a:gd name="T2" fmla="*/ 105 w 147"/>
                <a:gd name="T3" fmla="*/ 203 h 399"/>
                <a:gd name="T4" fmla="*/ 147 w 147"/>
                <a:gd name="T5" fmla="*/ 1 h 399"/>
                <a:gd name="T6" fmla="*/ 19 w 147"/>
                <a:gd name="T7" fmla="*/ 0 h 399"/>
                <a:gd name="T8" fmla="*/ 31 w 147"/>
                <a:gd name="T9" fmla="*/ 399 h 399"/>
                <a:gd name="T10" fmla="*/ 143 w 147"/>
                <a:gd name="T11" fmla="*/ 397 h 399"/>
              </a:gdLst>
              <a:ahLst/>
              <a:cxnLst>
                <a:cxn ang="0">
                  <a:pos x="T0" y="T1"/>
                </a:cxn>
                <a:cxn ang="0">
                  <a:pos x="T2" y="T3"/>
                </a:cxn>
                <a:cxn ang="0">
                  <a:pos x="T4" y="T5"/>
                </a:cxn>
                <a:cxn ang="0">
                  <a:pos x="T6" y="T7"/>
                </a:cxn>
                <a:cxn ang="0">
                  <a:pos x="T8" y="T9"/>
                </a:cxn>
                <a:cxn ang="0">
                  <a:pos x="T10" y="T11"/>
                </a:cxn>
              </a:cxnLst>
              <a:rect l="0" t="0" r="r" b="b"/>
              <a:pathLst>
                <a:path w="147" h="399">
                  <a:moveTo>
                    <a:pt x="143" y="397"/>
                  </a:moveTo>
                  <a:cubicBezTo>
                    <a:pt x="119" y="337"/>
                    <a:pt x="105" y="272"/>
                    <a:pt x="105" y="203"/>
                  </a:cubicBezTo>
                  <a:cubicBezTo>
                    <a:pt x="105" y="131"/>
                    <a:pt x="120" y="63"/>
                    <a:pt x="147" y="1"/>
                  </a:cubicBezTo>
                  <a:cubicBezTo>
                    <a:pt x="94" y="0"/>
                    <a:pt x="51" y="0"/>
                    <a:pt x="19" y="0"/>
                  </a:cubicBezTo>
                  <a:cubicBezTo>
                    <a:pt x="0" y="213"/>
                    <a:pt x="31" y="399"/>
                    <a:pt x="31" y="399"/>
                  </a:cubicBezTo>
                  <a:lnTo>
                    <a:pt x="143" y="397"/>
                  </a:ln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0" name="Freeform 276">
              <a:extLst>
                <a:ext uri="{FF2B5EF4-FFF2-40B4-BE49-F238E27FC236}">
                  <a16:creationId xmlns:a16="http://schemas.microsoft.com/office/drawing/2014/main" id="{893F15F6-352B-4133-48D1-02E49ADB6401}"/>
                </a:ext>
              </a:extLst>
            </p:cNvPr>
            <p:cNvSpPr>
              <a:spLocks/>
            </p:cNvSpPr>
            <p:nvPr/>
          </p:nvSpPr>
          <p:spPr bwMode="auto">
            <a:xfrm>
              <a:off x="-13154025" y="5257800"/>
              <a:ext cx="6229350" cy="1220788"/>
            </a:xfrm>
            <a:custGeom>
              <a:avLst/>
              <a:gdLst>
                <a:gd name="T0" fmla="*/ 0 w 2054"/>
                <a:gd name="T1" fmla="*/ 28 h 402"/>
                <a:gd name="T2" fmla="*/ 40 w 2054"/>
                <a:gd name="T3" fmla="*/ 227 h 402"/>
                <a:gd name="T4" fmla="*/ 9 w 2054"/>
                <a:gd name="T5" fmla="*/ 402 h 402"/>
                <a:gd name="T6" fmla="*/ 2050 w 2054"/>
                <a:gd name="T7" fmla="*/ 363 h 402"/>
                <a:gd name="T8" fmla="*/ 2021 w 2054"/>
                <a:gd name="T9" fmla="*/ 187 h 402"/>
                <a:gd name="T10" fmla="*/ 2054 w 2054"/>
                <a:gd name="T11" fmla="*/ 0 h 402"/>
                <a:gd name="T12" fmla="*/ 0 w 2054"/>
                <a:gd name="T13" fmla="*/ 28 h 402"/>
              </a:gdLst>
              <a:ahLst/>
              <a:cxnLst>
                <a:cxn ang="0">
                  <a:pos x="T0" y="T1"/>
                </a:cxn>
                <a:cxn ang="0">
                  <a:pos x="T2" y="T3"/>
                </a:cxn>
                <a:cxn ang="0">
                  <a:pos x="T4" y="T5"/>
                </a:cxn>
                <a:cxn ang="0">
                  <a:pos x="T6" y="T7"/>
                </a:cxn>
                <a:cxn ang="0">
                  <a:pos x="T8" y="T9"/>
                </a:cxn>
                <a:cxn ang="0">
                  <a:pos x="T10" y="T11"/>
                </a:cxn>
                <a:cxn ang="0">
                  <a:pos x="T12" y="T13"/>
                </a:cxn>
              </a:cxnLst>
              <a:rect l="0" t="0" r="r" b="b"/>
              <a:pathLst>
                <a:path w="2054" h="402">
                  <a:moveTo>
                    <a:pt x="0" y="28"/>
                  </a:moveTo>
                  <a:cubicBezTo>
                    <a:pt x="26" y="90"/>
                    <a:pt x="40" y="157"/>
                    <a:pt x="40" y="227"/>
                  </a:cubicBezTo>
                  <a:cubicBezTo>
                    <a:pt x="40" y="289"/>
                    <a:pt x="29" y="348"/>
                    <a:pt x="9" y="402"/>
                  </a:cubicBezTo>
                  <a:cubicBezTo>
                    <a:pt x="2050" y="363"/>
                    <a:pt x="2050" y="363"/>
                    <a:pt x="2050" y="363"/>
                  </a:cubicBezTo>
                  <a:cubicBezTo>
                    <a:pt x="2031" y="308"/>
                    <a:pt x="2021" y="249"/>
                    <a:pt x="2021" y="187"/>
                  </a:cubicBezTo>
                  <a:cubicBezTo>
                    <a:pt x="2021" y="121"/>
                    <a:pt x="2033" y="58"/>
                    <a:pt x="2054" y="0"/>
                  </a:cubicBezTo>
                  <a:cubicBezTo>
                    <a:pt x="1400" y="22"/>
                    <a:pt x="623" y="28"/>
                    <a:pt x="0" y="28"/>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1" name="Freeform 277">
              <a:extLst>
                <a:ext uri="{FF2B5EF4-FFF2-40B4-BE49-F238E27FC236}">
                  <a16:creationId xmlns:a16="http://schemas.microsoft.com/office/drawing/2014/main" id="{4DA0CA42-53D3-B60F-F9A1-6F129C64B53F}"/>
                </a:ext>
              </a:extLst>
            </p:cNvPr>
            <p:cNvSpPr>
              <a:spLocks/>
            </p:cNvSpPr>
            <p:nvPr/>
          </p:nvSpPr>
          <p:spPr bwMode="auto">
            <a:xfrm>
              <a:off x="-3906838" y="5008563"/>
              <a:ext cx="463550" cy="1290638"/>
            </a:xfrm>
            <a:custGeom>
              <a:avLst/>
              <a:gdLst>
                <a:gd name="T0" fmla="*/ 0 w 153"/>
                <a:gd name="T1" fmla="*/ 21 h 425"/>
                <a:gd name="T2" fmla="*/ 60 w 153"/>
                <a:gd name="T3" fmla="*/ 269 h 425"/>
                <a:gd name="T4" fmla="*/ 37 w 153"/>
                <a:gd name="T5" fmla="*/ 425 h 425"/>
                <a:gd name="T6" fmla="*/ 94 w 153"/>
                <a:gd name="T7" fmla="*/ 424 h 425"/>
                <a:gd name="T8" fmla="*/ 153 w 153"/>
                <a:gd name="T9" fmla="*/ 0 h 425"/>
                <a:gd name="T10" fmla="*/ 0 w 153"/>
                <a:gd name="T11" fmla="*/ 21 h 425"/>
              </a:gdLst>
              <a:ahLst/>
              <a:cxnLst>
                <a:cxn ang="0">
                  <a:pos x="T0" y="T1"/>
                </a:cxn>
                <a:cxn ang="0">
                  <a:pos x="T2" y="T3"/>
                </a:cxn>
                <a:cxn ang="0">
                  <a:pos x="T4" y="T5"/>
                </a:cxn>
                <a:cxn ang="0">
                  <a:pos x="T6" y="T7"/>
                </a:cxn>
                <a:cxn ang="0">
                  <a:pos x="T8" y="T9"/>
                </a:cxn>
                <a:cxn ang="0">
                  <a:pos x="T10" y="T11"/>
                </a:cxn>
              </a:cxnLst>
              <a:rect l="0" t="0" r="r" b="b"/>
              <a:pathLst>
                <a:path w="153" h="425">
                  <a:moveTo>
                    <a:pt x="0" y="21"/>
                  </a:moveTo>
                  <a:cubicBezTo>
                    <a:pt x="38" y="95"/>
                    <a:pt x="60" y="179"/>
                    <a:pt x="60" y="269"/>
                  </a:cubicBezTo>
                  <a:cubicBezTo>
                    <a:pt x="60" y="323"/>
                    <a:pt x="52" y="376"/>
                    <a:pt x="37" y="425"/>
                  </a:cubicBezTo>
                  <a:cubicBezTo>
                    <a:pt x="94" y="424"/>
                    <a:pt x="94" y="424"/>
                    <a:pt x="94" y="424"/>
                  </a:cubicBezTo>
                  <a:cubicBezTo>
                    <a:pt x="94" y="424"/>
                    <a:pt x="153" y="265"/>
                    <a:pt x="153" y="0"/>
                  </a:cubicBezTo>
                  <a:cubicBezTo>
                    <a:pt x="109" y="7"/>
                    <a:pt x="57" y="14"/>
                    <a:pt x="0" y="21"/>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2" name="Freeform 278">
              <a:extLst>
                <a:ext uri="{FF2B5EF4-FFF2-40B4-BE49-F238E27FC236}">
                  <a16:creationId xmlns:a16="http://schemas.microsoft.com/office/drawing/2014/main" id="{F445E312-84AE-25B5-4E04-6BFE13C9AEED}"/>
                </a:ext>
              </a:extLst>
            </p:cNvPr>
            <p:cNvSpPr>
              <a:spLocks/>
            </p:cNvSpPr>
            <p:nvPr/>
          </p:nvSpPr>
          <p:spPr bwMode="auto">
            <a:xfrm>
              <a:off x="-3800475" y="3609975"/>
              <a:ext cx="323850" cy="773113"/>
            </a:xfrm>
            <a:custGeom>
              <a:avLst/>
              <a:gdLst>
                <a:gd name="T0" fmla="*/ 0 w 107"/>
                <a:gd name="T1" fmla="*/ 115 h 255"/>
                <a:gd name="T2" fmla="*/ 107 w 107"/>
                <a:gd name="T3" fmla="*/ 255 h 255"/>
                <a:gd name="T4" fmla="*/ 92 w 107"/>
                <a:gd name="T5" fmla="*/ 149 h 255"/>
                <a:gd name="T6" fmla="*/ 55 w 107"/>
                <a:gd name="T7" fmla="*/ 0 h 255"/>
                <a:gd name="T8" fmla="*/ 0 w 107"/>
                <a:gd name="T9" fmla="*/ 115 h 255"/>
              </a:gdLst>
              <a:ahLst/>
              <a:cxnLst>
                <a:cxn ang="0">
                  <a:pos x="T0" y="T1"/>
                </a:cxn>
                <a:cxn ang="0">
                  <a:pos x="T2" y="T3"/>
                </a:cxn>
                <a:cxn ang="0">
                  <a:pos x="T4" y="T5"/>
                </a:cxn>
                <a:cxn ang="0">
                  <a:pos x="T6" y="T7"/>
                </a:cxn>
                <a:cxn ang="0">
                  <a:pos x="T8" y="T9"/>
                </a:cxn>
              </a:cxnLst>
              <a:rect l="0" t="0" r="r" b="b"/>
              <a:pathLst>
                <a:path w="107" h="255">
                  <a:moveTo>
                    <a:pt x="0" y="115"/>
                  </a:moveTo>
                  <a:cubicBezTo>
                    <a:pt x="0" y="182"/>
                    <a:pt x="45" y="238"/>
                    <a:pt x="107" y="255"/>
                  </a:cubicBezTo>
                  <a:cubicBezTo>
                    <a:pt x="103" y="221"/>
                    <a:pt x="98" y="185"/>
                    <a:pt x="92" y="149"/>
                  </a:cubicBezTo>
                  <a:cubicBezTo>
                    <a:pt x="84" y="99"/>
                    <a:pt x="71" y="49"/>
                    <a:pt x="55" y="0"/>
                  </a:cubicBezTo>
                  <a:cubicBezTo>
                    <a:pt x="22" y="27"/>
                    <a:pt x="0" y="68"/>
                    <a:pt x="0" y="115"/>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3" name="Freeform 279">
              <a:extLst>
                <a:ext uri="{FF2B5EF4-FFF2-40B4-BE49-F238E27FC236}">
                  <a16:creationId xmlns:a16="http://schemas.microsoft.com/office/drawing/2014/main" id="{5CB71258-F9D0-41C3-2F2D-BFD23C8469E0}"/>
                </a:ext>
              </a:extLst>
            </p:cNvPr>
            <p:cNvSpPr>
              <a:spLocks/>
            </p:cNvSpPr>
            <p:nvPr/>
          </p:nvSpPr>
          <p:spPr bwMode="auto">
            <a:xfrm>
              <a:off x="-13293725" y="990600"/>
              <a:ext cx="8118475" cy="1927225"/>
            </a:xfrm>
            <a:custGeom>
              <a:avLst/>
              <a:gdLst>
                <a:gd name="T0" fmla="*/ 591 w 2677"/>
                <a:gd name="T1" fmla="*/ 105 h 635"/>
                <a:gd name="T2" fmla="*/ 0 w 2677"/>
                <a:gd name="T3" fmla="*/ 604 h 635"/>
                <a:gd name="T4" fmla="*/ 2677 w 2677"/>
                <a:gd name="T5" fmla="*/ 490 h 635"/>
                <a:gd name="T6" fmla="*/ 1938 w 2677"/>
                <a:gd name="T7" fmla="*/ 0 h 635"/>
                <a:gd name="T8" fmla="*/ 591 w 2677"/>
                <a:gd name="T9" fmla="*/ 105 h 635"/>
              </a:gdLst>
              <a:ahLst/>
              <a:cxnLst>
                <a:cxn ang="0">
                  <a:pos x="T0" y="T1"/>
                </a:cxn>
                <a:cxn ang="0">
                  <a:pos x="T2" y="T3"/>
                </a:cxn>
                <a:cxn ang="0">
                  <a:pos x="T4" y="T5"/>
                </a:cxn>
                <a:cxn ang="0">
                  <a:pos x="T6" y="T7"/>
                </a:cxn>
                <a:cxn ang="0">
                  <a:pos x="T8" y="T9"/>
                </a:cxn>
              </a:cxnLst>
              <a:rect l="0" t="0" r="r" b="b"/>
              <a:pathLst>
                <a:path w="2677" h="635">
                  <a:moveTo>
                    <a:pt x="591" y="105"/>
                  </a:moveTo>
                  <a:cubicBezTo>
                    <a:pt x="591" y="105"/>
                    <a:pt x="35" y="477"/>
                    <a:pt x="0" y="604"/>
                  </a:cubicBezTo>
                  <a:cubicBezTo>
                    <a:pt x="289" y="604"/>
                    <a:pt x="2257" y="635"/>
                    <a:pt x="2677" y="490"/>
                  </a:cubicBezTo>
                  <a:cubicBezTo>
                    <a:pt x="2532" y="324"/>
                    <a:pt x="2227" y="0"/>
                    <a:pt x="1938" y="0"/>
                  </a:cubicBezTo>
                  <a:cubicBezTo>
                    <a:pt x="1531" y="0"/>
                    <a:pt x="834" y="35"/>
                    <a:pt x="591" y="105"/>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4" name="Freeform 280">
              <a:extLst>
                <a:ext uri="{FF2B5EF4-FFF2-40B4-BE49-F238E27FC236}">
                  <a16:creationId xmlns:a16="http://schemas.microsoft.com/office/drawing/2014/main" id="{9A3CDD1C-7DBB-436E-CB1B-476B434C4FF4}"/>
                </a:ext>
              </a:extLst>
            </p:cNvPr>
            <p:cNvSpPr>
              <a:spLocks/>
            </p:cNvSpPr>
            <p:nvPr/>
          </p:nvSpPr>
          <p:spPr bwMode="auto">
            <a:xfrm>
              <a:off x="-6315075" y="823913"/>
              <a:ext cx="1898650" cy="1392238"/>
            </a:xfrm>
            <a:custGeom>
              <a:avLst/>
              <a:gdLst>
                <a:gd name="T0" fmla="*/ 31 w 626"/>
                <a:gd name="T1" fmla="*/ 0 h 459"/>
                <a:gd name="T2" fmla="*/ 9 w 626"/>
                <a:gd name="T3" fmla="*/ 55 h 459"/>
                <a:gd name="T4" fmla="*/ 626 w 626"/>
                <a:gd name="T5" fmla="*/ 459 h 459"/>
                <a:gd name="T6" fmla="*/ 31 w 626"/>
                <a:gd name="T7" fmla="*/ 0 h 459"/>
              </a:gdLst>
              <a:ahLst/>
              <a:cxnLst>
                <a:cxn ang="0">
                  <a:pos x="T0" y="T1"/>
                </a:cxn>
                <a:cxn ang="0">
                  <a:pos x="T2" y="T3"/>
                </a:cxn>
                <a:cxn ang="0">
                  <a:pos x="T4" y="T5"/>
                </a:cxn>
                <a:cxn ang="0">
                  <a:pos x="T6" y="T7"/>
                </a:cxn>
              </a:cxnLst>
              <a:rect l="0" t="0" r="r" b="b"/>
              <a:pathLst>
                <a:path w="626" h="459">
                  <a:moveTo>
                    <a:pt x="31" y="0"/>
                  </a:moveTo>
                  <a:cubicBezTo>
                    <a:pt x="13" y="15"/>
                    <a:pt x="0" y="34"/>
                    <a:pt x="9" y="55"/>
                  </a:cubicBezTo>
                  <a:cubicBezTo>
                    <a:pt x="29" y="104"/>
                    <a:pt x="386" y="425"/>
                    <a:pt x="626" y="459"/>
                  </a:cubicBezTo>
                  <a:cubicBezTo>
                    <a:pt x="449" y="242"/>
                    <a:pt x="224" y="72"/>
                    <a:pt x="31" y="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5" name="Rectangle 281">
              <a:extLst>
                <a:ext uri="{FF2B5EF4-FFF2-40B4-BE49-F238E27FC236}">
                  <a16:creationId xmlns:a16="http://schemas.microsoft.com/office/drawing/2014/main" id="{CDF8A35D-A659-62F9-C589-EDD05FB37E1B}"/>
                </a:ext>
              </a:extLst>
            </p:cNvPr>
            <p:cNvSpPr>
              <a:spLocks noChangeArrowheads="1"/>
            </p:cNvSpPr>
            <p:nvPr/>
          </p:nvSpPr>
          <p:spPr bwMode="auto">
            <a:xfrm>
              <a:off x="-9153525" y="911225"/>
              <a:ext cx="53975" cy="2389188"/>
            </a:xfrm>
            <a:prstGeom prst="rect">
              <a:avLst/>
            </a:prstGeom>
            <a:solidFill>
              <a:schemeClr val="accent5"/>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26" name="Group 425">
            <a:extLst>
              <a:ext uri="{FF2B5EF4-FFF2-40B4-BE49-F238E27FC236}">
                <a16:creationId xmlns:a16="http://schemas.microsoft.com/office/drawing/2014/main" id="{02085D65-DAEA-7CE4-D6CF-A3FDE8EAC8E9}"/>
              </a:ext>
            </a:extLst>
          </p:cNvPr>
          <p:cNvGrpSpPr/>
          <p:nvPr/>
        </p:nvGrpSpPr>
        <p:grpSpPr>
          <a:xfrm>
            <a:off x="3825491" y="4294776"/>
            <a:ext cx="1161390" cy="440085"/>
            <a:chOff x="-27042495" y="2768325"/>
            <a:chExt cx="19392901" cy="7348538"/>
          </a:xfrm>
        </p:grpSpPr>
        <p:sp>
          <p:nvSpPr>
            <p:cNvPr id="427" name="Oval 248">
              <a:extLst>
                <a:ext uri="{FF2B5EF4-FFF2-40B4-BE49-F238E27FC236}">
                  <a16:creationId xmlns:a16="http://schemas.microsoft.com/office/drawing/2014/main" id="{F5BF94EB-B201-795C-0C78-35F3F355550B}"/>
                </a:ext>
              </a:extLst>
            </p:cNvPr>
            <p:cNvSpPr>
              <a:spLocks noChangeArrowheads="1"/>
            </p:cNvSpPr>
            <p:nvPr/>
          </p:nvSpPr>
          <p:spPr bwMode="auto">
            <a:xfrm>
              <a:off x="-12697844" y="6918050"/>
              <a:ext cx="3198813" cy="319881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8" name="Oval 249">
              <a:extLst>
                <a:ext uri="{FF2B5EF4-FFF2-40B4-BE49-F238E27FC236}">
                  <a16:creationId xmlns:a16="http://schemas.microsoft.com/office/drawing/2014/main" id="{37B625F1-B0B0-6A9E-7CEA-8BDF9C4EE26D}"/>
                </a:ext>
              </a:extLst>
            </p:cNvPr>
            <p:cNvSpPr>
              <a:spLocks noChangeArrowheads="1"/>
            </p:cNvSpPr>
            <p:nvPr/>
          </p:nvSpPr>
          <p:spPr bwMode="auto">
            <a:xfrm>
              <a:off x="-12134281" y="7483200"/>
              <a:ext cx="2071688" cy="2068513"/>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9" name="Oval 250">
              <a:extLst>
                <a:ext uri="{FF2B5EF4-FFF2-40B4-BE49-F238E27FC236}">
                  <a16:creationId xmlns:a16="http://schemas.microsoft.com/office/drawing/2014/main" id="{55A7806B-7A67-288E-AFBA-06A0EBF5402A}"/>
                </a:ext>
              </a:extLst>
            </p:cNvPr>
            <p:cNvSpPr>
              <a:spLocks noChangeArrowheads="1"/>
            </p:cNvSpPr>
            <p:nvPr/>
          </p:nvSpPr>
          <p:spPr bwMode="auto">
            <a:xfrm>
              <a:off x="-24948582" y="6918050"/>
              <a:ext cx="3198813" cy="319881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0" name="Oval 251">
              <a:extLst>
                <a:ext uri="{FF2B5EF4-FFF2-40B4-BE49-F238E27FC236}">
                  <a16:creationId xmlns:a16="http://schemas.microsoft.com/office/drawing/2014/main" id="{04D6FA10-8DDD-3BB7-67A4-E0AA167E1FA1}"/>
                </a:ext>
              </a:extLst>
            </p:cNvPr>
            <p:cNvSpPr>
              <a:spLocks noChangeArrowheads="1"/>
            </p:cNvSpPr>
            <p:nvPr/>
          </p:nvSpPr>
          <p:spPr bwMode="auto">
            <a:xfrm>
              <a:off x="-24380257" y="7483200"/>
              <a:ext cx="2066925" cy="2068513"/>
            </a:xfrm>
            <a:prstGeom prst="ellipse">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1" name="Oval 252">
              <a:extLst>
                <a:ext uri="{FF2B5EF4-FFF2-40B4-BE49-F238E27FC236}">
                  <a16:creationId xmlns:a16="http://schemas.microsoft.com/office/drawing/2014/main" id="{D0C360D6-F0FF-05C3-69FC-4022096F14E0}"/>
                </a:ext>
              </a:extLst>
            </p:cNvPr>
            <p:cNvSpPr>
              <a:spLocks noChangeArrowheads="1"/>
            </p:cNvSpPr>
            <p:nvPr/>
          </p:nvSpPr>
          <p:spPr bwMode="auto">
            <a:xfrm>
              <a:off x="-23816694" y="8046762"/>
              <a:ext cx="939800" cy="941388"/>
            </a:xfrm>
            <a:prstGeom prst="ellipse">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2" name="Oval 253">
              <a:extLst>
                <a:ext uri="{FF2B5EF4-FFF2-40B4-BE49-F238E27FC236}">
                  <a16:creationId xmlns:a16="http://schemas.microsoft.com/office/drawing/2014/main" id="{4ADF7BD7-8C16-A348-A798-88175E40B965}"/>
                </a:ext>
              </a:extLst>
            </p:cNvPr>
            <p:cNvSpPr>
              <a:spLocks noChangeArrowheads="1"/>
            </p:cNvSpPr>
            <p:nvPr/>
          </p:nvSpPr>
          <p:spPr bwMode="auto">
            <a:xfrm>
              <a:off x="-11600881" y="8013425"/>
              <a:ext cx="1004888" cy="1004888"/>
            </a:xfrm>
            <a:prstGeom prst="ellipse">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3" name="Freeform 254">
              <a:extLst>
                <a:ext uri="{FF2B5EF4-FFF2-40B4-BE49-F238E27FC236}">
                  <a16:creationId xmlns:a16="http://schemas.microsoft.com/office/drawing/2014/main" id="{3C5DDD14-4849-537A-EA45-3DE3DB4399F6}"/>
                </a:ext>
              </a:extLst>
            </p:cNvPr>
            <p:cNvSpPr>
              <a:spLocks/>
            </p:cNvSpPr>
            <p:nvPr/>
          </p:nvSpPr>
          <p:spPr bwMode="auto">
            <a:xfrm>
              <a:off x="-27042495" y="2768325"/>
              <a:ext cx="19392901" cy="6267450"/>
            </a:xfrm>
            <a:custGeom>
              <a:avLst/>
              <a:gdLst>
                <a:gd name="T0" fmla="*/ 481 w 6396"/>
                <a:gd name="T1" fmla="*/ 1041 h 2065"/>
                <a:gd name="T2" fmla="*/ 1846 w 6396"/>
                <a:gd name="T3" fmla="*/ 813 h 2065"/>
                <a:gd name="T4" fmla="*/ 2891 w 6396"/>
                <a:gd name="T5" fmla="*/ 141 h 2065"/>
                <a:gd name="T6" fmla="*/ 5300 w 6396"/>
                <a:gd name="T7" fmla="*/ 601 h 2065"/>
                <a:gd name="T8" fmla="*/ 6318 w 6396"/>
                <a:gd name="T9" fmla="*/ 1108 h 2065"/>
                <a:gd name="T10" fmla="*/ 6236 w 6396"/>
                <a:gd name="T11" fmla="*/ 2039 h 2065"/>
                <a:gd name="T12" fmla="*/ 5823 w 6396"/>
                <a:gd name="T13" fmla="*/ 2039 h 2065"/>
                <a:gd name="T14" fmla="*/ 5841 w 6396"/>
                <a:gd name="T15" fmla="*/ 1894 h 2065"/>
                <a:gd name="T16" fmla="*/ 5259 w 6396"/>
                <a:gd name="T17" fmla="*/ 1311 h 2065"/>
                <a:gd name="T18" fmla="*/ 4676 w 6396"/>
                <a:gd name="T19" fmla="*/ 1894 h 2065"/>
                <a:gd name="T20" fmla="*/ 4694 w 6396"/>
                <a:gd name="T21" fmla="*/ 2039 h 2065"/>
                <a:gd name="T22" fmla="*/ 1783 w 6396"/>
                <a:gd name="T23" fmla="*/ 2039 h 2065"/>
                <a:gd name="T24" fmla="*/ 1801 w 6396"/>
                <a:gd name="T25" fmla="*/ 1894 h 2065"/>
                <a:gd name="T26" fmla="*/ 1219 w 6396"/>
                <a:gd name="T27" fmla="*/ 1311 h 2065"/>
                <a:gd name="T28" fmla="*/ 636 w 6396"/>
                <a:gd name="T29" fmla="*/ 1894 h 2065"/>
                <a:gd name="T30" fmla="*/ 654 w 6396"/>
                <a:gd name="T31" fmla="*/ 2039 h 2065"/>
                <a:gd name="T32" fmla="*/ 647 w 6396"/>
                <a:gd name="T33" fmla="*/ 2039 h 2065"/>
                <a:gd name="T34" fmla="*/ 83 w 6396"/>
                <a:gd name="T35" fmla="*/ 1915 h 2065"/>
                <a:gd name="T36" fmla="*/ 481 w 6396"/>
                <a:gd name="T37" fmla="*/ 1041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96" h="2065">
                  <a:moveTo>
                    <a:pt x="481" y="1041"/>
                  </a:moveTo>
                  <a:cubicBezTo>
                    <a:pt x="574" y="999"/>
                    <a:pt x="1846" y="813"/>
                    <a:pt x="1846" y="813"/>
                  </a:cubicBezTo>
                  <a:cubicBezTo>
                    <a:pt x="2891" y="141"/>
                    <a:pt x="2891" y="141"/>
                    <a:pt x="2891" y="141"/>
                  </a:cubicBezTo>
                  <a:cubicBezTo>
                    <a:pt x="2891" y="141"/>
                    <a:pt x="4832" y="0"/>
                    <a:pt x="5300" y="601"/>
                  </a:cubicBezTo>
                  <a:cubicBezTo>
                    <a:pt x="5559" y="934"/>
                    <a:pt x="6287" y="808"/>
                    <a:pt x="6318" y="1108"/>
                  </a:cubicBezTo>
                  <a:cubicBezTo>
                    <a:pt x="6334" y="1262"/>
                    <a:pt x="6396" y="2039"/>
                    <a:pt x="6236" y="2039"/>
                  </a:cubicBezTo>
                  <a:cubicBezTo>
                    <a:pt x="6210" y="2039"/>
                    <a:pt x="6059" y="2039"/>
                    <a:pt x="5823" y="2039"/>
                  </a:cubicBezTo>
                  <a:cubicBezTo>
                    <a:pt x="5835" y="1992"/>
                    <a:pt x="5841" y="1944"/>
                    <a:pt x="5841" y="1894"/>
                  </a:cubicBezTo>
                  <a:cubicBezTo>
                    <a:pt x="5841" y="1572"/>
                    <a:pt x="5580" y="1311"/>
                    <a:pt x="5259" y="1311"/>
                  </a:cubicBezTo>
                  <a:cubicBezTo>
                    <a:pt x="4937" y="1311"/>
                    <a:pt x="4676" y="1572"/>
                    <a:pt x="4676" y="1894"/>
                  </a:cubicBezTo>
                  <a:cubicBezTo>
                    <a:pt x="4676" y="1944"/>
                    <a:pt x="4682" y="1992"/>
                    <a:pt x="4694" y="2039"/>
                  </a:cubicBezTo>
                  <a:cubicBezTo>
                    <a:pt x="3773" y="2039"/>
                    <a:pt x="2624" y="2039"/>
                    <a:pt x="1783" y="2039"/>
                  </a:cubicBezTo>
                  <a:cubicBezTo>
                    <a:pt x="1795" y="1992"/>
                    <a:pt x="1801" y="1944"/>
                    <a:pt x="1801" y="1894"/>
                  </a:cubicBezTo>
                  <a:cubicBezTo>
                    <a:pt x="1801" y="1572"/>
                    <a:pt x="1541" y="1311"/>
                    <a:pt x="1219" y="1311"/>
                  </a:cubicBezTo>
                  <a:cubicBezTo>
                    <a:pt x="897" y="1311"/>
                    <a:pt x="636" y="1572"/>
                    <a:pt x="636" y="1894"/>
                  </a:cubicBezTo>
                  <a:cubicBezTo>
                    <a:pt x="636" y="1944"/>
                    <a:pt x="643" y="1992"/>
                    <a:pt x="654" y="2039"/>
                  </a:cubicBezTo>
                  <a:cubicBezTo>
                    <a:pt x="652" y="2039"/>
                    <a:pt x="649" y="2039"/>
                    <a:pt x="647" y="2039"/>
                  </a:cubicBezTo>
                  <a:cubicBezTo>
                    <a:pt x="321" y="2039"/>
                    <a:pt x="119" y="2065"/>
                    <a:pt x="83" y="1915"/>
                  </a:cubicBezTo>
                  <a:cubicBezTo>
                    <a:pt x="0" y="1325"/>
                    <a:pt x="388" y="1082"/>
                    <a:pt x="481" y="104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434" name="Freeform 255">
              <a:extLst>
                <a:ext uri="{FF2B5EF4-FFF2-40B4-BE49-F238E27FC236}">
                  <a16:creationId xmlns:a16="http://schemas.microsoft.com/office/drawing/2014/main" id="{4571874B-6E35-D1FD-F26B-6951B7CF22B3}"/>
                </a:ext>
              </a:extLst>
            </p:cNvPr>
            <p:cNvSpPr>
              <a:spLocks/>
            </p:cNvSpPr>
            <p:nvPr/>
          </p:nvSpPr>
          <p:spPr bwMode="auto">
            <a:xfrm>
              <a:off x="-26912320" y="6665637"/>
              <a:ext cx="19156364" cy="2370138"/>
            </a:xfrm>
            <a:custGeom>
              <a:avLst/>
              <a:gdLst>
                <a:gd name="T0" fmla="*/ 6193 w 6318"/>
                <a:gd name="T1" fmla="*/ 755 h 781"/>
                <a:gd name="T2" fmla="*/ 5780 w 6318"/>
                <a:gd name="T3" fmla="*/ 755 h 781"/>
                <a:gd name="T4" fmla="*/ 5798 w 6318"/>
                <a:gd name="T5" fmla="*/ 610 h 781"/>
                <a:gd name="T6" fmla="*/ 5216 w 6318"/>
                <a:gd name="T7" fmla="*/ 27 h 781"/>
                <a:gd name="T8" fmla="*/ 4633 w 6318"/>
                <a:gd name="T9" fmla="*/ 610 h 781"/>
                <a:gd name="T10" fmla="*/ 4651 w 6318"/>
                <a:gd name="T11" fmla="*/ 755 h 781"/>
                <a:gd name="T12" fmla="*/ 1740 w 6318"/>
                <a:gd name="T13" fmla="*/ 755 h 781"/>
                <a:gd name="T14" fmla="*/ 1758 w 6318"/>
                <a:gd name="T15" fmla="*/ 610 h 781"/>
                <a:gd name="T16" fmla="*/ 1176 w 6318"/>
                <a:gd name="T17" fmla="*/ 27 h 781"/>
                <a:gd name="T18" fmla="*/ 593 w 6318"/>
                <a:gd name="T19" fmla="*/ 610 h 781"/>
                <a:gd name="T20" fmla="*/ 611 w 6318"/>
                <a:gd name="T21" fmla="*/ 755 h 781"/>
                <a:gd name="T22" fmla="*/ 604 w 6318"/>
                <a:gd name="T23" fmla="*/ 755 h 781"/>
                <a:gd name="T24" fmla="*/ 40 w 6318"/>
                <a:gd name="T25" fmla="*/ 631 h 781"/>
                <a:gd name="T26" fmla="*/ 165 w 6318"/>
                <a:gd name="T27" fmla="*/ 0 h 781"/>
                <a:gd name="T28" fmla="*/ 6290 w 6318"/>
                <a:gd name="T29" fmla="*/ 0 h 781"/>
                <a:gd name="T30" fmla="*/ 6193 w 6318"/>
                <a:gd name="T31" fmla="*/ 755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18" h="781">
                  <a:moveTo>
                    <a:pt x="6193" y="755"/>
                  </a:moveTo>
                  <a:cubicBezTo>
                    <a:pt x="6167" y="755"/>
                    <a:pt x="6016" y="755"/>
                    <a:pt x="5780" y="755"/>
                  </a:cubicBezTo>
                  <a:cubicBezTo>
                    <a:pt x="5792" y="708"/>
                    <a:pt x="5798" y="660"/>
                    <a:pt x="5798" y="610"/>
                  </a:cubicBezTo>
                  <a:cubicBezTo>
                    <a:pt x="5798" y="288"/>
                    <a:pt x="5537" y="27"/>
                    <a:pt x="5216" y="27"/>
                  </a:cubicBezTo>
                  <a:cubicBezTo>
                    <a:pt x="4894" y="27"/>
                    <a:pt x="4633" y="288"/>
                    <a:pt x="4633" y="610"/>
                  </a:cubicBezTo>
                  <a:cubicBezTo>
                    <a:pt x="4633" y="660"/>
                    <a:pt x="4639" y="708"/>
                    <a:pt x="4651" y="755"/>
                  </a:cubicBezTo>
                  <a:cubicBezTo>
                    <a:pt x="3730" y="755"/>
                    <a:pt x="2581" y="755"/>
                    <a:pt x="1740" y="755"/>
                  </a:cubicBezTo>
                  <a:cubicBezTo>
                    <a:pt x="1752" y="708"/>
                    <a:pt x="1758" y="660"/>
                    <a:pt x="1758" y="610"/>
                  </a:cubicBezTo>
                  <a:cubicBezTo>
                    <a:pt x="1758" y="288"/>
                    <a:pt x="1498" y="27"/>
                    <a:pt x="1176" y="27"/>
                  </a:cubicBezTo>
                  <a:cubicBezTo>
                    <a:pt x="854" y="27"/>
                    <a:pt x="593" y="288"/>
                    <a:pt x="593" y="610"/>
                  </a:cubicBezTo>
                  <a:cubicBezTo>
                    <a:pt x="593" y="660"/>
                    <a:pt x="600" y="708"/>
                    <a:pt x="611" y="755"/>
                  </a:cubicBezTo>
                  <a:cubicBezTo>
                    <a:pt x="609" y="755"/>
                    <a:pt x="606" y="755"/>
                    <a:pt x="604" y="755"/>
                  </a:cubicBezTo>
                  <a:cubicBezTo>
                    <a:pt x="278" y="755"/>
                    <a:pt x="76" y="781"/>
                    <a:pt x="40" y="631"/>
                  </a:cubicBezTo>
                  <a:cubicBezTo>
                    <a:pt x="0" y="344"/>
                    <a:pt x="71" y="139"/>
                    <a:pt x="165" y="0"/>
                  </a:cubicBezTo>
                  <a:cubicBezTo>
                    <a:pt x="6290" y="0"/>
                    <a:pt x="6290" y="0"/>
                    <a:pt x="6290" y="0"/>
                  </a:cubicBezTo>
                  <a:cubicBezTo>
                    <a:pt x="6308" y="281"/>
                    <a:pt x="6318" y="755"/>
                    <a:pt x="6193" y="755"/>
                  </a:cubicBezTo>
                  <a:close/>
                </a:path>
              </a:pathLst>
            </a:custGeom>
            <a:solidFill>
              <a:srgbClr val="CC4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35" name="Rectangle 256">
              <a:extLst>
                <a:ext uri="{FF2B5EF4-FFF2-40B4-BE49-F238E27FC236}">
                  <a16:creationId xmlns:a16="http://schemas.microsoft.com/office/drawing/2014/main" id="{749BA07D-5435-5C60-FD9D-966BDBAB5E44}"/>
                </a:ext>
              </a:extLst>
            </p:cNvPr>
            <p:cNvSpPr>
              <a:spLocks noChangeArrowheads="1"/>
            </p:cNvSpPr>
            <p:nvPr/>
          </p:nvSpPr>
          <p:spPr bwMode="auto">
            <a:xfrm>
              <a:off x="-16691994" y="5597250"/>
              <a:ext cx="879475" cy="252413"/>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6" name="Rectangle 257">
              <a:extLst>
                <a:ext uri="{FF2B5EF4-FFF2-40B4-BE49-F238E27FC236}">
                  <a16:creationId xmlns:a16="http://schemas.microsoft.com/office/drawing/2014/main" id="{81DBD977-41C8-E990-72A4-8A523FC3E72B}"/>
                </a:ext>
              </a:extLst>
            </p:cNvPr>
            <p:cNvSpPr>
              <a:spLocks noChangeArrowheads="1"/>
            </p:cNvSpPr>
            <p:nvPr/>
          </p:nvSpPr>
          <p:spPr bwMode="auto">
            <a:xfrm>
              <a:off x="-15580744" y="5263875"/>
              <a:ext cx="63500" cy="370205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7" name="Rectangle 258">
              <a:extLst>
                <a:ext uri="{FF2B5EF4-FFF2-40B4-BE49-F238E27FC236}">
                  <a16:creationId xmlns:a16="http://schemas.microsoft.com/office/drawing/2014/main" id="{5EA816E8-CD3B-E87E-EF58-105B9D0A1EA1}"/>
                </a:ext>
              </a:extLst>
            </p:cNvPr>
            <p:cNvSpPr>
              <a:spLocks noChangeArrowheads="1"/>
            </p:cNvSpPr>
            <p:nvPr/>
          </p:nvSpPr>
          <p:spPr bwMode="auto">
            <a:xfrm>
              <a:off x="-20390869" y="5263875"/>
              <a:ext cx="63500" cy="370205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8" name="Freeform 259">
              <a:extLst>
                <a:ext uri="{FF2B5EF4-FFF2-40B4-BE49-F238E27FC236}">
                  <a16:creationId xmlns:a16="http://schemas.microsoft.com/office/drawing/2014/main" id="{D7BB607F-7DE2-E9D9-BEAE-E93EC6CCCE45}"/>
                </a:ext>
              </a:extLst>
            </p:cNvPr>
            <p:cNvSpPr>
              <a:spLocks/>
            </p:cNvSpPr>
            <p:nvPr/>
          </p:nvSpPr>
          <p:spPr bwMode="auto">
            <a:xfrm>
              <a:off x="-8495731" y="6183037"/>
              <a:ext cx="688975" cy="1466850"/>
            </a:xfrm>
            <a:custGeom>
              <a:avLst/>
              <a:gdLst>
                <a:gd name="T0" fmla="*/ 0 w 227"/>
                <a:gd name="T1" fmla="*/ 372 h 483"/>
                <a:gd name="T2" fmla="*/ 0 w 227"/>
                <a:gd name="T3" fmla="*/ 111 h 483"/>
                <a:gd name="T4" fmla="*/ 110 w 227"/>
                <a:gd name="T5" fmla="*/ 0 h 483"/>
                <a:gd name="T6" fmla="*/ 203 w 227"/>
                <a:gd name="T7" fmla="*/ 0 h 483"/>
                <a:gd name="T8" fmla="*/ 226 w 227"/>
                <a:gd name="T9" fmla="*/ 483 h 483"/>
                <a:gd name="T10" fmla="*/ 110 w 227"/>
                <a:gd name="T11" fmla="*/ 483 h 483"/>
                <a:gd name="T12" fmla="*/ 0 w 227"/>
                <a:gd name="T13" fmla="*/ 372 h 483"/>
              </a:gdLst>
              <a:ahLst/>
              <a:cxnLst>
                <a:cxn ang="0">
                  <a:pos x="T0" y="T1"/>
                </a:cxn>
                <a:cxn ang="0">
                  <a:pos x="T2" y="T3"/>
                </a:cxn>
                <a:cxn ang="0">
                  <a:pos x="T4" y="T5"/>
                </a:cxn>
                <a:cxn ang="0">
                  <a:pos x="T6" y="T7"/>
                </a:cxn>
                <a:cxn ang="0">
                  <a:pos x="T8" y="T9"/>
                </a:cxn>
                <a:cxn ang="0">
                  <a:pos x="T10" y="T11"/>
                </a:cxn>
                <a:cxn ang="0">
                  <a:pos x="T12" y="T13"/>
                </a:cxn>
              </a:cxnLst>
              <a:rect l="0" t="0" r="r" b="b"/>
              <a:pathLst>
                <a:path w="227" h="483">
                  <a:moveTo>
                    <a:pt x="0" y="372"/>
                  </a:moveTo>
                  <a:cubicBezTo>
                    <a:pt x="0" y="111"/>
                    <a:pt x="0" y="111"/>
                    <a:pt x="0" y="111"/>
                  </a:cubicBezTo>
                  <a:cubicBezTo>
                    <a:pt x="0" y="50"/>
                    <a:pt x="49" y="0"/>
                    <a:pt x="110" y="0"/>
                  </a:cubicBezTo>
                  <a:cubicBezTo>
                    <a:pt x="203" y="0"/>
                    <a:pt x="203" y="0"/>
                    <a:pt x="203" y="0"/>
                  </a:cubicBezTo>
                  <a:cubicBezTo>
                    <a:pt x="212" y="87"/>
                    <a:pt x="227" y="290"/>
                    <a:pt x="226" y="483"/>
                  </a:cubicBezTo>
                  <a:cubicBezTo>
                    <a:pt x="110" y="483"/>
                    <a:pt x="110" y="483"/>
                    <a:pt x="110" y="483"/>
                  </a:cubicBezTo>
                  <a:cubicBezTo>
                    <a:pt x="49" y="483"/>
                    <a:pt x="0" y="433"/>
                    <a:pt x="0" y="37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439" name="Freeform 260">
              <a:extLst>
                <a:ext uri="{FF2B5EF4-FFF2-40B4-BE49-F238E27FC236}">
                  <a16:creationId xmlns:a16="http://schemas.microsoft.com/office/drawing/2014/main" id="{9B0EDF02-202F-F8A1-AA92-77B3D0457577}"/>
                </a:ext>
              </a:extLst>
            </p:cNvPr>
            <p:cNvSpPr>
              <a:spLocks/>
            </p:cNvSpPr>
            <p:nvPr/>
          </p:nvSpPr>
          <p:spPr bwMode="auto">
            <a:xfrm>
              <a:off x="-26731344" y="6036987"/>
              <a:ext cx="1492250" cy="1323975"/>
            </a:xfrm>
            <a:custGeom>
              <a:avLst/>
              <a:gdLst>
                <a:gd name="T0" fmla="*/ 313 w 492"/>
                <a:gd name="T1" fmla="*/ 0 h 436"/>
                <a:gd name="T2" fmla="*/ 375 w 492"/>
                <a:gd name="T3" fmla="*/ 28 h 436"/>
                <a:gd name="T4" fmla="*/ 0 w 492"/>
                <a:gd name="T5" fmla="*/ 436 h 436"/>
                <a:gd name="T6" fmla="*/ 313 w 492"/>
                <a:gd name="T7" fmla="*/ 0 h 436"/>
              </a:gdLst>
              <a:ahLst/>
              <a:cxnLst>
                <a:cxn ang="0">
                  <a:pos x="T0" y="T1"/>
                </a:cxn>
                <a:cxn ang="0">
                  <a:pos x="T2" y="T3"/>
                </a:cxn>
                <a:cxn ang="0">
                  <a:pos x="T4" y="T5"/>
                </a:cxn>
                <a:cxn ang="0">
                  <a:pos x="T6" y="T7"/>
                </a:cxn>
              </a:cxnLst>
              <a:rect l="0" t="0" r="r" b="b"/>
              <a:pathLst>
                <a:path w="492" h="436">
                  <a:moveTo>
                    <a:pt x="313" y="0"/>
                  </a:moveTo>
                  <a:cubicBezTo>
                    <a:pt x="337" y="2"/>
                    <a:pt x="358" y="10"/>
                    <a:pt x="375" y="28"/>
                  </a:cubicBezTo>
                  <a:cubicBezTo>
                    <a:pt x="492" y="145"/>
                    <a:pt x="404" y="398"/>
                    <a:pt x="0" y="436"/>
                  </a:cubicBezTo>
                  <a:cubicBezTo>
                    <a:pt x="66" y="200"/>
                    <a:pt x="217" y="64"/>
                    <a:pt x="313"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40" name="Freeform 261">
              <a:extLst>
                <a:ext uri="{FF2B5EF4-FFF2-40B4-BE49-F238E27FC236}">
                  <a16:creationId xmlns:a16="http://schemas.microsoft.com/office/drawing/2014/main" id="{D9A28808-3B3C-E0C7-F229-46ED37B1290E}"/>
                </a:ext>
              </a:extLst>
            </p:cNvPr>
            <p:cNvSpPr>
              <a:spLocks/>
            </p:cNvSpPr>
            <p:nvPr/>
          </p:nvSpPr>
          <p:spPr bwMode="auto">
            <a:xfrm>
              <a:off x="-21637057" y="8192812"/>
              <a:ext cx="8826500" cy="765175"/>
            </a:xfrm>
            <a:custGeom>
              <a:avLst/>
              <a:gdLst>
                <a:gd name="T0" fmla="*/ 2893 w 2911"/>
                <a:gd name="T1" fmla="*/ 107 h 252"/>
                <a:gd name="T2" fmla="*/ 2911 w 2911"/>
                <a:gd name="T3" fmla="*/ 252 h 252"/>
                <a:gd name="T4" fmla="*/ 0 w 2911"/>
                <a:gd name="T5" fmla="*/ 252 h 252"/>
                <a:gd name="T6" fmla="*/ 18 w 2911"/>
                <a:gd name="T7" fmla="*/ 107 h 252"/>
                <a:gd name="T8" fmla="*/ 8 w 2911"/>
                <a:gd name="T9" fmla="*/ 0 h 252"/>
                <a:gd name="T10" fmla="*/ 2893 w 2911"/>
                <a:gd name="T11" fmla="*/ 107 h 252"/>
              </a:gdLst>
              <a:ahLst/>
              <a:cxnLst>
                <a:cxn ang="0">
                  <a:pos x="T0" y="T1"/>
                </a:cxn>
                <a:cxn ang="0">
                  <a:pos x="T2" y="T3"/>
                </a:cxn>
                <a:cxn ang="0">
                  <a:pos x="T4" y="T5"/>
                </a:cxn>
                <a:cxn ang="0">
                  <a:pos x="T6" y="T7"/>
                </a:cxn>
                <a:cxn ang="0">
                  <a:pos x="T8" y="T9"/>
                </a:cxn>
                <a:cxn ang="0">
                  <a:pos x="T10" y="T11"/>
                </a:cxn>
              </a:cxnLst>
              <a:rect l="0" t="0" r="r" b="b"/>
              <a:pathLst>
                <a:path w="2911" h="252">
                  <a:moveTo>
                    <a:pt x="2893" y="107"/>
                  </a:moveTo>
                  <a:cubicBezTo>
                    <a:pt x="2893" y="157"/>
                    <a:pt x="2899" y="205"/>
                    <a:pt x="2911" y="252"/>
                  </a:cubicBezTo>
                  <a:cubicBezTo>
                    <a:pt x="1990" y="252"/>
                    <a:pt x="841" y="252"/>
                    <a:pt x="0" y="252"/>
                  </a:cubicBezTo>
                  <a:cubicBezTo>
                    <a:pt x="12" y="205"/>
                    <a:pt x="18" y="157"/>
                    <a:pt x="18" y="107"/>
                  </a:cubicBezTo>
                  <a:cubicBezTo>
                    <a:pt x="18" y="70"/>
                    <a:pt x="15" y="35"/>
                    <a:pt x="8" y="0"/>
                  </a:cubicBezTo>
                  <a:cubicBezTo>
                    <a:pt x="8" y="0"/>
                    <a:pt x="2893" y="70"/>
                    <a:pt x="2893" y="107"/>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41" name="Freeform 262">
              <a:extLst>
                <a:ext uri="{FF2B5EF4-FFF2-40B4-BE49-F238E27FC236}">
                  <a16:creationId xmlns:a16="http://schemas.microsoft.com/office/drawing/2014/main" id="{9A0C8035-A565-A158-1BC7-FD35182F42D6}"/>
                </a:ext>
              </a:extLst>
            </p:cNvPr>
            <p:cNvSpPr>
              <a:spLocks/>
            </p:cNvSpPr>
            <p:nvPr/>
          </p:nvSpPr>
          <p:spPr bwMode="auto">
            <a:xfrm>
              <a:off x="-9386319" y="8192812"/>
              <a:ext cx="1555750" cy="765175"/>
            </a:xfrm>
            <a:custGeom>
              <a:avLst/>
              <a:gdLst>
                <a:gd name="T0" fmla="*/ 513 w 513"/>
                <a:gd name="T1" fmla="*/ 0 h 252"/>
                <a:gd name="T2" fmla="*/ 413 w 513"/>
                <a:gd name="T3" fmla="*/ 252 h 252"/>
                <a:gd name="T4" fmla="*/ 0 w 513"/>
                <a:gd name="T5" fmla="*/ 252 h 252"/>
                <a:gd name="T6" fmla="*/ 18 w 513"/>
                <a:gd name="T7" fmla="*/ 107 h 252"/>
                <a:gd name="T8" fmla="*/ 8 w 513"/>
                <a:gd name="T9" fmla="*/ 0 h 252"/>
                <a:gd name="T10" fmla="*/ 513 w 513"/>
                <a:gd name="T11" fmla="*/ 0 h 252"/>
              </a:gdLst>
              <a:ahLst/>
              <a:cxnLst>
                <a:cxn ang="0">
                  <a:pos x="T0" y="T1"/>
                </a:cxn>
                <a:cxn ang="0">
                  <a:pos x="T2" y="T3"/>
                </a:cxn>
                <a:cxn ang="0">
                  <a:pos x="T4" y="T5"/>
                </a:cxn>
                <a:cxn ang="0">
                  <a:pos x="T6" y="T7"/>
                </a:cxn>
                <a:cxn ang="0">
                  <a:pos x="T8" y="T9"/>
                </a:cxn>
                <a:cxn ang="0">
                  <a:pos x="T10" y="T11"/>
                </a:cxn>
              </a:cxnLst>
              <a:rect l="0" t="0" r="r" b="b"/>
              <a:pathLst>
                <a:path w="513" h="252">
                  <a:moveTo>
                    <a:pt x="513" y="0"/>
                  </a:moveTo>
                  <a:cubicBezTo>
                    <a:pt x="501" y="144"/>
                    <a:pt x="473" y="252"/>
                    <a:pt x="413" y="252"/>
                  </a:cubicBezTo>
                  <a:cubicBezTo>
                    <a:pt x="387" y="252"/>
                    <a:pt x="236" y="252"/>
                    <a:pt x="0" y="252"/>
                  </a:cubicBezTo>
                  <a:cubicBezTo>
                    <a:pt x="12" y="205"/>
                    <a:pt x="18" y="157"/>
                    <a:pt x="18" y="107"/>
                  </a:cubicBezTo>
                  <a:cubicBezTo>
                    <a:pt x="18" y="70"/>
                    <a:pt x="15" y="35"/>
                    <a:pt x="8" y="0"/>
                  </a:cubicBezTo>
                  <a:lnTo>
                    <a:pt x="513"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42" name="Freeform 263">
              <a:extLst>
                <a:ext uri="{FF2B5EF4-FFF2-40B4-BE49-F238E27FC236}">
                  <a16:creationId xmlns:a16="http://schemas.microsoft.com/office/drawing/2014/main" id="{A771C252-5D64-CB59-52A2-84CD1EA53BBC}"/>
                </a:ext>
              </a:extLst>
            </p:cNvPr>
            <p:cNvSpPr>
              <a:spLocks/>
            </p:cNvSpPr>
            <p:nvPr/>
          </p:nvSpPr>
          <p:spPr bwMode="auto">
            <a:xfrm>
              <a:off x="-26825007" y="8192812"/>
              <a:ext cx="1765300" cy="842963"/>
            </a:xfrm>
            <a:custGeom>
              <a:avLst/>
              <a:gdLst>
                <a:gd name="T0" fmla="*/ 574 w 582"/>
                <a:gd name="T1" fmla="*/ 0 h 278"/>
                <a:gd name="T2" fmla="*/ 564 w 582"/>
                <a:gd name="T3" fmla="*/ 107 h 278"/>
                <a:gd name="T4" fmla="*/ 582 w 582"/>
                <a:gd name="T5" fmla="*/ 252 h 278"/>
                <a:gd name="T6" fmla="*/ 575 w 582"/>
                <a:gd name="T7" fmla="*/ 252 h 278"/>
                <a:gd name="T8" fmla="*/ 11 w 582"/>
                <a:gd name="T9" fmla="*/ 128 h 278"/>
                <a:gd name="T10" fmla="*/ 0 w 582"/>
                <a:gd name="T11" fmla="*/ 0 h 278"/>
                <a:gd name="T12" fmla="*/ 574 w 582"/>
                <a:gd name="T13" fmla="*/ 0 h 278"/>
              </a:gdLst>
              <a:ahLst/>
              <a:cxnLst>
                <a:cxn ang="0">
                  <a:pos x="T0" y="T1"/>
                </a:cxn>
                <a:cxn ang="0">
                  <a:pos x="T2" y="T3"/>
                </a:cxn>
                <a:cxn ang="0">
                  <a:pos x="T4" y="T5"/>
                </a:cxn>
                <a:cxn ang="0">
                  <a:pos x="T6" y="T7"/>
                </a:cxn>
                <a:cxn ang="0">
                  <a:pos x="T8" y="T9"/>
                </a:cxn>
                <a:cxn ang="0">
                  <a:pos x="T10" y="T11"/>
                </a:cxn>
                <a:cxn ang="0">
                  <a:pos x="T12" y="T13"/>
                </a:cxn>
              </a:cxnLst>
              <a:rect l="0" t="0" r="r" b="b"/>
              <a:pathLst>
                <a:path w="582" h="278">
                  <a:moveTo>
                    <a:pt x="574" y="0"/>
                  </a:moveTo>
                  <a:cubicBezTo>
                    <a:pt x="568" y="35"/>
                    <a:pt x="564" y="70"/>
                    <a:pt x="564" y="107"/>
                  </a:cubicBezTo>
                  <a:cubicBezTo>
                    <a:pt x="564" y="157"/>
                    <a:pt x="571" y="205"/>
                    <a:pt x="582" y="252"/>
                  </a:cubicBezTo>
                  <a:cubicBezTo>
                    <a:pt x="580" y="252"/>
                    <a:pt x="577" y="252"/>
                    <a:pt x="575" y="252"/>
                  </a:cubicBezTo>
                  <a:cubicBezTo>
                    <a:pt x="249" y="252"/>
                    <a:pt x="47" y="278"/>
                    <a:pt x="11" y="128"/>
                  </a:cubicBezTo>
                  <a:cubicBezTo>
                    <a:pt x="5" y="83"/>
                    <a:pt x="2" y="41"/>
                    <a:pt x="0" y="0"/>
                  </a:cubicBezTo>
                  <a:lnTo>
                    <a:pt x="574"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43" name="Freeform 264">
              <a:extLst>
                <a:ext uri="{FF2B5EF4-FFF2-40B4-BE49-F238E27FC236}">
                  <a16:creationId xmlns:a16="http://schemas.microsoft.com/office/drawing/2014/main" id="{CEB1CCCB-5C7B-6658-1025-A08DEC05BD04}"/>
                </a:ext>
              </a:extLst>
            </p:cNvPr>
            <p:cNvSpPr>
              <a:spLocks/>
            </p:cNvSpPr>
            <p:nvPr/>
          </p:nvSpPr>
          <p:spPr bwMode="auto">
            <a:xfrm>
              <a:off x="-20468657" y="3284262"/>
              <a:ext cx="8947150" cy="2058988"/>
            </a:xfrm>
            <a:custGeom>
              <a:avLst/>
              <a:gdLst>
                <a:gd name="T0" fmla="*/ 2951 w 2951"/>
                <a:gd name="T1" fmla="*/ 501 h 678"/>
                <a:gd name="T2" fmla="*/ 768 w 2951"/>
                <a:gd name="T3" fmla="*/ 81 h 678"/>
                <a:gd name="T4" fmla="*/ 15 w 2951"/>
                <a:gd name="T5" fmla="*/ 627 h 678"/>
                <a:gd name="T6" fmla="*/ 2951 w 2951"/>
                <a:gd name="T7" fmla="*/ 501 h 678"/>
              </a:gdLst>
              <a:ahLst/>
              <a:cxnLst>
                <a:cxn ang="0">
                  <a:pos x="T0" y="T1"/>
                </a:cxn>
                <a:cxn ang="0">
                  <a:pos x="T2" y="T3"/>
                </a:cxn>
                <a:cxn ang="0">
                  <a:pos x="T4" y="T5"/>
                </a:cxn>
                <a:cxn ang="0">
                  <a:pos x="T6" y="T7"/>
                </a:cxn>
              </a:cxnLst>
              <a:rect l="0" t="0" r="r" b="b"/>
              <a:pathLst>
                <a:path w="2951" h="678">
                  <a:moveTo>
                    <a:pt x="2951" y="501"/>
                  </a:moveTo>
                  <a:cubicBezTo>
                    <a:pt x="2951" y="501"/>
                    <a:pt x="2383" y="0"/>
                    <a:pt x="768" y="81"/>
                  </a:cubicBezTo>
                  <a:cubicBezTo>
                    <a:pt x="0" y="575"/>
                    <a:pt x="15" y="627"/>
                    <a:pt x="15" y="627"/>
                  </a:cubicBezTo>
                  <a:cubicBezTo>
                    <a:pt x="15" y="627"/>
                    <a:pt x="2627" y="678"/>
                    <a:pt x="2951" y="501"/>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nvGrpSpPr>
          <p:cNvPr id="444" name="Group 443">
            <a:extLst>
              <a:ext uri="{FF2B5EF4-FFF2-40B4-BE49-F238E27FC236}">
                <a16:creationId xmlns:a16="http://schemas.microsoft.com/office/drawing/2014/main" id="{732A46E6-70F6-66B8-8D7F-BE733E5E553B}"/>
              </a:ext>
            </a:extLst>
          </p:cNvPr>
          <p:cNvGrpSpPr/>
          <p:nvPr/>
        </p:nvGrpSpPr>
        <p:grpSpPr>
          <a:xfrm flipH="1">
            <a:off x="7134727" y="5030216"/>
            <a:ext cx="897174" cy="445863"/>
            <a:chOff x="-16630650" y="704850"/>
            <a:chExt cx="13333412" cy="6626225"/>
          </a:xfrm>
        </p:grpSpPr>
        <p:sp>
          <p:nvSpPr>
            <p:cNvPr id="445" name="Freeform 268">
              <a:extLst>
                <a:ext uri="{FF2B5EF4-FFF2-40B4-BE49-F238E27FC236}">
                  <a16:creationId xmlns:a16="http://schemas.microsoft.com/office/drawing/2014/main" id="{99B9E372-2627-0ECC-A6AF-CD3B93567C68}"/>
                </a:ext>
              </a:extLst>
            </p:cNvPr>
            <p:cNvSpPr>
              <a:spLocks/>
            </p:cNvSpPr>
            <p:nvPr/>
          </p:nvSpPr>
          <p:spPr bwMode="auto">
            <a:xfrm>
              <a:off x="-16238538" y="3624263"/>
              <a:ext cx="12655550" cy="2498725"/>
            </a:xfrm>
            <a:custGeom>
              <a:avLst/>
              <a:gdLst>
                <a:gd name="T0" fmla="*/ 563 w 7972"/>
                <a:gd name="T1" fmla="*/ 383 h 1574"/>
                <a:gd name="T2" fmla="*/ 0 w 7972"/>
                <a:gd name="T3" fmla="*/ 983 h 1574"/>
                <a:gd name="T4" fmla="*/ 0 w 7972"/>
                <a:gd name="T5" fmla="*/ 1574 h 1574"/>
                <a:gd name="T6" fmla="*/ 5391 w 7972"/>
                <a:gd name="T7" fmla="*/ 1574 h 1574"/>
                <a:gd name="T8" fmla="*/ 7972 w 7972"/>
                <a:gd name="T9" fmla="*/ 1387 h 1574"/>
                <a:gd name="T10" fmla="*/ 7972 w 7972"/>
                <a:gd name="T11" fmla="*/ 809 h 1574"/>
                <a:gd name="T12" fmla="*/ 7070 w 7972"/>
                <a:gd name="T13" fmla="*/ 0 h 1574"/>
                <a:gd name="T14" fmla="*/ 563 w 7972"/>
                <a:gd name="T15" fmla="*/ 3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72" h="1574">
                  <a:moveTo>
                    <a:pt x="563" y="383"/>
                  </a:moveTo>
                  <a:lnTo>
                    <a:pt x="0" y="983"/>
                  </a:lnTo>
                  <a:lnTo>
                    <a:pt x="0" y="1574"/>
                  </a:lnTo>
                  <a:lnTo>
                    <a:pt x="5391" y="1574"/>
                  </a:lnTo>
                  <a:lnTo>
                    <a:pt x="7972" y="1387"/>
                  </a:lnTo>
                  <a:lnTo>
                    <a:pt x="7972" y="809"/>
                  </a:lnTo>
                  <a:lnTo>
                    <a:pt x="7070" y="0"/>
                  </a:lnTo>
                  <a:lnTo>
                    <a:pt x="563" y="383"/>
                  </a:lnTo>
                  <a:close/>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46" name="Freeform 269">
              <a:extLst>
                <a:ext uri="{FF2B5EF4-FFF2-40B4-BE49-F238E27FC236}">
                  <a16:creationId xmlns:a16="http://schemas.microsoft.com/office/drawing/2014/main" id="{1C02D41C-4B1D-0883-4087-1CE9FEDE8B7D}"/>
                </a:ext>
              </a:extLst>
            </p:cNvPr>
            <p:cNvSpPr>
              <a:spLocks/>
            </p:cNvSpPr>
            <p:nvPr/>
          </p:nvSpPr>
          <p:spPr bwMode="auto">
            <a:xfrm>
              <a:off x="-16630650" y="704850"/>
              <a:ext cx="13333412" cy="5837238"/>
            </a:xfrm>
            <a:custGeom>
              <a:avLst/>
              <a:gdLst>
                <a:gd name="T0" fmla="*/ 4322 w 4396"/>
                <a:gd name="T1" fmla="*/ 1106 h 1923"/>
                <a:gd name="T2" fmla="*/ 3248 w 4396"/>
                <a:gd name="T3" fmla="*/ 0 h 1923"/>
                <a:gd name="T4" fmla="*/ 1662 w 4396"/>
                <a:gd name="T5" fmla="*/ 142 h 1923"/>
                <a:gd name="T6" fmla="*/ 928 w 4396"/>
                <a:gd name="T7" fmla="*/ 680 h 1923"/>
                <a:gd name="T8" fmla="*/ 204 w 4396"/>
                <a:gd name="T9" fmla="*/ 1114 h 1923"/>
                <a:gd name="T10" fmla="*/ 87 w 4396"/>
                <a:gd name="T11" fmla="*/ 1923 h 1923"/>
                <a:gd name="T12" fmla="*/ 199 w 4396"/>
                <a:gd name="T13" fmla="*/ 1921 h 1923"/>
                <a:gd name="T14" fmla="*/ 161 w 4396"/>
                <a:gd name="T15" fmla="*/ 1727 h 1923"/>
                <a:gd name="T16" fmla="*/ 674 w 4396"/>
                <a:gd name="T17" fmla="*/ 1215 h 1923"/>
                <a:gd name="T18" fmla="*/ 1186 w 4396"/>
                <a:gd name="T19" fmla="*/ 1727 h 1923"/>
                <a:gd name="T20" fmla="*/ 1155 w 4396"/>
                <a:gd name="T21" fmla="*/ 1902 h 1923"/>
                <a:gd name="T22" fmla="*/ 3196 w 4396"/>
                <a:gd name="T23" fmla="*/ 1863 h 1923"/>
                <a:gd name="T24" fmla="*/ 3167 w 4396"/>
                <a:gd name="T25" fmla="*/ 1687 h 1923"/>
                <a:gd name="T26" fmla="*/ 3711 w 4396"/>
                <a:gd name="T27" fmla="*/ 1143 h 1923"/>
                <a:gd name="T28" fmla="*/ 4255 w 4396"/>
                <a:gd name="T29" fmla="*/ 1687 h 1923"/>
                <a:gd name="T30" fmla="*/ 4232 w 4396"/>
                <a:gd name="T31" fmla="*/ 1843 h 1923"/>
                <a:gd name="T32" fmla="*/ 4289 w 4396"/>
                <a:gd name="T33" fmla="*/ 1842 h 1923"/>
                <a:gd name="T34" fmla="*/ 4322 w 4396"/>
                <a:gd name="T35" fmla="*/ 1106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96" h="1923">
                  <a:moveTo>
                    <a:pt x="4322" y="1106"/>
                  </a:moveTo>
                  <a:cubicBezTo>
                    <a:pt x="4228" y="538"/>
                    <a:pt x="3599" y="0"/>
                    <a:pt x="3248" y="0"/>
                  </a:cubicBezTo>
                  <a:cubicBezTo>
                    <a:pt x="2619" y="0"/>
                    <a:pt x="1883" y="44"/>
                    <a:pt x="1662" y="142"/>
                  </a:cubicBezTo>
                  <a:cubicBezTo>
                    <a:pt x="1423" y="247"/>
                    <a:pt x="928" y="680"/>
                    <a:pt x="928" y="680"/>
                  </a:cubicBezTo>
                  <a:cubicBezTo>
                    <a:pt x="928" y="680"/>
                    <a:pt x="283" y="999"/>
                    <a:pt x="204" y="1114"/>
                  </a:cubicBezTo>
                  <a:cubicBezTo>
                    <a:pt x="0" y="1411"/>
                    <a:pt x="87" y="1923"/>
                    <a:pt x="87" y="1923"/>
                  </a:cubicBezTo>
                  <a:cubicBezTo>
                    <a:pt x="199" y="1921"/>
                    <a:pt x="199" y="1921"/>
                    <a:pt x="199" y="1921"/>
                  </a:cubicBezTo>
                  <a:cubicBezTo>
                    <a:pt x="175" y="1861"/>
                    <a:pt x="161" y="1796"/>
                    <a:pt x="161" y="1727"/>
                  </a:cubicBezTo>
                  <a:cubicBezTo>
                    <a:pt x="161" y="1444"/>
                    <a:pt x="391" y="1215"/>
                    <a:pt x="674" y="1215"/>
                  </a:cubicBezTo>
                  <a:cubicBezTo>
                    <a:pt x="957" y="1215"/>
                    <a:pt x="1186" y="1444"/>
                    <a:pt x="1186" y="1727"/>
                  </a:cubicBezTo>
                  <a:cubicBezTo>
                    <a:pt x="1186" y="1789"/>
                    <a:pt x="1175" y="1848"/>
                    <a:pt x="1155" y="1902"/>
                  </a:cubicBezTo>
                  <a:cubicBezTo>
                    <a:pt x="3196" y="1863"/>
                    <a:pt x="3196" y="1863"/>
                    <a:pt x="3196" y="1863"/>
                  </a:cubicBezTo>
                  <a:cubicBezTo>
                    <a:pt x="3177" y="1808"/>
                    <a:pt x="3167" y="1749"/>
                    <a:pt x="3167" y="1687"/>
                  </a:cubicBezTo>
                  <a:cubicBezTo>
                    <a:pt x="3167" y="1386"/>
                    <a:pt x="3410" y="1143"/>
                    <a:pt x="3711" y="1143"/>
                  </a:cubicBezTo>
                  <a:cubicBezTo>
                    <a:pt x="4011" y="1143"/>
                    <a:pt x="4255" y="1386"/>
                    <a:pt x="4255" y="1687"/>
                  </a:cubicBezTo>
                  <a:cubicBezTo>
                    <a:pt x="4255" y="1741"/>
                    <a:pt x="4247" y="1794"/>
                    <a:pt x="4232" y="1843"/>
                  </a:cubicBezTo>
                  <a:cubicBezTo>
                    <a:pt x="4289" y="1842"/>
                    <a:pt x="4289" y="1842"/>
                    <a:pt x="4289" y="1842"/>
                  </a:cubicBezTo>
                  <a:cubicBezTo>
                    <a:pt x="4289" y="1842"/>
                    <a:pt x="4396" y="1554"/>
                    <a:pt x="4322" y="1106"/>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47" name="Oval 270">
              <a:extLst>
                <a:ext uri="{FF2B5EF4-FFF2-40B4-BE49-F238E27FC236}">
                  <a16:creationId xmlns:a16="http://schemas.microsoft.com/office/drawing/2014/main" id="{5AE1878D-E008-C23F-2063-FED0F31BE663}"/>
                </a:ext>
              </a:extLst>
            </p:cNvPr>
            <p:cNvSpPr>
              <a:spLocks noChangeArrowheads="1"/>
            </p:cNvSpPr>
            <p:nvPr/>
          </p:nvSpPr>
          <p:spPr bwMode="auto">
            <a:xfrm>
              <a:off x="-15968663" y="4562475"/>
              <a:ext cx="2765425"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48" name="Oval 271">
              <a:extLst>
                <a:ext uri="{FF2B5EF4-FFF2-40B4-BE49-F238E27FC236}">
                  <a16:creationId xmlns:a16="http://schemas.microsoft.com/office/drawing/2014/main" id="{6760583D-59C1-5D31-E564-2F2F68148965}"/>
                </a:ext>
              </a:extLst>
            </p:cNvPr>
            <p:cNvSpPr>
              <a:spLocks noChangeArrowheads="1"/>
            </p:cNvSpPr>
            <p:nvPr/>
          </p:nvSpPr>
          <p:spPr bwMode="auto">
            <a:xfrm>
              <a:off x="-6710363" y="4562475"/>
              <a:ext cx="2767012"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49" name="Oval 272">
              <a:extLst>
                <a:ext uri="{FF2B5EF4-FFF2-40B4-BE49-F238E27FC236}">
                  <a16:creationId xmlns:a16="http://schemas.microsoft.com/office/drawing/2014/main" id="{EB785907-C576-47B1-8491-08493C5F9F54}"/>
                </a:ext>
              </a:extLst>
            </p:cNvPr>
            <p:cNvSpPr>
              <a:spLocks noChangeArrowheads="1"/>
            </p:cNvSpPr>
            <p:nvPr/>
          </p:nvSpPr>
          <p:spPr bwMode="auto">
            <a:xfrm>
              <a:off x="-5897563" y="5376863"/>
              <a:ext cx="1141412" cy="1141413"/>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0" name="Oval 273">
              <a:extLst>
                <a:ext uri="{FF2B5EF4-FFF2-40B4-BE49-F238E27FC236}">
                  <a16:creationId xmlns:a16="http://schemas.microsoft.com/office/drawing/2014/main" id="{48C1D99A-22EB-42A2-0EB4-4316529E9583}"/>
                </a:ext>
              </a:extLst>
            </p:cNvPr>
            <p:cNvSpPr>
              <a:spLocks noChangeArrowheads="1"/>
            </p:cNvSpPr>
            <p:nvPr/>
          </p:nvSpPr>
          <p:spPr bwMode="auto">
            <a:xfrm>
              <a:off x="-15208250" y="5327650"/>
              <a:ext cx="1241425" cy="1241425"/>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1" name="Freeform 274">
              <a:extLst>
                <a:ext uri="{FF2B5EF4-FFF2-40B4-BE49-F238E27FC236}">
                  <a16:creationId xmlns:a16="http://schemas.microsoft.com/office/drawing/2014/main" id="{965B7457-E96F-778D-0A0C-4D548999FE45}"/>
                </a:ext>
              </a:extLst>
            </p:cNvPr>
            <p:cNvSpPr>
              <a:spLocks/>
            </p:cNvSpPr>
            <p:nvPr/>
          </p:nvSpPr>
          <p:spPr bwMode="auto">
            <a:xfrm>
              <a:off x="-16348075" y="3856038"/>
              <a:ext cx="719137" cy="1092200"/>
            </a:xfrm>
            <a:custGeom>
              <a:avLst/>
              <a:gdLst>
                <a:gd name="T0" fmla="*/ 111 w 237"/>
                <a:gd name="T1" fmla="*/ 76 h 360"/>
                <a:gd name="T2" fmla="*/ 0 w 237"/>
                <a:gd name="T3" fmla="*/ 360 h 360"/>
                <a:gd name="T4" fmla="*/ 1 w 237"/>
                <a:gd name="T5" fmla="*/ 360 h 360"/>
                <a:gd name="T6" fmla="*/ 237 w 237"/>
                <a:gd name="T7" fmla="*/ 128 h 360"/>
                <a:gd name="T8" fmla="*/ 198 w 237"/>
                <a:gd name="T9" fmla="*/ 0 h 360"/>
                <a:gd name="T10" fmla="*/ 111 w 237"/>
                <a:gd name="T11" fmla="*/ 76 h 360"/>
              </a:gdLst>
              <a:ahLst/>
              <a:cxnLst>
                <a:cxn ang="0">
                  <a:pos x="T0" y="T1"/>
                </a:cxn>
                <a:cxn ang="0">
                  <a:pos x="T2" y="T3"/>
                </a:cxn>
                <a:cxn ang="0">
                  <a:pos x="T4" y="T5"/>
                </a:cxn>
                <a:cxn ang="0">
                  <a:pos x="T6" y="T7"/>
                </a:cxn>
                <a:cxn ang="0">
                  <a:pos x="T8" y="T9"/>
                </a:cxn>
                <a:cxn ang="0">
                  <a:pos x="T10" y="T11"/>
                </a:cxn>
              </a:cxnLst>
              <a:rect l="0" t="0" r="r" b="b"/>
              <a:pathLst>
                <a:path w="237" h="360">
                  <a:moveTo>
                    <a:pt x="111" y="76"/>
                  </a:moveTo>
                  <a:cubicBezTo>
                    <a:pt x="54" y="159"/>
                    <a:pt x="20" y="259"/>
                    <a:pt x="0" y="360"/>
                  </a:cubicBezTo>
                  <a:cubicBezTo>
                    <a:pt x="0" y="360"/>
                    <a:pt x="1" y="360"/>
                    <a:pt x="1" y="360"/>
                  </a:cubicBezTo>
                  <a:cubicBezTo>
                    <a:pt x="131" y="360"/>
                    <a:pt x="237" y="256"/>
                    <a:pt x="237" y="128"/>
                  </a:cubicBezTo>
                  <a:cubicBezTo>
                    <a:pt x="237" y="81"/>
                    <a:pt x="223" y="37"/>
                    <a:pt x="198" y="0"/>
                  </a:cubicBezTo>
                  <a:cubicBezTo>
                    <a:pt x="156" y="30"/>
                    <a:pt x="125" y="56"/>
                    <a:pt x="111" y="76"/>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2" name="Freeform 275">
              <a:extLst>
                <a:ext uri="{FF2B5EF4-FFF2-40B4-BE49-F238E27FC236}">
                  <a16:creationId xmlns:a16="http://schemas.microsoft.com/office/drawing/2014/main" id="{5857A910-0570-BC56-C314-B55D96CA298C}"/>
                </a:ext>
              </a:extLst>
            </p:cNvPr>
            <p:cNvSpPr>
              <a:spLocks/>
            </p:cNvSpPr>
            <p:nvPr/>
          </p:nvSpPr>
          <p:spPr bwMode="auto">
            <a:xfrm>
              <a:off x="-16460787" y="5330825"/>
              <a:ext cx="446087" cy="1211263"/>
            </a:xfrm>
            <a:custGeom>
              <a:avLst/>
              <a:gdLst>
                <a:gd name="T0" fmla="*/ 143 w 147"/>
                <a:gd name="T1" fmla="*/ 397 h 399"/>
                <a:gd name="T2" fmla="*/ 105 w 147"/>
                <a:gd name="T3" fmla="*/ 203 h 399"/>
                <a:gd name="T4" fmla="*/ 147 w 147"/>
                <a:gd name="T5" fmla="*/ 1 h 399"/>
                <a:gd name="T6" fmla="*/ 19 w 147"/>
                <a:gd name="T7" fmla="*/ 0 h 399"/>
                <a:gd name="T8" fmla="*/ 31 w 147"/>
                <a:gd name="T9" fmla="*/ 399 h 399"/>
                <a:gd name="T10" fmla="*/ 143 w 147"/>
                <a:gd name="T11" fmla="*/ 397 h 399"/>
              </a:gdLst>
              <a:ahLst/>
              <a:cxnLst>
                <a:cxn ang="0">
                  <a:pos x="T0" y="T1"/>
                </a:cxn>
                <a:cxn ang="0">
                  <a:pos x="T2" y="T3"/>
                </a:cxn>
                <a:cxn ang="0">
                  <a:pos x="T4" y="T5"/>
                </a:cxn>
                <a:cxn ang="0">
                  <a:pos x="T6" y="T7"/>
                </a:cxn>
                <a:cxn ang="0">
                  <a:pos x="T8" y="T9"/>
                </a:cxn>
                <a:cxn ang="0">
                  <a:pos x="T10" y="T11"/>
                </a:cxn>
              </a:cxnLst>
              <a:rect l="0" t="0" r="r" b="b"/>
              <a:pathLst>
                <a:path w="147" h="399">
                  <a:moveTo>
                    <a:pt x="143" y="397"/>
                  </a:moveTo>
                  <a:cubicBezTo>
                    <a:pt x="119" y="337"/>
                    <a:pt x="105" y="272"/>
                    <a:pt x="105" y="203"/>
                  </a:cubicBezTo>
                  <a:cubicBezTo>
                    <a:pt x="105" y="131"/>
                    <a:pt x="120" y="63"/>
                    <a:pt x="147" y="1"/>
                  </a:cubicBezTo>
                  <a:cubicBezTo>
                    <a:pt x="94" y="0"/>
                    <a:pt x="51" y="0"/>
                    <a:pt x="19" y="0"/>
                  </a:cubicBezTo>
                  <a:cubicBezTo>
                    <a:pt x="0" y="213"/>
                    <a:pt x="31" y="399"/>
                    <a:pt x="31" y="399"/>
                  </a:cubicBezTo>
                  <a:lnTo>
                    <a:pt x="143" y="39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3" name="Freeform 276">
              <a:extLst>
                <a:ext uri="{FF2B5EF4-FFF2-40B4-BE49-F238E27FC236}">
                  <a16:creationId xmlns:a16="http://schemas.microsoft.com/office/drawing/2014/main" id="{64140DFE-DBE3-F8C9-5AA6-F59DFDADA61B}"/>
                </a:ext>
              </a:extLst>
            </p:cNvPr>
            <p:cNvSpPr>
              <a:spLocks/>
            </p:cNvSpPr>
            <p:nvPr/>
          </p:nvSpPr>
          <p:spPr bwMode="auto">
            <a:xfrm>
              <a:off x="-13154025" y="5257800"/>
              <a:ext cx="6229350" cy="1220788"/>
            </a:xfrm>
            <a:custGeom>
              <a:avLst/>
              <a:gdLst>
                <a:gd name="T0" fmla="*/ 0 w 2054"/>
                <a:gd name="T1" fmla="*/ 28 h 402"/>
                <a:gd name="T2" fmla="*/ 40 w 2054"/>
                <a:gd name="T3" fmla="*/ 227 h 402"/>
                <a:gd name="T4" fmla="*/ 9 w 2054"/>
                <a:gd name="T5" fmla="*/ 402 h 402"/>
                <a:gd name="T6" fmla="*/ 2050 w 2054"/>
                <a:gd name="T7" fmla="*/ 363 h 402"/>
                <a:gd name="T8" fmla="*/ 2021 w 2054"/>
                <a:gd name="T9" fmla="*/ 187 h 402"/>
                <a:gd name="T10" fmla="*/ 2054 w 2054"/>
                <a:gd name="T11" fmla="*/ 0 h 402"/>
                <a:gd name="T12" fmla="*/ 0 w 2054"/>
                <a:gd name="T13" fmla="*/ 28 h 402"/>
              </a:gdLst>
              <a:ahLst/>
              <a:cxnLst>
                <a:cxn ang="0">
                  <a:pos x="T0" y="T1"/>
                </a:cxn>
                <a:cxn ang="0">
                  <a:pos x="T2" y="T3"/>
                </a:cxn>
                <a:cxn ang="0">
                  <a:pos x="T4" y="T5"/>
                </a:cxn>
                <a:cxn ang="0">
                  <a:pos x="T6" y="T7"/>
                </a:cxn>
                <a:cxn ang="0">
                  <a:pos x="T8" y="T9"/>
                </a:cxn>
                <a:cxn ang="0">
                  <a:pos x="T10" y="T11"/>
                </a:cxn>
                <a:cxn ang="0">
                  <a:pos x="T12" y="T13"/>
                </a:cxn>
              </a:cxnLst>
              <a:rect l="0" t="0" r="r" b="b"/>
              <a:pathLst>
                <a:path w="2054" h="402">
                  <a:moveTo>
                    <a:pt x="0" y="28"/>
                  </a:moveTo>
                  <a:cubicBezTo>
                    <a:pt x="26" y="90"/>
                    <a:pt x="40" y="157"/>
                    <a:pt x="40" y="227"/>
                  </a:cubicBezTo>
                  <a:cubicBezTo>
                    <a:pt x="40" y="289"/>
                    <a:pt x="29" y="348"/>
                    <a:pt x="9" y="402"/>
                  </a:cubicBezTo>
                  <a:cubicBezTo>
                    <a:pt x="2050" y="363"/>
                    <a:pt x="2050" y="363"/>
                    <a:pt x="2050" y="363"/>
                  </a:cubicBezTo>
                  <a:cubicBezTo>
                    <a:pt x="2031" y="308"/>
                    <a:pt x="2021" y="249"/>
                    <a:pt x="2021" y="187"/>
                  </a:cubicBezTo>
                  <a:cubicBezTo>
                    <a:pt x="2021" y="121"/>
                    <a:pt x="2033" y="58"/>
                    <a:pt x="2054" y="0"/>
                  </a:cubicBezTo>
                  <a:cubicBezTo>
                    <a:pt x="1400" y="22"/>
                    <a:pt x="623" y="28"/>
                    <a:pt x="0" y="28"/>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4" name="Freeform 277">
              <a:extLst>
                <a:ext uri="{FF2B5EF4-FFF2-40B4-BE49-F238E27FC236}">
                  <a16:creationId xmlns:a16="http://schemas.microsoft.com/office/drawing/2014/main" id="{2CF96708-89D6-5244-A5C9-790CC8BB060A}"/>
                </a:ext>
              </a:extLst>
            </p:cNvPr>
            <p:cNvSpPr>
              <a:spLocks/>
            </p:cNvSpPr>
            <p:nvPr/>
          </p:nvSpPr>
          <p:spPr bwMode="auto">
            <a:xfrm>
              <a:off x="-3906838" y="5008563"/>
              <a:ext cx="463550" cy="1290638"/>
            </a:xfrm>
            <a:custGeom>
              <a:avLst/>
              <a:gdLst>
                <a:gd name="T0" fmla="*/ 0 w 153"/>
                <a:gd name="T1" fmla="*/ 21 h 425"/>
                <a:gd name="T2" fmla="*/ 60 w 153"/>
                <a:gd name="T3" fmla="*/ 269 h 425"/>
                <a:gd name="T4" fmla="*/ 37 w 153"/>
                <a:gd name="T5" fmla="*/ 425 h 425"/>
                <a:gd name="T6" fmla="*/ 94 w 153"/>
                <a:gd name="T7" fmla="*/ 424 h 425"/>
                <a:gd name="T8" fmla="*/ 153 w 153"/>
                <a:gd name="T9" fmla="*/ 0 h 425"/>
                <a:gd name="T10" fmla="*/ 0 w 153"/>
                <a:gd name="T11" fmla="*/ 21 h 425"/>
              </a:gdLst>
              <a:ahLst/>
              <a:cxnLst>
                <a:cxn ang="0">
                  <a:pos x="T0" y="T1"/>
                </a:cxn>
                <a:cxn ang="0">
                  <a:pos x="T2" y="T3"/>
                </a:cxn>
                <a:cxn ang="0">
                  <a:pos x="T4" y="T5"/>
                </a:cxn>
                <a:cxn ang="0">
                  <a:pos x="T6" y="T7"/>
                </a:cxn>
                <a:cxn ang="0">
                  <a:pos x="T8" y="T9"/>
                </a:cxn>
                <a:cxn ang="0">
                  <a:pos x="T10" y="T11"/>
                </a:cxn>
              </a:cxnLst>
              <a:rect l="0" t="0" r="r" b="b"/>
              <a:pathLst>
                <a:path w="153" h="425">
                  <a:moveTo>
                    <a:pt x="0" y="21"/>
                  </a:moveTo>
                  <a:cubicBezTo>
                    <a:pt x="38" y="95"/>
                    <a:pt x="60" y="179"/>
                    <a:pt x="60" y="269"/>
                  </a:cubicBezTo>
                  <a:cubicBezTo>
                    <a:pt x="60" y="323"/>
                    <a:pt x="52" y="376"/>
                    <a:pt x="37" y="425"/>
                  </a:cubicBezTo>
                  <a:cubicBezTo>
                    <a:pt x="94" y="424"/>
                    <a:pt x="94" y="424"/>
                    <a:pt x="94" y="424"/>
                  </a:cubicBezTo>
                  <a:cubicBezTo>
                    <a:pt x="94" y="424"/>
                    <a:pt x="153" y="265"/>
                    <a:pt x="153" y="0"/>
                  </a:cubicBezTo>
                  <a:cubicBezTo>
                    <a:pt x="109" y="7"/>
                    <a:pt x="57" y="14"/>
                    <a:pt x="0" y="21"/>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5" name="Freeform 278">
              <a:extLst>
                <a:ext uri="{FF2B5EF4-FFF2-40B4-BE49-F238E27FC236}">
                  <a16:creationId xmlns:a16="http://schemas.microsoft.com/office/drawing/2014/main" id="{EEE0950E-FF1D-B8E3-8BAE-FD1B3D6BB03A}"/>
                </a:ext>
              </a:extLst>
            </p:cNvPr>
            <p:cNvSpPr>
              <a:spLocks/>
            </p:cNvSpPr>
            <p:nvPr/>
          </p:nvSpPr>
          <p:spPr bwMode="auto">
            <a:xfrm>
              <a:off x="-3800475" y="3609975"/>
              <a:ext cx="323850" cy="773113"/>
            </a:xfrm>
            <a:custGeom>
              <a:avLst/>
              <a:gdLst>
                <a:gd name="T0" fmla="*/ 0 w 107"/>
                <a:gd name="T1" fmla="*/ 115 h 255"/>
                <a:gd name="T2" fmla="*/ 107 w 107"/>
                <a:gd name="T3" fmla="*/ 255 h 255"/>
                <a:gd name="T4" fmla="*/ 92 w 107"/>
                <a:gd name="T5" fmla="*/ 149 h 255"/>
                <a:gd name="T6" fmla="*/ 55 w 107"/>
                <a:gd name="T7" fmla="*/ 0 h 255"/>
                <a:gd name="T8" fmla="*/ 0 w 107"/>
                <a:gd name="T9" fmla="*/ 115 h 255"/>
              </a:gdLst>
              <a:ahLst/>
              <a:cxnLst>
                <a:cxn ang="0">
                  <a:pos x="T0" y="T1"/>
                </a:cxn>
                <a:cxn ang="0">
                  <a:pos x="T2" y="T3"/>
                </a:cxn>
                <a:cxn ang="0">
                  <a:pos x="T4" y="T5"/>
                </a:cxn>
                <a:cxn ang="0">
                  <a:pos x="T6" y="T7"/>
                </a:cxn>
                <a:cxn ang="0">
                  <a:pos x="T8" y="T9"/>
                </a:cxn>
              </a:cxnLst>
              <a:rect l="0" t="0" r="r" b="b"/>
              <a:pathLst>
                <a:path w="107" h="255">
                  <a:moveTo>
                    <a:pt x="0" y="115"/>
                  </a:moveTo>
                  <a:cubicBezTo>
                    <a:pt x="0" y="182"/>
                    <a:pt x="45" y="238"/>
                    <a:pt x="107" y="255"/>
                  </a:cubicBezTo>
                  <a:cubicBezTo>
                    <a:pt x="103" y="221"/>
                    <a:pt x="98" y="185"/>
                    <a:pt x="92" y="149"/>
                  </a:cubicBezTo>
                  <a:cubicBezTo>
                    <a:pt x="84" y="99"/>
                    <a:pt x="71" y="49"/>
                    <a:pt x="55" y="0"/>
                  </a:cubicBezTo>
                  <a:cubicBezTo>
                    <a:pt x="22" y="27"/>
                    <a:pt x="0" y="68"/>
                    <a:pt x="0" y="115"/>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6" name="Freeform 279">
              <a:extLst>
                <a:ext uri="{FF2B5EF4-FFF2-40B4-BE49-F238E27FC236}">
                  <a16:creationId xmlns:a16="http://schemas.microsoft.com/office/drawing/2014/main" id="{1EA77049-1A4F-5F72-A56D-9B24B764A59A}"/>
                </a:ext>
              </a:extLst>
            </p:cNvPr>
            <p:cNvSpPr>
              <a:spLocks/>
            </p:cNvSpPr>
            <p:nvPr/>
          </p:nvSpPr>
          <p:spPr bwMode="auto">
            <a:xfrm>
              <a:off x="-13293725" y="990600"/>
              <a:ext cx="8118475" cy="1927225"/>
            </a:xfrm>
            <a:custGeom>
              <a:avLst/>
              <a:gdLst>
                <a:gd name="T0" fmla="*/ 591 w 2677"/>
                <a:gd name="T1" fmla="*/ 105 h 635"/>
                <a:gd name="T2" fmla="*/ 0 w 2677"/>
                <a:gd name="T3" fmla="*/ 604 h 635"/>
                <a:gd name="T4" fmla="*/ 2677 w 2677"/>
                <a:gd name="T5" fmla="*/ 490 h 635"/>
                <a:gd name="T6" fmla="*/ 1938 w 2677"/>
                <a:gd name="T7" fmla="*/ 0 h 635"/>
                <a:gd name="T8" fmla="*/ 591 w 2677"/>
                <a:gd name="T9" fmla="*/ 105 h 635"/>
              </a:gdLst>
              <a:ahLst/>
              <a:cxnLst>
                <a:cxn ang="0">
                  <a:pos x="T0" y="T1"/>
                </a:cxn>
                <a:cxn ang="0">
                  <a:pos x="T2" y="T3"/>
                </a:cxn>
                <a:cxn ang="0">
                  <a:pos x="T4" y="T5"/>
                </a:cxn>
                <a:cxn ang="0">
                  <a:pos x="T6" y="T7"/>
                </a:cxn>
                <a:cxn ang="0">
                  <a:pos x="T8" y="T9"/>
                </a:cxn>
              </a:cxnLst>
              <a:rect l="0" t="0" r="r" b="b"/>
              <a:pathLst>
                <a:path w="2677" h="635">
                  <a:moveTo>
                    <a:pt x="591" y="105"/>
                  </a:moveTo>
                  <a:cubicBezTo>
                    <a:pt x="591" y="105"/>
                    <a:pt x="35" y="477"/>
                    <a:pt x="0" y="604"/>
                  </a:cubicBezTo>
                  <a:cubicBezTo>
                    <a:pt x="289" y="604"/>
                    <a:pt x="2257" y="635"/>
                    <a:pt x="2677" y="490"/>
                  </a:cubicBezTo>
                  <a:cubicBezTo>
                    <a:pt x="2532" y="324"/>
                    <a:pt x="2227" y="0"/>
                    <a:pt x="1938" y="0"/>
                  </a:cubicBezTo>
                  <a:cubicBezTo>
                    <a:pt x="1531" y="0"/>
                    <a:pt x="834" y="35"/>
                    <a:pt x="591" y="105"/>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7" name="Freeform 280">
              <a:extLst>
                <a:ext uri="{FF2B5EF4-FFF2-40B4-BE49-F238E27FC236}">
                  <a16:creationId xmlns:a16="http://schemas.microsoft.com/office/drawing/2014/main" id="{AF2E675A-C185-5867-7855-4938300701AA}"/>
                </a:ext>
              </a:extLst>
            </p:cNvPr>
            <p:cNvSpPr>
              <a:spLocks/>
            </p:cNvSpPr>
            <p:nvPr/>
          </p:nvSpPr>
          <p:spPr bwMode="auto">
            <a:xfrm>
              <a:off x="-6315075" y="823913"/>
              <a:ext cx="1898650" cy="1392238"/>
            </a:xfrm>
            <a:custGeom>
              <a:avLst/>
              <a:gdLst>
                <a:gd name="T0" fmla="*/ 31 w 626"/>
                <a:gd name="T1" fmla="*/ 0 h 459"/>
                <a:gd name="T2" fmla="*/ 9 w 626"/>
                <a:gd name="T3" fmla="*/ 55 h 459"/>
                <a:gd name="T4" fmla="*/ 626 w 626"/>
                <a:gd name="T5" fmla="*/ 459 h 459"/>
                <a:gd name="T6" fmla="*/ 31 w 626"/>
                <a:gd name="T7" fmla="*/ 0 h 459"/>
              </a:gdLst>
              <a:ahLst/>
              <a:cxnLst>
                <a:cxn ang="0">
                  <a:pos x="T0" y="T1"/>
                </a:cxn>
                <a:cxn ang="0">
                  <a:pos x="T2" y="T3"/>
                </a:cxn>
                <a:cxn ang="0">
                  <a:pos x="T4" y="T5"/>
                </a:cxn>
                <a:cxn ang="0">
                  <a:pos x="T6" y="T7"/>
                </a:cxn>
              </a:cxnLst>
              <a:rect l="0" t="0" r="r" b="b"/>
              <a:pathLst>
                <a:path w="626" h="459">
                  <a:moveTo>
                    <a:pt x="31" y="0"/>
                  </a:moveTo>
                  <a:cubicBezTo>
                    <a:pt x="13" y="15"/>
                    <a:pt x="0" y="34"/>
                    <a:pt x="9" y="55"/>
                  </a:cubicBezTo>
                  <a:cubicBezTo>
                    <a:pt x="29" y="104"/>
                    <a:pt x="386" y="425"/>
                    <a:pt x="626" y="459"/>
                  </a:cubicBezTo>
                  <a:cubicBezTo>
                    <a:pt x="449" y="242"/>
                    <a:pt x="224" y="72"/>
                    <a:pt x="31" y="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8" name="Rectangle 281">
              <a:extLst>
                <a:ext uri="{FF2B5EF4-FFF2-40B4-BE49-F238E27FC236}">
                  <a16:creationId xmlns:a16="http://schemas.microsoft.com/office/drawing/2014/main" id="{93DAF436-B13C-2CEB-C0D3-11597346F9A7}"/>
                </a:ext>
              </a:extLst>
            </p:cNvPr>
            <p:cNvSpPr>
              <a:spLocks noChangeArrowheads="1"/>
            </p:cNvSpPr>
            <p:nvPr/>
          </p:nvSpPr>
          <p:spPr bwMode="auto">
            <a:xfrm>
              <a:off x="-9153525" y="911225"/>
              <a:ext cx="53975" cy="2389188"/>
            </a:xfrm>
            <a:prstGeom prst="rect">
              <a:avLst/>
            </a:prstGeom>
            <a:solidFill>
              <a:schemeClr val="bg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59" name="Group 458">
            <a:extLst>
              <a:ext uri="{FF2B5EF4-FFF2-40B4-BE49-F238E27FC236}">
                <a16:creationId xmlns:a16="http://schemas.microsoft.com/office/drawing/2014/main" id="{CBB1A1A7-B8AD-7B69-65F3-23ECA38AEA5B}"/>
              </a:ext>
            </a:extLst>
          </p:cNvPr>
          <p:cNvGrpSpPr/>
          <p:nvPr/>
        </p:nvGrpSpPr>
        <p:grpSpPr>
          <a:xfrm flipH="1">
            <a:off x="5697813" y="5578856"/>
            <a:ext cx="897174" cy="445863"/>
            <a:chOff x="-16630650" y="704850"/>
            <a:chExt cx="13333412" cy="6626225"/>
          </a:xfrm>
        </p:grpSpPr>
        <p:sp>
          <p:nvSpPr>
            <p:cNvPr id="460" name="Freeform 268">
              <a:extLst>
                <a:ext uri="{FF2B5EF4-FFF2-40B4-BE49-F238E27FC236}">
                  <a16:creationId xmlns:a16="http://schemas.microsoft.com/office/drawing/2014/main" id="{6EA17D5A-BC4D-7D68-0FD5-6848682C56C1}"/>
                </a:ext>
              </a:extLst>
            </p:cNvPr>
            <p:cNvSpPr>
              <a:spLocks/>
            </p:cNvSpPr>
            <p:nvPr/>
          </p:nvSpPr>
          <p:spPr bwMode="auto">
            <a:xfrm>
              <a:off x="-16238538" y="3624263"/>
              <a:ext cx="12655550" cy="2498725"/>
            </a:xfrm>
            <a:custGeom>
              <a:avLst/>
              <a:gdLst>
                <a:gd name="T0" fmla="*/ 563 w 7972"/>
                <a:gd name="T1" fmla="*/ 383 h 1574"/>
                <a:gd name="T2" fmla="*/ 0 w 7972"/>
                <a:gd name="T3" fmla="*/ 983 h 1574"/>
                <a:gd name="T4" fmla="*/ 0 w 7972"/>
                <a:gd name="T5" fmla="*/ 1574 h 1574"/>
                <a:gd name="T6" fmla="*/ 5391 w 7972"/>
                <a:gd name="T7" fmla="*/ 1574 h 1574"/>
                <a:gd name="T8" fmla="*/ 7972 w 7972"/>
                <a:gd name="T9" fmla="*/ 1387 h 1574"/>
                <a:gd name="T10" fmla="*/ 7972 w 7972"/>
                <a:gd name="T11" fmla="*/ 809 h 1574"/>
                <a:gd name="T12" fmla="*/ 7070 w 7972"/>
                <a:gd name="T13" fmla="*/ 0 h 1574"/>
                <a:gd name="T14" fmla="*/ 563 w 7972"/>
                <a:gd name="T15" fmla="*/ 3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72" h="1574">
                  <a:moveTo>
                    <a:pt x="563" y="383"/>
                  </a:moveTo>
                  <a:lnTo>
                    <a:pt x="0" y="983"/>
                  </a:lnTo>
                  <a:lnTo>
                    <a:pt x="0" y="1574"/>
                  </a:lnTo>
                  <a:lnTo>
                    <a:pt x="5391" y="1574"/>
                  </a:lnTo>
                  <a:lnTo>
                    <a:pt x="7972" y="1387"/>
                  </a:lnTo>
                  <a:lnTo>
                    <a:pt x="7972" y="809"/>
                  </a:lnTo>
                  <a:lnTo>
                    <a:pt x="7070" y="0"/>
                  </a:lnTo>
                  <a:lnTo>
                    <a:pt x="563" y="383"/>
                  </a:lnTo>
                  <a:close/>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1" name="Freeform 269">
              <a:extLst>
                <a:ext uri="{FF2B5EF4-FFF2-40B4-BE49-F238E27FC236}">
                  <a16:creationId xmlns:a16="http://schemas.microsoft.com/office/drawing/2014/main" id="{C5D76751-F801-8B2A-CE6E-C6AE1C591703}"/>
                </a:ext>
              </a:extLst>
            </p:cNvPr>
            <p:cNvSpPr>
              <a:spLocks/>
            </p:cNvSpPr>
            <p:nvPr/>
          </p:nvSpPr>
          <p:spPr bwMode="auto">
            <a:xfrm>
              <a:off x="-16630650" y="704850"/>
              <a:ext cx="13333412" cy="5837238"/>
            </a:xfrm>
            <a:custGeom>
              <a:avLst/>
              <a:gdLst>
                <a:gd name="T0" fmla="*/ 4322 w 4396"/>
                <a:gd name="T1" fmla="*/ 1106 h 1923"/>
                <a:gd name="T2" fmla="*/ 3248 w 4396"/>
                <a:gd name="T3" fmla="*/ 0 h 1923"/>
                <a:gd name="T4" fmla="*/ 1662 w 4396"/>
                <a:gd name="T5" fmla="*/ 142 h 1923"/>
                <a:gd name="T6" fmla="*/ 928 w 4396"/>
                <a:gd name="T7" fmla="*/ 680 h 1923"/>
                <a:gd name="T8" fmla="*/ 204 w 4396"/>
                <a:gd name="T9" fmla="*/ 1114 h 1923"/>
                <a:gd name="T10" fmla="*/ 87 w 4396"/>
                <a:gd name="T11" fmla="*/ 1923 h 1923"/>
                <a:gd name="T12" fmla="*/ 199 w 4396"/>
                <a:gd name="T13" fmla="*/ 1921 h 1923"/>
                <a:gd name="T14" fmla="*/ 161 w 4396"/>
                <a:gd name="T15" fmla="*/ 1727 h 1923"/>
                <a:gd name="T16" fmla="*/ 674 w 4396"/>
                <a:gd name="T17" fmla="*/ 1215 h 1923"/>
                <a:gd name="T18" fmla="*/ 1186 w 4396"/>
                <a:gd name="T19" fmla="*/ 1727 h 1923"/>
                <a:gd name="T20" fmla="*/ 1155 w 4396"/>
                <a:gd name="T21" fmla="*/ 1902 h 1923"/>
                <a:gd name="T22" fmla="*/ 3196 w 4396"/>
                <a:gd name="T23" fmla="*/ 1863 h 1923"/>
                <a:gd name="T24" fmla="*/ 3167 w 4396"/>
                <a:gd name="T25" fmla="*/ 1687 h 1923"/>
                <a:gd name="T26" fmla="*/ 3711 w 4396"/>
                <a:gd name="T27" fmla="*/ 1143 h 1923"/>
                <a:gd name="T28" fmla="*/ 4255 w 4396"/>
                <a:gd name="T29" fmla="*/ 1687 h 1923"/>
                <a:gd name="T30" fmla="*/ 4232 w 4396"/>
                <a:gd name="T31" fmla="*/ 1843 h 1923"/>
                <a:gd name="T32" fmla="*/ 4289 w 4396"/>
                <a:gd name="T33" fmla="*/ 1842 h 1923"/>
                <a:gd name="T34" fmla="*/ 4322 w 4396"/>
                <a:gd name="T35" fmla="*/ 1106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96" h="1923">
                  <a:moveTo>
                    <a:pt x="4322" y="1106"/>
                  </a:moveTo>
                  <a:cubicBezTo>
                    <a:pt x="4228" y="538"/>
                    <a:pt x="3599" y="0"/>
                    <a:pt x="3248" y="0"/>
                  </a:cubicBezTo>
                  <a:cubicBezTo>
                    <a:pt x="2619" y="0"/>
                    <a:pt x="1883" y="44"/>
                    <a:pt x="1662" y="142"/>
                  </a:cubicBezTo>
                  <a:cubicBezTo>
                    <a:pt x="1423" y="247"/>
                    <a:pt x="928" y="680"/>
                    <a:pt x="928" y="680"/>
                  </a:cubicBezTo>
                  <a:cubicBezTo>
                    <a:pt x="928" y="680"/>
                    <a:pt x="283" y="999"/>
                    <a:pt x="204" y="1114"/>
                  </a:cubicBezTo>
                  <a:cubicBezTo>
                    <a:pt x="0" y="1411"/>
                    <a:pt x="87" y="1923"/>
                    <a:pt x="87" y="1923"/>
                  </a:cubicBezTo>
                  <a:cubicBezTo>
                    <a:pt x="199" y="1921"/>
                    <a:pt x="199" y="1921"/>
                    <a:pt x="199" y="1921"/>
                  </a:cubicBezTo>
                  <a:cubicBezTo>
                    <a:pt x="175" y="1861"/>
                    <a:pt x="161" y="1796"/>
                    <a:pt x="161" y="1727"/>
                  </a:cubicBezTo>
                  <a:cubicBezTo>
                    <a:pt x="161" y="1444"/>
                    <a:pt x="391" y="1215"/>
                    <a:pt x="674" y="1215"/>
                  </a:cubicBezTo>
                  <a:cubicBezTo>
                    <a:pt x="957" y="1215"/>
                    <a:pt x="1186" y="1444"/>
                    <a:pt x="1186" y="1727"/>
                  </a:cubicBezTo>
                  <a:cubicBezTo>
                    <a:pt x="1186" y="1789"/>
                    <a:pt x="1175" y="1848"/>
                    <a:pt x="1155" y="1902"/>
                  </a:cubicBezTo>
                  <a:cubicBezTo>
                    <a:pt x="3196" y="1863"/>
                    <a:pt x="3196" y="1863"/>
                    <a:pt x="3196" y="1863"/>
                  </a:cubicBezTo>
                  <a:cubicBezTo>
                    <a:pt x="3177" y="1808"/>
                    <a:pt x="3167" y="1749"/>
                    <a:pt x="3167" y="1687"/>
                  </a:cubicBezTo>
                  <a:cubicBezTo>
                    <a:pt x="3167" y="1386"/>
                    <a:pt x="3410" y="1143"/>
                    <a:pt x="3711" y="1143"/>
                  </a:cubicBezTo>
                  <a:cubicBezTo>
                    <a:pt x="4011" y="1143"/>
                    <a:pt x="4255" y="1386"/>
                    <a:pt x="4255" y="1687"/>
                  </a:cubicBezTo>
                  <a:cubicBezTo>
                    <a:pt x="4255" y="1741"/>
                    <a:pt x="4247" y="1794"/>
                    <a:pt x="4232" y="1843"/>
                  </a:cubicBezTo>
                  <a:cubicBezTo>
                    <a:pt x="4289" y="1842"/>
                    <a:pt x="4289" y="1842"/>
                    <a:pt x="4289" y="1842"/>
                  </a:cubicBezTo>
                  <a:cubicBezTo>
                    <a:pt x="4289" y="1842"/>
                    <a:pt x="4396" y="1554"/>
                    <a:pt x="4322" y="1106"/>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2" name="Oval 270">
              <a:extLst>
                <a:ext uri="{FF2B5EF4-FFF2-40B4-BE49-F238E27FC236}">
                  <a16:creationId xmlns:a16="http://schemas.microsoft.com/office/drawing/2014/main" id="{9E8F61E1-FD5C-0940-37D4-02F56450B42B}"/>
                </a:ext>
              </a:extLst>
            </p:cNvPr>
            <p:cNvSpPr>
              <a:spLocks noChangeArrowheads="1"/>
            </p:cNvSpPr>
            <p:nvPr/>
          </p:nvSpPr>
          <p:spPr bwMode="auto">
            <a:xfrm>
              <a:off x="-15968663" y="4562475"/>
              <a:ext cx="2765425"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3" name="Oval 271">
              <a:extLst>
                <a:ext uri="{FF2B5EF4-FFF2-40B4-BE49-F238E27FC236}">
                  <a16:creationId xmlns:a16="http://schemas.microsoft.com/office/drawing/2014/main" id="{4AA30373-D3DD-2220-E125-4893AB38D1CD}"/>
                </a:ext>
              </a:extLst>
            </p:cNvPr>
            <p:cNvSpPr>
              <a:spLocks noChangeArrowheads="1"/>
            </p:cNvSpPr>
            <p:nvPr/>
          </p:nvSpPr>
          <p:spPr bwMode="auto">
            <a:xfrm>
              <a:off x="-6710363" y="4562475"/>
              <a:ext cx="2767012" cy="2768600"/>
            </a:xfrm>
            <a:prstGeom prst="ellipse">
              <a:avLst/>
            </a:pr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4" name="Oval 272">
              <a:extLst>
                <a:ext uri="{FF2B5EF4-FFF2-40B4-BE49-F238E27FC236}">
                  <a16:creationId xmlns:a16="http://schemas.microsoft.com/office/drawing/2014/main" id="{95C0ACD8-80F4-8ED8-8E08-F6F7C84C264A}"/>
                </a:ext>
              </a:extLst>
            </p:cNvPr>
            <p:cNvSpPr>
              <a:spLocks noChangeArrowheads="1"/>
            </p:cNvSpPr>
            <p:nvPr/>
          </p:nvSpPr>
          <p:spPr bwMode="auto">
            <a:xfrm>
              <a:off x="-5897563" y="5376863"/>
              <a:ext cx="1141412" cy="1141413"/>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5" name="Oval 273">
              <a:extLst>
                <a:ext uri="{FF2B5EF4-FFF2-40B4-BE49-F238E27FC236}">
                  <a16:creationId xmlns:a16="http://schemas.microsoft.com/office/drawing/2014/main" id="{9054D04D-E54C-43C9-57C9-6FCE51BD7452}"/>
                </a:ext>
              </a:extLst>
            </p:cNvPr>
            <p:cNvSpPr>
              <a:spLocks noChangeArrowheads="1"/>
            </p:cNvSpPr>
            <p:nvPr/>
          </p:nvSpPr>
          <p:spPr bwMode="auto">
            <a:xfrm>
              <a:off x="-15208250" y="5327650"/>
              <a:ext cx="1241425" cy="1241425"/>
            </a:xfrm>
            <a:prstGeom prst="ellipse">
              <a:avLst/>
            </a:prstGeom>
            <a:solidFill>
              <a:srgbClr val="A7A9AC"/>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6" name="Freeform 274">
              <a:extLst>
                <a:ext uri="{FF2B5EF4-FFF2-40B4-BE49-F238E27FC236}">
                  <a16:creationId xmlns:a16="http://schemas.microsoft.com/office/drawing/2014/main" id="{FE179F99-808D-2388-1B08-5DF6B06BB8E3}"/>
                </a:ext>
              </a:extLst>
            </p:cNvPr>
            <p:cNvSpPr>
              <a:spLocks/>
            </p:cNvSpPr>
            <p:nvPr/>
          </p:nvSpPr>
          <p:spPr bwMode="auto">
            <a:xfrm>
              <a:off x="-16348075" y="3856038"/>
              <a:ext cx="719137" cy="1092200"/>
            </a:xfrm>
            <a:custGeom>
              <a:avLst/>
              <a:gdLst>
                <a:gd name="T0" fmla="*/ 111 w 237"/>
                <a:gd name="T1" fmla="*/ 76 h 360"/>
                <a:gd name="T2" fmla="*/ 0 w 237"/>
                <a:gd name="T3" fmla="*/ 360 h 360"/>
                <a:gd name="T4" fmla="*/ 1 w 237"/>
                <a:gd name="T5" fmla="*/ 360 h 360"/>
                <a:gd name="T6" fmla="*/ 237 w 237"/>
                <a:gd name="T7" fmla="*/ 128 h 360"/>
                <a:gd name="T8" fmla="*/ 198 w 237"/>
                <a:gd name="T9" fmla="*/ 0 h 360"/>
                <a:gd name="T10" fmla="*/ 111 w 237"/>
                <a:gd name="T11" fmla="*/ 76 h 360"/>
              </a:gdLst>
              <a:ahLst/>
              <a:cxnLst>
                <a:cxn ang="0">
                  <a:pos x="T0" y="T1"/>
                </a:cxn>
                <a:cxn ang="0">
                  <a:pos x="T2" y="T3"/>
                </a:cxn>
                <a:cxn ang="0">
                  <a:pos x="T4" y="T5"/>
                </a:cxn>
                <a:cxn ang="0">
                  <a:pos x="T6" y="T7"/>
                </a:cxn>
                <a:cxn ang="0">
                  <a:pos x="T8" y="T9"/>
                </a:cxn>
                <a:cxn ang="0">
                  <a:pos x="T10" y="T11"/>
                </a:cxn>
              </a:cxnLst>
              <a:rect l="0" t="0" r="r" b="b"/>
              <a:pathLst>
                <a:path w="237" h="360">
                  <a:moveTo>
                    <a:pt x="111" y="76"/>
                  </a:moveTo>
                  <a:cubicBezTo>
                    <a:pt x="54" y="159"/>
                    <a:pt x="20" y="259"/>
                    <a:pt x="0" y="360"/>
                  </a:cubicBezTo>
                  <a:cubicBezTo>
                    <a:pt x="0" y="360"/>
                    <a:pt x="1" y="360"/>
                    <a:pt x="1" y="360"/>
                  </a:cubicBezTo>
                  <a:cubicBezTo>
                    <a:pt x="131" y="360"/>
                    <a:pt x="237" y="256"/>
                    <a:pt x="237" y="128"/>
                  </a:cubicBezTo>
                  <a:cubicBezTo>
                    <a:pt x="237" y="81"/>
                    <a:pt x="223" y="37"/>
                    <a:pt x="198" y="0"/>
                  </a:cubicBezTo>
                  <a:cubicBezTo>
                    <a:pt x="156" y="30"/>
                    <a:pt x="125" y="56"/>
                    <a:pt x="111" y="76"/>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7" name="Freeform 275">
              <a:extLst>
                <a:ext uri="{FF2B5EF4-FFF2-40B4-BE49-F238E27FC236}">
                  <a16:creationId xmlns:a16="http://schemas.microsoft.com/office/drawing/2014/main" id="{90C3A23F-ABBD-0EA3-1F0F-3E5289DEFF5E}"/>
                </a:ext>
              </a:extLst>
            </p:cNvPr>
            <p:cNvSpPr>
              <a:spLocks/>
            </p:cNvSpPr>
            <p:nvPr/>
          </p:nvSpPr>
          <p:spPr bwMode="auto">
            <a:xfrm>
              <a:off x="-16460787" y="5330825"/>
              <a:ext cx="446087" cy="1211263"/>
            </a:xfrm>
            <a:custGeom>
              <a:avLst/>
              <a:gdLst>
                <a:gd name="T0" fmla="*/ 143 w 147"/>
                <a:gd name="T1" fmla="*/ 397 h 399"/>
                <a:gd name="T2" fmla="*/ 105 w 147"/>
                <a:gd name="T3" fmla="*/ 203 h 399"/>
                <a:gd name="T4" fmla="*/ 147 w 147"/>
                <a:gd name="T5" fmla="*/ 1 h 399"/>
                <a:gd name="T6" fmla="*/ 19 w 147"/>
                <a:gd name="T7" fmla="*/ 0 h 399"/>
                <a:gd name="T8" fmla="*/ 31 w 147"/>
                <a:gd name="T9" fmla="*/ 399 h 399"/>
                <a:gd name="T10" fmla="*/ 143 w 147"/>
                <a:gd name="T11" fmla="*/ 397 h 399"/>
              </a:gdLst>
              <a:ahLst/>
              <a:cxnLst>
                <a:cxn ang="0">
                  <a:pos x="T0" y="T1"/>
                </a:cxn>
                <a:cxn ang="0">
                  <a:pos x="T2" y="T3"/>
                </a:cxn>
                <a:cxn ang="0">
                  <a:pos x="T4" y="T5"/>
                </a:cxn>
                <a:cxn ang="0">
                  <a:pos x="T6" y="T7"/>
                </a:cxn>
                <a:cxn ang="0">
                  <a:pos x="T8" y="T9"/>
                </a:cxn>
                <a:cxn ang="0">
                  <a:pos x="T10" y="T11"/>
                </a:cxn>
              </a:cxnLst>
              <a:rect l="0" t="0" r="r" b="b"/>
              <a:pathLst>
                <a:path w="147" h="399">
                  <a:moveTo>
                    <a:pt x="143" y="397"/>
                  </a:moveTo>
                  <a:cubicBezTo>
                    <a:pt x="119" y="337"/>
                    <a:pt x="105" y="272"/>
                    <a:pt x="105" y="203"/>
                  </a:cubicBezTo>
                  <a:cubicBezTo>
                    <a:pt x="105" y="131"/>
                    <a:pt x="120" y="63"/>
                    <a:pt x="147" y="1"/>
                  </a:cubicBezTo>
                  <a:cubicBezTo>
                    <a:pt x="94" y="0"/>
                    <a:pt x="51" y="0"/>
                    <a:pt x="19" y="0"/>
                  </a:cubicBezTo>
                  <a:cubicBezTo>
                    <a:pt x="0" y="213"/>
                    <a:pt x="31" y="399"/>
                    <a:pt x="31" y="399"/>
                  </a:cubicBezTo>
                  <a:lnTo>
                    <a:pt x="143" y="397"/>
                  </a:ln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8" name="Freeform 276">
              <a:extLst>
                <a:ext uri="{FF2B5EF4-FFF2-40B4-BE49-F238E27FC236}">
                  <a16:creationId xmlns:a16="http://schemas.microsoft.com/office/drawing/2014/main" id="{E307D688-3B92-7C88-1A20-D53577565C44}"/>
                </a:ext>
              </a:extLst>
            </p:cNvPr>
            <p:cNvSpPr>
              <a:spLocks/>
            </p:cNvSpPr>
            <p:nvPr/>
          </p:nvSpPr>
          <p:spPr bwMode="auto">
            <a:xfrm>
              <a:off x="-13154025" y="5257800"/>
              <a:ext cx="6229350" cy="1220788"/>
            </a:xfrm>
            <a:custGeom>
              <a:avLst/>
              <a:gdLst>
                <a:gd name="T0" fmla="*/ 0 w 2054"/>
                <a:gd name="T1" fmla="*/ 28 h 402"/>
                <a:gd name="T2" fmla="*/ 40 w 2054"/>
                <a:gd name="T3" fmla="*/ 227 h 402"/>
                <a:gd name="T4" fmla="*/ 9 w 2054"/>
                <a:gd name="T5" fmla="*/ 402 h 402"/>
                <a:gd name="T6" fmla="*/ 2050 w 2054"/>
                <a:gd name="T7" fmla="*/ 363 h 402"/>
                <a:gd name="T8" fmla="*/ 2021 w 2054"/>
                <a:gd name="T9" fmla="*/ 187 h 402"/>
                <a:gd name="T10" fmla="*/ 2054 w 2054"/>
                <a:gd name="T11" fmla="*/ 0 h 402"/>
                <a:gd name="T12" fmla="*/ 0 w 2054"/>
                <a:gd name="T13" fmla="*/ 28 h 402"/>
              </a:gdLst>
              <a:ahLst/>
              <a:cxnLst>
                <a:cxn ang="0">
                  <a:pos x="T0" y="T1"/>
                </a:cxn>
                <a:cxn ang="0">
                  <a:pos x="T2" y="T3"/>
                </a:cxn>
                <a:cxn ang="0">
                  <a:pos x="T4" y="T5"/>
                </a:cxn>
                <a:cxn ang="0">
                  <a:pos x="T6" y="T7"/>
                </a:cxn>
                <a:cxn ang="0">
                  <a:pos x="T8" y="T9"/>
                </a:cxn>
                <a:cxn ang="0">
                  <a:pos x="T10" y="T11"/>
                </a:cxn>
                <a:cxn ang="0">
                  <a:pos x="T12" y="T13"/>
                </a:cxn>
              </a:cxnLst>
              <a:rect l="0" t="0" r="r" b="b"/>
              <a:pathLst>
                <a:path w="2054" h="402">
                  <a:moveTo>
                    <a:pt x="0" y="28"/>
                  </a:moveTo>
                  <a:cubicBezTo>
                    <a:pt x="26" y="90"/>
                    <a:pt x="40" y="157"/>
                    <a:pt x="40" y="227"/>
                  </a:cubicBezTo>
                  <a:cubicBezTo>
                    <a:pt x="40" y="289"/>
                    <a:pt x="29" y="348"/>
                    <a:pt x="9" y="402"/>
                  </a:cubicBezTo>
                  <a:cubicBezTo>
                    <a:pt x="2050" y="363"/>
                    <a:pt x="2050" y="363"/>
                    <a:pt x="2050" y="363"/>
                  </a:cubicBezTo>
                  <a:cubicBezTo>
                    <a:pt x="2031" y="308"/>
                    <a:pt x="2021" y="249"/>
                    <a:pt x="2021" y="187"/>
                  </a:cubicBezTo>
                  <a:cubicBezTo>
                    <a:pt x="2021" y="121"/>
                    <a:pt x="2033" y="58"/>
                    <a:pt x="2054" y="0"/>
                  </a:cubicBezTo>
                  <a:cubicBezTo>
                    <a:pt x="1400" y="22"/>
                    <a:pt x="623" y="28"/>
                    <a:pt x="0" y="28"/>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9" name="Freeform 277">
              <a:extLst>
                <a:ext uri="{FF2B5EF4-FFF2-40B4-BE49-F238E27FC236}">
                  <a16:creationId xmlns:a16="http://schemas.microsoft.com/office/drawing/2014/main" id="{4E4C8745-5B6F-1F79-0A6B-76C2DC981741}"/>
                </a:ext>
              </a:extLst>
            </p:cNvPr>
            <p:cNvSpPr>
              <a:spLocks/>
            </p:cNvSpPr>
            <p:nvPr/>
          </p:nvSpPr>
          <p:spPr bwMode="auto">
            <a:xfrm>
              <a:off x="-3906838" y="5008563"/>
              <a:ext cx="463550" cy="1290638"/>
            </a:xfrm>
            <a:custGeom>
              <a:avLst/>
              <a:gdLst>
                <a:gd name="T0" fmla="*/ 0 w 153"/>
                <a:gd name="T1" fmla="*/ 21 h 425"/>
                <a:gd name="T2" fmla="*/ 60 w 153"/>
                <a:gd name="T3" fmla="*/ 269 h 425"/>
                <a:gd name="T4" fmla="*/ 37 w 153"/>
                <a:gd name="T5" fmla="*/ 425 h 425"/>
                <a:gd name="T6" fmla="*/ 94 w 153"/>
                <a:gd name="T7" fmla="*/ 424 h 425"/>
                <a:gd name="T8" fmla="*/ 153 w 153"/>
                <a:gd name="T9" fmla="*/ 0 h 425"/>
                <a:gd name="T10" fmla="*/ 0 w 153"/>
                <a:gd name="T11" fmla="*/ 21 h 425"/>
              </a:gdLst>
              <a:ahLst/>
              <a:cxnLst>
                <a:cxn ang="0">
                  <a:pos x="T0" y="T1"/>
                </a:cxn>
                <a:cxn ang="0">
                  <a:pos x="T2" y="T3"/>
                </a:cxn>
                <a:cxn ang="0">
                  <a:pos x="T4" y="T5"/>
                </a:cxn>
                <a:cxn ang="0">
                  <a:pos x="T6" y="T7"/>
                </a:cxn>
                <a:cxn ang="0">
                  <a:pos x="T8" y="T9"/>
                </a:cxn>
                <a:cxn ang="0">
                  <a:pos x="T10" y="T11"/>
                </a:cxn>
              </a:cxnLst>
              <a:rect l="0" t="0" r="r" b="b"/>
              <a:pathLst>
                <a:path w="153" h="425">
                  <a:moveTo>
                    <a:pt x="0" y="21"/>
                  </a:moveTo>
                  <a:cubicBezTo>
                    <a:pt x="38" y="95"/>
                    <a:pt x="60" y="179"/>
                    <a:pt x="60" y="269"/>
                  </a:cubicBezTo>
                  <a:cubicBezTo>
                    <a:pt x="60" y="323"/>
                    <a:pt x="52" y="376"/>
                    <a:pt x="37" y="425"/>
                  </a:cubicBezTo>
                  <a:cubicBezTo>
                    <a:pt x="94" y="424"/>
                    <a:pt x="94" y="424"/>
                    <a:pt x="94" y="424"/>
                  </a:cubicBezTo>
                  <a:cubicBezTo>
                    <a:pt x="94" y="424"/>
                    <a:pt x="153" y="265"/>
                    <a:pt x="153" y="0"/>
                  </a:cubicBezTo>
                  <a:cubicBezTo>
                    <a:pt x="109" y="7"/>
                    <a:pt x="57" y="14"/>
                    <a:pt x="0" y="21"/>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70" name="Freeform 278">
              <a:extLst>
                <a:ext uri="{FF2B5EF4-FFF2-40B4-BE49-F238E27FC236}">
                  <a16:creationId xmlns:a16="http://schemas.microsoft.com/office/drawing/2014/main" id="{E3E02C94-C672-FF7D-3AB2-19C688FFFB8A}"/>
                </a:ext>
              </a:extLst>
            </p:cNvPr>
            <p:cNvSpPr>
              <a:spLocks/>
            </p:cNvSpPr>
            <p:nvPr/>
          </p:nvSpPr>
          <p:spPr bwMode="auto">
            <a:xfrm>
              <a:off x="-3800475" y="3609975"/>
              <a:ext cx="323850" cy="773113"/>
            </a:xfrm>
            <a:custGeom>
              <a:avLst/>
              <a:gdLst>
                <a:gd name="T0" fmla="*/ 0 w 107"/>
                <a:gd name="T1" fmla="*/ 115 h 255"/>
                <a:gd name="T2" fmla="*/ 107 w 107"/>
                <a:gd name="T3" fmla="*/ 255 h 255"/>
                <a:gd name="T4" fmla="*/ 92 w 107"/>
                <a:gd name="T5" fmla="*/ 149 h 255"/>
                <a:gd name="T6" fmla="*/ 55 w 107"/>
                <a:gd name="T7" fmla="*/ 0 h 255"/>
                <a:gd name="T8" fmla="*/ 0 w 107"/>
                <a:gd name="T9" fmla="*/ 115 h 255"/>
              </a:gdLst>
              <a:ahLst/>
              <a:cxnLst>
                <a:cxn ang="0">
                  <a:pos x="T0" y="T1"/>
                </a:cxn>
                <a:cxn ang="0">
                  <a:pos x="T2" y="T3"/>
                </a:cxn>
                <a:cxn ang="0">
                  <a:pos x="T4" y="T5"/>
                </a:cxn>
                <a:cxn ang="0">
                  <a:pos x="T6" y="T7"/>
                </a:cxn>
                <a:cxn ang="0">
                  <a:pos x="T8" y="T9"/>
                </a:cxn>
              </a:cxnLst>
              <a:rect l="0" t="0" r="r" b="b"/>
              <a:pathLst>
                <a:path w="107" h="255">
                  <a:moveTo>
                    <a:pt x="0" y="115"/>
                  </a:moveTo>
                  <a:cubicBezTo>
                    <a:pt x="0" y="182"/>
                    <a:pt x="45" y="238"/>
                    <a:pt x="107" y="255"/>
                  </a:cubicBezTo>
                  <a:cubicBezTo>
                    <a:pt x="103" y="221"/>
                    <a:pt x="98" y="185"/>
                    <a:pt x="92" y="149"/>
                  </a:cubicBezTo>
                  <a:cubicBezTo>
                    <a:pt x="84" y="99"/>
                    <a:pt x="71" y="49"/>
                    <a:pt x="55" y="0"/>
                  </a:cubicBezTo>
                  <a:cubicBezTo>
                    <a:pt x="22" y="27"/>
                    <a:pt x="0" y="68"/>
                    <a:pt x="0" y="115"/>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71" name="Freeform 279">
              <a:extLst>
                <a:ext uri="{FF2B5EF4-FFF2-40B4-BE49-F238E27FC236}">
                  <a16:creationId xmlns:a16="http://schemas.microsoft.com/office/drawing/2014/main" id="{8F50896D-D89F-8335-2AD6-5AED1239FC8E}"/>
                </a:ext>
              </a:extLst>
            </p:cNvPr>
            <p:cNvSpPr>
              <a:spLocks/>
            </p:cNvSpPr>
            <p:nvPr/>
          </p:nvSpPr>
          <p:spPr bwMode="auto">
            <a:xfrm>
              <a:off x="-13293725" y="990600"/>
              <a:ext cx="8118475" cy="1927225"/>
            </a:xfrm>
            <a:custGeom>
              <a:avLst/>
              <a:gdLst>
                <a:gd name="T0" fmla="*/ 591 w 2677"/>
                <a:gd name="T1" fmla="*/ 105 h 635"/>
                <a:gd name="T2" fmla="*/ 0 w 2677"/>
                <a:gd name="T3" fmla="*/ 604 h 635"/>
                <a:gd name="T4" fmla="*/ 2677 w 2677"/>
                <a:gd name="T5" fmla="*/ 490 h 635"/>
                <a:gd name="T6" fmla="*/ 1938 w 2677"/>
                <a:gd name="T7" fmla="*/ 0 h 635"/>
                <a:gd name="T8" fmla="*/ 591 w 2677"/>
                <a:gd name="T9" fmla="*/ 105 h 635"/>
              </a:gdLst>
              <a:ahLst/>
              <a:cxnLst>
                <a:cxn ang="0">
                  <a:pos x="T0" y="T1"/>
                </a:cxn>
                <a:cxn ang="0">
                  <a:pos x="T2" y="T3"/>
                </a:cxn>
                <a:cxn ang="0">
                  <a:pos x="T4" y="T5"/>
                </a:cxn>
                <a:cxn ang="0">
                  <a:pos x="T6" y="T7"/>
                </a:cxn>
                <a:cxn ang="0">
                  <a:pos x="T8" y="T9"/>
                </a:cxn>
              </a:cxnLst>
              <a:rect l="0" t="0" r="r" b="b"/>
              <a:pathLst>
                <a:path w="2677" h="635">
                  <a:moveTo>
                    <a:pt x="591" y="105"/>
                  </a:moveTo>
                  <a:cubicBezTo>
                    <a:pt x="591" y="105"/>
                    <a:pt x="35" y="477"/>
                    <a:pt x="0" y="604"/>
                  </a:cubicBezTo>
                  <a:cubicBezTo>
                    <a:pt x="289" y="604"/>
                    <a:pt x="2257" y="635"/>
                    <a:pt x="2677" y="490"/>
                  </a:cubicBezTo>
                  <a:cubicBezTo>
                    <a:pt x="2532" y="324"/>
                    <a:pt x="2227" y="0"/>
                    <a:pt x="1938" y="0"/>
                  </a:cubicBezTo>
                  <a:cubicBezTo>
                    <a:pt x="1531" y="0"/>
                    <a:pt x="834" y="35"/>
                    <a:pt x="591" y="105"/>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72" name="Freeform 280">
              <a:extLst>
                <a:ext uri="{FF2B5EF4-FFF2-40B4-BE49-F238E27FC236}">
                  <a16:creationId xmlns:a16="http://schemas.microsoft.com/office/drawing/2014/main" id="{C8E538D5-7655-02AA-3CFB-53656DF70BF6}"/>
                </a:ext>
              </a:extLst>
            </p:cNvPr>
            <p:cNvSpPr>
              <a:spLocks/>
            </p:cNvSpPr>
            <p:nvPr/>
          </p:nvSpPr>
          <p:spPr bwMode="auto">
            <a:xfrm>
              <a:off x="-6315075" y="823913"/>
              <a:ext cx="1898650" cy="1392238"/>
            </a:xfrm>
            <a:custGeom>
              <a:avLst/>
              <a:gdLst>
                <a:gd name="T0" fmla="*/ 31 w 626"/>
                <a:gd name="T1" fmla="*/ 0 h 459"/>
                <a:gd name="T2" fmla="*/ 9 w 626"/>
                <a:gd name="T3" fmla="*/ 55 h 459"/>
                <a:gd name="T4" fmla="*/ 626 w 626"/>
                <a:gd name="T5" fmla="*/ 459 h 459"/>
                <a:gd name="T6" fmla="*/ 31 w 626"/>
                <a:gd name="T7" fmla="*/ 0 h 459"/>
              </a:gdLst>
              <a:ahLst/>
              <a:cxnLst>
                <a:cxn ang="0">
                  <a:pos x="T0" y="T1"/>
                </a:cxn>
                <a:cxn ang="0">
                  <a:pos x="T2" y="T3"/>
                </a:cxn>
                <a:cxn ang="0">
                  <a:pos x="T4" y="T5"/>
                </a:cxn>
                <a:cxn ang="0">
                  <a:pos x="T6" y="T7"/>
                </a:cxn>
              </a:cxnLst>
              <a:rect l="0" t="0" r="r" b="b"/>
              <a:pathLst>
                <a:path w="626" h="459">
                  <a:moveTo>
                    <a:pt x="31" y="0"/>
                  </a:moveTo>
                  <a:cubicBezTo>
                    <a:pt x="13" y="15"/>
                    <a:pt x="0" y="34"/>
                    <a:pt x="9" y="55"/>
                  </a:cubicBezTo>
                  <a:cubicBezTo>
                    <a:pt x="29" y="104"/>
                    <a:pt x="386" y="425"/>
                    <a:pt x="626" y="459"/>
                  </a:cubicBezTo>
                  <a:cubicBezTo>
                    <a:pt x="449" y="242"/>
                    <a:pt x="224" y="72"/>
                    <a:pt x="31" y="0"/>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73" name="Rectangle 281">
              <a:extLst>
                <a:ext uri="{FF2B5EF4-FFF2-40B4-BE49-F238E27FC236}">
                  <a16:creationId xmlns:a16="http://schemas.microsoft.com/office/drawing/2014/main" id="{DCE438EB-4424-A67E-123C-F2A73C3A8CCE}"/>
                </a:ext>
              </a:extLst>
            </p:cNvPr>
            <p:cNvSpPr>
              <a:spLocks noChangeArrowheads="1"/>
            </p:cNvSpPr>
            <p:nvPr/>
          </p:nvSpPr>
          <p:spPr bwMode="auto">
            <a:xfrm>
              <a:off x="-9153525" y="911225"/>
              <a:ext cx="53975" cy="2389188"/>
            </a:xfrm>
            <a:prstGeom prst="rect">
              <a:avLst/>
            </a:prstGeom>
            <a:solidFill>
              <a:schemeClr val="bg1">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474" name="Oval 17">
            <a:extLst>
              <a:ext uri="{FF2B5EF4-FFF2-40B4-BE49-F238E27FC236}">
                <a16:creationId xmlns:a16="http://schemas.microsoft.com/office/drawing/2014/main" id="{A98DE6F5-A8A6-CC12-6C31-5D7690003F88}"/>
              </a:ext>
            </a:extLst>
          </p:cNvPr>
          <p:cNvSpPr>
            <a:spLocks noChangeArrowheads="1"/>
          </p:cNvSpPr>
          <p:nvPr/>
        </p:nvSpPr>
        <p:spPr bwMode="auto">
          <a:xfrm>
            <a:off x="3589234" y="1224908"/>
            <a:ext cx="4999013" cy="5001344"/>
          </a:xfrm>
          <a:prstGeom prst="ellipse">
            <a:avLst/>
          </a:prstGeom>
          <a:noFill/>
          <a:ln w="47625" cap="flat">
            <a:solidFill>
              <a:srgbClr val="EFEFEF"/>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75" name="Freeform 29">
            <a:extLst>
              <a:ext uri="{FF2B5EF4-FFF2-40B4-BE49-F238E27FC236}">
                <a16:creationId xmlns:a16="http://schemas.microsoft.com/office/drawing/2014/main" id="{BCF71C70-C653-9445-C8D5-74C2FFDC14C5}"/>
              </a:ext>
            </a:extLst>
          </p:cNvPr>
          <p:cNvSpPr>
            <a:spLocks/>
          </p:cNvSpPr>
          <p:nvPr/>
        </p:nvSpPr>
        <p:spPr bwMode="auto">
          <a:xfrm>
            <a:off x="6661499" y="2060848"/>
            <a:ext cx="1174426" cy="474735"/>
          </a:xfrm>
          <a:custGeom>
            <a:avLst/>
            <a:gdLst>
              <a:gd name="T0" fmla="*/ 2006 w 2007"/>
              <a:gd name="T1" fmla="*/ 811 h 811"/>
              <a:gd name="T2" fmla="*/ 2007 w 2007"/>
              <a:gd name="T3" fmla="*/ 804 h 811"/>
              <a:gd name="T4" fmla="*/ 1558 w 2007"/>
              <a:gd name="T5" fmla="*/ 356 h 811"/>
              <a:gd name="T6" fmla="*/ 1545 w 2007"/>
              <a:gd name="T7" fmla="*/ 356 h 811"/>
              <a:gd name="T8" fmla="*/ 1110 w 2007"/>
              <a:gd name="T9" fmla="*/ 0 h 811"/>
              <a:gd name="T10" fmla="*/ 788 w 2007"/>
              <a:gd name="T11" fmla="*/ 138 h 811"/>
              <a:gd name="T12" fmla="*/ 340 w 2007"/>
              <a:gd name="T13" fmla="*/ 566 h 811"/>
              <a:gd name="T14" fmla="*/ 326 w 2007"/>
              <a:gd name="T15" fmla="*/ 566 h 811"/>
              <a:gd name="T16" fmla="*/ 0 w 2007"/>
              <a:gd name="T17" fmla="*/ 811 h 811"/>
              <a:gd name="T18" fmla="*/ 2006 w 2007"/>
              <a:gd name="T1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7" h="811">
                <a:moveTo>
                  <a:pt x="2006" y="811"/>
                </a:moveTo>
                <a:cubicBezTo>
                  <a:pt x="2006" y="808"/>
                  <a:pt x="2007" y="806"/>
                  <a:pt x="2007" y="804"/>
                </a:cubicBezTo>
                <a:cubicBezTo>
                  <a:pt x="2007" y="556"/>
                  <a:pt x="1806" y="356"/>
                  <a:pt x="1558" y="356"/>
                </a:cubicBezTo>
                <a:cubicBezTo>
                  <a:pt x="1554" y="356"/>
                  <a:pt x="1550" y="356"/>
                  <a:pt x="1545" y="356"/>
                </a:cubicBezTo>
                <a:cubicBezTo>
                  <a:pt x="1504" y="153"/>
                  <a:pt x="1325" y="0"/>
                  <a:pt x="1110" y="0"/>
                </a:cubicBezTo>
                <a:cubicBezTo>
                  <a:pt x="983" y="0"/>
                  <a:pt x="869" y="53"/>
                  <a:pt x="788" y="138"/>
                </a:cubicBezTo>
                <a:cubicBezTo>
                  <a:pt x="566" y="178"/>
                  <a:pt x="389" y="348"/>
                  <a:pt x="340" y="566"/>
                </a:cubicBezTo>
                <a:cubicBezTo>
                  <a:pt x="335" y="566"/>
                  <a:pt x="331" y="566"/>
                  <a:pt x="326" y="566"/>
                </a:cubicBezTo>
                <a:cubicBezTo>
                  <a:pt x="171" y="566"/>
                  <a:pt x="41" y="669"/>
                  <a:pt x="0" y="811"/>
                </a:cubicBezTo>
                <a:lnTo>
                  <a:pt x="2006" y="811"/>
                </a:lnTo>
                <a:close/>
              </a:path>
            </a:pathLst>
          </a:custGeom>
          <a:solidFill>
            <a:schemeClr val="bg1"/>
          </a:solidFill>
          <a:ln w="9525">
            <a:noFill/>
            <a:round/>
            <a:headEnd/>
            <a:tailEnd/>
          </a:ln>
          <a:effectLst>
            <a:outerShdw blurRad="139700" dist="114300" dir="5220000" sx="97000" sy="97000" algn="tl" rotWithShape="0">
              <a:prstClr val="black">
                <a:alpha val="36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476" name="TextBox 475">
            <a:extLst>
              <a:ext uri="{FF2B5EF4-FFF2-40B4-BE49-F238E27FC236}">
                <a16:creationId xmlns:a16="http://schemas.microsoft.com/office/drawing/2014/main" id="{628DC7F5-2181-0498-449E-6FC6A5020BE8}"/>
              </a:ext>
            </a:extLst>
          </p:cNvPr>
          <p:cNvSpPr txBox="1"/>
          <p:nvPr/>
        </p:nvSpPr>
        <p:spPr>
          <a:xfrm>
            <a:off x="8941606" y="2562870"/>
            <a:ext cx="3250393" cy="2308324"/>
          </a:xfrm>
          <a:prstGeom prst="rect">
            <a:avLst/>
          </a:prstGeom>
          <a:noFill/>
        </p:spPr>
        <p:txBody>
          <a:bodyPr wrap="square">
            <a:spAutoFit/>
          </a:bodyPr>
          <a:lstStyle/>
          <a:p>
            <a:r>
              <a:rPr lang="en-US" b="1" dirty="0"/>
              <a:t>Autonomous Driving:</a:t>
            </a:r>
            <a:br>
              <a:rPr lang="en-US" dirty="0"/>
            </a:br>
            <a:r>
              <a:rPr lang="en-US" dirty="0"/>
              <a:t>The cloud provides real-time traffic information, map data, and surrounding environment information to autonomous vehicles, helping them operate safely and efficiently.</a:t>
            </a:r>
          </a:p>
          <a:p>
            <a:endParaRPr lang="en-KR" dirty="0"/>
          </a:p>
        </p:txBody>
      </p:sp>
      <p:sp>
        <p:nvSpPr>
          <p:cNvPr id="478" name="Graphic 54">
            <a:extLst>
              <a:ext uri="{FF2B5EF4-FFF2-40B4-BE49-F238E27FC236}">
                <a16:creationId xmlns:a16="http://schemas.microsoft.com/office/drawing/2014/main" id="{F7CEC632-95B7-F103-183E-A18C4E837838}"/>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29538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Enhancing Personal Productivity with the Cloud</a:t>
            </a:r>
          </a:p>
        </p:txBody>
      </p:sp>
      <p:sp>
        <p:nvSpPr>
          <p:cNvPr id="3" name="TextBox 2">
            <a:extLst>
              <a:ext uri="{FF2B5EF4-FFF2-40B4-BE49-F238E27FC236}">
                <a16:creationId xmlns:a16="http://schemas.microsoft.com/office/drawing/2014/main" id="{202A9059-13A0-CCF8-67A1-BAE7DAFBA1AB}"/>
              </a:ext>
            </a:extLst>
          </p:cNvPr>
          <p:cNvSpPr txBox="1"/>
          <p:nvPr/>
        </p:nvSpPr>
        <p:spPr>
          <a:xfrm>
            <a:off x="-41671" y="-2439882"/>
            <a:ext cx="11638415" cy="923330"/>
          </a:xfrm>
          <a:prstGeom prst="rect">
            <a:avLst/>
          </a:prstGeom>
          <a:noFill/>
        </p:spPr>
        <p:txBody>
          <a:bodyPr wrap="square">
            <a:spAutoFit/>
          </a:bodyPr>
          <a:lstStyle/>
          <a:p>
            <a:r>
              <a:rPr lang="en-US" b="1" dirty="0"/>
              <a:t>:</a:t>
            </a:r>
            <a:endParaRPr lang="en-US" dirty="0"/>
          </a:p>
          <a:p>
            <a:r>
              <a:rPr lang="en-US" b="1" dirty="0"/>
              <a:t>:</a:t>
            </a:r>
          </a:p>
          <a:p>
            <a:r>
              <a:rPr lang="en-US" b="1" dirty="0"/>
              <a:t>:</a:t>
            </a:r>
            <a:endParaRPr lang="en-US" dirty="0"/>
          </a:p>
        </p:txBody>
      </p:sp>
      <p:sp>
        <p:nvSpPr>
          <p:cNvPr id="2" name="Rectangle 1">
            <a:extLst>
              <a:ext uri="{FF2B5EF4-FFF2-40B4-BE49-F238E27FC236}">
                <a16:creationId xmlns:a16="http://schemas.microsoft.com/office/drawing/2014/main" id="{C327D0D0-3073-ADB4-CC59-F15B827ADD47}"/>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66" name="Rounded Rectangle 65">
            <a:extLst>
              <a:ext uri="{FF2B5EF4-FFF2-40B4-BE49-F238E27FC236}">
                <a16:creationId xmlns:a16="http://schemas.microsoft.com/office/drawing/2014/main" id="{CB5DB03E-4732-485B-688D-AD6CA49E40F7}"/>
              </a:ext>
            </a:extLst>
          </p:cNvPr>
          <p:cNvSpPr/>
          <p:nvPr/>
        </p:nvSpPr>
        <p:spPr>
          <a:xfrm>
            <a:off x="518556" y="3699039"/>
            <a:ext cx="914400" cy="914400"/>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01</a:t>
            </a:r>
          </a:p>
        </p:txBody>
      </p:sp>
      <p:sp>
        <p:nvSpPr>
          <p:cNvPr id="67" name="Rectangle 66">
            <a:extLst>
              <a:ext uri="{FF2B5EF4-FFF2-40B4-BE49-F238E27FC236}">
                <a16:creationId xmlns:a16="http://schemas.microsoft.com/office/drawing/2014/main" id="{57A73607-320D-EFC9-5706-A8B27B356E19}"/>
              </a:ext>
            </a:extLst>
          </p:cNvPr>
          <p:cNvSpPr/>
          <p:nvPr/>
        </p:nvSpPr>
        <p:spPr>
          <a:xfrm>
            <a:off x="518555" y="4785925"/>
            <a:ext cx="3449234" cy="1477328"/>
          </a:xfrm>
          <a:prstGeom prst="rect">
            <a:avLst/>
          </a:prstGeom>
        </p:spPr>
        <p:txBody>
          <a:bodyPr wrap="square">
            <a:spAutoFit/>
          </a:bodyPr>
          <a:lstStyle/>
          <a:p>
            <a:r>
              <a:rPr lang="en-US" dirty="0"/>
              <a:t>Cloud storage services allow you to securely store photos, documents, videos, etc., and easily access and share them anytime, anywhere.</a:t>
            </a:r>
          </a:p>
        </p:txBody>
      </p:sp>
      <p:sp>
        <p:nvSpPr>
          <p:cNvPr id="68" name="Rectangle 67">
            <a:extLst>
              <a:ext uri="{FF2B5EF4-FFF2-40B4-BE49-F238E27FC236}">
                <a16:creationId xmlns:a16="http://schemas.microsoft.com/office/drawing/2014/main" id="{182E6D2D-88B1-1967-14FB-51BEF04C4940}"/>
              </a:ext>
            </a:extLst>
          </p:cNvPr>
          <p:cNvSpPr/>
          <p:nvPr/>
        </p:nvSpPr>
        <p:spPr>
          <a:xfrm>
            <a:off x="1585355" y="3663552"/>
            <a:ext cx="1935679" cy="707886"/>
          </a:xfrm>
          <a:prstGeom prst="rect">
            <a:avLst/>
          </a:prstGeom>
        </p:spPr>
        <p:txBody>
          <a:bodyPr wrap="square">
            <a:spAutoFit/>
          </a:bodyPr>
          <a:lstStyle/>
          <a:p>
            <a:r>
              <a:rPr lang="en-US" sz="2000" b="1" dirty="0">
                <a:solidFill>
                  <a:srgbClr val="2E74B6"/>
                </a:solidFill>
              </a:rPr>
              <a:t>Data Storage Data Sharing</a:t>
            </a:r>
            <a:endParaRPr lang="en-US" sz="2000" spc="-150" dirty="0">
              <a:solidFill>
                <a:srgbClr val="2E74B6"/>
              </a:solidFill>
              <a:latin typeface="Arial" panose="020B0604020202020204" pitchFamily="34" charset="0"/>
              <a:cs typeface="Arial" panose="020B0604020202020204" pitchFamily="34" charset="0"/>
            </a:endParaRPr>
          </a:p>
        </p:txBody>
      </p:sp>
      <p:sp>
        <p:nvSpPr>
          <p:cNvPr id="69" name="Rounded Rectangle 68">
            <a:extLst>
              <a:ext uri="{FF2B5EF4-FFF2-40B4-BE49-F238E27FC236}">
                <a16:creationId xmlns:a16="http://schemas.microsoft.com/office/drawing/2014/main" id="{5906C86A-7B00-AFD0-7FD5-B689ADFF4032}"/>
              </a:ext>
            </a:extLst>
          </p:cNvPr>
          <p:cNvSpPr/>
          <p:nvPr/>
        </p:nvSpPr>
        <p:spPr>
          <a:xfrm>
            <a:off x="4469081" y="3699039"/>
            <a:ext cx="914400" cy="9144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02</a:t>
            </a:r>
          </a:p>
        </p:txBody>
      </p:sp>
      <p:sp>
        <p:nvSpPr>
          <p:cNvPr id="70" name="Rectangle 69">
            <a:extLst>
              <a:ext uri="{FF2B5EF4-FFF2-40B4-BE49-F238E27FC236}">
                <a16:creationId xmlns:a16="http://schemas.microsoft.com/office/drawing/2014/main" id="{C114D314-D24A-9FC8-5ABD-1C232A68F1D0}"/>
              </a:ext>
            </a:extLst>
          </p:cNvPr>
          <p:cNvSpPr/>
          <p:nvPr/>
        </p:nvSpPr>
        <p:spPr>
          <a:xfrm>
            <a:off x="4469081" y="4785925"/>
            <a:ext cx="3449234" cy="1477328"/>
          </a:xfrm>
          <a:prstGeom prst="rect">
            <a:avLst/>
          </a:prstGeom>
        </p:spPr>
        <p:txBody>
          <a:bodyPr wrap="square">
            <a:spAutoFit/>
          </a:bodyPr>
          <a:lstStyle/>
          <a:p>
            <a:r>
              <a:rPr lang="en-US" dirty="0"/>
              <a:t>Cloud-based collaboration tools enable multiple people to edit documents simultaneously, manage projects, and share ideas.</a:t>
            </a:r>
          </a:p>
        </p:txBody>
      </p:sp>
      <p:sp>
        <p:nvSpPr>
          <p:cNvPr id="71" name="Rectangle 70">
            <a:extLst>
              <a:ext uri="{FF2B5EF4-FFF2-40B4-BE49-F238E27FC236}">
                <a16:creationId xmlns:a16="http://schemas.microsoft.com/office/drawing/2014/main" id="{1BEF1F24-FF48-A158-EFA1-8DE9CFC34D8E}"/>
              </a:ext>
            </a:extLst>
          </p:cNvPr>
          <p:cNvSpPr/>
          <p:nvPr/>
        </p:nvSpPr>
        <p:spPr>
          <a:xfrm>
            <a:off x="5535880" y="3663552"/>
            <a:ext cx="1935679" cy="707886"/>
          </a:xfrm>
          <a:prstGeom prst="rect">
            <a:avLst/>
          </a:prstGeom>
        </p:spPr>
        <p:txBody>
          <a:bodyPr wrap="square">
            <a:spAutoFit/>
          </a:bodyPr>
          <a:lstStyle/>
          <a:p>
            <a:r>
              <a:rPr lang="en-US" sz="2000" b="1" dirty="0">
                <a:solidFill>
                  <a:srgbClr val="71AD47"/>
                </a:solidFill>
              </a:rPr>
              <a:t>Collaboration Tools</a:t>
            </a:r>
            <a:endParaRPr lang="en-US" sz="2000" spc="-150" dirty="0">
              <a:solidFill>
                <a:srgbClr val="71AD47"/>
              </a:solidFill>
              <a:latin typeface="Arial" panose="020B0604020202020204" pitchFamily="34" charset="0"/>
              <a:cs typeface="Arial" panose="020B0604020202020204" pitchFamily="34" charset="0"/>
            </a:endParaRPr>
          </a:p>
        </p:txBody>
      </p:sp>
      <p:sp>
        <p:nvSpPr>
          <p:cNvPr id="72" name="Rounded Rectangle 71">
            <a:extLst>
              <a:ext uri="{FF2B5EF4-FFF2-40B4-BE49-F238E27FC236}">
                <a16:creationId xmlns:a16="http://schemas.microsoft.com/office/drawing/2014/main" id="{06233AEC-6EEB-CC1A-BE58-B4C1F0A9262F}"/>
              </a:ext>
            </a:extLst>
          </p:cNvPr>
          <p:cNvSpPr/>
          <p:nvPr/>
        </p:nvSpPr>
        <p:spPr>
          <a:xfrm>
            <a:off x="8419606" y="3699039"/>
            <a:ext cx="914400"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03</a:t>
            </a:r>
          </a:p>
        </p:txBody>
      </p:sp>
      <p:sp>
        <p:nvSpPr>
          <p:cNvPr id="73" name="Rectangle 72">
            <a:extLst>
              <a:ext uri="{FF2B5EF4-FFF2-40B4-BE49-F238E27FC236}">
                <a16:creationId xmlns:a16="http://schemas.microsoft.com/office/drawing/2014/main" id="{176AF2EC-17BE-6717-180D-5E78F9AA47F9}"/>
              </a:ext>
            </a:extLst>
          </p:cNvPr>
          <p:cNvSpPr/>
          <p:nvPr/>
        </p:nvSpPr>
        <p:spPr>
          <a:xfrm>
            <a:off x="8419606" y="4785925"/>
            <a:ext cx="3772394" cy="1477328"/>
          </a:xfrm>
          <a:prstGeom prst="rect">
            <a:avLst/>
          </a:prstGeom>
        </p:spPr>
        <p:txBody>
          <a:bodyPr wrap="square">
            <a:spAutoFit/>
          </a:bodyPr>
          <a:lstStyle/>
          <a:p>
            <a:r>
              <a:rPr lang="en-US" dirty="0"/>
              <a:t>Cloud-based office programs allow you to work on documents, create spreadsheets, and make presentations on your smartphone or tablet PC.</a:t>
            </a:r>
          </a:p>
        </p:txBody>
      </p:sp>
      <p:sp>
        <p:nvSpPr>
          <p:cNvPr id="74" name="Rectangle 73">
            <a:extLst>
              <a:ext uri="{FF2B5EF4-FFF2-40B4-BE49-F238E27FC236}">
                <a16:creationId xmlns:a16="http://schemas.microsoft.com/office/drawing/2014/main" id="{43D7A056-F7FA-4A12-2A0C-68DE0F960A7F}"/>
              </a:ext>
            </a:extLst>
          </p:cNvPr>
          <p:cNvSpPr/>
          <p:nvPr/>
        </p:nvSpPr>
        <p:spPr>
          <a:xfrm>
            <a:off x="9486405" y="3663552"/>
            <a:ext cx="1935679" cy="400110"/>
          </a:xfrm>
          <a:prstGeom prst="rect">
            <a:avLst/>
          </a:prstGeom>
        </p:spPr>
        <p:txBody>
          <a:bodyPr wrap="square">
            <a:spAutoFit/>
          </a:bodyPr>
          <a:lstStyle/>
          <a:p>
            <a:r>
              <a:rPr lang="en-US" sz="2000" b="1" dirty="0">
                <a:solidFill>
                  <a:srgbClr val="4472C4"/>
                </a:solidFill>
              </a:rPr>
              <a:t>Mobile Office</a:t>
            </a:r>
            <a:endParaRPr lang="en-US" sz="2000" spc="-150" dirty="0">
              <a:solidFill>
                <a:srgbClr val="4472C4"/>
              </a:solidFill>
              <a:latin typeface="Arial" panose="020B0604020202020204" pitchFamily="34" charset="0"/>
              <a:cs typeface="Arial" panose="020B0604020202020204" pitchFamily="34" charset="0"/>
            </a:endParaRPr>
          </a:p>
        </p:txBody>
      </p:sp>
      <p:sp>
        <p:nvSpPr>
          <p:cNvPr id="77" name="Graphic 54">
            <a:extLst>
              <a:ext uri="{FF2B5EF4-FFF2-40B4-BE49-F238E27FC236}">
                <a16:creationId xmlns:a16="http://schemas.microsoft.com/office/drawing/2014/main" id="{2FF7E427-0D4C-78DD-21DA-2FEC1CD1E5F9}"/>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79" name="Rectangle 78">
            <a:extLst>
              <a:ext uri="{FF2B5EF4-FFF2-40B4-BE49-F238E27FC236}">
                <a16:creationId xmlns:a16="http://schemas.microsoft.com/office/drawing/2014/main" id="{25B4EB4C-F9DD-3CF7-CD24-DFD418BFE358}"/>
              </a:ext>
            </a:extLst>
          </p:cNvPr>
          <p:cNvSpPr/>
          <p:nvPr/>
        </p:nvSpPr>
        <p:spPr>
          <a:xfrm>
            <a:off x="51855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80" name="Rectangle 79">
            <a:extLst>
              <a:ext uri="{FF2B5EF4-FFF2-40B4-BE49-F238E27FC236}">
                <a16:creationId xmlns:a16="http://schemas.microsoft.com/office/drawing/2014/main" id="{61B1750E-600A-04EF-72F6-1FA9AFC6548E}"/>
              </a:ext>
            </a:extLst>
          </p:cNvPr>
          <p:cNvSpPr/>
          <p:nvPr/>
        </p:nvSpPr>
        <p:spPr>
          <a:xfrm>
            <a:off x="445096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81" name="Rectangle 80">
            <a:extLst>
              <a:ext uri="{FF2B5EF4-FFF2-40B4-BE49-F238E27FC236}">
                <a16:creationId xmlns:a16="http://schemas.microsoft.com/office/drawing/2014/main" id="{CA8B4E16-DF25-B244-1AB4-6AF05F8D02D1}"/>
              </a:ext>
            </a:extLst>
          </p:cNvPr>
          <p:cNvSpPr/>
          <p:nvPr/>
        </p:nvSpPr>
        <p:spPr>
          <a:xfrm>
            <a:off x="838337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739447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79B0AFC2-FD15-37B8-BEA8-71739CC3B0C4}"/>
              </a:ext>
            </a:extLst>
          </p:cNvPr>
          <p:cNvSpPr/>
          <p:nvPr/>
        </p:nvSpPr>
        <p:spPr>
          <a:xfrm>
            <a:off x="-13252" y="4198305"/>
            <a:ext cx="5483932" cy="2672947"/>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
        <p:nvSpPr>
          <p:cNvPr id="4" name="Graphic 14">
            <a:extLst>
              <a:ext uri="{FF2B5EF4-FFF2-40B4-BE49-F238E27FC236}">
                <a16:creationId xmlns:a16="http://schemas.microsoft.com/office/drawing/2014/main" id="{B99B975B-1DD6-58B2-D49E-C3A1DB6CA6ED}"/>
              </a:ext>
            </a:extLst>
          </p:cNvPr>
          <p:cNvSpPr/>
          <p:nvPr/>
        </p:nvSpPr>
        <p:spPr>
          <a:xfrm>
            <a:off x="4497657" y="2462081"/>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grpSp>
        <p:nvGrpSpPr>
          <p:cNvPr id="5" name="Graphic 8">
            <a:extLst>
              <a:ext uri="{FF2B5EF4-FFF2-40B4-BE49-F238E27FC236}">
                <a16:creationId xmlns:a16="http://schemas.microsoft.com/office/drawing/2014/main" id="{68877E9B-1EC6-DFC9-DB09-784C03710391}"/>
              </a:ext>
            </a:extLst>
          </p:cNvPr>
          <p:cNvGrpSpPr/>
          <p:nvPr/>
        </p:nvGrpSpPr>
        <p:grpSpPr>
          <a:xfrm>
            <a:off x="609600" y="1404972"/>
            <a:ext cx="2983202" cy="3170036"/>
            <a:chOff x="824541" y="1404972"/>
            <a:chExt cx="2983202" cy="3170036"/>
          </a:xfrm>
        </p:grpSpPr>
        <p:sp>
          <p:nvSpPr>
            <p:cNvPr id="6" name="Freeform: Shape 4">
              <a:extLst>
                <a:ext uri="{FF2B5EF4-FFF2-40B4-BE49-F238E27FC236}">
                  <a16:creationId xmlns:a16="http://schemas.microsoft.com/office/drawing/2014/main" id="{A320302F-BB4B-E179-9063-D673C6562042}"/>
                </a:ext>
              </a:extLst>
            </p:cNvPr>
            <p:cNvSpPr/>
            <p:nvPr/>
          </p:nvSpPr>
          <p:spPr>
            <a:xfrm>
              <a:off x="1409165" y="1600614"/>
              <a:ext cx="2398577" cy="2974394"/>
            </a:xfrm>
            <a:custGeom>
              <a:avLst/>
              <a:gdLst>
                <a:gd name="connsiteX0" fmla="*/ 2398578 w 2398577"/>
                <a:gd name="connsiteY0" fmla="*/ 1487197 h 2974394"/>
                <a:gd name="connsiteX1" fmla="*/ 1199665 w 2398577"/>
                <a:gd name="connsiteY1" fmla="*/ 2974394 h 2974394"/>
                <a:gd name="connsiteX2" fmla="*/ 0 w 2398577"/>
                <a:gd name="connsiteY2" fmla="*/ 1487197 h 2974394"/>
                <a:gd name="connsiteX3" fmla="*/ 1198913 w 2398577"/>
                <a:gd name="connsiteY3" fmla="*/ 0 h 2974394"/>
                <a:gd name="connsiteX4" fmla="*/ 2398578 w 2398577"/>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577" h="2974394">
                  <a:moveTo>
                    <a:pt x="2398578" y="1487197"/>
                  </a:moveTo>
                  <a:cubicBezTo>
                    <a:pt x="2398578" y="2308654"/>
                    <a:pt x="1861549" y="2974394"/>
                    <a:pt x="1199665" y="2974394"/>
                  </a:cubicBezTo>
                  <a:cubicBezTo>
                    <a:pt x="537781" y="2974394"/>
                    <a:pt x="0" y="2308654"/>
                    <a:pt x="0" y="1487197"/>
                  </a:cubicBezTo>
                  <a:cubicBezTo>
                    <a:pt x="0" y="665741"/>
                    <a:pt x="537029" y="0"/>
                    <a:pt x="1198913" y="0"/>
                  </a:cubicBezTo>
                  <a:cubicBezTo>
                    <a:pt x="1860797" y="0"/>
                    <a:pt x="2398578" y="665741"/>
                    <a:pt x="2398578" y="1487197"/>
                  </a:cubicBezTo>
                  <a:close/>
                </a:path>
              </a:pathLst>
            </a:custGeom>
            <a:solidFill>
              <a:schemeClr val="bg1">
                <a:lumMod val="85000"/>
              </a:schemeClr>
            </a:solidFill>
            <a:ln w="7510" cap="flat">
              <a:noFill/>
              <a:prstDash val="solid"/>
              <a:miter/>
            </a:ln>
          </p:spPr>
          <p:txBody>
            <a:bodyPr rtlCol="0" anchor="ctr"/>
            <a:lstStyle/>
            <a:p>
              <a:endParaRPr lang="pt-BR"/>
            </a:p>
          </p:txBody>
        </p:sp>
        <p:sp>
          <p:nvSpPr>
            <p:cNvPr id="7" name="Freeform: Shape 5">
              <a:extLst>
                <a:ext uri="{FF2B5EF4-FFF2-40B4-BE49-F238E27FC236}">
                  <a16:creationId xmlns:a16="http://schemas.microsoft.com/office/drawing/2014/main" id="{FD6C4BC6-C56C-2510-5656-73BCF0D68270}"/>
                </a:ext>
              </a:extLst>
            </p:cNvPr>
            <p:cNvSpPr/>
            <p:nvPr/>
          </p:nvSpPr>
          <p:spPr>
            <a:xfrm>
              <a:off x="1321165" y="1600614"/>
              <a:ext cx="2397825" cy="2974394"/>
            </a:xfrm>
            <a:custGeom>
              <a:avLst/>
              <a:gdLst>
                <a:gd name="connsiteX0" fmla="*/ 2397826 w 2397825"/>
                <a:gd name="connsiteY0" fmla="*/ 1487197 h 2974394"/>
                <a:gd name="connsiteX1" fmla="*/ 1198913 w 2397825"/>
                <a:gd name="connsiteY1" fmla="*/ 2974394 h 2974394"/>
                <a:gd name="connsiteX2" fmla="*/ 0 w 2397825"/>
                <a:gd name="connsiteY2" fmla="*/ 1487197 h 2974394"/>
                <a:gd name="connsiteX3" fmla="*/ 1198913 w 2397825"/>
                <a:gd name="connsiteY3" fmla="*/ 0 h 2974394"/>
                <a:gd name="connsiteX4" fmla="*/ 2397826 w 2397825"/>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5" h="2974394">
                  <a:moveTo>
                    <a:pt x="2397826" y="1487197"/>
                  </a:moveTo>
                  <a:cubicBezTo>
                    <a:pt x="2397826" y="2308553"/>
                    <a:pt x="1861054" y="2974394"/>
                    <a:pt x="1198913" y="2974394"/>
                  </a:cubicBezTo>
                  <a:cubicBezTo>
                    <a:pt x="536772" y="2974394"/>
                    <a:pt x="0" y="2308553"/>
                    <a:pt x="0" y="1487197"/>
                  </a:cubicBezTo>
                  <a:cubicBezTo>
                    <a:pt x="0" y="665841"/>
                    <a:pt x="536772" y="0"/>
                    <a:pt x="1198913" y="0"/>
                  </a:cubicBezTo>
                  <a:cubicBezTo>
                    <a:pt x="1861054" y="0"/>
                    <a:pt x="2397826" y="665841"/>
                    <a:pt x="2397826" y="1487197"/>
                  </a:cubicBezTo>
                  <a:close/>
                </a:path>
              </a:pathLst>
            </a:custGeom>
            <a:solidFill>
              <a:schemeClr val="bg1">
                <a:lumMod val="95000"/>
              </a:schemeClr>
            </a:solidFill>
            <a:ln w="7510" cap="flat">
              <a:noFill/>
              <a:prstDash val="solid"/>
              <a:miter/>
            </a:ln>
          </p:spPr>
          <p:txBody>
            <a:bodyPr rtlCol="0" anchor="ctr"/>
            <a:lstStyle/>
            <a:p>
              <a:endParaRPr lang="pt-BR"/>
            </a:p>
          </p:txBody>
        </p:sp>
        <p:sp>
          <p:nvSpPr>
            <p:cNvPr id="8" name="Freeform: Shape 7">
              <a:extLst>
                <a:ext uri="{FF2B5EF4-FFF2-40B4-BE49-F238E27FC236}">
                  <a16:creationId xmlns:a16="http://schemas.microsoft.com/office/drawing/2014/main" id="{0233EBF9-97E1-91AE-B0CD-2C0951EAAD63}"/>
                </a:ext>
              </a:extLst>
            </p:cNvPr>
            <p:cNvSpPr/>
            <p:nvPr/>
          </p:nvSpPr>
          <p:spPr>
            <a:xfrm>
              <a:off x="1721304" y="2097099"/>
              <a:ext cx="1597547" cy="1981424"/>
            </a:xfrm>
            <a:custGeom>
              <a:avLst/>
              <a:gdLst>
                <a:gd name="connsiteX0" fmla="*/ 1597548 w 1597547"/>
                <a:gd name="connsiteY0" fmla="*/ 990712 h 1981424"/>
                <a:gd name="connsiteX1" fmla="*/ 798774 w 1597547"/>
                <a:gd name="connsiteY1" fmla="*/ 1981425 h 1981424"/>
                <a:gd name="connsiteX2" fmla="*/ 0 w 1597547"/>
                <a:gd name="connsiteY2" fmla="*/ 990712 h 1981424"/>
                <a:gd name="connsiteX3" fmla="*/ 798774 w 1597547"/>
                <a:gd name="connsiteY3" fmla="*/ 0 h 1981424"/>
                <a:gd name="connsiteX4" fmla="*/ 1597548 w 1597547"/>
                <a:gd name="connsiteY4" fmla="*/ 990712 h 19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47" h="1981424">
                  <a:moveTo>
                    <a:pt x="1597548" y="990712"/>
                  </a:moveTo>
                  <a:cubicBezTo>
                    <a:pt x="1597548" y="1537868"/>
                    <a:pt x="1239925" y="1981425"/>
                    <a:pt x="798774" y="1981425"/>
                  </a:cubicBezTo>
                  <a:cubicBezTo>
                    <a:pt x="357623" y="1981425"/>
                    <a:pt x="0" y="1537868"/>
                    <a:pt x="0" y="990712"/>
                  </a:cubicBezTo>
                  <a:cubicBezTo>
                    <a:pt x="0" y="443557"/>
                    <a:pt x="357623" y="0"/>
                    <a:pt x="798774" y="0"/>
                  </a:cubicBezTo>
                  <a:cubicBezTo>
                    <a:pt x="1239925" y="0"/>
                    <a:pt x="1597548" y="443557"/>
                    <a:pt x="1597548" y="990712"/>
                  </a:cubicBezTo>
                  <a:close/>
                </a:path>
              </a:pathLst>
            </a:custGeom>
            <a:solidFill>
              <a:schemeClr val="accent1">
                <a:lumMod val="60000"/>
                <a:lumOff val="40000"/>
              </a:schemeClr>
            </a:solidFill>
            <a:ln w="7510" cap="flat">
              <a:noFill/>
              <a:prstDash val="solid"/>
              <a:miter/>
            </a:ln>
          </p:spPr>
          <p:txBody>
            <a:bodyPr rtlCol="0" anchor="ctr"/>
            <a:lstStyle/>
            <a:p>
              <a:endParaRPr lang="pt-BR"/>
            </a:p>
          </p:txBody>
        </p:sp>
        <p:sp>
          <p:nvSpPr>
            <p:cNvPr id="9" name="Freeform: Shape 9">
              <a:extLst>
                <a:ext uri="{FF2B5EF4-FFF2-40B4-BE49-F238E27FC236}">
                  <a16:creationId xmlns:a16="http://schemas.microsoft.com/office/drawing/2014/main" id="{A4FA1EEF-3B17-AC73-E97B-AE01653EC6F4}"/>
                </a:ext>
              </a:extLst>
            </p:cNvPr>
            <p:cNvSpPr/>
            <p:nvPr/>
          </p:nvSpPr>
          <p:spPr>
            <a:xfrm>
              <a:off x="2202674" y="2694385"/>
              <a:ext cx="634807" cy="786852"/>
            </a:xfrm>
            <a:custGeom>
              <a:avLst/>
              <a:gdLst>
                <a:gd name="connsiteX0" fmla="*/ 634807 w 634807"/>
                <a:gd name="connsiteY0" fmla="*/ 393426 h 786852"/>
                <a:gd name="connsiteX1" fmla="*/ 317404 w 634807"/>
                <a:gd name="connsiteY1" fmla="*/ 786853 h 786852"/>
                <a:gd name="connsiteX2" fmla="*/ 0 w 634807"/>
                <a:gd name="connsiteY2" fmla="*/ 393426 h 786852"/>
                <a:gd name="connsiteX3" fmla="*/ 317404 w 634807"/>
                <a:gd name="connsiteY3" fmla="*/ 0 h 786852"/>
                <a:gd name="connsiteX4" fmla="*/ 634807 w 634807"/>
                <a:gd name="connsiteY4" fmla="*/ 393426 h 78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807" h="786852">
                  <a:moveTo>
                    <a:pt x="634807" y="393426"/>
                  </a:moveTo>
                  <a:cubicBezTo>
                    <a:pt x="634807" y="610827"/>
                    <a:pt x="492652" y="786853"/>
                    <a:pt x="317404" y="786853"/>
                  </a:cubicBezTo>
                  <a:cubicBezTo>
                    <a:pt x="142155" y="786853"/>
                    <a:pt x="0" y="610827"/>
                    <a:pt x="0" y="393426"/>
                  </a:cubicBezTo>
                  <a:cubicBezTo>
                    <a:pt x="0" y="176026"/>
                    <a:pt x="142155" y="0"/>
                    <a:pt x="317404" y="0"/>
                  </a:cubicBezTo>
                  <a:cubicBezTo>
                    <a:pt x="492652" y="0"/>
                    <a:pt x="634807" y="176026"/>
                    <a:pt x="634807" y="393426"/>
                  </a:cubicBezTo>
                  <a:close/>
                </a:path>
              </a:pathLst>
            </a:custGeom>
            <a:solidFill>
              <a:srgbClr val="E4ECF4"/>
            </a:solidFill>
            <a:ln w="7510" cap="flat">
              <a:noFill/>
              <a:prstDash val="solid"/>
              <a:miter/>
            </a:ln>
          </p:spPr>
          <p:txBody>
            <a:bodyPr rtlCol="0" anchor="ctr"/>
            <a:lstStyle/>
            <a:p>
              <a:endParaRPr lang="pt-BR"/>
            </a:p>
          </p:txBody>
        </p:sp>
        <p:grpSp>
          <p:nvGrpSpPr>
            <p:cNvPr id="10" name="Graphic 8">
              <a:extLst>
                <a:ext uri="{FF2B5EF4-FFF2-40B4-BE49-F238E27FC236}">
                  <a16:creationId xmlns:a16="http://schemas.microsoft.com/office/drawing/2014/main" id="{FF3F5D44-3E0D-8D9C-A3E4-8DC6192095A6}"/>
                </a:ext>
              </a:extLst>
            </p:cNvPr>
            <p:cNvGrpSpPr/>
            <p:nvPr/>
          </p:nvGrpSpPr>
          <p:grpSpPr>
            <a:xfrm>
              <a:off x="824541" y="1404972"/>
              <a:ext cx="1814422" cy="1815282"/>
              <a:chOff x="824541" y="1404972"/>
              <a:chExt cx="1814422" cy="1815282"/>
            </a:xfrm>
          </p:grpSpPr>
          <p:sp>
            <p:nvSpPr>
              <p:cNvPr id="12" name="Freeform: Shape 15">
                <a:extLst>
                  <a:ext uri="{FF2B5EF4-FFF2-40B4-BE49-F238E27FC236}">
                    <a16:creationId xmlns:a16="http://schemas.microsoft.com/office/drawing/2014/main" id="{09649651-4B0E-5480-8651-D1AA486F7447}"/>
                  </a:ext>
                </a:extLst>
              </p:cNvPr>
              <p:cNvSpPr/>
              <p:nvPr/>
            </p:nvSpPr>
            <p:spPr>
              <a:xfrm>
                <a:off x="824541" y="1404972"/>
                <a:ext cx="312349" cy="312992"/>
              </a:xfrm>
              <a:custGeom>
                <a:avLst/>
                <a:gdLst>
                  <a:gd name="connsiteX0" fmla="*/ 296554 w 312349"/>
                  <a:gd name="connsiteY0" fmla="*/ 312241 h 312992"/>
                  <a:gd name="connsiteX1" fmla="*/ 307836 w 312349"/>
                  <a:gd name="connsiteY1" fmla="*/ 307727 h 312992"/>
                  <a:gd name="connsiteX2" fmla="*/ 312349 w 312349"/>
                  <a:gd name="connsiteY2" fmla="*/ 295691 h 312992"/>
                  <a:gd name="connsiteX3" fmla="*/ 293546 w 312349"/>
                  <a:gd name="connsiteY3" fmla="*/ 14350 h 312992"/>
                  <a:gd name="connsiteX4" fmla="*/ 276998 w 312349"/>
                  <a:gd name="connsiteY4" fmla="*/ 57 h 312992"/>
                  <a:gd name="connsiteX5" fmla="*/ 262708 w 312349"/>
                  <a:gd name="connsiteY5" fmla="*/ 16607 h 312992"/>
                  <a:gd name="connsiteX6" fmla="*/ 280007 w 312349"/>
                  <a:gd name="connsiteY6" fmla="*/ 279894 h 312992"/>
                  <a:gd name="connsiteX7" fmla="*/ 16758 w 312349"/>
                  <a:gd name="connsiteY7" fmla="*/ 262592 h 312992"/>
                  <a:gd name="connsiteX8" fmla="*/ 211 w 312349"/>
                  <a:gd name="connsiteY8" fmla="*/ 276885 h 312992"/>
                  <a:gd name="connsiteX9" fmla="*/ 13749 w 312349"/>
                  <a:gd name="connsiteY9" fmla="*/ 294187 h 312992"/>
                  <a:gd name="connsiteX10" fmla="*/ 295050 w 312349"/>
                  <a:gd name="connsiteY10" fmla="*/ 312993 h 312992"/>
                  <a:gd name="connsiteX11" fmla="*/ 296554 w 312349"/>
                  <a:gd name="connsiteY11" fmla="*/ 312241 h 31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9" h="312992">
                    <a:moveTo>
                      <a:pt x="296554" y="312241"/>
                    </a:moveTo>
                    <a:cubicBezTo>
                      <a:pt x="300315" y="312241"/>
                      <a:pt x="304828" y="310736"/>
                      <a:pt x="307836" y="307727"/>
                    </a:cubicBezTo>
                    <a:cubicBezTo>
                      <a:pt x="310845" y="304718"/>
                      <a:pt x="312349" y="300205"/>
                      <a:pt x="312349" y="295691"/>
                    </a:cubicBezTo>
                    <a:lnTo>
                      <a:pt x="293546" y="14350"/>
                    </a:lnTo>
                    <a:cubicBezTo>
                      <a:pt x="292793" y="6075"/>
                      <a:pt x="285272" y="-695"/>
                      <a:pt x="276998" y="57"/>
                    </a:cubicBezTo>
                    <a:cubicBezTo>
                      <a:pt x="268725" y="809"/>
                      <a:pt x="261956" y="8332"/>
                      <a:pt x="262708" y="16607"/>
                    </a:cubicBezTo>
                    <a:lnTo>
                      <a:pt x="280007" y="279894"/>
                    </a:lnTo>
                    <a:lnTo>
                      <a:pt x="16758" y="262592"/>
                    </a:lnTo>
                    <a:cubicBezTo>
                      <a:pt x="8484" y="261840"/>
                      <a:pt x="963" y="268610"/>
                      <a:pt x="211" y="276885"/>
                    </a:cubicBezTo>
                    <a:cubicBezTo>
                      <a:pt x="-1294" y="285912"/>
                      <a:pt x="5476" y="293434"/>
                      <a:pt x="13749" y="294187"/>
                    </a:cubicBezTo>
                    <a:lnTo>
                      <a:pt x="295050" y="312993"/>
                    </a:lnTo>
                    <a:cubicBezTo>
                      <a:pt x="295802" y="312241"/>
                      <a:pt x="295802" y="312241"/>
                      <a:pt x="296554"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3" name="Freeform: Shape 16">
                <a:extLst>
                  <a:ext uri="{FF2B5EF4-FFF2-40B4-BE49-F238E27FC236}">
                    <a16:creationId xmlns:a16="http://schemas.microsoft.com/office/drawing/2014/main" id="{CF03A2B0-432A-8FA2-1EDA-E8F23634161A}"/>
                  </a:ext>
                </a:extLst>
              </p:cNvPr>
              <p:cNvSpPr/>
              <p:nvPr/>
            </p:nvSpPr>
            <p:spPr>
              <a:xfrm>
                <a:off x="974371" y="1555422"/>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5649"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4" name="Freeform: Shape 17">
                <a:extLst>
                  <a:ext uri="{FF2B5EF4-FFF2-40B4-BE49-F238E27FC236}">
                    <a16:creationId xmlns:a16="http://schemas.microsoft.com/office/drawing/2014/main" id="{39A465D9-E11C-49F5-5734-5C028D4E94D6}"/>
                  </a:ext>
                </a:extLst>
              </p:cNvPr>
              <p:cNvSpPr/>
              <p:nvPr/>
            </p:nvSpPr>
            <p:spPr>
              <a:xfrm>
                <a:off x="1124047" y="1705120"/>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6401"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5" name="Freeform: Shape 18">
                <a:extLst>
                  <a:ext uri="{FF2B5EF4-FFF2-40B4-BE49-F238E27FC236}">
                    <a16:creationId xmlns:a16="http://schemas.microsoft.com/office/drawing/2014/main" id="{F5FC2FB3-CABD-C69B-2AF6-30A50424988E}"/>
                  </a:ext>
                </a:extLst>
              </p:cNvPr>
              <p:cNvSpPr/>
              <p:nvPr/>
            </p:nvSpPr>
            <p:spPr>
              <a:xfrm>
                <a:off x="1030838" y="1611146"/>
                <a:ext cx="1531359" cy="1532332"/>
              </a:xfrm>
              <a:custGeom>
                <a:avLst/>
                <a:gdLst>
                  <a:gd name="connsiteX0" fmla="*/ 1515564 w 1531359"/>
                  <a:gd name="connsiteY0" fmla="*/ 1532332 h 1532332"/>
                  <a:gd name="connsiteX1" fmla="*/ 1526846 w 1531359"/>
                  <a:gd name="connsiteY1" fmla="*/ 1527819 h 1532332"/>
                  <a:gd name="connsiteX2" fmla="*/ 1526846 w 1531359"/>
                  <a:gd name="connsiteY2" fmla="*/ 1506003 h 1532332"/>
                  <a:gd name="connsiteX3" fmla="*/ 26325 w 1531359"/>
                  <a:gd name="connsiteY3" fmla="*/ 4513 h 1532332"/>
                  <a:gd name="connsiteX4" fmla="*/ 4513 w 1531359"/>
                  <a:gd name="connsiteY4" fmla="*/ 4513 h 1532332"/>
                  <a:gd name="connsiteX5" fmla="*/ 4513 w 1531359"/>
                  <a:gd name="connsiteY5" fmla="*/ 26329 h 1532332"/>
                  <a:gd name="connsiteX6" fmla="*/ 1505034 w 1531359"/>
                  <a:gd name="connsiteY6" fmla="*/ 1527066 h 1532332"/>
                  <a:gd name="connsiteX7" fmla="*/ 1515564 w 1531359"/>
                  <a:gd name="connsiteY7" fmla="*/ 1532332 h 15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359" h="1532332">
                    <a:moveTo>
                      <a:pt x="1515564" y="1532332"/>
                    </a:moveTo>
                    <a:cubicBezTo>
                      <a:pt x="1519325" y="1532332"/>
                      <a:pt x="1523838" y="1530828"/>
                      <a:pt x="1526846" y="1527819"/>
                    </a:cubicBezTo>
                    <a:cubicBezTo>
                      <a:pt x="1532864" y="1521801"/>
                      <a:pt x="1532864" y="1512021"/>
                      <a:pt x="1526846" y="1506003"/>
                    </a:cubicBezTo>
                    <a:lnTo>
                      <a:pt x="26325" y="4513"/>
                    </a:lnTo>
                    <a:cubicBezTo>
                      <a:pt x="20308" y="-1504"/>
                      <a:pt x="10530" y="-1504"/>
                      <a:pt x="4513" y="4513"/>
                    </a:cubicBezTo>
                    <a:cubicBezTo>
                      <a:pt x="-1504" y="10531"/>
                      <a:pt x="-1504" y="20311"/>
                      <a:pt x="4513" y="26329"/>
                    </a:cubicBezTo>
                    <a:lnTo>
                      <a:pt x="1505034" y="1527066"/>
                    </a:lnTo>
                    <a:cubicBezTo>
                      <a:pt x="1508043" y="1530828"/>
                      <a:pt x="1511804" y="1532332"/>
                      <a:pt x="1515564" y="1532332"/>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6" name="Freeform: Shape 19">
                <a:extLst>
                  <a:ext uri="{FF2B5EF4-FFF2-40B4-BE49-F238E27FC236}">
                    <a16:creationId xmlns:a16="http://schemas.microsoft.com/office/drawing/2014/main" id="{E7ADE4F8-4D9A-BB7F-347C-7B8B9BB879E9}"/>
                  </a:ext>
                </a:extLst>
              </p:cNvPr>
              <p:cNvSpPr/>
              <p:nvPr/>
            </p:nvSpPr>
            <p:spPr>
              <a:xfrm>
                <a:off x="2069017" y="2650559"/>
                <a:ext cx="569946" cy="569695"/>
              </a:xfrm>
              <a:custGeom>
                <a:avLst/>
                <a:gdLst>
                  <a:gd name="connsiteX0" fmla="*/ 553352 w 569946"/>
                  <a:gd name="connsiteY0" fmla="*/ 295829 h 569695"/>
                  <a:gd name="connsiteX1" fmla="*/ 569899 w 569946"/>
                  <a:gd name="connsiteY1" fmla="*/ 551594 h 569695"/>
                  <a:gd name="connsiteX2" fmla="*/ 551848 w 569946"/>
                  <a:gd name="connsiteY2" fmla="*/ 569648 h 569695"/>
                  <a:gd name="connsiteX3" fmla="*/ 296120 w 569946"/>
                  <a:gd name="connsiteY3" fmla="*/ 553099 h 569695"/>
                  <a:gd name="connsiteX4" fmla="*/ 284837 w 569946"/>
                  <a:gd name="connsiteY4" fmla="*/ 547833 h 569695"/>
                  <a:gd name="connsiteX5" fmla="*/ 5041 w 569946"/>
                  <a:gd name="connsiteY5" fmla="*/ 267996 h 569695"/>
                  <a:gd name="connsiteX6" fmla="*/ 18580 w 569946"/>
                  <a:gd name="connsiteY6" fmla="*/ 238658 h 569695"/>
                  <a:gd name="connsiteX7" fmla="*/ 235196 w 569946"/>
                  <a:gd name="connsiteY7" fmla="*/ 252951 h 569695"/>
                  <a:gd name="connsiteX8" fmla="*/ 253248 w 569946"/>
                  <a:gd name="connsiteY8" fmla="*/ 234897 h 569695"/>
                  <a:gd name="connsiteX9" fmla="*/ 238957 w 569946"/>
                  <a:gd name="connsiteY9" fmla="*/ 18249 h 569695"/>
                  <a:gd name="connsiteX10" fmla="*/ 268290 w 569946"/>
                  <a:gd name="connsiteY10" fmla="*/ 4709 h 569695"/>
                  <a:gd name="connsiteX11" fmla="*/ 548087 w 569946"/>
                  <a:gd name="connsiteY11" fmla="*/ 284545 h 569695"/>
                  <a:gd name="connsiteX12" fmla="*/ 553352 w 569946"/>
                  <a:gd name="connsiteY12" fmla="*/ 295829 h 56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946" h="569695">
                    <a:moveTo>
                      <a:pt x="553352" y="295829"/>
                    </a:moveTo>
                    <a:lnTo>
                      <a:pt x="569899" y="551594"/>
                    </a:lnTo>
                    <a:cubicBezTo>
                      <a:pt x="570651" y="562126"/>
                      <a:pt x="562378" y="570400"/>
                      <a:pt x="551848" y="569648"/>
                    </a:cubicBezTo>
                    <a:lnTo>
                      <a:pt x="296120" y="553099"/>
                    </a:lnTo>
                    <a:cubicBezTo>
                      <a:pt x="292359" y="553099"/>
                      <a:pt x="287846" y="550842"/>
                      <a:pt x="284837" y="547833"/>
                    </a:cubicBezTo>
                    <a:lnTo>
                      <a:pt x="5041" y="267996"/>
                    </a:lnTo>
                    <a:cubicBezTo>
                      <a:pt x="-6241" y="256712"/>
                      <a:pt x="2785" y="237906"/>
                      <a:pt x="18580" y="238658"/>
                    </a:cubicBezTo>
                    <a:lnTo>
                      <a:pt x="235196" y="252951"/>
                    </a:lnTo>
                    <a:cubicBezTo>
                      <a:pt x="245726" y="253703"/>
                      <a:pt x="254000" y="245428"/>
                      <a:pt x="253248" y="234897"/>
                    </a:cubicBezTo>
                    <a:lnTo>
                      <a:pt x="238957" y="18249"/>
                    </a:lnTo>
                    <a:cubicBezTo>
                      <a:pt x="238205" y="2452"/>
                      <a:pt x="257008" y="-5823"/>
                      <a:pt x="268290" y="4709"/>
                    </a:cubicBezTo>
                    <a:lnTo>
                      <a:pt x="548087" y="284545"/>
                    </a:lnTo>
                    <a:cubicBezTo>
                      <a:pt x="551095" y="288307"/>
                      <a:pt x="552600" y="292068"/>
                      <a:pt x="553352" y="295829"/>
                    </a:cubicBezTo>
                    <a:close/>
                  </a:path>
                </a:pathLst>
              </a:custGeom>
              <a:solidFill>
                <a:schemeClr val="accent1">
                  <a:lumMod val="75000"/>
                </a:schemeClr>
              </a:solidFill>
              <a:ln w="7510" cap="flat">
                <a:noFill/>
                <a:prstDash val="solid"/>
                <a:miter/>
              </a:ln>
            </p:spPr>
            <p:txBody>
              <a:bodyPr rtlCol="0" anchor="ctr"/>
              <a:lstStyle/>
              <a:p>
                <a:endParaRPr lang="pt-BR"/>
              </a:p>
            </p:txBody>
          </p:sp>
        </p:grpSp>
        <p:sp>
          <p:nvSpPr>
            <p:cNvPr id="11" name="Freeform: Shape 20">
              <a:extLst>
                <a:ext uri="{FF2B5EF4-FFF2-40B4-BE49-F238E27FC236}">
                  <a16:creationId xmlns:a16="http://schemas.microsoft.com/office/drawing/2014/main" id="{B5864F4E-1B8D-E434-433F-3AE190481093}"/>
                </a:ext>
              </a:extLst>
            </p:cNvPr>
            <p:cNvSpPr/>
            <p:nvPr/>
          </p:nvSpPr>
          <p:spPr>
            <a:xfrm>
              <a:off x="3008217" y="1728497"/>
              <a:ext cx="711525" cy="2528310"/>
            </a:xfrm>
            <a:custGeom>
              <a:avLst/>
              <a:gdLst>
                <a:gd name="connsiteX0" fmla="*/ 0 w 711525"/>
                <a:gd name="connsiteY0" fmla="*/ 0 h 2528310"/>
                <a:gd name="connsiteX1" fmla="*/ 711526 w 711525"/>
                <a:gd name="connsiteY1" fmla="*/ 1359315 h 2528310"/>
                <a:gd name="connsiteX2" fmla="*/ 253472 w 711525"/>
                <a:gd name="connsiteY2" fmla="*/ 2528310 h 2528310"/>
              </a:gdLst>
              <a:ahLst/>
              <a:cxnLst>
                <a:cxn ang="0">
                  <a:pos x="connsiteX0" y="connsiteY0"/>
                </a:cxn>
                <a:cxn ang="0">
                  <a:pos x="connsiteX1" y="connsiteY1"/>
                </a:cxn>
                <a:cxn ang="0">
                  <a:pos x="connsiteX2" y="connsiteY2"/>
                </a:cxn>
              </a:cxnLst>
              <a:rect l="l" t="t" r="r" b="b"/>
              <a:pathLst>
                <a:path w="711525" h="2528310">
                  <a:moveTo>
                    <a:pt x="0" y="0"/>
                  </a:moveTo>
                  <a:cubicBezTo>
                    <a:pt x="418943" y="231693"/>
                    <a:pt x="711526" y="753002"/>
                    <a:pt x="711526" y="1359315"/>
                  </a:cubicBezTo>
                  <a:cubicBezTo>
                    <a:pt x="711526" y="1833232"/>
                    <a:pt x="532516" y="2255996"/>
                    <a:pt x="253472" y="2528310"/>
                  </a:cubicBezTo>
                </a:path>
              </a:pathLst>
            </a:custGeom>
            <a:noFill/>
            <a:ln w="12700" cap="rnd">
              <a:solidFill>
                <a:schemeClr val="tx2">
                  <a:lumMod val="75000"/>
                </a:schemeClr>
              </a:solidFill>
              <a:prstDash val="solid"/>
              <a:miter/>
            </a:ln>
          </p:spPr>
          <p:txBody>
            <a:bodyPr rtlCol="0" anchor="ctr"/>
            <a:lstStyle/>
            <a:p>
              <a:endParaRPr lang="pt-BR"/>
            </a:p>
          </p:txBody>
        </p:sp>
      </p:gr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18" name="TextBox 17">
            <a:extLst>
              <a:ext uri="{FF2B5EF4-FFF2-40B4-BE49-F238E27FC236}">
                <a16:creationId xmlns:a16="http://schemas.microsoft.com/office/drawing/2014/main" id="{DDAD127B-82E5-57C0-161D-E02FF07A911D}"/>
              </a:ext>
            </a:extLst>
          </p:cNvPr>
          <p:cNvSpPr txBox="1"/>
          <p:nvPr/>
        </p:nvSpPr>
        <p:spPr>
          <a:xfrm>
            <a:off x="4706706" y="2320353"/>
            <a:ext cx="7159268"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Understand the concept and key terms of cloud computing</a:t>
            </a:r>
          </a:p>
        </p:txBody>
      </p:sp>
      <p:sp>
        <p:nvSpPr>
          <p:cNvPr id="19" name="Graphic 58">
            <a:extLst>
              <a:ext uri="{FF2B5EF4-FFF2-40B4-BE49-F238E27FC236}">
                <a16:creationId xmlns:a16="http://schemas.microsoft.com/office/drawing/2014/main" id="{813103C3-2C45-595A-83B7-EAC05BE79B55}"/>
              </a:ext>
            </a:extLst>
          </p:cNvPr>
          <p:cNvSpPr/>
          <p:nvPr/>
        </p:nvSpPr>
        <p:spPr>
          <a:xfrm>
            <a:off x="4497657" y="2949097"/>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sp>
        <p:nvSpPr>
          <p:cNvPr id="20" name="TextBox 19">
            <a:extLst>
              <a:ext uri="{FF2B5EF4-FFF2-40B4-BE49-F238E27FC236}">
                <a16:creationId xmlns:a16="http://schemas.microsoft.com/office/drawing/2014/main" id="{7BB93647-7D82-BF02-C409-F68A51715ACA}"/>
              </a:ext>
            </a:extLst>
          </p:cNvPr>
          <p:cNvSpPr txBox="1"/>
          <p:nvPr/>
        </p:nvSpPr>
        <p:spPr>
          <a:xfrm>
            <a:off x="4706706" y="2807369"/>
            <a:ext cx="6410345"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The advantages and applications of cloud computing</a:t>
            </a:r>
          </a:p>
        </p:txBody>
      </p:sp>
      <p:sp>
        <p:nvSpPr>
          <p:cNvPr id="23" name="TextBox 22">
            <a:extLst>
              <a:ext uri="{FF2B5EF4-FFF2-40B4-BE49-F238E27FC236}">
                <a16:creationId xmlns:a16="http://schemas.microsoft.com/office/drawing/2014/main" id="{F9CBE816-CD9F-290E-B89B-7DDE8F7D1413}"/>
              </a:ext>
            </a:extLst>
          </p:cNvPr>
          <p:cNvSpPr txBox="1"/>
          <p:nvPr/>
        </p:nvSpPr>
        <p:spPr>
          <a:xfrm>
            <a:off x="4353064" y="1716749"/>
            <a:ext cx="2074240" cy="461665"/>
          </a:xfrm>
          <a:prstGeom prst="rect">
            <a:avLst/>
          </a:prstGeom>
          <a:noFill/>
        </p:spPr>
        <p:txBody>
          <a:bodyPr wrap="square" rtlCol="0">
            <a:spAutoFit/>
          </a:bodyPr>
          <a:lstStyle/>
          <a:p>
            <a:r>
              <a:rPr lang="en-US" sz="2400" b="1" dirty="0">
                <a:solidFill>
                  <a:schemeClr val="accent1"/>
                </a:solidFill>
                <a:latin typeface="+mj-lt"/>
                <a:cs typeface="Segoe UI" panose="020B0502040204020203" pitchFamily="34" charset="0"/>
              </a:rPr>
              <a:t>Objectives</a:t>
            </a:r>
          </a:p>
        </p:txBody>
      </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Tree>
    <p:extLst>
      <p:ext uri="{BB962C8B-B14F-4D97-AF65-F5344CB8AC3E}">
        <p14:creationId xmlns:p14="http://schemas.microsoft.com/office/powerpoint/2010/main" val="3189330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Services in Your Daily Life</a:t>
            </a:r>
          </a:p>
        </p:txBody>
      </p:sp>
      <p:sp>
        <p:nvSpPr>
          <p:cNvPr id="2" name="Rectangle 1">
            <a:extLst>
              <a:ext uri="{FF2B5EF4-FFF2-40B4-BE49-F238E27FC236}">
                <a16:creationId xmlns:a16="http://schemas.microsoft.com/office/drawing/2014/main" id="{9BF90EFC-19E1-886F-1919-784846482042}"/>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21" name="Group 20">
            <a:extLst>
              <a:ext uri="{FF2B5EF4-FFF2-40B4-BE49-F238E27FC236}">
                <a16:creationId xmlns:a16="http://schemas.microsoft.com/office/drawing/2014/main" id="{A22F0EAB-9839-6094-4C7D-9134E19EF146}"/>
              </a:ext>
            </a:extLst>
          </p:cNvPr>
          <p:cNvGrpSpPr/>
          <p:nvPr/>
        </p:nvGrpSpPr>
        <p:grpSpPr>
          <a:xfrm>
            <a:off x="444261" y="1408393"/>
            <a:ext cx="6870940" cy="1195553"/>
            <a:chOff x="444261" y="1525123"/>
            <a:chExt cx="6870940" cy="1195553"/>
          </a:xfrm>
        </p:grpSpPr>
        <p:sp>
          <p:nvSpPr>
            <p:cNvPr id="5" name="Forma libre: forma 34">
              <a:extLst>
                <a:ext uri="{FF2B5EF4-FFF2-40B4-BE49-F238E27FC236}">
                  <a16:creationId xmlns:a16="http://schemas.microsoft.com/office/drawing/2014/main" id="{478B0EEF-0D36-1402-D123-E340364AE9BE}"/>
                </a:ext>
              </a:extLst>
            </p:cNvPr>
            <p:cNvSpPr>
              <a:spLocks noChangeAspect="1"/>
            </p:cNvSpPr>
            <p:nvPr/>
          </p:nvSpPr>
          <p:spPr>
            <a:xfrm>
              <a:off x="444261" y="1525123"/>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DEECF8"/>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7" name="CuadroTexto 36">
              <a:extLst>
                <a:ext uri="{FF2B5EF4-FFF2-40B4-BE49-F238E27FC236}">
                  <a16:creationId xmlns:a16="http://schemas.microsoft.com/office/drawing/2014/main" id="{1E00619F-4991-AE7A-3257-3E0945039931}"/>
                </a:ext>
              </a:extLst>
            </p:cNvPr>
            <p:cNvSpPr txBox="1"/>
            <p:nvPr/>
          </p:nvSpPr>
          <p:spPr>
            <a:xfrm>
              <a:off x="1587260" y="1525123"/>
              <a:ext cx="4035327" cy="369332"/>
            </a:xfrm>
            <a:prstGeom prst="rect">
              <a:avLst/>
            </a:prstGeom>
            <a:noFill/>
          </p:spPr>
          <p:txBody>
            <a:bodyPr wrap="square" rtlCol="0">
              <a:spAutoFit/>
            </a:bodyPr>
            <a:lstStyle/>
            <a:p>
              <a:r>
                <a:rPr lang="en-US" b="1" dirty="0"/>
                <a:t>Communication &amp; Socializing</a:t>
              </a:r>
            </a:p>
          </p:txBody>
        </p:sp>
        <p:sp>
          <p:nvSpPr>
            <p:cNvPr id="8" name="CuadroTexto 41">
              <a:extLst>
                <a:ext uri="{FF2B5EF4-FFF2-40B4-BE49-F238E27FC236}">
                  <a16:creationId xmlns:a16="http://schemas.microsoft.com/office/drawing/2014/main" id="{AB08B66C-4311-6276-250A-8842D758DB33}"/>
                </a:ext>
              </a:extLst>
            </p:cNvPr>
            <p:cNvSpPr txBox="1"/>
            <p:nvPr/>
          </p:nvSpPr>
          <p:spPr>
            <a:xfrm>
              <a:off x="1587261" y="1889679"/>
              <a:ext cx="5727940" cy="830997"/>
            </a:xfrm>
            <a:prstGeom prst="rect">
              <a:avLst/>
            </a:prstGeom>
            <a:noFill/>
          </p:spPr>
          <p:txBody>
            <a:bodyPr wrap="square" rtlCol="0">
              <a:spAutoFit/>
            </a:bodyPr>
            <a:lstStyle/>
            <a:p>
              <a:r>
                <a:rPr lang="en-US" sz="1600" dirty="0"/>
                <a:t>Email services like Gmail, Outlook</a:t>
              </a:r>
            </a:p>
            <a:p>
              <a:r>
                <a:rPr lang="en-US" sz="1600" dirty="0"/>
                <a:t>Social media platforms like Facebook, Instagram, Twitter</a:t>
              </a:r>
            </a:p>
            <a:p>
              <a:endParaRPr lang="en-US" sz="1600" dirty="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EF204316-F886-6234-A97A-D41AE70E43B4}"/>
              </a:ext>
            </a:extLst>
          </p:cNvPr>
          <p:cNvGrpSpPr/>
          <p:nvPr/>
        </p:nvGrpSpPr>
        <p:grpSpPr>
          <a:xfrm>
            <a:off x="444261" y="3132474"/>
            <a:ext cx="7046038" cy="1226330"/>
            <a:chOff x="444261" y="2828399"/>
            <a:chExt cx="7046038" cy="1226330"/>
          </a:xfrm>
        </p:grpSpPr>
        <p:sp>
          <p:nvSpPr>
            <p:cNvPr id="9" name="Forma libre: forma 47">
              <a:extLst>
                <a:ext uri="{FF2B5EF4-FFF2-40B4-BE49-F238E27FC236}">
                  <a16:creationId xmlns:a16="http://schemas.microsoft.com/office/drawing/2014/main" id="{BEC001B1-3EB7-1644-75C7-CD60669ACAF4}"/>
                </a:ext>
              </a:extLst>
            </p:cNvPr>
            <p:cNvSpPr>
              <a:spLocks noChangeAspect="1"/>
            </p:cNvSpPr>
            <p:nvPr/>
          </p:nvSpPr>
          <p:spPr>
            <a:xfrm>
              <a:off x="444261" y="2828399"/>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5B9BD5"/>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11" name="CuadroTexto 50">
              <a:extLst>
                <a:ext uri="{FF2B5EF4-FFF2-40B4-BE49-F238E27FC236}">
                  <a16:creationId xmlns:a16="http://schemas.microsoft.com/office/drawing/2014/main" id="{8C212A3B-D727-92D6-4B7F-C03F2D4B3504}"/>
                </a:ext>
              </a:extLst>
            </p:cNvPr>
            <p:cNvSpPr txBox="1"/>
            <p:nvPr/>
          </p:nvSpPr>
          <p:spPr>
            <a:xfrm>
              <a:off x="1587261" y="2828399"/>
              <a:ext cx="2424446" cy="369332"/>
            </a:xfrm>
            <a:prstGeom prst="rect">
              <a:avLst/>
            </a:prstGeom>
            <a:noFill/>
          </p:spPr>
          <p:txBody>
            <a:bodyPr wrap="square" rtlCol="0">
              <a:spAutoFit/>
            </a:bodyPr>
            <a:lstStyle/>
            <a:p>
              <a:r>
                <a:rPr lang="en-US" b="1" dirty="0"/>
                <a:t>Entertainment</a:t>
              </a:r>
            </a:p>
          </p:txBody>
        </p:sp>
        <p:sp>
          <p:nvSpPr>
            <p:cNvPr id="12" name="CuadroTexto 51">
              <a:extLst>
                <a:ext uri="{FF2B5EF4-FFF2-40B4-BE49-F238E27FC236}">
                  <a16:creationId xmlns:a16="http://schemas.microsoft.com/office/drawing/2014/main" id="{D1ECD006-BA5B-7F8B-65E3-96F10D782E09}"/>
                </a:ext>
              </a:extLst>
            </p:cNvPr>
            <p:cNvSpPr txBox="1"/>
            <p:nvPr/>
          </p:nvSpPr>
          <p:spPr>
            <a:xfrm>
              <a:off x="1587261" y="3192955"/>
              <a:ext cx="5903038" cy="861774"/>
            </a:xfrm>
            <a:prstGeom prst="rect">
              <a:avLst/>
            </a:prstGeom>
            <a:noFill/>
          </p:spPr>
          <p:txBody>
            <a:bodyPr wrap="square" rtlCol="0">
              <a:spAutoFit/>
            </a:bodyPr>
            <a:lstStyle/>
            <a:p>
              <a:r>
                <a:rPr lang="en-US" sz="1600" dirty="0"/>
                <a:t>Music streaming services like Spotify, Apple Music</a:t>
              </a:r>
            </a:p>
            <a:p>
              <a:r>
                <a:rPr lang="en-US" sz="1600" dirty="0"/>
                <a:t>Video streaming services like Netflix, YouTube</a:t>
              </a:r>
            </a:p>
            <a:p>
              <a:r>
                <a:rPr lang="en-US" sz="1600" dirty="0"/>
                <a:t>Online gaming platforms</a:t>
              </a:r>
            </a:p>
          </p:txBody>
        </p:sp>
      </p:grpSp>
      <p:grpSp>
        <p:nvGrpSpPr>
          <p:cNvPr id="19" name="Group 18">
            <a:extLst>
              <a:ext uri="{FF2B5EF4-FFF2-40B4-BE49-F238E27FC236}">
                <a16:creationId xmlns:a16="http://schemas.microsoft.com/office/drawing/2014/main" id="{5DD29F2F-1AFF-DB24-924D-4905A87D0BFC}"/>
              </a:ext>
            </a:extLst>
          </p:cNvPr>
          <p:cNvGrpSpPr/>
          <p:nvPr/>
        </p:nvGrpSpPr>
        <p:grpSpPr>
          <a:xfrm>
            <a:off x="444261" y="4887332"/>
            <a:ext cx="10929023" cy="1253669"/>
            <a:chOff x="444261" y="4186941"/>
            <a:chExt cx="10929023" cy="1253669"/>
          </a:xfrm>
        </p:grpSpPr>
        <p:sp>
          <p:nvSpPr>
            <p:cNvPr id="13" name="Forma libre: forma 53">
              <a:extLst>
                <a:ext uri="{FF2B5EF4-FFF2-40B4-BE49-F238E27FC236}">
                  <a16:creationId xmlns:a16="http://schemas.microsoft.com/office/drawing/2014/main" id="{86D042D2-4D7F-8F74-6C0F-BE4E5C96FDC8}"/>
                </a:ext>
              </a:extLst>
            </p:cNvPr>
            <p:cNvSpPr>
              <a:spLocks noChangeAspect="1"/>
            </p:cNvSpPr>
            <p:nvPr/>
          </p:nvSpPr>
          <p:spPr>
            <a:xfrm>
              <a:off x="444261" y="4186941"/>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386BA9"/>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15" name="CuadroTexto 58">
              <a:extLst>
                <a:ext uri="{FF2B5EF4-FFF2-40B4-BE49-F238E27FC236}">
                  <a16:creationId xmlns:a16="http://schemas.microsoft.com/office/drawing/2014/main" id="{9B2B0CDB-4EDB-9D9A-5E96-D9D31137A13B}"/>
                </a:ext>
              </a:extLst>
            </p:cNvPr>
            <p:cNvSpPr txBox="1"/>
            <p:nvPr/>
          </p:nvSpPr>
          <p:spPr>
            <a:xfrm>
              <a:off x="1587261" y="4186941"/>
              <a:ext cx="4035326" cy="369332"/>
            </a:xfrm>
            <a:prstGeom prst="rect">
              <a:avLst/>
            </a:prstGeom>
            <a:noFill/>
          </p:spPr>
          <p:txBody>
            <a:bodyPr wrap="square" rtlCol="0">
              <a:spAutoFit/>
            </a:bodyPr>
            <a:lstStyle/>
            <a:p>
              <a:r>
                <a:rPr lang="en-US" b="1" dirty="0"/>
                <a:t>Productivity &amp; Collaboration</a:t>
              </a:r>
              <a:endParaRPr lang="en-US" dirty="0"/>
            </a:p>
          </p:txBody>
        </p:sp>
        <p:sp>
          <p:nvSpPr>
            <p:cNvPr id="17" name="TextBox 16">
              <a:extLst>
                <a:ext uri="{FF2B5EF4-FFF2-40B4-BE49-F238E27FC236}">
                  <a16:creationId xmlns:a16="http://schemas.microsoft.com/office/drawing/2014/main" id="{ED5BA085-CD3D-5D74-B6B7-6E6EF709050B}"/>
                </a:ext>
              </a:extLst>
            </p:cNvPr>
            <p:cNvSpPr txBox="1"/>
            <p:nvPr/>
          </p:nvSpPr>
          <p:spPr>
            <a:xfrm>
              <a:off x="1587260" y="4609613"/>
              <a:ext cx="9786024" cy="830997"/>
            </a:xfrm>
            <a:prstGeom prst="rect">
              <a:avLst/>
            </a:prstGeom>
            <a:noFill/>
          </p:spPr>
          <p:txBody>
            <a:bodyPr wrap="square">
              <a:spAutoFit/>
            </a:bodyPr>
            <a:lstStyle/>
            <a:p>
              <a:r>
                <a:rPr lang="en-US" sz="1600" dirty="0"/>
                <a:t>Cloud storage services like Google Drive, Dropbox</a:t>
              </a:r>
            </a:p>
            <a:p>
              <a:r>
                <a:rPr lang="en-US" sz="1600" dirty="0"/>
                <a:t>Online office suites like Google Docs, Microsoft 365</a:t>
              </a:r>
            </a:p>
            <a:p>
              <a:r>
                <a:rPr lang="en-US" sz="1600" dirty="0"/>
                <a:t>Project management tools like Trello, Asana</a:t>
              </a:r>
              <a:endParaRPr lang="en-KR" sz="1600" dirty="0"/>
            </a:p>
          </p:txBody>
        </p:sp>
      </p:grpSp>
      <p:sp>
        <p:nvSpPr>
          <p:cNvPr id="23" name="Graphic 54">
            <a:extLst>
              <a:ext uri="{FF2B5EF4-FFF2-40B4-BE49-F238E27FC236}">
                <a16:creationId xmlns:a16="http://schemas.microsoft.com/office/drawing/2014/main" id="{886698AE-ED10-FC42-FACF-9A8D92AD82F3}"/>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6" name="Group 25">
            <a:extLst>
              <a:ext uri="{FF2B5EF4-FFF2-40B4-BE49-F238E27FC236}">
                <a16:creationId xmlns:a16="http://schemas.microsoft.com/office/drawing/2014/main" id="{48929547-2E6F-A113-C2B4-3DC7EA2D66A1}"/>
              </a:ext>
            </a:extLst>
          </p:cNvPr>
          <p:cNvGrpSpPr/>
          <p:nvPr/>
        </p:nvGrpSpPr>
        <p:grpSpPr>
          <a:xfrm>
            <a:off x="10073828" y="4855702"/>
            <a:ext cx="2118172" cy="2002298"/>
            <a:chOff x="10073828" y="4855702"/>
            <a:chExt cx="2118172" cy="2002298"/>
          </a:xfrm>
        </p:grpSpPr>
        <p:grpSp>
          <p:nvGrpSpPr>
            <p:cNvPr id="27" name="Grupo 74">
              <a:extLst>
                <a:ext uri="{FF2B5EF4-FFF2-40B4-BE49-F238E27FC236}">
                  <a16:creationId xmlns:a16="http://schemas.microsoft.com/office/drawing/2014/main" id="{DECE0347-66C6-BD77-2BCF-08D9E1F13CB9}"/>
                </a:ext>
              </a:extLst>
            </p:cNvPr>
            <p:cNvGrpSpPr/>
            <p:nvPr/>
          </p:nvGrpSpPr>
          <p:grpSpPr>
            <a:xfrm>
              <a:off x="10073828" y="4855702"/>
              <a:ext cx="2118172" cy="2002298"/>
              <a:chOff x="10748008" y="5493002"/>
              <a:chExt cx="1443991" cy="1364998"/>
            </a:xfrm>
          </p:grpSpPr>
          <p:sp>
            <p:nvSpPr>
              <p:cNvPr id="29" name="Forma libre: forma 32">
                <a:extLst>
                  <a:ext uri="{FF2B5EF4-FFF2-40B4-BE49-F238E27FC236}">
                    <a16:creationId xmlns:a16="http://schemas.microsoft.com/office/drawing/2014/main" id="{54E3E893-2357-9BF9-6408-7C1F098B5C7D}"/>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30" name="Gráfico 73">
                <a:extLst>
                  <a:ext uri="{FF2B5EF4-FFF2-40B4-BE49-F238E27FC236}">
                    <a16:creationId xmlns:a16="http://schemas.microsoft.com/office/drawing/2014/main" id="{5CC11C8D-3D28-A26A-A227-CFF792415888}"/>
                  </a:ext>
                </a:extLst>
              </p:cNvPr>
              <p:cNvGrpSpPr/>
              <p:nvPr/>
            </p:nvGrpSpPr>
            <p:grpSpPr>
              <a:xfrm>
                <a:off x="10748008" y="5493002"/>
                <a:ext cx="1443991" cy="1364998"/>
                <a:chOff x="7666726" y="4253229"/>
                <a:chExt cx="2176462" cy="2057400"/>
              </a:xfrm>
              <a:solidFill>
                <a:srgbClr val="658DC5"/>
              </a:solidFill>
            </p:grpSpPr>
            <p:sp>
              <p:nvSpPr>
                <p:cNvPr id="31" name="Forma libre: forma 34">
                  <a:extLst>
                    <a:ext uri="{FF2B5EF4-FFF2-40B4-BE49-F238E27FC236}">
                      <a16:creationId xmlns:a16="http://schemas.microsoft.com/office/drawing/2014/main" id="{6523F4A9-DD89-5094-D396-909732580DDB}"/>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2" name="Forma libre: forma 35">
                  <a:extLst>
                    <a:ext uri="{FF2B5EF4-FFF2-40B4-BE49-F238E27FC236}">
                      <a16:creationId xmlns:a16="http://schemas.microsoft.com/office/drawing/2014/main" id="{964B9B1C-5E97-302D-F5C8-6B1A27C107D3}"/>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3" name="Forma libre: forma 36">
                  <a:extLst>
                    <a:ext uri="{FF2B5EF4-FFF2-40B4-BE49-F238E27FC236}">
                      <a16:creationId xmlns:a16="http://schemas.microsoft.com/office/drawing/2014/main" id="{7B6A558D-D55A-CFDD-18E7-9C0A5B8A7904}"/>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4" name="Forma libre: forma 37">
                  <a:extLst>
                    <a:ext uri="{FF2B5EF4-FFF2-40B4-BE49-F238E27FC236}">
                      <a16:creationId xmlns:a16="http://schemas.microsoft.com/office/drawing/2014/main" id="{79FA551A-8598-14A4-1CB3-0C1A0585F63A}"/>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5" name="Forma libre: forma 38">
                  <a:extLst>
                    <a:ext uri="{FF2B5EF4-FFF2-40B4-BE49-F238E27FC236}">
                      <a16:creationId xmlns:a16="http://schemas.microsoft.com/office/drawing/2014/main" id="{9B0F611C-F099-F291-D1AB-8D4EFF40650C}"/>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6" name="Forma libre: forma 39">
                  <a:extLst>
                    <a:ext uri="{FF2B5EF4-FFF2-40B4-BE49-F238E27FC236}">
                      <a16:creationId xmlns:a16="http://schemas.microsoft.com/office/drawing/2014/main" id="{2132CEF5-8150-AD05-8FBF-5F5BDA65E65B}"/>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7" name="Forma libre: forma 40">
                  <a:extLst>
                    <a:ext uri="{FF2B5EF4-FFF2-40B4-BE49-F238E27FC236}">
                      <a16:creationId xmlns:a16="http://schemas.microsoft.com/office/drawing/2014/main" id="{B8F3E558-AB5A-A068-ABBB-49CF46641350}"/>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8" name="Forma libre: forma 41">
                  <a:extLst>
                    <a:ext uri="{FF2B5EF4-FFF2-40B4-BE49-F238E27FC236}">
                      <a16:creationId xmlns:a16="http://schemas.microsoft.com/office/drawing/2014/main" id="{6EEA712A-82CE-8434-BA53-A9E7D18AD739}"/>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9" name="Forma libre: forma 42">
                  <a:extLst>
                    <a:ext uri="{FF2B5EF4-FFF2-40B4-BE49-F238E27FC236}">
                      <a16:creationId xmlns:a16="http://schemas.microsoft.com/office/drawing/2014/main" id="{7AC2CA06-8C88-8A7F-4A63-4E56E2FD512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0" name="Forma libre: forma 43">
                  <a:extLst>
                    <a:ext uri="{FF2B5EF4-FFF2-40B4-BE49-F238E27FC236}">
                      <a16:creationId xmlns:a16="http://schemas.microsoft.com/office/drawing/2014/main" id="{032217B3-FFFB-473E-2B28-DA71E39FE983}"/>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1" name="Forma libre: forma 44">
                  <a:extLst>
                    <a:ext uri="{FF2B5EF4-FFF2-40B4-BE49-F238E27FC236}">
                      <a16:creationId xmlns:a16="http://schemas.microsoft.com/office/drawing/2014/main" id="{BF65456E-F835-417D-4117-91DCB90F6166}"/>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28" name="Graphic 27" descr="Cloud">
              <a:extLst>
                <a:ext uri="{FF2B5EF4-FFF2-40B4-BE49-F238E27FC236}">
                  <a16:creationId xmlns:a16="http://schemas.microsoft.com/office/drawing/2014/main" id="{A182565A-F8C6-C708-5897-AB75710B0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Tree>
    <p:extLst>
      <p:ext uri="{BB962C8B-B14F-4D97-AF65-F5344CB8AC3E}">
        <p14:creationId xmlns:p14="http://schemas.microsoft.com/office/powerpoint/2010/main" val="30882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Embrace the Cloud, Simplify Your Life</a:t>
            </a:r>
          </a:p>
        </p:txBody>
      </p:sp>
      <p:sp>
        <p:nvSpPr>
          <p:cNvPr id="2" name="Rectangle 1">
            <a:extLst>
              <a:ext uri="{FF2B5EF4-FFF2-40B4-BE49-F238E27FC236}">
                <a16:creationId xmlns:a16="http://schemas.microsoft.com/office/drawing/2014/main" id="{072BE3FC-3CD4-BE55-7F7D-566B8578B47C}"/>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4" name="Group 3">
            <a:extLst>
              <a:ext uri="{FF2B5EF4-FFF2-40B4-BE49-F238E27FC236}">
                <a16:creationId xmlns:a16="http://schemas.microsoft.com/office/drawing/2014/main" id="{097A876E-5DD6-A690-D61F-B655DE7F1237}"/>
              </a:ext>
            </a:extLst>
          </p:cNvPr>
          <p:cNvGrpSpPr/>
          <p:nvPr/>
        </p:nvGrpSpPr>
        <p:grpSpPr>
          <a:xfrm>
            <a:off x="444261" y="1408393"/>
            <a:ext cx="7701616" cy="1005840"/>
            <a:chOff x="444261" y="1525123"/>
            <a:chExt cx="7701616" cy="1005840"/>
          </a:xfrm>
        </p:grpSpPr>
        <p:sp>
          <p:nvSpPr>
            <p:cNvPr id="5" name="Forma libre: forma 34">
              <a:extLst>
                <a:ext uri="{FF2B5EF4-FFF2-40B4-BE49-F238E27FC236}">
                  <a16:creationId xmlns:a16="http://schemas.microsoft.com/office/drawing/2014/main" id="{9E9827E3-B644-B4D4-D594-FE6199217C67}"/>
                </a:ext>
              </a:extLst>
            </p:cNvPr>
            <p:cNvSpPr>
              <a:spLocks noChangeAspect="1"/>
            </p:cNvSpPr>
            <p:nvPr/>
          </p:nvSpPr>
          <p:spPr>
            <a:xfrm>
              <a:off x="444261" y="1525123"/>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DEECF8"/>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6" name="CuadroTexto 36">
              <a:extLst>
                <a:ext uri="{FF2B5EF4-FFF2-40B4-BE49-F238E27FC236}">
                  <a16:creationId xmlns:a16="http://schemas.microsoft.com/office/drawing/2014/main" id="{B61C10A1-9172-9350-EE18-90AE5FB3C51C}"/>
                </a:ext>
              </a:extLst>
            </p:cNvPr>
            <p:cNvSpPr txBox="1"/>
            <p:nvPr/>
          </p:nvSpPr>
          <p:spPr>
            <a:xfrm>
              <a:off x="1587260" y="1525123"/>
              <a:ext cx="4035327" cy="369332"/>
            </a:xfrm>
            <a:prstGeom prst="rect">
              <a:avLst/>
            </a:prstGeom>
            <a:noFill/>
          </p:spPr>
          <p:txBody>
            <a:bodyPr wrap="square" rtlCol="0">
              <a:spAutoFit/>
            </a:bodyPr>
            <a:lstStyle/>
            <a:p>
              <a:r>
                <a:rPr lang="en-US" b="1" dirty="0"/>
                <a:t>Automatic Backups</a:t>
              </a:r>
            </a:p>
          </p:txBody>
        </p:sp>
        <p:sp>
          <p:nvSpPr>
            <p:cNvPr id="7" name="CuadroTexto 41">
              <a:extLst>
                <a:ext uri="{FF2B5EF4-FFF2-40B4-BE49-F238E27FC236}">
                  <a16:creationId xmlns:a16="http://schemas.microsoft.com/office/drawing/2014/main" id="{11D385B6-325A-94DE-393F-4BA8CF66EFDE}"/>
                </a:ext>
              </a:extLst>
            </p:cNvPr>
            <p:cNvSpPr txBox="1"/>
            <p:nvPr/>
          </p:nvSpPr>
          <p:spPr>
            <a:xfrm>
              <a:off x="1587260" y="1889679"/>
              <a:ext cx="6558617" cy="584775"/>
            </a:xfrm>
            <a:prstGeom prst="rect">
              <a:avLst/>
            </a:prstGeom>
            <a:noFill/>
          </p:spPr>
          <p:txBody>
            <a:bodyPr wrap="square" rtlCol="0">
              <a:spAutoFit/>
            </a:bodyPr>
            <a:lstStyle/>
            <a:p>
              <a:r>
                <a:rPr lang="en-US" sz="1600" dirty="0"/>
                <a:t>Protect your important data from loss or damage</a:t>
              </a:r>
            </a:p>
            <a:p>
              <a:r>
                <a:rPr lang="en-US" sz="1600" dirty="0"/>
                <a:t>No need to worry about manual backups or external hard drives</a:t>
              </a:r>
              <a:endParaRPr lang="en-US" sz="1600" dirty="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51A715D2-294C-9F34-D1E7-8118864A86A6}"/>
              </a:ext>
            </a:extLst>
          </p:cNvPr>
          <p:cNvGrpSpPr/>
          <p:nvPr/>
        </p:nvGrpSpPr>
        <p:grpSpPr>
          <a:xfrm>
            <a:off x="444261" y="3132474"/>
            <a:ext cx="9263943" cy="1005840"/>
            <a:chOff x="444261" y="2828399"/>
            <a:chExt cx="9263943" cy="1005840"/>
          </a:xfrm>
        </p:grpSpPr>
        <p:sp>
          <p:nvSpPr>
            <p:cNvPr id="9" name="Forma libre: forma 47">
              <a:extLst>
                <a:ext uri="{FF2B5EF4-FFF2-40B4-BE49-F238E27FC236}">
                  <a16:creationId xmlns:a16="http://schemas.microsoft.com/office/drawing/2014/main" id="{E78FC3AA-CEFF-7C69-DBBC-9BA8FC4F058D}"/>
                </a:ext>
              </a:extLst>
            </p:cNvPr>
            <p:cNvSpPr>
              <a:spLocks noChangeAspect="1"/>
            </p:cNvSpPr>
            <p:nvPr/>
          </p:nvSpPr>
          <p:spPr>
            <a:xfrm>
              <a:off x="444261" y="2828399"/>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5B9BD5"/>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10" name="CuadroTexto 50">
              <a:extLst>
                <a:ext uri="{FF2B5EF4-FFF2-40B4-BE49-F238E27FC236}">
                  <a16:creationId xmlns:a16="http://schemas.microsoft.com/office/drawing/2014/main" id="{EE111AA7-67A2-249F-1A4A-6324EF847BF4}"/>
                </a:ext>
              </a:extLst>
            </p:cNvPr>
            <p:cNvSpPr txBox="1"/>
            <p:nvPr/>
          </p:nvSpPr>
          <p:spPr>
            <a:xfrm>
              <a:off x="1587261" y="2828399"/>
              <a:ext cx="3354390" cy="369332"/>
            </a:xfrm>
            <a:prstGeom prst="rect">
              <a:avLst/>
            </a:prstGeom>
            <a:noFill/>
          </p:spPr>
          <p:txBody>
            <a:bodyPr wrap="square" rtlCol="0">
              <a:spAutoFit/>
            </a:bodyPr>
            <a:lstStyle/>
            <a:p>
              <a:r>
                <a:rPr lang="en-US" b="1" dirty="0"/>
                <a:t>Easy Access to Information</a:t>
              </a:r>
            </a:p>
          </p:txBody>
        </p:sp>
        <p:sp>
          <p:nvSpPr>
            <p:cNvPr id="11" name="CuadroTexto 51">
              <a:extLst>
                <a:ext uri="{FF2B5EF4-FFF2-40B4-BE49-F238E27FC236}">
                  <a16:creationId xmlns:a16="http://schemas.microsoft.com/office/drawing/2014/main" id="{0A83262C-520B-A68F-597B-F790BF1CEAD4}"/>
                </a:ext>
              </a:extLst>
            </p:cNvPr>
            <p:cNvSpPr txBox="1"/>
            <p:nvPr/>
          </p:nvSpPr>
          <p:spPr>
            <a:xfrm>
              <a:off x="1587260" y="3192955"/>
              <a:ext cx="8120944" cy="584775"/>
            </a:xfrm>
            <a:prstGeom prst="rect">
              <a:avLst/>
            </a:prstGeom>
            <a:noFill/>
          </p:spPr>
          <p:txBody>
            <a:bodyPr wrap="square" rtlCol="0">
              <a:spAutoFit/>
            </a:bodyPr>
            <a:lstStyle/>
            <a:p>
              <a:r>
                <a:rPr lang="en-US" sz="1600" dirty="0"/>
                <a:t>Find what you need quickly with powerful search capabilities</a:t>
              </a:r>
            </a:p>
            <a:p>
              <a:r>
                <a:rPr lang="en-US" sz="1600" dirty="0"/>
                <a:t>Stay organized with cloud-based calendars, notes, and reminders</a:t>
              </a:r>
            </a:p>
          </p:txBody>
        </p:sp>
      </p:grpSp>
      <p:grpSp>
        <p:nvGrpSpPr>
          <p:cNvPr id="12" name="Group 11">
            <a:extLst>
              <a:ext uri="{FF2B5EF4-FFF2-40B4-BE49-F238E27FC236}">
                <a16:creationId xmlns:a16="http://schemas.microsoft.com/office/drawing/2014/main" id="{BFB65A84-E911-3ECB-39E1-09CB7B78A597}"/>
              </a:ext>
            </a:extLst>
          </p:cNvPr>
          <p:cNvGrpSpPr/>
          <p:nvPr/>
        </p:nvGrpSpPr>
        <p:grpSpPr>
          <a:xfrm>
            <a:off x="444261" y="4887332"/>
            <a:ext cx="10929023" cy="1007447"/>
            <a:chOff x="444261" y="4186941"/>
            <a:chExt cx="10929023" cy="1007447"/>
          </a:xfrm>
        </p:grpSpPr>
        <p:sp>
          <p:nvSpPr>
            <p:cNvPr id="13" name="Forma libre: forma 53">
              <a:extLst>
                <a:ext uri="{FF2B5EF4-FFF2-40B4-BE49-F238E27FC236}">
                  <a16:creationId xmlns:a16="http://schemas.microsoft.com/office/drawing/2014/main" id="{798FD8AA-25B3-E00B-BA47-0942ED412986}"/>
                </a:ext>
              </a:extLst>
            </p:cNvPr>
            <p:cNvSpPr>
              <a:spLocks noChangeAspect="1"/>
            </p:cNvSpPr>
            <p:nvPr/>
          </p:nvSpPr>
          <p:spPr>
            <a:xfrm>
              <a:off x="444261" y="4186941"/>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386BA9"/>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14" name="CuadroTexto 58">
              <a:extLst>
                <a:ext uri="{FF2B5EF4-FFF2-40B4-BE49-F238E27FC236}">
                  <a16:creationId xmlns:a16="http://schemas.microsoft.com/office/drawing/2014/main" id="{A11502DB-B6B5-56C9-CCA5-9F5B9B517DDF}"/>
                </a:ext>
              </a:extLst>
            </p:cNvPr>
            <p:cNvSpPr txBox="1"/>
            <p:nvPr/>
          </p:nvSpPr>
          <p:spPr>
            <a:xfrm>
              <a:off x="1587261" y="4186941"/>
              <a:ext cx="4035326" cy="369332"/>
            </a:xfrm>
            <a:prstGeom prst="rect">
              <a:avLst/>
            </a:prstGeom>
            <a:noFill/>
          </p:spPr>
          <p:txBody>
            <a:bodyPr wrap="square" rtlCol="0">
              <a:spAutoFit/>
            </a:bodyPr>
            <a:lstStyle/>
            <a:p>
              <a:r>
                <a:rPr lang="en-US" b="1" dirty="0"/>
                <a:t>Streamlined Entertainment</a:t>
              </a:r>
              <a:endParaRPr lang="en-US" dirty="0"/>
            </a:p>
          </p:txBody>
        </p:sp>
        <p:sp>
          <p:nvSpPr>
            <p:cNvPr id="15" name="TextBox 14">
              <a:extLst>
                <a:ext uri="{FF2B5EF4-FFF2-40B4-BE49-F238E27FC236}">
                  <a16:creationId xmlns:a16="http://schemas.microsoft.com/office/drawing/2014/main" id="{15301226-3C0A-27D8-1766-66CB9F27CF87}"/>
                </a:ext>
              </a:extLst>
            </p:cNvPr>
            <p:cNvSpPr txBox="1"/>
            <p:nvPr/>
          </p:nvSpPr>
          <p:spPr>
            <a:xfrm>
              <a:off x="1587260" y="4609613"/>
              <a:ext cx="9786024" cy="584775"/>
            </a:xfrm>
            <a:prstGeom prst="rect">
              <a:avLst/>
            </a:prstGeom>
            <a:noFill/>
          </p:spPr>
          <p:txBody>
            <a:bodyPr wrap="square">
              <a:spAutoFit/>
            </a:bodyPr>
            <a:lstStyle/>
            <a:p>
              <a:r>
                <a:rPr lang="en-US" sz="1600" dirty="0"/>
                <a:t>Access your favorite music, movies, and TV shows instantly</a:t>
              </a:r>
            </a:p>
            <a:p>
              <a:r>
                <a:rPr lang="en-US" sz="1600" dirty="0"/>
                <a:t>No need to download or store large files on your devices</a:t>
              </a:r>
            </a:p>
          </p:txBody>
        </p:sp>
      </p:grpSp>
      <p:grpSp>
        <p:nvGrpSpPr>
          <p:cNvPr id="16" name="Group 15">
            <a:extLst>
              <a:ext uri="{FF2B5EF4-FFF2-40B4-BE49-F238E27FC236}">
                <a16:creationId xmlns:a16="http://schemas.microsoft.com/office/drawing/2014/main" id="{9382DF8B-F5FF-609B-BEF0-1A9B0D85AE41}"/>
              </a:ext>
            </a:extLst>
          </p:cNvPr>
          <p:cNvGrpSpPr/>
          <p:nvPr/>
        </p:nvGrpSpPr>
        <p:grpSpPr>
          <a:xfrm>
            <a:off x="10073828" y="4855702"/>
            <a:ext cx="2118172" cy="2002298"/>
            <a:chOff x="10073828" y="4855702"/>
            <a:chExt cx="2118172" cy="2002298"/>
          </a:xfrm>
        </p:grpSpPr>
        <p:grpSp>
          <p:nvGrpSpPr>
            <p:cNvPr id="17" name="Grupo 74">
              <a:extLst>
                <a:ext uri="{FF2B5EF4-FFF2-40B4-BE49-F238E27FC236}">
                  <a16:creationId xmlns:a16="http://schemas.microsoft.com/office/drawing/2014/main" id="{F6F3E157-7F56-C91F-9D34-DC6DC0D6A7A8}"/>
                </a:ext>
              </a:extLst>
            </p:cNvPr>
            <p:cNvGrpSpPr/>
            <p:nvPr/>
          </p:nvGrpSpPr>
          <p:grpSpPr>
            <a:xfrm>
              <a:off x="10073828" y="4855702"/>
              <a:ext cx="2118172" cy="2002298"/>
              <a:chOff x="10748008" y="5493002"/>
              <a:chExt cx="1443991" cy="1364998"/>
            </a:xfrm>
          </p:grpSpPr>
          <p:sp>
            <p:nvSpPr>
              <p:cNvPr id="19" name="Forma libre: forma 32">
                <a:extLst>
                  <a:ext uri="{FF2B5EF4-FFF2-40B4-BE49-F238E27FC236}">
                    <a16:creationId xmlns:a16="http://schemas.microsoft.com/office/drawing/2014/main" id="{CA788875-F12B-39CB-E221-206FB07667FE}"/>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20" name="Gráfico 73">
                <a:extLst>
                  <a:ext uri="{FF2B5EF4-FFF2-40B4-BE49-F238E27FC236}">
                    <a16:creationId xmlns:a16="http://schemas.microsoft.com/office/drawing/2014/main" id="{7DA3D3F5-E61B-768D-787C-2B22E31A7E86}"/>
                  </a:ext>
                </a:extLst>
              </p:cNvPr>
              <p:cNvGrpSpPr/>
              <p:nvPr/>
            </p:nvGrpSpPr>
            <p:grpSpPr>
              <a:xfrm>
                <a:off x="10748008" y="5493002"/>
                <a:ext cx="1443991" cy="1364998"/>
                <a:chOff x="7666726" y="4253229"/>
                <a:chExt cx="2176462" cy="2057400"/>
              </a:xfrm>
              <a:solidFill>
                <a:srgbClr val="658DC5"/>
              </a:solidFill>
            </p:grpSpPr>
            <p:sp>
              <p:nvSpPr>
                <p:cNvPr id="21" name="Forma libre: forma 34">
                  <a:extLst>
                    <a:ext uri="{FF2B5EF4-FFF2-40B4-BE49-F238E27FC236}">
                      <a16:creationId xmlns:a16="http://schemas.microsoft.com/office/drawing/2014/main" id="{80E2EEB1-6CCF-6326-5134-D41BC16ED536}"/>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2" name="Forma libre: forma 35">
                  <a:extLst>
                    <a:ext uri="{FF2B5EF4-FFF2-40B4-BE49-F238E27FC236}">
                      <a16:creationId xmlns:a16="http://schemas.microsoft.com/office/drawing/2014/main" id="{93D6909A-B35A-862A-17B5-CB954FD879D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3" name="Forma libre: forma 36">
                  <a:extLst>
                    <a:ext uri="{FF2B5EF4-FFF2-40B4-BE49-F238E27FC236}">
                      <a16:creationId xmlns:a16="http://schemas.microsoft.com/office/drawing/2014/main" id="{9CA3036E-5F00-724F-6566-30B490BBFEA6}"/>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4" name="Forma libre: forma 37">
                  <a:extLst>
                    <a:ext uri="{FF2B5EF4-FFF2-40B4-BE49-F238E27FC236}">
                      <a16:creationId xmlns:a16="http://schemas.microsoft.com/office/drawing/2014/main" id="{9AE3D7C6-999E-6D73-0F9B-92E48471B68C}"/>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5" name="Forma libre: forma 38">
                  <a:extLst>
                    <a:ext uri="{FF2B5EF4-FFF2-40B4-BE49-F238E27FC236}">
                      <a16:creationId xmlns:a16="http://schemas.microsoft.com/office/drawing/2014/main" id="{37536675-5472-9B0D-6192-BD2E58828328}"/>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6" name="Forma libre: forma 39">
                  <a:extLst>
                    <a:ext uri="{FF2B5EF4-FFF2-40B4-BE49-F238E27FC236}">
                      <a16:creationId xmlns:a16="http://schemas.microsoft.com/office/drawing/2014/main" id="{1E55D022-334F-E043-2027-811ED318322F}"/>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7" name="Forma libre: forma 40">
                  <a:extLst>
                    <a:ext uri="{FF2B5EF4-FFF2-40B4-BE49-F238E27FC236}">
                      <a16:creationId xmlns:a16="http://schemas.microsoft.com/office/drawing/2014/main" id="{451A4ABD-498F-1594-0F93-DE4D76431E1B}"/>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8" name="Forma libre: forma 41">
                  <a:extLst>
                    <a:ext uri="{FF2B5EF4-FFF2-40B4-BE49-F238E27FC236}">
                      <a16:creationId xmlns:a16="http://schemas.microsoft.com/office/drawing/2014/main" id="{5E7EB8D7-4D52-E6BC-89F6-9C2EE43B40C4}"/>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9" name="Forma libre: forma 42">
                  <a:extLst>
                    <a:ext uri="{FF2B5EF4-FFF2-40B4-BE49-F238E27FC236}">
                      <a16:creationId xmlns:a16="http://schemas.microsoft.com/office/drawing/2014/main" id="{4443A648-AAA5-8DA8-9730-2B3394CA0A64}"/>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0" name="Forma libre: forma 43">
                  <a:extLst>
                    <a:ext uri="{FF2B5EF4-FFF2-40B4-BE49-F238E27FC236}">
                      <a16:creationId xmlns:a16="http://schemas.microsoft.com/office/drawing/2014/main" id="{42B1AD95-D74C-9B33-14F0-67E5081C6C98}"/>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1" name="Forma libre: forma 44">
                  <a:extLst>
                    <a:ext uri="{FF2B5EF4-FFF2-40B4-BE49-F238E27FC236}">
                      <a16:creationId xmlns:a16="http://schemas.microsoft.com/office/drawing/2014/main" id="{6A5C2729-5D44-3308-E3D2-6982486DE755}"/>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18" name="Graphic 17" descr="Cloud">
              <a:extLst>
                <a:ext uri="{FF2B5EF4-FFF2-40B4-BE49-F238E27FC236}">
                  <a16:creationId xmlns:a16="http://schemas.microsoft.com/office/drawing/2014/main" id="{1B611622-4885-935C-97F3-52E32886D8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2" name="Graphic 54">
            <a:extLst>
              <a:ext uri="{FF2B5EF4-FFF2-40B4-BE49-F238E27FC236}">
                <a16:creationId xmlns:a16="http://schemas.microsoft.com/office/drawing/2014/main" id="{53D28F0D-A46E-CE85-7F48-DC2223FC8EB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1804001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Your Gateway to a Connected World</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Rectangle 1">
            <a:extLst>
              <a:ext uri="{FF2B5EF4-FFF2-40B4-BE49-F238E27FC236}">
                <a16:creationId xmlns:a16="http://schemas.microsoft.com/office/drawing/2014/main" id="{8161072C-46FB-A145-6F95-9D3ED1FBFC63}"/>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34" name="Group 33">
            <a:extLst>
              <a:ext uri="{FF2B5EF4-FFF2-40B4-BE49-F238E27FC236}">
                <a16:creationId xmlns:a16="http://schemas.microsoft.com/office/drawing/2014/main" id="{1CF21507-CAE4-4CFD-FAF5-FA331C4BDDD6}"/>
              </a:ext>
            </a:extLst>
          </p:cNvPr>
          <p:cNvGrpSpPr/>
          <p:nvPr/>
        </p:nvGrpSpPr>
        <p:grpSpPr>
          <a:xfrm>
            <a:off x="444261" y="1408393"/>
            <a:ext cx="7701616" cy="1005840"/>
            <a:chOff x="444261" y="1525123"/>
            <a:chExt cx="7701616" cy="1005840"/>
          </a:xfrm>
        </p:grpSpPr>
        <p:sp>
          <p:nvSpPr>
            <p:cNvPr id="35" name="Forma libre: forma 34">
              <a:extLst>
                <a:ext uri="{FF2B5EF4-FFF2-40B4-BE49-F238E27FC236}">
                  <a16:creationId xmlns:a16="http://schemas.microsoft.com/office/drawing/2014/main" id="{3818165A-F359-A820-1074-0550C0171B13}"/>
                </a:ext>
              </a:extLst>
            </p:cNvPr>
            <p:cNvSpPr>
              <a:spLocks noChangeAspect="1"/>
            </p:cNvSpPr>
            <p:nvPr/>
          </p:nvSpPr>
          <p:spPr>
            <a:xfrm>
              <a:off x="444261" y="1525123"/>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DEECF8"/>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36" name="CuadroTexto 36">
              <a:extLst>
                <a:ext uri="{FF2B5EF4-FFF2-40B4-BE49-F238E27FC236}">
                  <a16:creationId xmlns:a16="http://schemas.microsoft.com/office/drawing/2014/main" id="{75D576AA-3FC0-30AD-CB86-DC36D978C347}"/>
                </a:ext>
              </a:extLst>
            </p:cNvPr>
            <p:cNvSpPr txBox="1"/>
            <p:nvPr/>
          </p:nvSpPr>
          <p:spPr>
            <a:xfrm>
              <a:off x="1587260" y="1525123"/>
              <a:ext cx="4035327" cy="369332"/>
            </a:xfrm>
            <a:prstGeom prst="rect">
              <a:avLst/>
            </a:prstGeom>
            <a:noFill/>
          </p:spPr>
          <p:txBody>
            <a:bodyPr wrap="square" rtlCol="0">
              <a:spAutoFit/>
            </a:bodyPr>
            <a:lstStyle/>
            <a:p>
              <a:r>
                <a:rPr lang="en-US" b="1" dirty="0"/>
                <a:t>Stay Connected with Loved Ones</a:t>
              </a:r>
            </a:p>
          </p:txBody>
        </p:sp>
        <p:sp>
          <p:nvSpPr>
            <p:cNvPr id="37" name="CuadroTexto 41">
              <a:extLst>
                <a:ext uri="{FF2B5EF4-FFF2-40B4-BE49-F238E27FC236}">
                  <a16:creationId xmlns:a16="http://schemas.microsoft.com/office/drawing/2014/main" id="{2422BDF4-202E-A407-DA20-BA06C6172A38}"/>
                </a:ext>
              </a:extLst>
            </p:cNvPr>
            <p:cNvSpPr txBox="1"/>
            <p:nvPr/>
          </p:nvSpPr>
          <p:spPr>
            <a:xfrm>
              <a:off x="1587260" y="1889679"/>
              <a:ext cx="6558617" cy="584775"/>
            </a:xfrm>
            <a:prstGeom prst="rect">
              <a:avLst/>
            </a:prstGeom>
            <a:noFill/>
          </p:spPr>
          <p:txBody>
            <a:bodyPr wrap="square" rtlCol="0">
              <a:spAutoFit/>
            </a:bodyPr>
            <a:lstStyle/>
            <a:p>
              <a:r>
                <a:rPr lang="en-US" sz="1600" dirty="0"/>
                <a:t>Share photos and videos with family and friends</a:t>
              </a:r>
            </a:p>
            <a:p>
              <a:r>
                <a:rPr lang="en-US" sz="1600" dirty="0"/>
                <a:t>Video chat and stay in touch no matter the distance</a:t>
              </a:r>
            </a:p>
          </p:txBody>
        </p:sp>
      </p:grpSp>
      <p:grpSp>
        <p:nvGrpSpPr>
          <p:cNvPr id="38" name="Group 37">
            <a:extLst>
              <a:ext uri="{FF2B5EF4-FFF2-40B4-BE49-F238E27FC236}">
                <a16:creationId xmlns:a16="http://schemas.microsoft.com/office/drawing/2014/main" id="{371557EC-303A-EB1B-F730-2E8F5097A329}"/>
              </a:ext>
            </a:extLst>
          </p:cNvPr>
          <p:cNvGrpSpPr/>
          <p:nvPr/>
        </p:nvGrpSpPr>
        <p:grpSpPr>
          <a:xfrm>
            <a:off x="444261" y="3132474"/>
            <a:ext cx="9263943" cy="1005840"/>
            <a:chOff x="444261" y="2828399"/>
            <a:chExt cx="9263943" cy="1005840"/>
          </a:xfrm>
        </p:grpSpPr>
        <p:sp>
          <p:nvSpPr>
            <p:cNvPr id="39" name="Forma libre: forma 47">
              <a:extLst>
                <a:ext uri="{FF2B5EF4-FFF2-40B4-BE49-F238E27FC236}">
                  <a16:creationId xmlns:a16="http://schemas.microsoft.com/office/drawing/2014/main" id="{61410B3A-1050-57E3-19BC-10CDA44B80A6}"/>
                </a:ext>
              </a:extLst>
            </p:cNvPr>
            <p:cNvSpPr>
              <a:spLocks noChangeAspect="1"/>
            </p:cNvSpPr>
            <p:nvPr/>
          </p:nvSpPr>
          <p:spPr>
            <a:xfrm>
              <a:off x="444261" y="2828399"/>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5B9BD5"/>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40" name="CuadroTexto 50">
              <a:extLst>
                <a:ext uri="{FF2B5EF4-FFF2-40B4-BE49-F238E27FC236}">
                  <a16:creationId xmlns:a16="http://schemas.microsoft.com/office/drawing/2014/main" id="{C1CE4654-7078-D5E6-0694-E3D8103A41B7}"/>
                </a:ext>
              </a:extLst>
            </p:cNvPr>
            <p:cNvSpPr txBox="1"/>
            <p:nvPr/>
          </p:nvSpPr>
          <p:spPr>
            <a:xfrm>
              <a:off x="1587261" y="2828399"/>
              <a:ext cx="3354390" cy="369332"/>
            </a:xfrm>
            <a:prstGeom prst="rect">
              <a:avLst/>
            </a:prstGeom>
            <a:noFill/>
          </p:spPr>
          <p:txBody>
            <a:bodyPr wrap="square" rtlCol="0">
              <a:spAutoFit/>
            </a:bodyPr>
            <a:lstStyle/>
            <a:p>
              <a:r>
                <a:rPr lang="en-US" b="1" dirty="0"/>
                <a:t>Learn &amp; Grow</a:t>
              </a:r>
            </a:p>
          </p:txBody>
        </p:sp>
        <p:sp>
          <p:nvSpPr>
            <p:cNvPr id="41" name="CuadroTexto 51">
              <a:extLst>
                <a:ext uri="{FF2B5EF4-FFF2-40B4-BE49-F238E27FC236}">
                  <a16:creationId xmlns:a16="http://schemas.microsoft.com/office/drawing/2014/main" id="{96976E2B-2F65-6816-5E60-44F6CA4836ED}"/>
                </a:ext>
              </a:extLst>
            </p:cNvPr>
            <p:cNvSpPr txBox="1"/>
            <p:nvPr/>
          </p:nvSpPr>
          <p:spPr>
            <a:xfrm>
              <a:off x="1587260" y="3192955"/>
              <a:ext cx="8120944" cy="584775"/>
            </a:xfrm>
            <a:prstGeom prst="rect">
              <a:avLst/>
            </a:prstGeom>
            <a:noFill/>
          </p:spPr>
          <p:txBody>
            <a:bodyPr wrap="square" rtlCol="0">
              <a:spAutoFit/>
            </a:bodyPr>
            <a:lstStyle/>
            <a:p>
              <a:r>
                <a:rPr lang="en-US" sz="1600" dirty="0"/>
                <a:t>Access online courses and educational resources</a:t>
              </a:r>
            </a:p>
            <a:p>
              <a:r>
                <a:rPr lang="en-US" sz="1600" dirty="0"/>
                <a:t>Expand your skills and knowledge from anywhere</a:t>
              </a:r>
            </a:p>
          </p:txBody>
        </p:sp>
      </p:grpSp>
      <p:grpSp>
        <p:nvGrpSpPr>
          <p:cNvPr id="42" name="Group 41">
            <a:extLst>
              <a:ext uri="{FF2B5EF4-FFF2-40B4-BE49-F238E27FC236}">
                <a16:creationId xmlns:a16="http://schemas.microsoft.com/office/drawing/2014/main" id="{F5CAC62F-1563-EE37-ED66-D7BF34182D20}"/>
              </a:ext>
            </a:extLst>
          </p:cNvPr>
          <p:cNvGrpSpPr/>
          <p:nvPr/>
        </p:nvGrpSpPr>
        <p:grpSpPr>
          <a:xfrm>
            <a:off x="444261" y="4887332"/>
            <a:ext cx="10929023" cy="1007447"/>
            <a:chOff x="444261" y="4186941"/>
            <a:chExt cx="10929023" cy="1007447"/>
          </a:xfrm>
        </p:grpSpPr>
        <p:sp>
          <p:nvSpPr>
            <p:cNvPr id="43" name="Forma libre: forma 53">
              <a:extLst>
                <a:ext uri="{FF2B5EF4-FFF2-40B4-BE49-F238E27FC236}">
                  <a16:creationId xmlns:a16="http://schemas.microsoft.com/office/drawing/2014/main" id="{F8EFB9AB-EDE2-7A27-E8C3-43F7A882C1C5}"/>
                </a:ext>
              </a:extLst>
            </p:cNvPr>
            <p:cNvSpPr>
              <a:spLocks noChangeAspect="1"/>
            </p:cNvSpPr>
            <p:nvPr/>
          </p:nvSpPr>
          <p:spPr>
            <a:xfrm>
              <a:off x="444261" y="4186941"/>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rgbClr val="386BA9"/>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44" name="CuadroTexto 58">
              <a:extLst>
                <a:ext uri="{FF2B5EF4-FFF2-40B4-BE49-F238E27FC236}">
                  <a16:creationId xmlns:a16="http://schemas.microsoft.com/office/drawing/2014/main" id="{3F92038F-891B-B8A3-659A-F17CC31379AA}"/>
                </a:ext>
              </a:extLst>
            </p:cNvPr>
            <p:cNvSpPr txBox="1"/>
            <p:nvPr/>
          </p:nvSpPr>
          <p:spPr>
            <a:xfrm>
              <a:off x="1587261" y="4186941"/>
              <a:ext cx="4035326" cy="369332"/>
            </a:xfrm>
            <a:prstGeom prst="rect">
              <a:avLst/>
            </a:prstGeom>
            <a:noFill/>
          </p:spPr>
          <p:txBody>
            <a:bodyPr wrap="square" rtlCol="0">
              <a:spAutoFit/>
            </a:bodyPr>
            <a:lstStyle/>
            <a:p>
              <a:r>
                <a:rPr lang="en-US" b="1" dirty="0"/>
                <a:t>Explore New Opportunities</a:t>
              </a:r>
              <a:endParaRPr lang="en-US" dirty="0"/>
            </a:p>
          </p:txBody>
        </p:sp>
        <p:sp>
          <p:nvSpPr>
            <p:cNvPr id="45" name="TextBox 44">
              <a:extLst>
                <a:ext uri="{FF2B5EF4-FFF2-40B4-BE49-F238E27FC236}">
                  <a16:creationId xmlns:a16="http://schemas.microsoft.com/office/drawing/2014/main" id="{5B8A0D26-850E-2571-7B35-AF88122272EB}"/>
                </a:ext>
              </a:extLst>
            </p:cNvPr>
            <p:cNvSpPr txBox="1"/>
            <p:nvPr/>
          </p:nvSpPr>
          <p:spPr>
            <a:xfrm>
              <a:off x="1587260" y="4609613"/>
              <a:ext cx="9786024" cy="584775"/>
            </a:xfrm>
            <a:prstGeom prst="rect">
              <a:avLst/>
            </a:prstGeom>
            <a:noFill/>
          </p:spPr>
          <p:txBody>
            <a:bodyPr wrap="square">
              <a:spAutoFit/>
            </a:bodyPr>
            <a:lstStyle/>
            <a:p>
              <a:r>
                <a:rPr lang="en-US" sz="1600" dirty="0"/>
                <a:t>Connect with people and businesses around the world</a:t>
              </a:r>
            </a:p>
            <a:p>
              <a:r>
                <a:rPr lang="en-US" sz="1600" dirty="0"/>
                <a:t>Leverage the cloud to pursue your passions and dreams</a:t>
              </a:r>
            </a:p>
          </p:txBody>
        </p:sp>
      </p:grpSp>
      <p:grpSp>
        <p:nvGrpSpPr>
          <p:cNvPr id="47" name="Group 46">
            <a:extLst>
              <a:ext uri="{FF2B5EF4-FFF2-40B4-BE49-F238E27FC236}">
                <a16:creationId xmlns:a16="http://schemas.microsoft.com/office/drawing/2014/main" id="{D66D3D72-2E99-718B-8044-5F302F075653}"/>
              </a:ext>
            </a:extLst>
          </p:cNvPr>
          <p:cNvGrpSpPr/>
          <p:nvPr/>
        </p:nvGrpSpPr>
        <p:grpSpPr>
          <a:xfrm>
            <a:off x="10073828" y="4855702"/>
            <a:ext cx="2118172" cy="2002298"/>
            <a:chOff x="10073828" y="4855702"/>
            <a:chExt cx="2118172" cy="2002298"/>
          </a:xfrm>
        </p:grpSpPr>
        <p:grpSp>
          <p:nvGrpSpPr>
            <p:cNvPr id="48" name="Grupo 74">
              <a:extLst>
                <a:ext uri="{FF2B5EF4-FFF2-40B4-BE49-F238E27FC236}">
                  <a16:creationId xmlns:a16="http://schemas.microsoft.com/office/drawing/2014/main" id="{9C63AFDA-684E-FBCB-5F3C-11AD32B80510}"/>
                </a:ext>
              </a:extLst>
            </p:cNvPr>
            <p:cNvGrpSpPr/>
            <p:nvPr/>
          </p:nvGrpSpPr>
          <p:grpSpPr>
            <a:xfrm>
              <a:off x="10073828" y="4855702"/>
              <a:ext cx="2118172" cy="2002298"/>
              <a:chOff x="10748008" y="5493002"/>
              <a:chExt cx="1443991" cy="1364998"/>
            </a:xfrm>
          </p:grpSpPr>
          <p:sp>
            <p:nvSpPr>
              <p:cNvPr id="50" name="Forma libre: forma 32">
                <a:extLst>
                  <a:ext uri="{FF2B5EF4-FFF2-40B4-BE49-F238E27FC236}">
                    <a16:creationId xmlns:a16="http://schemas.microsoft.com/office/drawing/2014/main" id="{D73E8D93-08CB-37E7-2D95-22030FC7A1D1}"/>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1" name="Gráfico 73">
                <a:extLst>
                  <a:ext uri="{FF2B5EF4-FFF2-40B4-BE49-F238E27FC236}">
                    <a16:creationId xmlns:a16="http://schemas.microsoft.com/office/drawing/2014/main" id="{A8C17883-0078-8367-6708-FF2FC3CC7276}"/>
                  </a:ext>
                </a:extLst>
              </p:cNvPr>
              <p:cNvGrpSpPr/>
              <p:nvPr/>
            </p:nvGrpSpPr>
            <p:grpSpPr>
              <a:xfrm>
                <a:off x="10748008" y="5493002"/>
                <a:ext cx="1443991" cy="1364998"/>
                <a:chOff x="7666726" y="4253229"/>
                <a:chExt cx="2176462" cy="2057400"/>
              </a:xfrm>
              <a:solidFill>
                <a:srgbClr val="658DC5"/>
              </a:solidFill>
            </p:grpSpPr>
            <p:sp>
              <p:nvSpPr>
                <p:cNvPr id="52" name="Forma libre: forma 34">
                  <a:extLst>
                    <a:ext uri="{FF2B5EF4-FFF2-40B4-BE49-F238E27FC236}">
                      <a16:creationId xmlns:a16="http://schemas.microsoft.com/office/drawing/2014/main" id="{D13CC96B-AFEF-6967-4823-9784DC23C175}"/>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5">
                  <a:extLst>
                    <a:ext uri="{FF2B5EF4-FFF2-40B4-BE49-F238E27FC236}">
                      <a16:creationId xmlns:a16="http://schemas.microsoft.com/office/drawing/2014/main" id="{3B88C425-3F8F-6FDB-1372-FC948B2B1BEE}"/>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6">
                  <a:extLst>
                    <a:ext uri="{FF2B5EF4-FFF2-40B4-BE49-F238E27FC236}">
                      <a16:creationId xmlns:a16="http://schemas.microsoft.com/office/drawing/2014/main" id="{FAD7E63A-A31C-658D-2790-CA739688E2DB}"/>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7">
                  <a:extLst>
                    <a:ext uri="{FF2B5EF4-FFF2-40B4-BE49-F238E27FC236}">
                      <a16:creationId xmlns:a16="http://schemas.microsoft.com/office/drawing/2014/main" id="{2DDEA2FC-2ABE-9E5C-0156-AB23E6F50540}"/>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8">
                  <a:extLst>
                    <a:ext uri="{FF2B5EF4-FFF2-40B4-BE49-F238E27FC236}">
                      <a16:creationId xmlns:a16="http://schemas.microsoft.com/office/drawing/2014/main" id="{DB0B3008-1AB7-3601-7913-E8348AE8B530}"/>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39">
                  <a:extLst>
                    <a:ext uri="{FF2B5EF4-FFF2-40B4-BE49-F238E27FC236}">
                      <a16:creationId xmlns:a16="http://schemas.microsoft.com/office/drawing/2014/main" id="{18EE67EC-4478-425F-80D2-8C4ABD620528}"/>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0">
                  <a:extLst>
                    <a:ext uri="{FF2B5EF4-FFF2-40B4-BE49-F238E27FC236}">
                      <a16:creationId xmlns:a16="http://schemas.microsoft.com/office/drawing/2014/main" id="{B1D3F083-598E-E482-48B6-23C928CA4D02}"/>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1">
                  <a:extLst>
                    <a:ext uri="{FF2B5EF4-FFF2-40B4-BE49-F238E27FC236}">
                      <a16:creationId xmlns:a16="http://schemas.microsoft.com/office/drawing/2014/main" id="{2D628ADB-0816-BFEA-F0DB-43661AB299DD}"/>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2">
                  <a:extLst>
                    <a:ext uri="{FF2B5EF4-FFF2-40B4-BE49-F238E27FC236}">
                      <a16:creationId xmlns:a16="http://schemas.microsoft.com/office/drawing/2014/main" id="{1EBF9E21-B228-028D-FA59-FBB63114D162}"/>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3">
                  <a:extLst>
                    <a:ext uri="{FF2B5EF4-FFF2-40B4-BE49-F238E27FC236}">
                      <a16:creationId xmlns:a16="http://schemas.microsoft.com/office/drawing/2014/main" id="{803F0010-96B9-114E-BEC6-A5097525F703}"/>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2" name="Forma libre: forma 44">
                  <a:extLst>
                    <a:ext uri="{FF2B5EF4-FFF2-40B4-BE49-F238E27FC236}">
                      <a16:creationId xmlns:a16="http://schemas.microsoft.com/office/drawing/2014/main" id="{2352BF12-1337-DD1B-0B74-F148E89D85F7}"/>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9" name="Graphic 48" descr="Cloud">
              <a:extLst>
                <a:ext uri="{FF2B5EF4-FFF2-40B4-BE49-F238E27FC236}">
                  <a16:creationId xmlns:a16="http://schemas.microsoft.com/office/drawing/2014/main" id="{79749830-CE0C-F65F-8977-434FDD026E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63" name="Graphic 54">
            <a:extLst>
              <a:ext uri="{FF2B5EF4-FFF2-40B4-BE49-F238E27FC236}">
                <a16:creationId xmlns:a16="http://schemas.microsoft.com/office/drawing/2014/main" id="{4096FCEC-9EE6-1A31-957C-BF5E1D5E1B90}"/>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1914691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Key Message - </a:t>
            </a: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Your Everyday Companion</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41671" y="-2901546"/>
            <a:ext cx="11638415" cy="369332"/>
          </a:xfrm>
          <a:prstGeom prst="rect">
            <a:avLst/>
          </a:prstGeom>
          <a:noFill/>
        </p:spPr>
        <p:txBody>
          <a:bodyPr wrap="square">
            <a:spAutoFit/>
          </a:bodyPr>
          <a:lstStyle/>
          <a:p>
            <a:r>
              <a:rPr lang="en-US" b="1" dirty="0"/>
              <a:t>:</a:t>
            </a:r>
            <a:endParaRPr lang="en-US"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5CAEC1E0-5553-4400-3EE3-F02C97B8FAFB}"/>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Recap</a:t>
            </a:r>
          </a:p>
        </p:txBody>
      </p:sp>
      <p:grpSp>
        <p:nvGrpSpPr>
          <p:cNvPr id="5" name="Group 4">
            <a:extLst>
              <a:ext uri="{FF2B5EF4-FFF2-40B4-BE49-F238E27FC236}">
                <a16:creationId xmlns:a16="http://schemas.microsoft.com/office/drawing/2014/main" id="{2CFFB573-0AAE-1998-BDDE-BE3D10FCEEB2}"/>
              </a:ext>
            </a:extLst>
          </p:cNvPr>
          <p:cNvGrpSpPr/>
          <p:nvPr/>
        </p:nvGrpSpPr>
        <p:grpSpPr>
          <a:xfrm>
            <a:off x="2204910" y="1293223"/>
            <a:ext cx="7779005" cy="5597795"/>
            <a:chOff x="2643907" y="1627835"/>
            <a:chExt cx="7314010" cy="5263183"/>
          </a:xfrm>
        </p:grpSpPr>
        <p:grpSp>
          <p:nvGrpSpPr>
            <p:cNvPr id="6" name="Group 5">
              <a:extLst>
                <a:ext uri="{FF2B5EF4-FFF2-40B4-BE49-F238E27FC236}">
                  <a16:creationId xmlns:a16="http://schemas.microsoft.com/office/drawing/2014/main" id="{AEBD4E7C-74F7-5F8E-C6AB-317EB73A6963}"/>
                </a:ext>
              </a:extLst>
            </p:cNvPr>
            <p:cNvGrpSpPr/>
            <p:nvPr/>
          </p:nvGrpSpPr>
          <p:grpSpPr>
            <a:xfrm>
              <a:off x="2643907" y="4611243"/>
              <a:ext cx="7100168" cy="290990"/>
              <a:chOff x="2643907" y="4611243"/>
              <a:chExt cx="7100168" cy="290990"/>
            </a:xfrm>
          </p:grpSpPr>
          <p:sp>
            <p:nvSpPr>
              <p:cNvPr id="44" name="Rectangle: Rounded Corners 2">
                <a:extLst>
                  <a:ext uri="{FF2B5EF4-FFF2-40B4-BE49-F238E27FC236}">
                    <a16:creationId xmlns:a16="http://schemas.microsoft.com/office/drawing/2014/main" id="{95C2B26C-8693-89F2-7F92-9B3A507C51F4}"/>
                  </a:ext>
                </a:extLst>
              </p:cNvPr>
              <p:cNvSpPr/>
              <p:nvPr/>
            </p:nvSpPr>
            <p:spPr>
              <a:xfrm>
                <a:off x="2643907" y="4611243"/>
                <a:ext cx="7100168" cy="116396"/>
              </a:xfrm>
              <a:prstGeom prst="roundRect">
                <a:avLst/>
              </a:prstGeom>
              <a:gradFill flip="none" rotWithShape="1">
                <a:gsLst>
                  <a:gs pos="0">
                    <a:schemeClr val="tx1">
                      <a:lumMod val="50000"/>
                      <a:lumOff val="50000"/>
                    </a:schemeClr>
                  </a:gs>
                  <a:gs pos="62000">
                    <a:schemeClr val="tx1">
                      <a:lumMod val="75000"/>
                      <a:lumOff val="25000"/>
                    </a:schemeClr>
                  </a:gs>
                  <a:gs pos="84000">
                    <a:schemeClr val="tx1">
                      <a:lumMod val="75000"/>
                      <a:lumOff val="25000"/>
                    </a:schemeClr>
                  </a:gs>
                  <a:gs pos="100000">
                    <a:schemeClr val="tx1">
                      <a:lumMod val="65000"/>
                      <a:lumOff val="3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12">
                <a:extLst>
                  <a:ext uri="{FF2B5EF4-FFF2-40B4-BE49-F238E27FC236}">
                    <a16:creationId xmlns:a16="http://schemas.microsoft.com/office/drawing/2014/main" id="{3470F888-BF0F-B01D-36B8-0A8CA750622A}"/>
                  </a:ext>
                </a:extLst>
              </p:cNvPr>
              <p:cNvSpPr/>
              <p:nvPr/>
            </p:nvSpPr>
            <p:spPr>
              <a:xfrm>
                <a:off x="3847775" y="4727639"/>
                <a:ext cx="4692433" cy="174594"/>
              </a:xfrm>
              <a:custGeom>
                <a:avLst/>
                <a:gdLst>
                  <a:gd name="connsiteX0" fmla="*/ 0 w 5805906"/>
                  <a:gd name="connsiteY0" fmla="*/ 0 h 216024"/>
                  <a:gd name="connsiteX1" fmla="*/ 5805906 w 5805906"/>
                  <a:gd name="connsiteY1" fmla="*/ 0 h 216024"/>
                  <a:gd name="connsiteX2" fmla="*/ 5688902 w 5805906"/>
                  <a:gd name="connsiteY2" fmla="*/ 27601 h 216024"/>
                  <a:gd name="connsiteX3" fmla="*/ 2902953 w 5805906"/>
                  <a:gd name="connsiteY3" fmla="*/ 216024 h 216024"/>
                  <a:gd name="connsiteX4" fmla="*/ 117004 w 5805906"/>
                  <a:gd name="connsiteY4" fmla="*/ 27601 h 216024"/>
                  <a:gd name="connsiteX5" fmla="*/ 0 w 5805906"/>
                  <a:gd name="connsiteY5" fmla="*/ 0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906" h="216024">
                    <a:moveTo>
                      <a:pt x="0" y="0"/>
                    </a:moveTo>
                    <a:lnTo>
                      <a:pt x="5805906" y="0"/>
                    </a:lnTo>
                    <a:lnTo>
                      <a:pt x="5688902" y="27601"/>
                    </a:lnTo>
                    <a:cubicBezTo>
                      <a:pt x="5152376" y="139834"/>
                      <a:pt x="4105963" y="216024"/>
                      <a:pt x="2902953" y="216024"/>
                    </a:cubicBezTo>
                    <a:cubicBezTo>
                      <a:pt x="1699944" y="216024"/>
                      <a:pt x="653531" y="139834"/>
                      <a:pt x="117004" y="27601"/>
                    </a:cubicBezTo>
                    <a:lnTo>
                      <a:pt x="0" y="0"/>
                    </a:lnTo>
                    <a:close/>
                  </a:path>
                </a:pathLst>
              </a:custGeom>
              <a:gradFill>
                <a:gsLst>
                  <a:gs pos="0">
                    <a:schemeClr val="tx1">
                      <a:lumMod val="65000"/>
                      <a:lumOff val="35000"/>
                    </a:schemeClr>
                  </a:gs>
                  <a:gs pos="63000">
                    <a:schemeClr val="tx1">
                      <a:lumMod val="85000"/>
                      <a:lumOff val="15000"/>
                    </a:schemeClr>
                  </a:gs>
                  <a:gs pos="100000">
                    <a:schemeClr val="tx1">
                      <a:lumMod val="75000"/>
                      <a:lumOff val="2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 name="Group 6">
              <a:extLst>
                <a:ext uri="{FF2B5EF4-FFF2-40B4-BE49-F238E27FC236}">
                  <a16:creationId xmlns:a16="http://schemas.microsoft.com/office/drawing/2014/main" id="{D95CA078-6D33-0C56-FD70-B7CD10D81EE5}"/>
                </a:ext>
              </a:extLst>
            </p:cNvPr>
            <p:cNvGrpSpPr/>
            <p:nvPr/>
          </p:nvGrpSpPr>
          <p:grpSpPr>
            <a:xfrm>
              <a:off x="7956059" y="2466321"/>
              <a:ext cx="1532373" cy="2153330"/>
              <a:chOff x="8398668" y="1052736"/>
              <a:chExt cx="1895992" cy="2664296"/>
            </a:xfrm>
          </p:grpSpPr>
          <p:sp>
            <p:nvSpPr>
              <p:cNvPr id="36" name="Rectangle: Rounded Corners 7">
                <a:extLst>
                  <a:ext uri="{FF2B5EF4-FFF2-40B4-BE49-F238E27FC236}">
                    <a16:creationId xmlns:a16="http://schemas.microsoft.com/office/drawing/2014/main" id="{B7C8FA34-D4F1-B28B-0BD1-DB6F4BB424D3}"/>
                  </a:ext>
                </a:extLst>
              </p:cNvPr>
              <p:cNvSpPr/>
              <p:nvPr/>
            </p:nvSpPr>
            <p:spPr>
              <a:xfrm>
                <a:off x="9058632" y="3284984"/>
                <a:ext cx="576064" cy="432048"/>
              </a:xfrm>
              <a:prstGeom prst="roundRect">
                <a:avLst>
                  <a:gd name="adj" fmla="val 2577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4BBC9ED9-42CB-2BDE-336A-49B3D368C653}"/>
                  </a:ext>
                </a:extLst>
              </p:cNvPr>
              <p:cNvGrpSpPr/>
              <p:nvPr/>
            </p:nvGrpSpPr>
            <p:grpSpPr>
              <a:xfrm>
                <a:off x="8398668" y="1052736"/>
                <a:ext cx="1895992" cy="2498705"/>
                <a:chOff x="7462564" y="1268760"/>
                <a:chExt cx="1578868" cy="2080771"/>
              </a:xfrm>
            </p:grpSpPr>
            <p:sp>
              <p:nvSpPr>
                <p:cNvPr id="38" name="Freeform 14">
                  <a:extLst>
                    <a:ext uri="{FF2B5EF4-FFF2-40B4-BE49-F238E27FC236}">
                      <a16:creationId xmlns:a16="http://schemas.microsoft.com/office/drawing/2014/main" id="{F1D7000D-EF83-02FC-10BE-E8EEE76F742C}"/>
                    </a:ext>
                  </a:extLst>
                </p:cNvPr>
                <p:cNvSpPr>
                  <a:spLocks/>
                </p:cNvSpPr>
                <p:nvPr/>
              </p:nvSpPr>
              <p:spPr bwMode="auto">
                <a:xfrm>
                  <a:off x="7462564" y="1268760"/>
                  <a:ext cx="1578868" cy="1592862"/>
                </a:xfrm>
                <a:custGeom>
                  <a:avLst/>
                  <a:gdLst>
                    <a:gd name="T0" fmla="*/ 222 w 1297"/>
                    <a:gd name="T1" fmla="*/ 1147 h 1309"/>
                    <a:gd name="T2" fmla="*/ 346 w 1297"/>
                    <a:gd name="T3" fmla="*/ 1309 h 1309"/>
                    <a:gd name="T4" fmla="*/ 930 w 1297"/>
                    <a:gd name="T5" fmla="*/ 1309 h 1309"/>
                    <a:gd name="T6" fmla="*/ 1054 w 1297"/>
                    <a:gd name="T7" fmla="*/ 1147 h 1309"/>
                    <a:gd name="T8" fmla="*/ 1263 w 1297"/>
                    <a:gd name="T9" fmla="*/ 580 h 1309"/>
                    <a:gd name="T10" fmla="*/ 708 w 1297"/>
                    <a:gd name="T11" fmla="*/ 42 h 1309"/>
                    <a:gd name="T12" fmla="*/ 0 w 1297"/>
                    <a:gd name="T13" fmla="*/ 674 h 1309"/>
                    <a:gd name="T14" fmla="*/ 222 w 1297"/>
                    <a:gd name="T15" fmla="*/ 1147 h 1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7" h="1309">
                      <a:moveTo>
                        <a:pt x="222" y="1147"/>
                      </a:moveTo>
                      <a:cubicBezTo>
                        <a:pt x="273" y="1194"/>
                        <a:pt x="316" y="1250"/>
                        <a:pt x="346" y="1309"/>
                      </a:cubicBezTo>
                      <a:cubicBezTo>
                        <a:pt x="930" y="1309"/>
                        <a:pt x="930" y="1309"/>
                        <a:pt x="930" y="1309"/>
                      </a:cubicBezTo>
                      <a:cubicBezTo>
                        <a:pt x="960" y="1250"/>
                        <a:pt x="1003" y="1190"/>
                        <a:pt x="1054" y="1147"/>
                      </a:cubicBezTo>
                      <a:cubicBezTo>
                        <a:pt x="1207" y="1015"/>
                        <a:pt x="1297" y="806"/>
                        <a:pt x="1263" y="580"/>
                      </a:cubicBezTo>
                      <a:cubicBezTo>
                        <a:pt x="1225" y="298"/>
                        <a:pt x="990" y="72"/>
                        <a:pt x="708" y="42"/>
                      </a:cubicBezTo>
                      <a:cubicBezTo>
                        <a:pt x="324" y="0"/>
                        <a:pt x="0" y="298"/>
                        <a:pt x="0" y="674"/>
                      </a:cubicBezTo>
                      <a:cubicBezTo>
                        <a:pt x="4" y="861"/>
                        <a:pt x="90" y="1032"/>
                        <a:pt x="222" y="1147"/>
                      </a:cubicBezTo>
                      <a:close/>
                    </a:path>
                  </a:pathLst>
                </a:custGeom>
                <a:gradFill flip="none" rotWithShape="1">
                  <a:gsLst>
                    <a:gs pos="0">
                      <a:schemeClr val="accent2"/>
                    </a:gs>
                    <a:gs pos="100000">
                      <a:schemeClr val="accent2">
                        <a:lumMod val="75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6">
                  <a:extLst>
                    <a:ext uri="{FF2B5EF4-FFF2-40B4-BE49-F238E27FC236}">
                      <a16:creationId xmlns:a16="http://schemas.microsoft.com/office/drawing/2014/main" id="{91EDFB9C-9EEB-CB09-AF48-C6F29EE7E06C}"/>
                    </a:ext>
                  </a:extLst>
                </p:cNvPr>
                <p:cNvSpPr>
                  <a:spLocks noEditPoints="1"/>
                </p:cNvSpPr>
                <p:nvPr/>
              </p:nvSpPr>
              <p:spPr bwMode="auto">
                <a:xfrm>
                  <a:off x="7928608" y="2112879"/>
                  <a:ext cx="646780" cy="763965"/>
                </a:xfrm>
                <a:custGeom>
                  <a:avLst/>
                  <a:gdLst>
                    <a:gd name="T0" fmla="*/ 426 w 520"/>
                    <a:gd name="T1" fmla="*/ 5 h 615"/>
                    <a:gd name="T2" fmla="*/ 332 w 520"/>
                    <a:gd name="T3" fmla="*/ 98 h 615"/>
                    <a:gd name="T4" fmla="*/ 332 w 520"/>
                    <a:gd name="T5" fmla="*/ 154 h 615"/>
                    <a:gd name="T6" fmla="*/ 260 w 520"/>
                    <a:gd name="T7" fmla="*/ 154 h 615"/>
                    <a:gd name="T8" fmla="*/ 187 w 520"/>
                    <a:gd name="T9" fmla="*/ 154 h 615"/>
                    <a:gd name="T10" fmla="*/ 187 w 520"/>
                    <a:gd name="T11" fmla="*/ 94 h 615"/>
                    <a:gd name="T12" fmla="*/ 94 w 520"/>
                    <a:gd name="T13" fmla="*/ 0 h 615"/>
                    <a:gd name="T14" fmla="*/ 0 w 520"/>
                    <a:gd name="T15" fmla="*/ 94 h 615"/>
                    <a:gd name="T16" fmla="*/ 0 w 520"/>
                    <a:gd name="T17" fmla="*/ 98 h 615"/>
                    <a:gd name="T18" fmla="*/ 94 w 520"/>
                    <a:gd name="T19" fmla="*/ 192 h 615"/>
                    <a:gd name="T20" fmla="*/ 149 w 520"/>
                    <a:gd name="T21" fmla="*/ 192 h 615"/>
                    <a:gd name="T22" fmla="*/ 149 w 520"/>
                    <a:gd name="T23" fmla="*/ 610 h 615"/>
                    <a:gd name="T24" fmla="*/ 187 w 520"/>
                    <a:gd name="T25" fmla="*/ 610 h 615"/>
                    <a:gd name="T26" fmla="*/ 187 w 520"/>
                    <a:gd name="T27" fmla="*/ 197 h 615"/>
                    <a:gd name="T28" fmla="*/ 260 w 520"/>
                    <a:gd name="T29" fmla="*/ 197 h 615"/>
                    <a:gd name="T30" fmla="*/ 332 w 520"/>
                    <a:gd name="T31" fmla="*/ 197 h 615"/>
                    <a:gd name="T32" fmla="*/ 332 w 520"/>
                    <a:gd name="T33" fmla="*/ 615 h 615"/>
                    <a:gd name="T34" fmla="*/ 371 w 520"/>
                    <a:gd name="T35" fmla="*/ 615 h 615"/>
                    <a:gd name="T36" fmla="*/ 371 w 520"/>
                    <a:gd name="T37" fmla="*/ 197 h 615"/>
                    <a:gd name="T38" fmla="*/ 426 w 520"/>
                    <a:gd name="T39" fmla="*/ 197 h 615"/>
                    <a:gd name="T40" fmla="*/ 520 w 520"/>
                    <a:gd name="T41" fmla="*/ 103 h 615"/>
                    <a:gd name="T42" fmla="*/ 520 w 520"/>
                    <a:gd name="T43" fmla="*/ 98 h 615"/>
                    <a:gd name="T44" fmla="*/ 426 w 520"/>
                    <a:gd name="T45" fmla="*/ 5 h 615"/>
                    <a:gd name="T46" fmla="*/ 149 w 520"/>
                    <a:gd name="T47" fmla="*/ 154 h 615"/>
                    <a:gd name="T48" fmla="*/ 94 w 520"/>
                    <a:gd name="T49" fmla="*/ 154 h 615"/>
                    <a:gd name="T50" fmla="*/ 38 w 520"/>
                    <a:gd name="T51" fmla="*/ 98 h 615"/>
                    <a:gd name="T52" fmla="*/ 38 w 520"/>
                    <a:gd name="T53" fmla="*/ 94 h 615"/>
                    <a:gd name="T54" fmla="*/ 94 w 520"/>
                    <a:gd name="T55" fmla="*/ 39 h 615"/>
                    <a:gd name="T56" fmla="*/ 149 w 520"/>
                    <a:gd name="T57" fmla="*/ 94 h 615"/>
                    <a:gd name="T58" fmla="*/ 149 w 520"/>
                    <a:gd name="T59" fmla="*/ 154 h 615"/>
                    <a:gd name="T60" fmla="*/ 478 w 520"/>
                    <a:gd name="T61" fmla="*/ 103 h 615"/>
                    <a:gd name="T62" fmla="*/ 422 w 520"/>
                    <a:gd name="T63" fmla="*/ 158 h 615"/>
                    <a:gd name="T64" fmla="*/ 367 w 520"/>
                    <a:gd name="T65" fmla="*/ 158 h 615"/>
                    <a:gd name="T66" fmla="*/ 367 w 520"/>
                    <a:gd name="T67" fmla="*/ 98 h 615"/>
                    <a:gd name="T68" fmla="*/ 422 w 520"/>
                    <a:gd name="T69" fmla="*/ 43 h 615"/>
                    <a:gd name="T70" fmla="*/ 478 w 520"/>
                    <a:gd name="T71" fmla="*/ 98 h 615"/>
                    <a:gd name="T72" fmla="*/ 478 w 520"/>
                    <a:gd name="T73" fmla="*/ 1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0" h="615">
                      <a:moveTo>
                        <a:pt x="426" y="5"/>
                      </a:moveTo>
                      <a:cubicBezTo>
                        <a:pt x="375" y="5"/>
                        <a:pt x="332" y="47"/>
                        <a:pt x="332" y="98"/>
                      </a:cubicBezTo>
                      <a:cubicBezTo>
                        <a:pt x="332" y="154"/>
                        <a:pt x="332" y="154"/>
                        <a:pt x="332" y="154"/>
                      </a:cubicBezTo>
                      <a:cubicBezTo>
                        <a:pt x="260" y="154"/>
                        <a:pt x="260" y="154"/>
                        <a:pt x="260" y="154"/>
                      </a:cubicBezTo>
                      <a:cubicBezTo>
                        <a:pt x="187" y="154"/>
                        <a:pt x="187" y="154"/>
                        <a:pt x="187" y="154"/>
                      </a:cubicBezTo>
                      <a:cubicBezTo>
                        <a:pt x="187" y="94"/>
                        <a:pt x="187" y="94"/>
                        <a:pt x="187" y="94"/>
                      </a:cubicBezTo>
                      <a:cubicBezTo>
                        <a:pt x="187" y="43"/>
                        <a:pt x="145" y="0"/>
                        <a:pt x="94" y="0"/>
                      </a:cubicBezTo>
                      <a:cubicBezTo>
                        <a:pt x="42" y="0"/>
                        <a:pt x="0" y="43"/>
                        <a:pt x="0" y="94"/>
                      </a:cubicBezTo>
                      <a:cubicBezTo>
                        <a:pt x="0" y="98"/>
                        <a:pt x="0" y="98"/>
                        <a:pt x="0" y="98"/>
                      </a:cubicBezTo>
                      <a:cubicBezTo>
                        <a:pt x="0" y="150"/>
                        <a:pt x="42" y="192"/>
                        <a:pt x="94" y="192"/>
                      </a:cubicBezTo>
                      <a:cubicBezTo>
                        <a:pt x="149" y="192"/>
                        <a:pt x="149" y="192"/>
                        <a:pt x="149" y="192"/>
                      </a:cubicBezTo>
                      <a:cubicBezTo>
                        <a:pt x="149" y="610"/>
                        <a:pt x="149" y="610"/>
                        <a:pt x="149" y="610"/>
                      </a:cubicBezTo>
                      <a:cubicBezTo>
                        <a:pt x="187" y="610"/>
                        <a:pt x="187" y="610"/>
                        <a:pt x="187" y="610"/>
                      </a:cubicBezTo>
                      <a:cubicBezTo>
                        <a:pt x="187" y="197"/>
                        <a:pt x="187" y="197"/>
                        <a:pt x="187" y="197"/>
                      </a:cubicBezTo>
                      <a:cubicBezTo>
                        <a:pt x="260" y="197"/>
                        <a:pt x="260" y="197"/>
                        <a:pt x="260" y="197"/>
                      </a:cubicBezTo>
                      <a:cubicBezTo>
                        <a:pt x="332" y="197"/>
                        <a:pt x="332" y="197"/>
                        <a:pt x="332" y="197"/>
                      </a:cubicBezTo>
                      <a:cubicBezTo>
                        <a:pt x="332" y="615"/>
                        <a:pt x="332" y="615"/>
                        <a:pt x="332" y="615"/>
                      </a:cubicBezTo>
                      <a:cubicBezTo>
                        <a:pt x="371" y="615"/>
                        <a:pt x="371" y="615"/>
                        <a:pt x="371" y="615"/>
                      </a:cubicBezTo>
                      <a:cubicBezTo>
                        <a:pt x="371" y="197"/>
                        <a:pt x="371" y="197"/>
                        <a:pt x="371" y="197"/>
                      </a:cubicBezTo>
                      <a:cubicBezTo>
                        <a:pt x="426" y="197"/>
                        <a:pt x="426" y="197"/>
                        <a:pt x="426" y="197"/>
                      </a:cubicBezTo>
                      <a:cubicBezTo>
                        <a:pt x="478" y="197"/>
                        <a:pt x="520" y="154"/>
                        <a:pt x="520" y="103"/>
                      </a:cubicBezTo>
                      <a:cubicBezTo>
                        <a:pt x="520" y="98"/>
                        <a:pt x="520" y="98"/>
                        <a:pt x="520" y="98"/>
                      </a:cubicBezTo>
                      <a:cubicBezTo>
                        <a:pt x="520" y="47"/>
                        <a:pt x="478" y="5"/>
                        <a:pt x="426" y="5"/>
                      </a:cubicBezTo>
                      <a:close/>
                      <a:moveTo>
                        <a:pt x="149" y="154"/>
                      </a:moveTo>
                      <a:cubicBezTo>
                        <a:pt x="94" y="154"/>
                        <a:pt x="94" y="154"/>
                        <a:pt x="94" y="154"/>
                      </a:cubicBezTo>
                      <a:cubicBezTo>
                        <a:pt x="64" y="154"/>
                        <a:pt x="38" y="128"/>
                        <a:pt x="38" y="98"/>
                      </a:cubicBezTo>
                      <a:cubicBezTo>
                        <a:pt x="38" y="94"/>
                        <a:pt x="38" y="94"/>
                        <a:pt x="38" y="94"/>
                      </a:cubicBezTo>
                      <a:cubicBezTo>
                        <a:pt x="38" y="64"/>
                        <a:pt x="64" y="39"/>
                        <a:pt x="94" y="39"/>
                      </a:cubicBezTo>
                      <a:cubicBezTo>
                        <a:pt x="123" y="39"/>
                        <a:pt x="149" y="64"/>
                        <a:pt x="149" y="94"/>
                      </a:cubicBezTo>
                      <a:lnTo>
                        <a:pt x="149" y="154"/>
                      </a:lnTo>
                      <a:close/>
                      <a:moveTo>
                        <a:pt x="478" y="103"/>
                      </a:moveTo>
                      <a:cubicBezTo>
                        <a:pt x="478" y="133"/>
                        <a:pt x="452" y="158"/>
                        <a:pt x="422" y="158"/>
                      </a:cubicBezTo>
                      <a:cubicBezTo>
                        <a:pt x="367" y="158"/>
                        <a:pt x="367" y="158"/>
                        <a:pt x="367" y="158"/>
                      </a:cubicBezTo>
                      <a:cubicBezTo>
                        <a:pt x="367" y="98"/>
                        <a:pt x="367" y="98"/>
                        <a:pt x="367" y="98"/>
                      </a:cubicBezTo>
                      <a:cubicBezTo>
                        <a:pt x="367" y="69"/>
                        <a:pt x="392" y="43"/>
                        <a:pt x="422" y="43"/>
                      </a:cubicBezTo>
                      <a:cubicBezTo>
                        <a:pt x="452" y="43"/>
                        <a:pt x="478" y="69"/>
                        <a:pt x="478" y="98"/>
                      </a:cubicBezTo>
                      <a:lnTo>
                        <a:pt x="478" y="1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40" name="Group 39">
                  <a:extLst>
                    <a:ext uri="{FF2B5EF4-FFF2-40B4-BE49-F238E27FC236}">
                      <a16:creationId xmlns:a16="http://schemas.microsoft.com/office/drawing/2014/main" id="{262C6FD9-5C4D-0FD3-0F03-17B8FCC46A2E}"/>
                    </a:ext>
                  </a:extLst>
                </p:cNvPr>
                <p:cNvGrpSpPr/>
                <p:nvPr/>
              </p:nvGrpSpPr>
              <p:grpSpPr>
                <a:xfrm>
                  <a:off x="7790170" y="2846991"/>
                  <a:ext cx="902665" cy="502540"/>
                  <a:chOff x="5650386" y="4584814"/>
                  <a:chExt cx="902665" cy="502540"/>
                </a:xfrm>
              </p:grpSpPr>
              <p:sp>
                <p:nvSpPr>
                  <p:cNvPr id="41" name="Freeform 15">
                    <a:extLst>
                      <a:ext uri="{FF2B5EF4-FFF2-40B4-BE49-F238E27FC236}">
                        <a16:creationId xmlns:a16="http://schemas.microsoft.com/office/drawing/2014/main" id="{F2513D89-F65C-5058-6408-A7FDBAE92D0B}"/>
                      </a:ext>
                    </a:extLst>
                  </p:cNvPr>
                  <p:cNvSpPr>
                    <a:spLocks/>
                  </p:cNvSpPr>
                  <p:nvPr/>
                </p:nvSpPr>
                <p:spPr bwMode="auto">
                  <a:xfrm>
                    <a:off x="5743896" y="4729851"/>
                    <a:ext cx="715643" cy="357503"/>
                  </a:xfrm>
                  <a:custGeom>
                    <a:avLst/>
                    <a:gdLst>
                      <a:gd name="T0" fmla="*/ 588 w 588"/>
                      <a:gd name="T1" fmla="*/ 205 h 294"/>
                      <a:gd name="T2" fmla="*/ 588 w 588"/>
                      <a:gd name="T3" fmla="*/ 0 h 294"/>
                      <a:gd name="T4" fmla="*/ 0 w 588"/>
                      <a:gd name="T5" fmla="*/ 0 h 294"/>
                      <a:gd name="T6" fmla="*/ 0 w 588"/>
                      <a:gd name="T7" fmla="*/ 205 h 294"/>
                      <a:gd name="T8" fmla="*/ 89 w 588"/>
                      <a:gd name="T9" fmla="*/ 294 h 294"/>
                      <a:gd name="T10" fmla="*/ 503 w 588"/>
                      <a:gd name="T11" fmla="*/ 294 h 294"/>
                      <a:gd name="T12" fmla="*/ 588 w 588"/>
                      <a:gd name="T13" fmla="*/ 205 h 294"/>
                    </a:gdLst>
                    <a:ahLst/>
                    <a:cxnLst>
                      <a:cxn ang="0">
                        <a:pos x="T0" y="T1"/>
                      </a:cxn>
                      <a:cxn ang="0">
                        <a:pos x="T2" y="T3"/>
                      </a:cxn>
                      <a:cxn ang="0">
                        <a:pos x="T4" y="T5"/>
                      </a:cxn>
                      <a:cxn ang="0">
                        <a:pos x="T6" y="T7"/>
                      </a:cxn>
                      <a:cxn ang="0">
                        <a:pos x="T8" y="T9"/>
                      </a:cxn>
                      <a:cxn ang="0">
                        <a:pos x="T10" y="T11"/>
                      </a:cxn>
                      <a:cxn ang="0">
                        <a:pos x="T12" y="T13"/>
                      </a:cxn>
                    </a:cxnLst>
                    <a:rect l="0" t="0" r="r" b="b"/>
                    <a:pathLst>
                      <a:path w="588" h="294">
                        <a:moveTo>
                          <a:pt x="588" y="205"/>
                        </a:moveTo>
                        <a:cubicBezTo>
                          <a:pt x="588" y="0"/>
                          <a:pt x="588" y="0"/>
                          <a:pt x="588" y="0"/>
                        </a:cubicBezTo>
                        <a:cubicBezTo>
                          <a:pt x="0" y="0"/>
                          <a:pt x="0" y="0"/>
                          <a:pt x="0" y="0"/>
                        </a:cubicBezTo>
                        <a:cubicBezTo>
                          <a:pt x="0" y="205"/>
                          <a:pt x="0" y="205"/>
                          <a:pt x="0" y="205"/>
                        </a:cubicBezTo>
                        <a:cubicBezTo>
                          <a:pt x="0" y="252"/>
                          <a:pt x="38" y="294"/>
                          <a:pt x="89" y="294"/>
                        </a:cubicBezTo>
                        <a:cubicBezTo>
                          <a:pt x="503" y="294"/>
                          <a:pt x="503" y="294"/>
                          <a:pt x="503" y="294"/>
                        </a:cubicBezTo>
                        <a:cubicBezTo>
                          <a:pt x="550" y="290"/>
                          <a:pt x="588" y="252"/>
                          <a:pt x="588" y="20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16">
                    <a:extLst>
                      <a:ext uri="{FF2B5EF4-FFF2-40B4-BE49-F238E27FC236}">
                        <a16:creationId xmlns:a16="http://schemas.microsoft.com/office/drawing/2014/main" id="{F2E29756-5635-5B16-AF09-13FE15492AAA}"/>
                      </a:ext>
                    </a:extLst>
                  </p:cNvPr>
                  <p:cNvSpPr>
                    <a:spLocks/>
                  </p:cNvSpPr>
                  <p:nvPr/>
                </p:nvSpPr>
                <p:spPr bwMode="auto">
                  <a:xfrm>
                    <a:off x="5650386" y="4584814"/>
                    <a:ext cx="902665" cy="145037"/>
                  </a:xfrm>
                  <a:custGeom>
                    <a:avLst/>
                    <a:gdLst>
                      <a:gd name="T0" fmla="*/ 682 w 742"/>
                      <a:gd name="T1" fmla="*/ 0 h 119"/>
                      <a:gd name="T2" fmla="*/ 60 w 742"/>
                      <a:gd name="T3" fmla="*/ 0 h 119"/>
                      <a:gd name="T4" fmla="*/ 0 w 742"/>
                      <a:gd name="T5" fmla="*/ 59 h 119"/>
                      <a:gd name="T6" fmla="*/ 0 w 742"/>
                      <a:gd name="T7" fmla="*/ 59 h 119"/>
                      <a:gd name="T8" fmla="*/ 60 w 742"/>
                      <a:gd name="T9" fmla="*/ 119 h 119"/>
                      <a:gd name="T10" fmla="*/ 682 w 742"/>
                      <a:gd name="T11" fmla="*/ 119 h 119"/>
                      <a:gd name="T12" fmla="*/ 742 w 742"/>
                      <a:gd name="T13" fmla="*/ 59 h 119"/>
                      <a:gd name="T14" fmla="*/ 742 w 742"/>
                      <a:gd name="T15" fmla="*/ 59 h 119"/>
                      <a:gd name="T16" fmla="*/ 682 w 742"/>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19">
                        <a:moveTo>
                          <a:pt x="682" y="0"/>
                        </a:moveTo>
                        <a:cubicBezTo>
                          <a:pt x="60" y="0"/>
                          <a:pt x="60" y="0"/>
                          <a:pt x="60" y="0"/>
                        </a:cubicBezTo>
                        <a:cubicBezTo>
                          <a:pt x="25" y="0"/>
                          <a:pt x="0" y="25"/>
                          <a:pt x="0" y="59"/>
                        </a:cubicBezTo>
                        <a:cubicBezTo>
                          <a:pt x="0" y="59"/>
                          <a:pt x="0" y="59"/>
                          <a:pt x="0" y="59"/>
                        </a:cubicBezTo>
                        <a:cubicBezTo>
                          <a:pt x="0" y="93"/>
                          <a:pt x="25" y="119"/>
                          <a:pt x="60" y="119"/>
                        </a:cubicBezTo>
                        <a:cubicBezTo>
                          <a:pt x="682" y="119"/>
                          <a:pt x="682" y="119"/>
                          <a:pt x="682" y="119"/>
                        </a:cubicBezTo>
                        <a:cubicBezTo>
                          <a:pt x="717" y="119"/>
                          <a:pt x="742" y="93"/>
                          <a:pt x="742" y="59"/>
                        </a:cubicBezTo>
                        <a:cubicBezTo>
                          <a:pt x="742" y="59"/>
                          <a:pt x="742" y="59"/>
                          <a:pt x="742" y="59"/>
                        </a:cubicBezTo>
                        <a:cubicBezTo>
                          <a:pt x="742" y="25"/>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17">
                    <a:extLst>
                      <a:ext uri="{FF2B5EF4-FFF2-40B4-BE49-F238E27FC236}">
                        <a16:creationId xmlns:a16="http://schemas.microsoft.com/office/drawing/2014/main" id="{5E2EA5C3-3D65-82D8-B6AF-66BA25C16B97}"/>
                      </a:ext>
                    </a:extLst>
                  </p:cNvPr>
                  <p:cNvSpPr>
                    <a:spLocks/>
                  </p:cNvSpPr>
                  <p:nvPr/>
                </p:nvSpPr>
                <p:spPr bwMode="auto">
                  <a:xfrm>
                    <a:off x="5650386" y="4807458"/>
                    <a:ext cx="902665" cy="146309"/>
                  </a:xfrm>
                  <a:custGeom>
                    <a:avLst/>
                    <a:gdLst>
                      <a:gd name="T0" fmla="*/ 682 w 742"/>
                      <a:gd name="T1" fmla="*/ 0 h 120"/>
                      <a:gd name="T2" fmla="*/ 60 w 742"/>
                      <a:gd name="T3" fmla="*/ 0 h 120"/>
                      <a:gd name="T4" fmla="*/ 0 w 742"/>
                      <a:gd name="T5" fmla="*/ 60 h 120"/>
                      <a:gd name="T6" fmla="*/ 0 w 742"/>
                      <a:gd name="T7" fmla="*/ 60 h 120"/>
                      <a:gd name="T8" fmla="*/ 60 w 742"/>
                      <a:gd name="T9" fmla="*/ 120 h 120"/>
                      <a:gd name="T10" fmla="*/ 682 w 742"/>
                      <a:gd name="T11" fmla="*/ 120 h 120"/>
                      <a:gd name="T12" fmla="*/ 742 w 742"/>
                      <a:gd name="T13" fmla="*/ 60 h 120"/>
                      <a:gd name="T14" fmla="*/ 742 w 742"/>
                      <a:gd name="T15" fmla="*/ 60 h 120"/>
                      <a:gd name="T16" fmla="*/ 682 w 742"/>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0">
                        <a:moveTo>
                          <a:pt x="682" y="0"/>
                        </a:moveTo>
                        <a:cubicBezTo>
                          <a:pt x="60" y="0"/>
                          <a:pt x="60" y="0"/>
                          <a:pt x="60" y="0"/>
                        </a:cubicBezTo>
                        <a:cubicBezTo>
                          <a:pt x="25" y="0"/>
                          <a:pt x="0" y="26"/>
                          <a:pt x="0" y="60"/>
                        </a:cubicBezTo>
                        <a:cubicBezTo>
                          <a:pt x="0" y="60"/>
                          <a:pt x="0" y="60"/>
                          <a:pt x="0" y="60"/>
                        </a:cubicBezTo>
                        <a:cubicBezTo>
                          <a:pt x="0" y="94"/>
                          <a:pt x="25" y="120"/>
                          <a:pt x="60" y="120"/>
                        </a:cubicBezTo>
                        <a:cubicBezTo>
                          <a:pt x="682" y="120"/>
                          <a:pt x="682" y="120"/>
                          <a:pt x="682" y="120"/>
                        </a:cubicBezTo>
                        <a:cubicBezTo>
                          <a:pt x="717" y="120"/>
                          <a:pt x="742" y="94"/>
                          <a:pt x="742" y="60"/>
                        </a:cubicBezTo>
                        <a:cubicBezTo>
                          <a:pt x="742" y="60"/>
                          <a:pt x="742" y="60"/>
                          <a:pt x="742" y="60"/>
                        </a:cubicBezTo>
                        <a:cubicBezTo>
                          <a:pt x="742" y="30"/>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grpSp>
        <p:sp>
          <p:nvSpPr>
            <p:cNvPr id="8" name="Freeform: Shape 9">
              <a:extLst>
                <a:ext uri="{FF2B5EF4-FFF2-40B4-BE49-F238E27FC236}">
                  <a16:creationId xmlns:a16="http://schemas.microsoft.com/office/drawing/2014/main" id="{6006E531-4376-80B9-B1CF-034EBE294204}"/>
                </a:ext>
              </a:extLst>
            </p:cNvPr>
            <p:cNvSpPr/>
            <p:nvPr/>
          </p:nvSpPr>
          <p:spPr>
            <a:xfrm>
              <a:off x="8174851" y="2753549"/>
              <a:ext cx="384821" cy="482848"/>
            </a:xfrm>
            <a:custGeom>
              <a:avLst/>
              <a:gdLst>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779892"/>
                <a:gd name="connsiteY0" fmla="*/ 820556 h 820556"/>
                <a:gd name="connsiteX1" fmla="*/ 619432 w 779892"/>
                <a:gd name="connsiteY1" fmla="*/ 53640 h 820556"/>
                <a:gd name="connsiteX2" fmla="*/ 619432 w 779892"/>
                <a:gd name="connsiteY2" fmla="*/ 63472 h 820556"/>
                <a:gd name="connsiteX3" fmla="*/ 779892 w 779892"/>
                <a:gd name="connsiteY3" fmla="*/ 88690 h 820556"/>
                <a:gd name="connsiteX0" fmla="*/ 0 w 665316"/>
                <a:gd name="connsiteY0" fmla="*/ 820556 h 820556"/>
                <a:gd name="connsiteX1" fmla="*/ 619432 w 665316"/>
                <a:gd name="connsiteY1" fmla="*/ 53640 h 820556"/>
                <a:gd name="connsiteX2" fmla="*/ 619432 w 665316"/>
                <a:gd name="connsiteY2" fmla="*/ 63472 h 820556"/>
                <a:gd name="connsiteX0" fmla="*/ 0 w 850230"/>
                <a:gd name="connsiteY0" fmla="*/ 821083 h 821083"/>
                <a:gd name="connsiteX1" fmla="*/ 619432 w 850230"/>
                <a:gd name="connsiteY1" fmla="*/ 54167 h 821083"/>
                <a:gd name="connsiteX2" fmla="*/ 850230 w 850230"/>
                <a:gd name="connsiteY2" fmla="*/ 61801 h 821083"/>
                <a:gd name="connsiteX0" fmla="*/ 0 w 619432"/>
                <a:gd name="connsiteY0" fmla="*/ 766916 h 766916"/>
                <a:gd name="connsiteX1" fmla="*/ 619432 w 619432"/>
                <a:gd name="connsiteY1" fmla="*/ 0 h 766916"/>
                <a:gd name="connsiteX0" fmla="*/ 0 w 619432"/>
                <a:gd name="connsiteY0" fmla="*/ 766916 h 766916"/>
                <a:gd name="connsiteX1" fmla="*/ 619432 w 619432"/>
                <a:gd name="connsiteY1" fmla="*/ 0 h 76691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Lst>
              <a:ahLst/>
              <a:cxnLst>
                <a:cxn ang="0">
                  <a:pos x="connsiteX0" y="connsiteY0"/>
                </a:cxn>
                <a:cxn ang="0">
                  <a:pos x="connsiteX1" y="connsiteY1"/>
                </a:cxn>
              </a:cxnLst>
              <a:rect l="l" t="t" r="r" b="b"/>
              <a:pathLst>
                <a:path w="648007" h="813076">
                  <a:moveTo>
                    <a:pt x="0" y="813076"/>
                  </a:moveTo>
                  <a:cubicBezTo>
                    <a:pt x="19429" y="200237"/>
                    <a:pt x="483292" y="7257"/>
                    <a:pt x="648007" y="0"/>
                  </a:cubicBezTo>
                </a:path>
              </a:pathLst>
            </a:custGeom>
            <a:noFill/>
            <a:ln w="127000" cap="rnd">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F0299E9-8C70-0A0C-C074-DA8D3141E3CE}"/>
                </a:ext>
              </a:extLst>
            </p:cNvPr>
            <p:cNvGrpSpPr/>
            <p:nvPr/>
          </p:nvGrpSpPr>
          <p:grpSpPr>
            <a:xfrm>
              <a:off x="7490474" y="1627835"/>
              <a:ext cx="2467443" cy="1062871"/>
              <a:chOff x="7490474" y="1627835"/>
              <a:chExt cx="2467443" cy="1062871"/>
            </a:xfrm>
          </p:grpSpPr>
          <p:cxnSp>
            <p:nvCxnSpPr>
              <p:cNvPr id="27" name="Straight Connector 26">
                <a:extLst>
                  <a:ext uri="{FF2B5EF4-FFF2-40B4-BE49-F238E27FC236}">
                    <a16:creationId xmlns:a16="http://schemas.microsoft.com/office/drawing/2014/main" id="{0C279270-5274-3B69-D99E-4A5821F6F567}"/>
                  </a:ext>
                </a:extLst>
              </p:cNvPr>
              <p:cNvCxnSpPr>
                <a:cxnSpLocks/>
              </p:cNvCxnSpPr>
              <p:nvPr/>
            </p:nvCxnSpPr>
            <p:spPr>
              <a:xfrm>
                <a:off x="8702954" y="1627835"/>
                <a:ext cx="0" cy="49969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70F5802-C91F-EDA4-22BD-C3E4D28B60D6}"/>
                  </a:ext>
                </a:extLst>
              </p:cNvPr>
              <p:cNvGrpSpPr/>
              <p:nvPr/>
            </p:nvGrpSpPr>
            <p:grpSpPr>
              <a:xfrm>
                <a:off x="7490474" y="1879042"/>
                <a:ext cx="849658" cy="811664"/>
                <a:chOff x="7490474" y="1879042"/>
                <a:chExt cx="849658" cy="811664"/>
              </a:xfrm>
            </p:grpSpPr>
            <p:cxnSp>
              <p:nvCxnSpPr>
                <p:cNvPr id="33" name="Straight Connector 32">
                  <a:extLst>
                    <a:ext uri="{FF2B5EF4-FFF2-40B4-BE49-F238E27FC236}">
                      <a16:creationId xmlns:a16="http://schemas.microsoft.com/office/drawing/2014/main" id="{23015671-B5C8-5EA5-4956-96DA881AF498}"/>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5B5A32F-D4B0-6C2C-205F-008E6CE365A3}"/>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BD906A-9B8F-4674-51FA-B6301C90FD74}"/>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206E794-3FCD-F0CB-66E2-059FA4B27C31}"/>
                  </a:ext>
                </a:extLst>
              </p:cNvPr>
              <p:cNvGrpSpPr/>
              <p:nvPr/>
            </p:nvGrpSpPr>
            <p:grpSpPr>
              <a:xfrm flipH="1">
                <a:off x="9108259" y="1879042"/>
                <a:ext cx="849658" cy="811664"/>
                <a:chOff x="7490474" y="1879042"/>
                <a:chExt cx="849658" cy="811664"/>
              </a:xfrm>
            </p:grpSpPr>
            <p:cxnSp>
              <p:nvCxnSpPr>
                <p:cNvPr id="30" name="Straight Connector 29">
                  <a:extLst>
                    <a:ext uri="{FF2B5EF4-FFF2-40B4-BE49-F238E27FC236}">
                      <a16:creationId xmlns:a16="http://schemas.microsoft.com/office/drawing/2014/main" id="{A5DEF295-B2C3-A386-07F1-3030D9D0AE6D}"/>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B760D8-99F2-27B2-29E4-C789A8D7C905}"/>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E81CA2-99FD-6AA2-64B0-E7B809CC9822}"/>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324271A8-15E1-6A91-524A-710622AB9433}"/>
                </a:ext>
              </a:extLst>
            </p:cNvPr>
            <p:cNvGrpSpPr/>
            <p:nvPr/>
          </p:nvGrpSpPr>
          <p:grpSpPr>
            <a:xfrm>
              <a:off x="2896142" y="3147714"/>
              <a:ext cx="1470078" cy="1470078"/>
              <a:chOff x="909836" y="3356992"/>
              <a:chExt cx="756744" cy="756744"/>
            </a:xfrm>
          </p:grpSpPr>
          <p:sp>
            <p:nvSpPr>
              <p:cNvPr id="25" name="Oval 24">
                <a:extLst>
                  <a:ext uri="{FF2B5EF4-FFF2-40B4-BE49-F238E27FC236}">
                    <a16:creationId xmlns:a16="http://schemas.microsoft.com/office/drawing/2014/main" id="{905090EA-727E-ACBB-CF1C-23D5561920A8}"/>
                  </a:ext>
                </a:extLst>
              </p:cNvPr>
              <p:cNvSpPr/>
              <p:nvPr/>
            </p:nvSpPr>
            <p:spPr>
              <a:xfrm>
                <a:off x="909836" y="3356992"/>
                <a:ext cx="756744" cy="756744"/>
              </a:xfrm>
              <a:prstGeom prst="ellipse">
                <a:avLst/>
              </a:prstGeom>
              <a:gradFill flip="none" rotWithShape="1">
                <a:gsLst>
                  <a:gs pos="19000">
                    <a:schemeClr val="accent1"/>
                  </a:gs>
                  <a:gs pos="75000">
                    <a:schemeClr val="accent1">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D9D42A-9BF1-D965-A7FA-15D7ADE9B4EC}"/>
                  </a:ext>
                </a:extLst>
              </p:cNvPr>
              <p:cNvSpPr/>
              <p:nvPr/>
            </p:nvSpPr>
            <p:spPr>
              <a:xfrm>
                <a:off x="1053852" y="3501008"/>
                <a:ext cx="179614" cy="179614"/>
              </a:xfrm>
              <a:prstGeom prst="ellipse">
                <a:avLst/>
              </a:prstGeom>
              <a:gradFill>
                <a:gsLst>
                  <a:gs pos="19000">
                    <a:schemeClr val="accent6">
                      <a:lumMod val="20000"/>
                      <a:lumOff val="80000"/>
                      <a:alpha val="50000"/>
                    </a:schemeClr>
                  </a:gs>
                  <a:gs pos="100000">
                    <a:schemeClr val="accent6">
                      <a:lumMod val="60000"/>
                      <a:lumOff val="40000"/>
                      <a:alpha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BCBA6DF-EC9C-83C1-F1D6-EACF84E3D0A4}"/>
                </a:ext>
              </a:extLst>
            </p:cNvPr>
            <p:cNvGrpSpPr/>
            <p:nvPr/>
          </p:nvGrpSpPr>
          <p:grpSpPr>
            <a:xfrm>
              <a:off x="3652846" y="4727585"/>
              <a:ext cx="4050066" cy="2163433"/>
              <a:chOff x="3652846" y="4727585"/>
              <a:chExt cx="4050066" cy="2163433"/>
            </a:xfrm>
          </p:grpSpPr>
          <p:sp>
            <p:nvSpPr>
              <p:cNvPr id="12" name="Freeform: Shape 73">
                <a:extLst>
                  <a:ext uri="{FF2B5EF4-FFF2-40B4-BE49-F238E27FC236}">
                    <a16:creationId xmlns:a16="http://schemas.microsoft.com/office/drawing/2014/main" id="{C32A65AA-F452-72EF-EA97-18EB80E5BCB5}"/>
                  </a:ext>
                </a:extLst>
              </p:cNvPr>
              <p:cNvSpPr/>
              <p:nvPr/>
            </p:nvSpPr>
            <p:spPr>
              <a:xfrm>
                <a:off x="3826779" y="4727585"/>
                <a:ext cx="3876133" cy="2130415"/>
              </a:xfrm>
              <a:custGeom>
                <a:avLst/>
                <a:gdLst>
                  <a:gd name="connsiteX0" fmla="*/ 2809667 w 3876133"/>
                  <a:gd name="connsiteY0" fmla="*/ 11 h 2130415"/>
                  <a:gd name="connsiteX1" fmla="*/ 2943603 w 3876133"/>
                  <a:gd name="connsiteY1" fmla="*/ 60782 h 2130415"/>
                  <a:gd name="connsiteX2" fmla="*/ 2591061 w 3876133"/>
                  <a:gd name="connsiteY2" fmla="*/ 572537 h 2130415"/>
                  <a:gd name="connsiteX3" fmla="*/ 3045954 w 3876133"/>
                  <a:gd name="connsiteY3" fmla="*/ 174505 h 2130415"/>
                  <a:gd name="connsiteX4" fmla="*/ 3534964 w 3876133"/>
                  <a:gd name="connsiteY4" fmla="*/ 106271 h 2130415"/>
                  <a:gd name="connsiteX5" fmla="*/ 3876133 w 3876133"/>
                  <a:gd name="connsiteY5" fmla="*/ 117644 h 2130415"/>
                  <a:gd name="connsiteX6" fmla="*/ 3375751 w 3876133"/>
                  <a:gd name="connsiteY6" fmla="*/ 561164 h 2130415"/>
                  <a:gd name="connsiteX7" fmla="*/ 2520439 w 3876133"/>
                  <a:gd name="connsiteY7" fmla="*/ 1355294 h 2130415"/>
                  <a:gd name="connsiteX8" fmla="*/ 1635786 w 3876133"/>
                  <a:gd name="connsiteY8" fmla="*/ 2119173 h 2130415"/>
                  <a:gd name="connsiteX9" fmla="*/ 1623398 w 3876133"/>
                  <a:gd name="connsiteY9" fmla="*/ 2130415 h 2130415"/>
                  <a:gd name="connsiteX10" fmla="*/ 0 w 3876133"/>
                  <a:gd name="connsiteY10" fmla="*/ 2130415 h 2130415"/>
                  <a:gd name="connsiteX11" fmla="*/ 21497 w 3876133"/>
                  <a:gd name="connsiteY11" fmla="*/ 2120866 h 2130415"/>
                  <a:gd name="connsiteX12" fmla="*/ 1124032 w 3876133"/>
                  <a:gd name="connsiteY12" fmla="*/ 1493695 h 2130415"/>
                  <a:gd name="connsiteX13" fmla="*/ 1033053 w 3876133"/>
                  <a:gd name="connsiteY13" fmla="*/ 231367 h 2130415"/>
                  <a:gd name="connsiteX14" fmla="*/ 942075 w 3876133"/>
                  <a:gd name="connsiteY14" fmla="*/ 15293 h 2130415"/>
                  <a:gd name="connsiteX15" fmla="*/ 1396967 w 3876133"/>
                  <a:gd name="connsiteY15" fmla="*/ 401952 h 2130415"/>
                  <a:gd name="connsiteX16" fmla="*/ 1658531 w 3876133"/>
                  <a:gd name="connsiteY16" fmla="*/ 856845 h 2130415"/>
                  <a:gd name="connsiteX17" fmla="*/ 2261264 w 3876133"/>
                  <a:gd name="connsiteY17" fmla="*/ 595281 h 2130415"/>
                  <a:gd name="connsiteX18" fmla="*/ 2545572 w 3876133"/>
                  <a:gd name="connsiteY18" fmla="*/ 140388 h 2130415"/>
                  <a:gd name="connsiteX19" fmla="*/ 2809667 w 3876133"/>
                  <a:gd name="connsiteY19" fmla="*/ 11 h 21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133" h="2130415">
                    <a:moveTo>
                      <a:pt x="2809667" y="11"/>
                    </a:moveTo>
                    <a:cubicBezTo>
                      <a:pt x="2856712" y="-522"/>
                      <a:pt x="2900957" y="18136"/>
                      <a:pt x="2943603" y="60782"/>
                    </a:cubicBezTo>
                    <a:lnTo>
                      <a:pt x="2591061" y="572537"/>
                    </a:lnTo>
                    <a:cubicBezTo>
                      <a:pt x="2591061" y="572537"/>
                      <a:pt x="2886741" y="288228"/>
                      <a:pt x="3045954" y="174505"/>
                    </a:cubicBezTo>
                    <a:cubicBezTo>
                      <a:pt x="3205166" y="60782"/>
                      <a:pt x="3443985" y="-41569"/>
                      <a:pt x="3534964" y="106271"/>
                    </a:cubicBezTo>
                    <a:cubicBezTo>
                      <a:pt x="3534964" y="106271"/>
                      <a:pt x="3751038" y="-75686"/>
                      <a:pt x="3876133" y="117644"/>
                    </a:cubicBezTo>
                    <a:cubicBezTo>
                      <a:pt x="3876133" y="117644"/>
                      <a:pt x="3648687" y="333718"/>
                      <a:pt x="3375751" y="561164"/>
                    </a:cubicBezTo>
                    <a:cubicBezTo>
                      <a:pt x="3102816" y="788611"/>
                      <a:pt x="2779500" y="1171403"/>
                      <a:pt x="2520439" y="1355294"/>
                    </a:cubicBezTo>
                    <a:cubicBezTo>
                      <a:pt x="2261378" y="1539184"/>
                      <a:pt x="1817743" y="1948588"/>
                      <a:pt x="1635786" y="2119173"/>
                    </a:cubicBezTo>
                    <a:lnTo>
                      <a:pt x="1623398" y="2130415"/>
                    </a:lnTo>
                    <a:lnTo>
                      <a:pt x="0" y="2130415"/>
                    </a:lnTo>
                    <a:lnTo>
                      <a:pt x="21497" y="2120866"/>
                    </a:lnTo>
                    <a:cubicBezTo>
                      <a:pt x="547820" y="1883330"/>
                      <a:pt x="1039450" y="1633006"/>
                      <a:pt x="1124032" y="1493695"/>
                    </a:cubicBezTo>
                    <a:cubicBezTo>
                      <a:pt x="1317361" y="1175270"/>
                      <a:pt x="1135404" y="333718"/>
                      <a:pt x="1033053" y="231367"/>
                    </a:cubicBezTo>
                    <a:cubicBezTo>
                      <a:pt x="930702" y="129016"/>
                      <a:pt x="805607" y="72154"/>
                      <a:pt x="942075" y="15293"/>
                    </a:cubicBezTo>
                    <a:cubicBezTo>
                      <a:pt x="1078542" y="-41569"/>
                      <a:pt x="1351478" y="106271"/>
                      <a:pt x="1396967" y="401952"/>
                    </a:cubicBezTo>
                    <a:cubicBezTo>
                      <a:pt x="1442002" y="694448"/>
                      <a:pt x="1658531" y="856845"/>
                      <a:pt x="1658531" y="856845"/>
                    </a:cubicBezTo>
                    <a:cubicBezTo>
                      <a:pt x="1658531" y="856845"/>
                      <a:pt x="2090679" y="902334"/>
                      <a:pt x="2261264" y="595281"/>
                    </a:cubicBezTo>
                    <a:cubicBezTo>
                      <a:pt x="2261264" y="595281"/>
                      <a:pt x="2386359" y="276856"/>
                      <a:pt x="2545572" y="140388"/>
                    </a:cubicBezTo>
                    <a:cubicBezTo>
                      <a:pt x="2645080" y="55095"/>
                      <a:pt x="2731261" y="899"/>
                      <a:pt x="2809667" y="11"/>
                    </a:cubicBezTo>
                    <a:close/>
                  </a:path>
                </a:pathLst>
              </a:custGeom>
              <a:solidFill>
                <a:srgbClr val="F79D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53">
                <a:extLst>
                  <a:ext uri="{FF2B5EF4-FFF2-40B4-BE49-F238E27FC236}">
                    <a16:creationId xmlns:a16="http://schemas.microsoft.com/office/drawing/2014/main" id="{40C5AC52-D042-4BE0-FF57-4C625AF21DA6}"/>
                  </a:ext>
                </a:extLst>
              </p:cNvPr>
              <p:cNvSpPr/>
              <p:nvPr/>
            </p:nvSpPr>
            <p:spPr>
              <a:xfrm>
                <a:off x="6580211" y="4792312"/>
                <a:ext cx="214164" cy="241582"/>
              </a:xfrm>
              <a:custGeom>
                <a:avLst/>
                <a:gdLst>
                  <a:gd name="connsiteX0" fmla="*/ 214165 w 214164"/>
                  <a:gd name="connsiteY0" fmla="*/ 7427 h 241582"/>
                  <a:gd name="connsiteX1" fmla="*/ 87818 w 214164"/>
                  <a:gd name="connsiteY1" fmla="*/ 18799 h 241582"/>
                  <a:gd name="connsiteX2" fmla="*/ 21063 w 214164"/>
                  <a:gd name="connsiteY2" fmla="*/ 241583 h 241582"/>
                  <a:gd name="connsiteX3" fmla="*/ 214165 w 214164"/>
                  <a:gd name="connsiteY3" fmla="*/ 7427 h 241582"/>
                </a:gdLst>
                <a:ahLst/>
                <a:cxnLst>
                  <a:cxn ang="0">
                    <a:pos x="connsiteX0" y="connsiteY0"/>
                  </a:cxn>
                  <a:cxn ang="0">
                    <a:pos x="connsiteX1" y="connsiteY1"/>
                  </a:cxn>
                  <a:cxn ang="0">
                    <a:pos x="connsiteX2" y="connsiteY2"/>
                  </a:cxn>
                  <a:cxn ang="0">
                    <a:pos x="connsiteX3" y="connsiteY3"/>
                  </a:cxn>
                </a:cxnLst>
                <a:rect l="l" t="t" r="r" b="b"/>
                <a:pathLst>
                  <a:path w="214164" h="241582">
                    <a:moveTo>
                      <a:pt x="214165" y="7427"/>
                    </a:moveTo>
                    <a:cubicBezTo>
                      <a:pt x="214165" y="7427"/>
                      <a:pt x="144680" y="-15318"/>
                      <a:pt x="87818" y="18799"/>
                    </a:cubicBezTo>
                    <a:cubicBezTo>
                      <a:pt x="30957" y="52916"/>
                      <a:pt x="-34434" y="168686"/>
                      <a:pt x="21063" y="241583"/>
                    </a:cubicBezTo>
                    <a:lnTo>
                      <a:pt x="214165" y="7427"/>
                    </a:lnTo>
                    <a:close/>
                  </a:path>
                </a:pathLst>
              </a:custGeom>
              <a:solidFill>
                <a:srgbClr val="FBC3B0"/>
              </a:solidFill>
              <a:ln w="11356" cap="flat">
                <a:noFill/>
                <a:prstDash val="solid"/>
                <a:miter/>
              </a:ln>
            </p:spPr>
            <p:txBody>
              <a:bodyPr rtlCol="0" anchor="ctr"/>
              <a:lstStyle/>
              <a:p>
                <a:endParaRPr lang="en-US"/>
              </a:p>
            </p:txBody>
          </p:sp>
          <p:sp>
            <p:nvSpPr>
              <p:cNvPr id="14" name="Freeform: Shape 54">
                <a:extLst>
                  <a:ext uri="{FF2B5EF4-FFF2-40B4-BE49-F238E27FC236}">
                    <a16:creationId xmlns:a16="http://schemas.microsoft.com/office/drawing/2014/main" id="{D19F2BDB-1357-B020-1120-5F47C7598154}"/>
                  </a:ext>
                </a:extLst>
              </p:cNvPr>
              <p:cNvSpPr/>
              <p:nvPr/>
            </p:nvSpPr>
            <p:spPr>
              <a:xfrm>
                <a:off x="7122922" y="4813777"/>
                <a:ext cx="238818" cy="207722"/>
              </a:xfrm>
              <a:custGeom>
                <a:avLst/>
                <a:gdLst>
                  <a:gd name="connsiteX0" fmla="*/ 42874 w 238818"/>
                  <a:gd name="connsiteY0" fmla="*/ 207722 h 207722"/>
                  <a:gd name="connsiteX1" fmla="*/ 0 w 238818"/>
                  <a:gd name="connsiteY1" fmla="*/ 145175 h 207722"/>
                  <a:gd name="connsiteX2" fmla="*/ 225741 w 238818"/>
                  <a:gd name="connsiteY2" fmla="*/ 1656 h 207722"/>
                  <a:gd name="connsiteX3" fmla="*/ 238819 w 238818"/>
                  <a:gd name="connsiteY3" fmla="*/ 20079 h 207722"/>
                  <a:gd name="connsiteX4" fmla="*/ 42874 w 238818"/>
                  <a:gd name="connsiteY4" fmla="*/ 207722 h 20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8" h="207722">
                    <a:moveTo>
                      <a:pt x="42874" y="207722"/>
                    </a:moveTo>
                    <a:cubicBezTo>
                      <a:pt x="42874" y="207722"/>
                      <a:pt x="0" y="167919"/>
                      <a:pt x="0" y="145175"/>
                    </a:cubicBezTo>
                    <a:cubicBezTo>
                      <a:pt x="0" y="122430"/>
                      <a:pt x="121570" y="-16654"/>
                      <a:pt x="225741" y="1656"/>
                    </a:cubicBezTo>
                    <a:cubicBezTo>
                      <a:pt x="225741" y="1656"/>
                      <a:pt x="238819" y="8707"/>
                      <a:pt x="238819" y="20079"/>
                    </a:cubicBezTo>
                    <a:cubicBezTo>
                      <a:pt x="238819" y="31451"/>
                      <a:pt x="42874" y="207722"/>
                      <a:pt x="42874" y="207722"/>
                    </a:cubicBezTo>
                    <a:close/>
                  </a:path>
                </a:pathLst>
              </a:custGeom>
              <a:solidFill>
                <a:srgbClr val="FBC3B0"/>
              </a:solidFill>
              <a:ln w="11356" cap="flat">
                <a:noFill/>
                <a:prstDash val="solid"/>
                <a:miter/>
              </a:ln>
            </p:spPr>
            <p:txBody>
              <a:bodyPr rtlCol="0" anchor="ctr"/>
              <a:lstStyle/>
              <a:p>
                <a:endParaRPr lang="en-US"/>
              </a:p>
            </p:txBody>
          </p:sp>
          <p:sp>
            <p:nvSpPr>
              <p:cNvPr id="15" name="Freeform: Shape 55">
                <a:extLst>
                  <a:ext uri="{FF2B5EF4-FFF2-40B4-BE49-F238E27FC236}">
                    <a16:creationId xmlns:a16="http://schemas.microsoft.com/office/drawing/2014/main" id="{C47E9300-DF27-0D5B-AE3A-3E6842BCEFF3}"/>
                  </a:ext>
                </a:extLst>
              </p:cNvPr>
              <p:cNvSpPr/>
              <p:nvPr/>
            </p:nvSpPr>
            <p:spPr>
              <a:xfrm>
                <a:off x="7486022" y="4837950"/>
                <a:ext cx="216888" cy="173655"/>
              </a:xfrm>
              <a:custGeom>
                <a:avLst/>
                <a:gdLst>
                  <a:gd name="connsiteX0" fmla="*/ 814 w 216888"/>
                  <a:gd name="connsiteY0" fmla="*/ 98257 h 173655"/>
                  <a:gd name="connsiteX1" fmla="*/ 35955 w 216888"/>
                  <a:gd name="connsiteY1" fmla="*/ 173655 h 173655"/>
                  <a:gd name="connsiteX2" fmla="*/ 216888 w 216888"/>
                  <a:gd name="connsiteY2" fmla="*/ 7278 h 173655"/>
                  <a:gd name="connsiteX3" fmla="*/ 814 w 216888"/>
                  <a:gd name="connsiteY3" fmla="*/ 98257 h 173655"/>
                </a:gdLst>
                <a:ahLst/>
                <a:cxnLst>
                  <a:cxn ang="0">
                    <a:pos x="connsiteX0" y="connsiteY0"/>
                  </a:cxn>
                  <a:cxn ang="0">
                    <a:pos x="connsiteX1" y="connsiteY1"/>
                  </a:cxn>
                  <a:cxn ang="0">
                    <a:pos x="connsiteX2" y="connsiteY2"/>
                  </a:cxn>
                  <a:cxn ang="0">
                    <a:pos x="connsiteX3" y="connsiteY3"/>
                  </a:cxn>
                </a:cxnLst>
                <a:rect l="l" t="t" r="r" b="b"/>
                <a:pathLst>
                  <a:path w="216888" h="173655">
                    <a:moveTo>
                      <a:pt x="814" y="98257"/>
                    </a:moveTo>
                    <a:cubicBezTo>
                      <a:pt x="814" y="98257"/>
                      <a:pt x="-8511" y="157962"/>
                      <a:pt x="35955" y="173655"/>
                    </a:cubicBezTo>
                    <a:lnTo>
                      <a:pt x="216888" y="7278"/>
                    </a:lnTo>
                    <a:cubicBezTo>
                      <a:pt x="216888" y="7278"/>
                      <a:pt x="125910" y="-38211"/>
                      <a:pt x="814" y="98257"/>
                    </a:cubicBezTo>
                    <a:close/>
                  </a:path>
                </a:pathLst>
              </a:custGeom>
              <a:solidFill>
                <a:srgbClr val="FBC3B0"/>
              </a:solidFill>
              <a:ln w="11356" cap="flat">
                <a:noFill/>
                <a:prstDash val="solid"/>
                <a:miter/>
              </a:ln>
            </p:spPr>
            <p:txBody>
              <a:bodyPr rtlCol="0" anchor="ctr"/>
              <a:lstStyle/>
              <a:p>
                <a:endParaRPr lang="en-US"/>
              </a:p>
            </p:txBody>
          </p:sp>
          <p:sp>
            <p:nvSpPr>
              <p:cNvPr id="16" name="Freeform: Shape 56">
                <a:extLst>
                  <a:ext uri="{FF2B5EF4-FFF2-40B4-BE49-F238E27FC236}">
                    <a16:creationId xmlns:a16="http://schemas.microsoft.com/office/drawing/2014/main" id="{9B2329A6-3205-64E9-8EA1-C479B1DB60D3}"/>
                  </a:ext>
                </a:extLst>
              </p:cNvPr>
              <p:cNvSpPr/>
              <p:nvPr/>
            </p:nvSpPr>
            <p:spPr>
              <a:xfrm>
                <a:off x="4687974" y="4798637"/>
                <a:ext cx="228718" cy="170777"/>
              </a:xfrm>
              <a:custGeom>
                <a:avLst/>
                <a:gdLst>
                  <a:gd name="connsiteX0" fmla="*/ 1272 w 228718"/>
                  <a:gd name="connsiteY0" fmla="*/ 46591 h 170777"/>
                  <a:gd name="connsiteX1" fmla="*/ 180614 w 228718"/>
                  <a:gd name="connsiteY1" fmla="*/ 170777 h 170777"/>
                  <a:gd name="connsiteX2" fmla="*/ 228718 w 228718"/>
                  <a:gd name="connsiteY2" fmla="*/ 103453 h 170777"/>
                  <a:gd name="connsiteX3" fmla="*/ 35162 w 228718"/>
                  <a:gd name="connsiteY3" fmla="*/ 1102 h 170777"/>
                  <a:gd name="connsiteX4" fmla="*/ 1272 w 228718"/>
                  <a:gd name="connsiteY4" fmla="*/ 46591 h 17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18" h="170777">
                    <a:moveTo>
                      <a:pt x="1272" y="46591"/>
                    </a:moveTo>
                    <a:lnTo>
                      <a:pt x="180614" y="170777"/>
                    </a:lnTo>
                    <a:cubicBezTo>
                      <a:pt x="180614" y="170777"/>
                      <a:pt x="228718" y="137570"/>
                      <a:pt x="228718" y="103453"/>
                    </a:cubicBezTo>
                    <a:cubicBezTo>
                      <a:pt x="228718" y="69336"/>
                      <a:pt x="80423" y="-10270"/>
                      <a:pt x="35162" y="1102"/>
                    </a:cubicBezTo>
                    <a:cubicBezTo>
                      <a:pt x="-10100" y="12474"/>
                      <a:pt x="1272" y="46591"/>
                      <a:pt x="1272" y="46591"/>
                    </a:cubicBezTo>
                    <a:close/>
                  </a:path>
                </a:pathLst>
              </a:custGeom>
              <a:solidFill>
                <a:srgbClr val="FBC3B0"/>
              </a:solidFill>
              <a:ln w="11356" cap="flat">
                <a:noFill/>
                <a:prstDash val="solid"/>
                <a:miter/>
              </a:ln>
            </p:spPr>
            <p:txBody>
              <a:bodyPr rtlCol="0" anchor="ctr"/>
              <a:lstStyle/>
              <a:p>
                <a:endParaRPr lang="en-US"/>
              </a:p>
            </p:txBody>
          </p:sp>
          <p:sp>
            <p:nvSpPr>
              <p:cNvPr id="17" name="Freeform: Shape 57">
                <a:extLst>
                  <a:ext uri="{FF2B5EF4-FFF2-40B4-BE49-F238E27FC236}">
                    <a16:creationId xmlns:a16="http://schemas.microsoft.com/office/drawing/2014/main" id="{B1A90890-2677-DB04-33A7-BFBC2205D757}"/>
                  </a:ext>
                </a:extLst>
              </p:cNvPr>
              <p:cNvSpPr/>
              <p:nvPr/>
            </p:nvSpPr>
            <p:spPr>
              <a:xfrm>
                <a:off x="6417838" y="5268961"/>
                <a:ext cx="21380" cy="31160"/>
              </a:xfrm>
              <a:custGeom>
                <a:avLst/>
                <a:gdLst>
                  <a:gd name="connsiteX0" fmla="*/ 0 w 21380"/>
                  <a:gd name="connsiteY0" fmla="*/ 31160 h 31160"/>
                  <a:gd name="connsiteX1" fmla="*/ 7733 w 21380"/>
                  <a:gd name="connsiteY1" fmla="*/ 23654 h 31160"/>
                  <a:gd name="connsiteX2" fmla="*/ 21380 w 21380"/>
                  <a:gd name="connsiteY2" fmla="*/ 0 h 31160"/>
                  <a:gd name="connsiteX3" fmla="*/ 0 w 21380"/>
                  <a:gd name="connsiteY3" fmla="*/ 31160 h 31160"/>
                </a:gdLst>
                <a:ahLst/>
                <a:cxnLst>
                  <a:cxn ang="0">
                    <a:pos x="connsiteX0" y="connsiteY0"/>
                  </a:cxn>
                  <a:cxn ang="0">
                    <a:pos x="connsiteX1" y="connsiteY1"/>
                  </a:cxn>
                  <a:cxn ang="0">
                    <a:pos x="connsiteX2" y="connsiteY2"/>
                  </a:cxn>
                  <a:cxn ang="0">
                    <a:pos x="connsiteX3" y="connsiteY3"/>
                  </a:cxn>
                </a:cxnLst>
                <a:rect l="l" t="t" r="r" b="b"/>
                <a:pathLst>
                  <a:path w="21380" h="31160">
                    <a:moveTo>
                      <a:pt x="0" y="31160"/>
                    </a:moveTo>
                    <a:cubicBezTo>
                      <a:pt x="0" y="31160"/>
                      <a:pt x="2729" y="28545"/>
                      <a:pt x="7733" y="23654"/>
                    </a:cubicBezTo>
                    <a:lnTo>
                      <a:pt x="21380" y="0"/>
                    </a:lnTo>
                    <a:lnTo>
                      <a:pt x="0" y="31160"/>
                    </a:lnTo>
                    <a:close/>
                  </a:path>
                </a:pathLst>
              </a:custGeom>
              <a:noFill/>
              <a:ln w="11356" cap="flat">
                <a:noFill/>
                <a:prstDash val="solid"/>
                <a:miter/>
              </a:ln>
            </p:spPr>
            <p:txBody>
              <a:bodyPr rtlCol="0" anchor="ctr"/>
              <a:lstStyle/>
              <a:p>
                <a:endParaRPr lang="en-US"/>
              </a:p>
            </p:txBody>
          </p:sp>
          <p:sp>
            <p:nvSpPr>
              <p:cNvPr id="18" name="Freeform: Shape 58">
                <a:extLst>
                  <a:ext uri="{FF2B5EF4-FFF2-40B4-BE49-F238E27FC236}">
                    <a16:creationId xmlns:a16="http://schemas.microsoft.com/office/drawing/2014/main" id="{E05B6A70-3DC7-5B34-8117-1E04C958A509}"/>
                  </a:ext>
                </a:extLst>
              </p:cNvPr>
              <p:cNvSpPr/>
              <p:nvPr/>
            </p:nvSpPr>
            <p:spPr>
              <a:xfrm>
                <a:off x="6930502" y="5539850"/>
                <a:ext cx="1819" cy="1819"/>
              </a:xfrm>
              <a:custGeom>
                <a:avLst/>
                <a:gdLst>
                  <a:gd name="connsiteX0" fmla="*/ 1820 w 1819"/>
                  <a:gd name="connsiteY0" fmla="*/ 0 h 1819"/>
                  <a:gd name="connsiteX1" fmla="*/ 1820 w 1819"/>
                  <a:gd name="connsiteY1" fmla="*/ 0 h 1819"/>
                  <a:gd name="connsiteX2" fmla="*/ 0 w 1819"/>
                  <a:gd name="connsiteY2" fmla="*/ 1820 h 1819"/>
                  <a:gd name="connsiteX3" fmla="*/ 1820 w 1819"/>
                  <a:gd name="connsiteY3" fmla="*/ 0 h 1819"/>
                </a:gdLst>
                <a:ahLst/>
                <a:cxnLst>
                  <a:cxn ang="0">
                    <a:pos x="connsiteX0" y="connsiteY0"/>
                  </a:cxn>
                  <a:cxn ang="0">
                    <a:pos x="connsiteX1" y="connsiteY1"/>
                  </a:cxn>
                  <a:cxn ang="0">
                    <a:pos x="connsiteX2" y="connsiteY2"/>
                  </a:cxn>
                  <a:cxn ang="0">
                    <a:pos x="connsiteX3" y="connsiteY3"/>
                  </a:cxn>
                </a:cxnLst>
                <a:rect l="l" t="t" r="r" b="b"/>
                <a:pathLst>
                  <a:path w="1819" h="1819">
                    <a:moveTo>
                      <a:pt x="1820" y="0"/>
                    </a:moveTo>
                    <a:cubicBezTo>
                      <a:pt x="1820" y="0"/>
                      <a:pt x="1706" y="0"/>
                      <a:pt x="1820" y="0"/>
                    </a:cubicBezTo>
                    <a:cubicBezTo>
                      <a:pt x="1137" y="569"/>
                      <a:pt x="569" y="1251"/>
                      <a:pt x="0" y="1820"/>
                    </a:cubicBezTo>
                    <a:lnTo>
                      <a:pt x="1820" y="0"/>
                    </a:lnTo>
                    <a:close/>
                  </a:path>
                </a:pathLst>
              </a:custGeom>
              <a:solidFill>
                <a:srgbClr val="ED8A63"/>
              </a:solidFill>
              <a:ln w="11356" cap="flat">
                <a:noFill/>
                <a:prstDash val="solid"/>
                <a:miter/>
              </a:ln>
            </p:spPr>
            <p:txBody>
              <a:bodyPr rtlCol="0" anchor="ctr"/>
              <a:lstStyle/>
              <a:p>
                <a:endParaRPr lang="en-US"/>
              </a:p>
            </p:txBody>
          </p:sp>
          <p:sp>
            <p:nvSpPr>
              <p:cNvPr id="19" name="Freeform: Shape 59">
                <a:extLst>
                  <a:ext uri="{FF2B5EF4-FFF2-40B4-BE49-F238E27FC236}">
                    <a16:creationId xmlns:a16="http://schemas.microsoft.com/office/drawing/2014/main" id="{B1BABA06-2297-C3AE-CFC7-F3E54ABAECDA}"/>
                  </a:ext>
                </a:extLst>
              </p:cNvPr>
              <p:cNvSpPr/>
              <p:nvPr/>
            </p:nvSpPr>
            <p:spPr>
              <a:xfrm>
                <a:off x="6579553" y="5541669"/>
                <a:ext cx="350949" cy="345832"/>
              </a:xfrm>
              <a:custGeom>
                <a:avLst/>
                <a:gdLst>
                  <a:gd name="connsiteX0" fmla="*/ 350950 w 350949"/>
                  <a:gd name="connsiteY0" fmla="*/ 0 h 345832"/>
                  <a:gd name="connsiteX1" fmla="*/ 0 w 350949"/>
                  <a:gd name="connsiteY1" fmla="*/ 345832 h 345832"/>
                  <a:gd name="connsiteX2" fmla="*/ 350950 w 350949"/>
                  <a:gd name="connsiteY2" fmla="*/ 0 h 345832"/>
                </a:gdLst>
                <a:ahLst/>
                <a:cxnLst>
                  <a:cxn ang="0">
                    <a:pos x="connsiteX0" y="connsiteY0"/>
                  </a:cxn>
                  <a:cxn ang="0">
                    <a:pos x="connsiteX1" y="connsiteY1"/>
                  </a:cxn>
                  <a:cxn ang="0">
                    <a:pos x="connsiteX2" y="connsiteY2"/>
                  </a:cxn>
                </a:cxnLst>
                <a:rect l="l" t="t" r="r" b="b"/>
                <a:pathLst>
                  <a:path w="350949" h="345832">
                    <a:moveTo>
                      <a:pt x="350950" y="0"/>
                    </a:moveTo>
                    <a:lnTo>
                      <a:pt x="0" y="345832"/>
                    </a:lnTo>
                    <a:cubicBezTo>
                      <a:pt x="114292" y="238705"/>
                      <a:pt x="233701" y="115998"/>
                      <a:pt x="350950" y="0"/>
                    </a:cubicBezTo>
                    <a:close/>
                  </a:path>
                </a:pathLst>
              </a:custGeom>
              <a:noFill/>
              <a:ln w="11356" cap="flat">
                <a:noFill/>
                <a:prstDash val="solid"/>
                <a:miter/>
              </a:ln>
            </p:spPr>
            <p:txBody>
              <a:bodyPr rtlCol="0" anchor="ctr"/>
              <a:lstStyle/>
              <a:p>
                <a:endParaRPr lang="en-US"/>
              </a:p>
            </p:txBody>
          </p:sp>
          <p:sp>
            <p:nvSpPr>
              <p:cNvPr id="20" name="Freeform: Shape 65">
                <a:extLst>
                  <a:ext uri="{FF2B5EF4-FFF2-40B4-BE49-F238E27FC236}">
                    <a16:creationId xmlns:a16="http://schemas.microsoft.com/office/drawing/2014/main" id="{4BAAF86F-9742-3DA7-E3BE-6B46B6D2836A}"/>
                  </a:ext>
                </a:extLst>
              </p:cNvPr>
              <p:cNvSpPr/>
              <p:nvPr/>
            </p:nvSpPr>
            <p:spPr>
              <a:xfrm>
                <a:off x="6439332" y="5268961"/>
                <a:ext cx="11372" cy="113"/>
              </a:xfrm>
              <a:custGeom>
                <a:avLst/>
                <a:gdLst>
                  <a:gd name="connsiteX0" fmla="*/ 0 w 11372"/>
                  <a:gd name="connsiteY0" fmla="*/ 114 h 113"/>
                  <a:gd name="connsiteX1" fmla="*/ 0 w 11372"/>
                  <a:gd name="connsiteY1" fmla="*/ 0 h 113"/>
                  <a:gd name="connsiteX2" fmla="*/ 0 w 11372"/>
                  <a:gd name="connsiteY2" fmla="*/ 114 h 113"/>
                </a:gdLst>
                <a:ahLst/>
                <a:cxnLst>
                  <a:cxn ang="0">
                    <a:pos x="connsiteX0" y="connsiteY0"/>
                  </a:cxn>
                  <a:cxn ang="0">
                    <a:pos x="connsiteX1" y="connsiteY1"/>
                  </a:cxn>
                  <a:cxn ang="0">
                    <a:pos x="connsiteX2" y="connsiteY2"/>
                  </a:cxn>
                </a:cxnLst>
                <a:rect l="l" t="t" r="r" b="b"/>
                <a:pathLst>
                  <a:path w="11372" h="113">
                    <a:moveTo>
                      <a:pt x="0" y="114"/>
                    </a:moveTo>
                    <a:lnTo>
                      <a:pt x="0" y="0"/>
                    </a:lnTo>
                    <a:lnTo>
                      <a:pt x="0" y="114"/>
                    </a:lnTo>
                    <a:close/>
                  </a:path>
                </a:pathLst>
              </a:custGeom>
              <a:noFill/>
              <a:ln w="11356" cap="flat">
                <a:noFill/>
                <a:prstDash val="solid"/>
                <a:miter/>
              </a:ln>
            </p:spPr>
            <p:txBody>
              <a:bodyPr rtlCol="0" anchor="ctr"/>
              <a:lstStyle/>
              <a:p>
                <a:endParaRPr lang="en-US"/>
              </a:p>
            </p:txBody>
          </p:sp>
          <p:sp>
            <p:nvSpPr>
              <p:cNvPr id="21" name="Freeform: Shape 66">
                <a:extLst>
                  <a:ext uri="{FF2B5EF4-FFF2-40B4-BE49-F238E27FC236}">
                    <a16:creationId xmlns:a16="http://schemas.microsoft.com/office/drawing/2014/main" id="{B5BF3311-3A0B-83D0-2F12-77E947E362BF}"/>
                  </a:ext>
                </a:extLst>
              </p:cNvPr>
              <p:cNvSpPr/>
              <p:nvPr/>
            </p:nvSpPr>
            <p:spPr>
              <a:xfrm>
                <a:off x="6224509" y="4959748"/>
                <a:ext cx="573164" cy="681543"/>
              </a:xfrm>
              <a:custGeom>
                <a:avLst/>
                <a:gdLst>
                  <a:gd name="connsiteX0" fmla="*/ 0 w 573164"/>
                  <a:gd name="connsiteY0" fmla="*/ 681543 h 681543"/>
                  <a:gd name="connsiteX1" fmla="*/ 573165 w 573164"/>
                  <a:gd name="connsiteY1" fmla="*/ 0 h 681543"/>
                  <a:gd name="connsiteX2" fmla="*/ 201063 w 573164"/>
                  <a:gd name="connsiteY2" fmla="*/ 332982 h 681543"/>
                  <a:gd name="connsiteX3" fmla="*/ 0 w 573164"/>
                  <a:gd name="connsiteY3" fmla="*/ 681543 h 681543"/>
                </a:gdLst>
                <a:ahLst/>
                <a:cxnLst>
                  <a:cxn ang="0">
                    <a:pos x="connsiteX0" y="connsiteY0"/>
                  </a:cxn>
                  <a:cxn ang="0">
                    <a:pos x="connsiteX1" y="connsiteY1"/>
                  </a:cxn>
                  <a:cxn ang="0">
                    <a:pos x="connsiteX2" y="connsiteY2"/>
                  </a:cxn>
                  <a:cxn ang="0">
                    <a:pos x="connsiteX3" y="connsiteY3"/>
                  </a:cxn>
                </a:cxnLst>
                <a:rect l="l" t="t" r="r" b="b"/>
                <a:pathLst>
                  <a:path w="573164" h="681543">
                    <a:moveTo>
                      <a:pt x="0" y="681543"/>
                    </a:moveTo>
                    <a:lnTo>
                      <a:pt x="573165" y="0"/>
                    </a:lnTo>
                    <a:cubicBezTo>
                      <a:pt x="428964" y="116680"/>
                      <a:pt x="241207" y="294657"/>
                      <a:pt x="201063" y="332982"/>
                    </a:cubicBezTo>
                    <a:lnTo>
                      <a:pt x="0" y="681543"/>
                    </a:lnTo>
                    <a:close/>
                  </a:path>
                </a:pathLst>
              </a:custGeom>
              <a:solidFill>
                <a:srgbClr val="EA8B62"/>
              </a:solidFill>
              <a:ln w="11356" cap="flat">
                <a:noFill/>
                <a:prstDash val="solid"/>
                <a:miter/>
              </a:ln>
            </p:spPr>
            <p:txBody>
              <a:bodyPr rtlCol="0" anchor="ctr"/>
              <a:lstStyle/>
              <a:p>
                <a:endParaRPr lang="en-US"/>
              </a:p>
            </p:txBody>
          </p:sp>
          <p:sp>
            <p:nvSpPr>
              <p:cNvPr id="22" name="Freeform: Shape 67">
                <a:extLst>
                  <a:ext uri="{FF2B5EF4-FFF2-40B4-BE49-F238E27FC236}">
                    <a16:creationId xmlns:a16="http://schemas.microsoft.com/office/drawing/2014/main" id="{AB24E77D-4C83-C3F5-62FA-F3CD9010B409}"/>
                  </a:ext>
                </a:extLst>
              </p:cNvPr>
              <p:cNvSpPr/>
              <p:nvPr/>
            </p:nvSpPr>
            <p:spPr>
              <a:xfrm>
                <a:off x="6622540" y="4799739"/>
                <a:ext cx="789352" cy="807434"/>
              </a:xfrm>
              <a:custGeom>
                <a:avLst/>
                <a:gdLst>
                  <a:gd name="connsiteX0" fmla="*/ 0 w 789352"/>
                  <a:gd name="connsiteY0" fmla="*/ 807435 h 807434"/>
                  <a:gd name="connsiteX1" fmla="*/ 511754 w 789352"/>
                  <a:gd name="connsiteY1" fmla="*/ 295680 h 807434"/>
                  <a:gd name="connsiteX2" fmla="*/ 789353 w 789352"/>
                  <a:gd name="connsiteY2" fmla="*/ 0 h 807434"/>
                  <a:gd name="connsiteX3" fmla="*/ 789353 w 789352"/>
                  <a:gd name="connsiteY3" fmla="*/ 0 h 807434"/>
                  <a:gd name="connsiteX4" fmla="*/ 739201 w 789352"/>
                  <a:gd name="connsiteY4" fmla="*/ 34117 h 807434"/>
                  <a:gd name="connsiteX5" fmla="*/ 511754 w 789352"/>
                  <a:gd name="connsiteY5" fmla="*/ 250191 h 807434"/>
                  <a:gd name="connsiteX6" fmla="*/ 0 w 789352"/>
                  <a:gd name="connsiteY6" fmla="*/ 807435 h 8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352" h="807434">
                    <a:moveTo>
                      <a:pt x="0" y="807435"/>
                    </a:moveTo>
                    <a:cubicBezTo>
                      <a:pt x="0" y="807435"/>
                      <a:pt x="386659" y="432148"/>
                      <a:pt x="511754" y="295680"/>
                    </a:cubicBezTo>
                    <a:cubicBezTo>
                      <a:pt x="636850" y="159213"/>
                      <a:pt x="771271" y="68234"/>
                      <a:pt x="789353" y="0"/>
                    </a:cubicBezTo>
                    <a:lnTo>
                      <a:pt x="789353" y="0"/>
                    </a:lnTo>
                    <a:cubicBezTo>
                      <a:pt x="758761" y="17741"/>
                      <a:pt x="739201" y="34117"/>
                      <a:pt x="739201" y="34117"/>
                    </a:cubicBezTo>
                    <a:cubicBezTo>
                      <a:pt x="739201" y="34117"/>
                      <a:pt x="614105" y="159213"/>
                      <a:pt x="511754" y="250191"/>
                    </a:cubicBezTo>
                    <a:cubicBezTo>
                      <a:pt x="409404" y="341170"/>
                      <a:pt x="0" y="807435"/>
                      <a:pt x="0" y="807435"/>
                    </a:cubicBezTo>
                    <a:close/>
                  </a:path>
                </a:pathLst>
              </a:custGeom>
              <a:solidFill>
                <a:srgbClr val="EA8B62"/>
              </a:solidFill>
              <a:ln w="11356" cap="flat">
                <a:noFill/>
                <a:prstDash val="solid"/>
                <a:miter/>
              </a:ln>
            </p:spPr>
            <p:txBody>
              <a:bodyPr rtlCol="0" anchor="ctr"/>
              <a:lstStyle/>
              <a:p>
                <a:endParaRPr lang="en-US"/>
              </a:p>
            </p:txBody>
          </p:sp>
          <p:sp>
            <p:nvSpPr>
              <p:cNvPr id="23" name="Freeform: Shape 84">
                <a:extLst>
                  <a:ext uri="{FF2B5EF4-FFF2-40B4-BE49-F238E27FC236}">
                    <a16:creationId xmlns:a16="http://schemas.microsoft.com/office/drawing/2014/main" id="{6184A358-44A8-D4BF-260A-C33CB3DEB812}"/>
                  </a:ext>
                </a:extLst>
              </p:cNvPr>
              <p:cNvSpPr/>
              <p:nvPr/>
            </p:nvSpPr>
            <p:spPr>
              <a:xfrm flipV="1">
                <a:off x="5314397" y="5539850"/>
                <a:ext cx="1617812" cy="1318150"/>
              </a:xfrm>
              <a:custGeom>
                <a:avLst/>
                <a:gdLst>
                  <a:gd name="connsiteX0" fmla="*/ 1617812 w 1617812"/>
                  <a:gd name="connsiteY0" fmla="*/ 1318150 h 1318150"/>
                  <a:gd name="connsiteX1" fmla="*/ 1616106 w 1617812"/>
                  <a:gd name="connsiteY1" fmla="*/ 1316444 h 1318150"/>
                  <a:gd name="connsiteX2" fmla="*/ 1265156 w 1617812"/>
                  <a:gd name="connsiteY2" fmla="*/ 970612 h 1318150"/>
                  <a:gd name="connsiteX3" fmla="*/ 1032820 w 1617812"/>
                  <a:gd name="connsiteY3" fmla="*/ 775122 h 1318150"/>
                  <a:gd name="connsiteX4" fmla="*/ 148167 w 1617812"/>
                  <a:gd name="connsiteY4" fmla="*/ 11243 h 1318150"/>
                  <a:gd name="connsiteX5" fmla="*/ 135778 w 1617812"/>
                  <a:gd name="connsiteY5" fmla="*/ 0 h 1318150"/>
                  <a:gd name="connsiteX6" fmla="*/ 0 w 1617812"/>
                  <a:gd name="connsiteY6" fmla="*/ 0 h 1318150"/>
                  <a:gd name="connsiteX7" fmla="*/ 34911 w 1617812"/>
                  <a:gd name="connsiteY7" fmla="*/ 25009 h 1318150"/>
                  <a:gd name="connsiteX8" fmla="*/ 504348 w 1617812"/>
                  <a:gd name="connsiteY8" fmla="*/ 388463 h 1318150"/>
                  <a:gd name="connsiteX9" fmla="*/ 1617812 w 1617812"/>
                  <a:gd name="connsiteY9" fmla="*/ 1318150 h 1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812" h="1318150">
                    <a:moveTo>
                      <a:pt x="1617812" y="1318150"/>
                    </a:moveTo>
                    <a:cubicBezTo>
                      <a:pt x="1617243" y="1317581"/>
                      <a:pt x="1616675" y="1317013"/>
                      <a:pt x="1616106" y="1316444"/>
                    </a:cubicBezTo>
                    <a:lnTo>
                      <a:pt x="1265156" y="970612"/>
                    </a:lnTo>
                    <a:cubicBezTo>
                      <a:pt x="1184299" y="894872"/>
                      <a:pt x="1106058" y="827093"/>
                      <a:pt x="1032820" y="775122"/>
                    </a:cubicBezTo>
                    <a:cubicBezTo>
                      <a:pt x="773645" y="591231"/>
                      <a:pt x="330124" y="181827"/>
                      <a:pt x="148167" y="11243"/>
                    </a:cubicBezTo>
                    <a:lnTo>
                      <a:pt x="135778" y="0"/>
                    </a:lnTo>
                    <a:lnTo>
                      <a:pt x="0" y="0"/>
                    </a:lnTo>
                    <a:lnTo>
                      <a:pt x="34911" y="25009"/>
                    </a:lnTo>
                    <a:cubicBezTo>
                      <a:pt x="239345" y="172979"/>
                      <a:pt x="407911" y="301635"/>
                      <a:pt x="504348" y="388463"/>
                    </a:cubicBezTo>
                    <a:cubicBezTo>
                      <a:pt x="943433" y="783878"/>
                      <a:pt x="1615424" y="1316217"/>
                      <a:pt x="1617812" y="1318150"/>
                    </a:cubicBezTo>
                    <a:close/>
                  </a:path>
                </a:pathLst>
              </a:custGeom>
              <a:solidFill>
                <a:srgbClr val="EA8B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49">
                <a:extLst>
                  <a:ext uri="{FF2B5EF4-FFF2-40B4-BE49-F238E27FC236}">
                    <a16:creationId xmlns:a16="http://schemas.microsoft.com/office/drawing/2014/main" id="{DC4DCA83-5820-BBA8-9155-F08937C44EC1}"/>
                  </a:ext>
                </a:extLst>
              </p:cNvPr>
              <p:cNvSpPr/>
              <p:nvPr/>
            </p:nvSpPr>
            <p:spPr>
              <a:xfrm>
                <a:off x="3652846" y="6352854"/>
                <a:ext cx="2177381" cy="538164"/>
              </a:xfrm>
              <a:custGeom>
                <a:avLst/>
                <a:gdLst>
                  <a:gd name="connsiteX0" fmla="*/ 599122 w 2177381"/>
                  <a:gd name="connsiteY0" fmla="*/ 0 h 366765"/>
                  <a:gd name="connsiteX1" fmla="*/ 2177381 w 2177381"/>
                  <a:gd name="connsiteY1" fmla="*/ 221063 h 366765"/>
                  <a:gd name="connsiteX2" fmla="*/ 1998820 w 2177381"/>
                  <a:gd name="connsiteY2" fmla="*/ 366765 h 366765"/>
                  <a:gd name="connsiteX3" fmla="*/ 0 w 2177381"/>
                  <a:gd name="connsiteY3" fmla="*/ 366765 h 366765"/>
                  <a:gd name="connsiteX4" fmla="*/ 599122 w 2177381"/>
                  <a:gd name="connsiteY4" fmla="*/ 0 h 36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381" h="366765">
                    <a:moveTo>
                      <a:pt x="599122" y="0"/>
                    </a:moveTo>
                    <a:lnTo>
                      <a:pt x="2177381" y="221063"/>
                    </a:lnTo>
                    <a:lnTo>
                      <a:pt x="1998820" y="366765"/>
                    </a:lnTo>
                    <a:lnTo>
                      <a:pt x="0" y="366765"/>
                    </a:lnTo>
                    <a:lnTo>
                      <a:pt x="599122" y="0"/>
                    </a:lnTo>
                    <a:close/>
                  </a:path>
                </a:pathLst>
              </a:custGeom>
              <a:gradFill>
                <a:gsLst>
                  <a:gs pos="19000">
                    <a:schemeClr val="accent5"/>
                  </a:gs>
                  <a:gs pos="75000">
                    <a:schemeClr val="accent5">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7" name="Group 46">
            <a:extLst>
              <a:ext uri="{FF2B5EF4-FFF2-40B4-BE49-F238E27FC236}">
                <a16:creationId xmlns:a16="http://schemas.microsoft.com/office/drawing/2014/main" id="{2F88E5CD-C080-7BB6-4343-B97683724633}"/>
              </a:ext>
            </a:extLst>
          </p:cNvPr>
          <p:cNvGrpSpPr/>
          <p:nvPr/>
        </p:nvGrpSpPr>
        <p:grpSpPr>
          <a:xfrm>
            <a:off x="-504589" y="1605333"/>
            <a:ext cx="7473271" cy="959571"/>
            <a:chOff x="5836673" y="1899111"/>
            <a:chExt cx="10170233" cy="959571"/>
          </a:xfrm>
        </p:grpSpPr>
        <p:sp>
          <p:nvSpPr>
            <p:cNvPr id="48" name="TextBox 47">
              <a:extLst>
                <a:ext uri="{FF2B5EF4-FFF2-40B4-BE49-F238E27FC236}">
                  <a16:creationId xmlns:a16="http://schemas.microsoft.com/office/drawing/2014/main" id="{BF1A7010-A901-8389-E201-405E9D42749B}"/>
                </a:ext>
              </a:extLst>
            </p:cNvPr>
            <p:cNvSpPr txBox="1"/>
            <p:nvPr/>
          </p:nvSpPr>
          <p:spPr>
            <a:xfrm>
              <a:off x="6905844" y="2270177"/>
              <a:ext cx="9101062" cy="588505"/>
            </a:xfrm>
            <a:prstGeom prst="rect">
              <a:avLst/>
            </a:prstGeom>
            <a:noFill/>
          </p:spPr>
          <p:txBody>
            <a:bodyPr wrap="square" lIns="0" tIns="0" rIns="0" bIns="0" rtlCol="0" anchor="t">
              <a:noAutofit/>
            </a:bodyPr>
            <a:lstStyle/>
            <a:p>
              <a:r>
                <a:rPr lang="en-US" sz="1600" dirty="0"/>
                <a:t>The cloud is not just a distant technology; it's woven into the fabric of our daily lives, powering the services we use, the future we envision, and the way we connect with the world.</a:t>
              </a:r>
            </a:p>
            <a:p>
              <a:endParaRPr lang="en-US" sz="1600" dirty="0"/>
            </a:p>
          </p:txBody>
        </p:sp>
        <p:sp>
          <p:nvSpPr>
            <p:cNvPr id="49" name="TextBox 48">
              <a:extLst>
                <a:ext uri="{FF2B5EF4-FFF2-40B4-BE49-F238E27FC236}">
                  <a16:creationId xmlns:a16="http://schemas.microsoft.com/office/drawing/2014/main" id="{CF690D0A-15A8-35A4-A47D-CABAB9241511}"/>
                </a:ext>
              </a:extLst>
            </p:cNvPr>
            <p:cNvSpPr txBox="1"/>
            <p:nvPr/>
          </p:nvSpPr>
          <p:spPr>
            <a:xfrm>
              <a:off x="5836673" y="1899111"/>
              <a:ext cx="3111389" cy="295818"/>
            </a:xfrm>
            <a:prstGeom prst="rect">
              <a:avLst/>
            </a:prstGeom>
            <a:noFill/>
          </p:spPr>
          <p:txBody>
            <a:bodyPr wrap="square" lIns="0" tIns="0" rIns="0" bIns="0" rtlCol="0" anchor="ctr">
              <a:noAutofit/>
            </a:bodyPr>
            <a:lstStyle/>
            <a:p>
              <a:pPr algn="r">
                <a:lnSpc>
                  <a:spcPct val="110000"/>
                </a:lnSpc>
              </a:pPr>
              <a:r>
                <a:rPr lang="en-US" b="1" dirty="0"/>
                <a:t>Key Takeaway</a:t>
              </a:r>
              <a:endParaRPr lang="en-US" sz="1800" b="1" dirty="0">
                <a:solidFill>
                  <a:schemeClr val="tx1">
                    <a:lumMod val="95000"/>
                    <a:lumOff val="5000"/>
                  </a:schemeClr>
                </a:solidFill>
                <a:cs typeface="Segoe UI Light" panose="020B0502040204020203" pitchFamily="34" charset="0"/>
              </a:endParaRPr>
            </a:p>
          </p:txBody>
        </p:sp>
      </p:grpSp>
    </p:spTree>
    <p:extLst>
      <p:ext uri="{BB962C8B-B14F-4D97-AF65-F5344CB8AC3E}">
        <p14:creationId xmlns:p14="http://schemas.microsoft.com/office/powerpoint/2010/main" val="3443359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8">
            <a:extLst>
              <a:ext uri="{FF2B5EF4-FFF2-40B4-BE49-F238E27FC236}">
                <a16:creationId xmlns:a16="http://schemas.microsoft.com/office/drawing/2014/main" id="{37E65085-0810-9DAA-E0C7-DA4F2338AD08}"/>
              </a:ext>
            </a:extLst>
          </p:cNvPr>
          <p:cNvSpPr txBox="1"/>
          <p:nvPr/>
        </p:nvSpPr>
        <p:spPr>
          <a:xfrm>
            <a:off x="564181" y="4040058"/>
            <a:ext cx="9363974" cy="1446550"/>
          </a:xfrm>
          <a:prstGeom prst="rect">
            <a:avLst/>
          </a:prstGeom>
          <a:noFill/>
        </p:spPr>
        <p:txBody>
          <a:bodyPr wrap="none" rtlCol="0">
            <a:spAutoFit/>
          </a:bodyPr>
          <a:lstStyle/>
          <a:p>
            <a:r>
              <a:rPr lang="en-US" sz="4400" b="1" dirty="0">
                <a:solidFill>
                  <a:srgbClr val="002060"/>
                </a:solidFill>
              </a:rPr>
              <a:t>Cloud Computing</a:t>
            </a:r>
            <a:br>
              <a:rPr lang="en-US" sz="4400" b="1" dirty="0">
                <a:solidFill>
                  <a:srgbClr val="002060"/>
                </a:solidFill>
              </a:rPr>
            </a:br>
            <a:r>
              <a:rPr lang="en-US" sz="4400" b="1" dirty="0">
                <a:solidFill>
                  <a:srgbClr val="002060"/>
                </a:solidFill>
              </a:rPr>
              <a:t>The Wings of Business Innovation</a:t>
            </a:r>
          </a:p>
        </p:txBody>
      </p:sp>
      <p:grpSp>
        <p:nvGrpSpPr>
          <p:cNvPr id="6" name="Gráfico 87">
            <a:extLst>
              <a:ext uri="{FF2B5EF4-FFF2-40B4-BE49-F238E27FC236}">
                <a16:creationId xmlns:a16="http://schemas.microsoft.com/office/drawing/2014/main" id="{13B7B8C2-8FEE-F03B-187D-97BE0BB4A4F1}"/>
              </a:ext>
            </a:extLst>
          </p:cNvPr>
          <p:cNvGrpSpPr/>
          <p:nvPr/>
        </p:nvGrpSpPr>
        <p:grpSpPr>
          <a:xfrm>
            <a:off x="2939" y="5563842"/>
            <a:ext cx="2588314" cy="1294158"/>
            <a:chOff x="4271962" y="2519362"/>
            <a:chExt cx="3646169" cy="1823085"/>
          </a:xfrm>
          <a:noFill/>
        </p:grpSpPr>
        <p:sp>
          <p:nvSpPr>
            <p:cNvPr id="7" name="Forma libre: forma 60">
              <a:extLst>
                <a:ext uri="{FF2B5EF4-FFF2-40B4-BE49-F238E27FC236}">
                  <a16:creationId xmlns:a16="http://schemas.microsoft.com/office/drawing/2014/main" id="{139E6428-52A0-912D-44A4-57B1126A21A7}"/>
                </a:ext>
              </a:extLst>
            </p:cNvPr>
            <p:cNvSpPr/>
            <p:nvPr/>
          </p:nvSpPr>
          <p:spPr>
            <a:xfrm>
              <a:off x="4271962" y="2519362"/>
              <a:ext cx="3646169" cy="1823084"/>
            </a:xfrm>
            <a:custGeom>
              <a:avLst/>
              <a:gdLst>
                <a:gd name="connsiteX0" fmla="*/ 0 w 3646169"/>
                <a:gd name="connsiteY0" fmla="*/ 1823085 h 1823084"/>
                <a:gd name="connsiteX1" fmla="*/ 1823085 w 3646169"/>
                <a:gd name="connsiteY1" fmla="*/ 0 h 1823084"/>
                <a:gd name="connsiteX2" fmla="*/ 3646170 w 3646169"/>
                <a:gd name="connsiteY2" fmla="*/ 1823085 h 1823084"/>
              </a:gdLst>
              <a:ahLst/>
              <a:cxnLst>
                <a:cxn ang="0">
                  <a:pos x="connsiteX0" y="connsiteY0"/>
                </a:cxn>
                <a:cxn ang="0">
                  <a:pos x="connsiteX1" y="connsiteY1"/>
                </a:cxn>
                <a:cxn ang="0">
                  <a:pos x="connsiteX2" y="connsiteY2"/>
                </a:cxn>
              </a:cxnLst>
              <a:rect l="l" t="t" r="r" b="b"/>
              <a:pathLst>
                <a:path w="3646169" h="1823084">
                  <a:moveTo>
                    <a:pt x="0" y="1823085"/>
                  </a:moveTo>
                  <a:cubicBezTo>
                    <a:pt x="0" y="818198"/>
                    <a:pt x="818198" y="0"/>
                    <a:pt x="1823085" y="0"/>
                  </a:cubicBezTo>
                  <a:cubicBezTo>
                    <a:pt x="2827973" y="0"/>
                    <a:pt x="3646170" y="818198"/>
                    <a:pt x="3646170" y="182308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8" name="Forma libre: forma 61">
              <a:extLst>
                <a:ext uri="{FF2B5EF4-FFF2-40B4-BE49-F238E27FC236}">
                  <a16:creationId xmlns:a16="http://schemas.microsoft.com/office/drawing/2014/main" id="{000D9226-3971-CE16-9320-BE47972D5311}"/>
                </a:ext>
              </a:extLst>
            </p:cNvPr>
            <p:cNvSpPr/>
            <p:nvPr/>
          </p:nvSpPr>
          <p:spPr>
            <a:xfrm>
              <a:off x="4330064" y="2577464"/>
              <a:ext cx="3529012" cy="1764982"/>
            </a:xfrm>
            <a:custGeom>
              <a:avLst/>
              <a:gdLst>
                <a:gd name="connsiteX0" fmla="*/ 0 w 3529012"/>
                <a:gd name="connsiteY0" fmla="*/ 1764983 h 1764982"/>
                <a:gd name="connsiteX1" fmla="*/ 1764983 w 3529012"/>
                <a:gd name="connsiteY1" fmla="*/ 0 h 1764982"/>
                <a:gd name="connsiteX2" fmla="*/ 3529013 w 3529012"/>
                <a:gd name="connsiteY2" fmla="*/ 1764030 h 1764982"/>
              </a:gdLst>
              <a:ahLst/>
              <a:cxnLst>
                <a:cxn ang="0">
                  <a:pos x="connsiteX0" y="connsiteY0"/>
                </a:cxn>
                <a:cxn ang="0">
                  <a:pos x="connsiteX1" y="connsiteY1"/>
                </a:cxn>
                <a:cxn ang="0">
                  <a:pos x="connsiteX2" y="connsiteY2"/>
                </a:cxn>
              </a:cxnLst>
              <a:rect l="l" t="t" r="r" b="b"/>
              <a:pathLst>
                <a:path w="3529012" h="1764982">
                  <a:moveTo>
                    <a:pt x="0" y="1764983"/>
                  </a:moveTo>
                  <a:cubicBezTo>
                    <a:pt x="0" y="791528"/>
                    <a:pt x="791528" y="0"/>
                    <a:pt x="1764983" y="0"/>
                  </a:cubicBezTo>
                  <a:cubicBezTo>
                    <a:pt x="2737485" y="0"/>
                    <a:pt x="3529013" y="791528"/>
                    <a:pt x="3529013" y="176403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9" name="Forma libre: forma 62">
              <a:extLst>
                <a:ext uri="{FF2B5EF4-FFF2-40B4-BE49-F238E27FC236}">
                  <a16:creationId xmlns:a16="http://schemas.microsoft.com/office/drawing/2014/main" id="{72B65C9D-F489-2601-14AC-EA3989400829}"/>
                </a:ext>
              </a:extLst>
            </p:cNvPr>
            <p:cNvSpPr/>
            <p:nvPr/>
          </p:nvSpPr>
          <p:spPr>
            <a:xfrm>
              <a:off x="4389120" y="2636520"/>
              <a:ext cx="3411854" cy="1705927"/>
            </a:xfrm>
            <a:custGeom>
              <a:avLst/>
              <a:gdLst>
                <a:gd name="connsiteX0" fmla="*/ 0 w 3411854"/>
                <a:gd name="connsiteY0" fmla="*/ 1705928 h 1705927"/>
                <a:gd name="connsiteX1" fmla="*/ 1705928 w 3411854"/>
                <a:gd name="connsiteY1" fmla="*/ 0 h 1705927"/>
                <a:gd name="connsiteX2" fmla="*/ 3411855 w 3411854"/>
                <a:gd name="connsiteY2" fmla="*/ 1705928 h 1705927"/>
              </a:gdLst>
              <a:ahLst/>
              <a:cxnLst>
                <a:cxn ang="0">
                  <a:pos x="connsiteX0" y="connsiteY0"/>
                </a:cxn>
                <a:cxn ang="0">
                  <a:pos x="connsiteX1" y="connsiteY1"/>
                </a:cxn>
                <a:cxn ang="0">
                  <a:pos x="connsiteX2" y="connsiteY2"/>
                </a:cxn>
              </a:cxnLst>
              <a:rect l="l" t="t" r="r" b="b"/>
              <a:pathLst>
                <a:path w="3411854" h="1705927">
                  <a:moveTo>
                    <a:pt x="0" y="1705928"/>
                  </a:moveTo>
                  <a:cubicBezTo>
                    <a:pt x="0" y="764858"/>
                    <a:pt x="764858" y="0"/>
                    <a:pt x="1705928" y="0"/>
                  </a:cubicBezTo>
                  <a:cubicBezTo>
                    <a:pt x="2646998" y="0"/>
                    <a:pt x="3411855" y="764858"/>
                    <a:pt x="3411855" y="170592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0" name="Forma libre: forma 63">
              <a:extLst>
                <a:ext uri="{FF2B5EF4-FFF2-40B4-BE49-F238E27FC236}">
                  <a16:creationId xmlns:a16="http://schemas.microsoft.com/office/drawing/2014/main" id="{1230EF6A-70E2-CC91-C276-498AC8EA7D34}"/>
                </a:ext>
              </a:extLst>
            </p:cNvPr>
            <p:cNvSpPr/>
            <p:nvPr/>
          </p:nvSpPr>
          <p:spPr>
            <a:xfrm>
              <a:off x="4447222" y="2695575"/>
              <a:ext cx="3293745" cy="1646872"/>
            </a:xfrm>
            <a:custGeom>
              <a:avLst/>
              <a:gdLst>
                <a:gd name="connsiteX0" fmla="*/ 0 w 3293745"/>
                <a:gd name="connsiteY0" fmla="*/ 1646873 h 1646872"/>
                <a:gd name="connsiteX1" fmla="*/ 1646873 w 3293745"/>
                <a:gd name="connsiteY1" fmla="*/ 0 h 1646872"/>
                <a:gd name="connsiteX2" fmla="*/ 3293745 w 3293745"/>
                <a:gd name="connsiteY2" fmla="*/ 1646873 h 1646872"/>
              </a:gdLst>
              <a:ahLst/>
              <a:cxnLst>
                <a:cxn ang="0">
                  <a:pos x="connsiteX0" y="connsiteY0"/>
                </a:cxn>
                <a:cxn ang="0">
                  <a:pos x="connsiteX1" y="connsiteY1"/>
                </a:cxn>
                <a:cxn ang="0">
                  <a:pos x="connsiteX2" y="connsiteY2"/>
                </a:cxn>
              </a:cxnLst>
              <a:rect l="l" t="t" r="r" b="b"/>
              <a:pathLst>
                <a:path w="3293745" h="1646872">
                  <a:moveTo>
                    <a:pt x="0" y="1646873"/>
                  </a:moveTo>
                  <a:cubicBezTo>
                    <a:pt x="0" y="738188"/>
                    <a:pt x="739140" y="0"/>
                    <a:pt x="1646873" y="0"/>
                  </a:cubicBezTo>
                  <a:cubicBezTo>
                    <a:pt x="2555558" y="0"/>
                    <a:pt x="3293745" y="739140"/>
                    <a:pt x="3293745" y="164687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1" name="Forma libre: forma 64">
              <a:extLst>
                <a:ext uri="{FF2B5EF4-FFF2-40B4-BE49-F238E27FC236}">
                  <a16:creationId xmlns:a16="http://schemas.microsoft.com/office/drawing/2014/main" id="{7833789E-4EEA-3C94-13FA-6FD4AD6D281A}"/>
                </a:ext>
              </a:extLst>
            </p:cNvPr>
            <p:cNvSpPr/>
            <p:nvPr/>
          </p:nvSpPr>
          <p:spPr>
            <a:xfrm>
              <a:off x="4506277" y="2753677"/>
              <a:ext cx="3177540" cy="1588769"/>
            </a:xfrm>
            <a:custGeom>
              <a:avLst/>
              <a:gdLst>
                <a:gd name="connsiteX0" fmla="*/ 0 w 3177540"/>
                <a:gd name="connsiteY0" fmla="*/ 1588770 h 1588769"/>
                <a:gd name="connsiteX1" fmla="*/ 1588770 w 3177540"/>
                <a:gd name="connsiteY1" fmla="*/ 0 h 1588769"/>
                <a:gd name="connsiteX2" fmla="*/ 3177540 w 3177540"/>
                <a:gd name="connsiteY2" fmla="*/ 1588770 h 1588769"/>
              </a:gdLst>
              <a:ahLst/>
              <a:cxnLst>
                <a:cxn ang="0">
                  <a:pos x="connsiteX0" y="connsiteY0"/>
                </a:cxn>
                <a:cxn ang="0">
                  <a:pos x="connsiteX1" y="connsiteY1"/>
                </a:cxn>
                <a:cxn ang="0">
                  <a:pos x="connsiteX2" y="connsiteY2"/>
                </a:cxn>
              </a:cxnLst>
              <a:rect l="l" t="t" r="r" b="b"/>
              <a:pathLst>
                <a:path w="3177540" h="1588769">
                  <a:moveTo>
                    <a:pt x="0" y="1588770"/>
                  </a:moveTo>
                  <a:cubicBezTo>
                    <a:pt x="0" y="712470"/>
                    <a:pt x="712470" y="0"/>
                    <a:pt x="1588770" y="0"/>
                  </a:cubicBezTo>
                  <a:cubicBezTo>
                    <a:pt x="2465070" y="0"/>
                    <a:pt x="3177540" y="712470"/>
                    <a:pt x="3177540" y="158877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2" name="Forma libre: forma 65">
              <a:extLst>
                <a:ext uri="{FF2B5EF4-FFF2-40B4-BE49-F238E27FC236}">
                  <a16:creationId xmlns:a16="http://schemas.microsoft.com/office/drawing/2014/main" id="{55BE9CAF-3A94-66D4-D83C-6F5F7B32451E}"/>
                </a:ext>
              </a:extLst>
            </p:cNvPr>
            <p:cNvSpPr/>
            <p:nvPr/>
          </p:nvSpPr>
          <p:spPr>
            <a:xfrm>
              <a:off x="4564379" y="2811781"/>
              <a:ext cx="3061336" cy="1530666"/>
            </a:xfrm>
            <a:custGeom>
              <a:avLst/>
              <a:gdLst>
                <a:gd name="connsiteX0" fmla="*/ 0 w 3061335"/>
                <a:gd name="connsiteY0" fmla="*/ 1530667 h 1530667"/>
                <a:gd name="connsiteX1" fmla="*/ 1530667 w 3061335"/>
                <a:gd name="connsiteY1" fmla="*/ 0 h 1530667"/>
                <a:gd name="connsiteX2" fmla="*/ 3061335 w 3061335"/>
                <a:gd name="connsiteY2" fmla="*/ 1530667 h 1530667"/>
              </a:gdLst>
              <a:ahLst/>
              <a:cxnLst>
                <a:cxn ang="0">
                  <a:pos x="connsiteX0" y="connsiteY0"/>
                </a:cxn>
                <a:cxn ang="0">
                  <a:pos x="connsiteX1" y="connsiteY1"/>
                </a:cxn>
                <a:cxn ang="0">
                  <a:pos x="connsiteX2" y="connsiteY2"/>
                </a:cxn>
              </a:cxnLst>
              <a:rect l="l" t="t" r="r" b="b"/>
              <a:pathLst>
                <a:path w="3061335" h="1530667">
                  <a:moveTo>
                    <a:pt x="0" y="1530667"/>
                  </a:moveTo>
                  <a:cubicBezTo>
                    <a:pt x="0" y="686753"/>
                    <a:pt x="686753" y="0"/>
                    <a:pt x="1530667" y="0"/>
                  </a:cubicBezTo>
                  <a:cubicBezTo>
                    <a:pt x="2374583" y="0"/>
                    <a:pt x="3061335" y="686753"/>
                    <a:pt x="3061335" y="1530667"/>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3" name="Forma libre: forma 66">
              <a:extLst>
                <a:ext uri="{FF2B5EF4-FFF2-40B4-BE49-F238E27FC236}">
                  <a16:creationId xmlns:a16="http://schemas.microsoft.com/office/drawing/2014/main" id="{CF717118-97AF-259F-CD8D-8A28AC56CD95}"/>
                </a:ext>
              </a:extLst>
            </p:cNvPr>
            <p:cNvSpPr/>
            <p:nvPr/>
          </p:nvSpPr>
          <p:spPr>
            <a:xfrm>
              <a:off x="4623435" y="2870835"/>
              <a:ext cx="2943224" cy="1471612"/>
            </a:xfrm>
            <a:custGeom>
              <a:avLst/>
              <a:gdLst>
                <a:gd name="connsiteX0" fmla="*/ 0 w 2943224"/>
                <a:gd name="connsiteY0" fmla="*/ 1471612 h 1471612"/>
                <a:gd name="connsiteX1" fmla="*/ 1471612 w 2943224"/>
                <a:gd name="connsiteY1" fmla="*/ 0 h 1471612"/>
                <a:gd name="connsiteX2" fmla="*/ 2943225 w 2943224"/>
                <a:gd name="connsiteY2" fmla="*/ 1471612 h 1471612"/>
              </a:gdLst>
              <a:ahLst/>
              <a:cxnLst>
                <a:cxn ang="0">
                  <a:pos x="connsiteX0" y="connsiteY0"/>
                </a:cxn>
                <a:cxn ang="0">
                  <a:pos x="connsiteX1" y="connsiteY1"/>
                </a:cxn>
                <a:cxn ang="0">
                  <a:pos x="connsiteX2" y="connsiteY2"/>
                </a:cxn>
              </a:cxnLst>
              <a:rect l="l" t="t" r="r" b="b"/>
              <a:pathLst>
                <a:path w="2943224" h="1471612">
                  <a:moveTo>
                    <a:pt x="0" y="1471612"/>
                  </a:moveTo>
                  <a:cubicBezTo>
                    <a:pt x="0" y="660082"/>
                    <a:pt x="660082" y="0"/>
                    <a:pt x="1471612" y="0"/>
                  </a:cubicBezTo>
                  <a:cubicBezTo>
                    <a:pt x="2283143" y="0"/>
                    <a:pt x="2943225" y="660082"/>
                    <a:pt x="2943225" y="1471612"/>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4" name="Forma libre: forma 67">
              <a:extLst>
                <a:ext uri="{FF2B5EF4-FFF2-40B4-BE49-F238E27FC236}">
                  <a16:creationId xmlns:a16="http://schemas.microsoft.com/office/drawing/2014/main" id="{87C5E36C-D0E3-BF6F-6775-A5D1485AFE06}"/>
                </a:ext>
              </a:extLst>
            </p:cNvPr>
            <p:cNvSpPr/>
            <p:nvPr/>
          </p:nvSpPr>
          <p:spPr>
            <a:xfrm>
              <a:off x="4681537" y="2928937"/>
              <a:ext cx="2827019" cy="1413509"/>
            </a:xfrm>
            <a:custGeom>
              <a:avLst/>
              <a:gdLst>
                <a:gd name="connsiteX0" fmla="*/ 0 w 2827019"/>
                <a:gd name="connsiteY0" fmla="*/ 1413510 h 1413509"/>
                <a:gd name="connsiteX1" fmla="*/ 1413510 w 2827019"/>
                <a:gd name="connsiteY1" fmla="*/ 0 h 1413509"/>
                <a:gd name="connsiteX2" fmla="*/ 2827020 w 2827019"/>
                <a:gd name="connsiteY2" fmla="*/ 1413510 h 1413509"/>
              </a:gdLst>
              <a:ahLst/>
              <a:cxnLst>
                <a:cxn ang="0">
                  <a:pos x="connsiteX0" y="connsiteY0"/>
                </a:cxn>
                <a:cxn ang="0">
                  <a:pos x="connsiteX1" y="connsiteY1"/>
                </a:cxn>
                <a:cxn ang="0">
                  <a:pos x="connsiteX2" y="connsiteY2"/>
                </a:cxn>
              </a:cxnLst>
              <a:rect l="l" t="t" r="r" b="b"/>
              <a:pathLst>
                <a:path w="2827019" h="1413509">
                  <a:moveTo>
                    <a:pt x="0" y="1413510"/>
                  </a:moveTo>
                  <a:cubicBezTo>
                    <a:pt x="0" y="634365"/>
                    <a:pt x="634365" y="0"/>
                    <a:pt x="1413510" y="0"/>
                  </a:cubicBezTo>
                  <a:cubicBezTo>
                    <a:pt x="2192655" y="0"/>
                    <a:pt x="2827020" y="634365"/>
                    <a:pt x="2827020" y="141351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5" name="Forma libre: forma 68">
              <a:extLst>
                <a:ext uri="{FF2B5EF4-FFF2-40B4-BE49-F238E27FC236}">
                  <a16:creationId xmlns:a16="http://schemas.microsoft.com/office/drawing/2014/main" id="{48375AE9-9170-47E9-3F92-39AD3691A6DB}"/>
                </a:ext>
              </a:extLst>
            </p:cNvPr>
            <p:cNvSpPr/>
            <p:nvPr/>
          </p:nvSpPr>
          <p:spPr>
            <a:xfrm>
              <a:off x="4740592" y="2987992"/>
              <a:ext cx="2708910" cy="1354454"/>
            </a:xfrm>
            <a:custGeom>
              <a:avLst/>
              <a:gdLst>
                <a:gd name="connsiteX0" fmla="*/ 0 w 2708910"/>
                <a:gd name="connsiteY0" fmla="*/ 1354455 h 1354454"/>
                <a:gd name="connsiteX1" fmla="*/ 1354455 w 2708910"/>
                <a:gd name="connsiteY1" fmla="*/ 0 h 1354454"/>
                <a:gd name="connsiteX2" fmla="*/ 2708910 w 2708910"/>
                <a:gd name="connsiteY2" fmla="*/ 1354455 h 1354454"/>
              </a:gdLst>
              <a:ahLst/>
              <a:cxnLst>
                <a:cxn ang="0">
                  <a:pos x="connsiteX0" y="connsiteY0"/>
                </a:cxn>
                <a:cxn ang="0">
                  <a:pos x="connsiteX1" y="connsiteY1"/>
                </a:cxn>
                <a:cxn ang="0">
                  <a:pos x="connsiteX2" y="connsiteY2"/>
                </a:cxn>
              </a:cxnLst>
              <a:rect l="l" t="t" r="r" b="b"/>
              <a:pathLst>
                <a:path w="2708910" h="1354454">
                  <a:moveTo>
                    <a:pt x="0" y="1354455"/>
                  </a:moveTo>
                  <a:cubicBezTo>
                    <a:pt x="0" y="607695"/>
                    <a:pt x="607695" y="0"/>
                    <a:pt x="1354455" y="0"/>
                  </a:cubicBezTo>
                  <a:cubicBezTo>
                    <a:pt x="2101215" y="0"/>
                    <a:pt x="2708910" y="607695"/>
                    <a:pt x="2708910" y="135445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6" name="Forma libre: forma 69">
              <a:extLst>
                <a:ext uri="{FF2B5EF4-FFF2-40B4-BE49-F238E27FC236}">
                  <a16:creationId xmlns:a16="http://schemas.microsoft.com/office/drawing/2014/main" id="{15ABD0C4-0113-0D2A-BCF2-871DFC7A8C0E}"/>
                </a:ext>
              </a:extLst>
            </p:cNvPr>
            <p:cNvSpPr/>
            <p:nvPr/>
          </p:nvSpPr>
          <p:spPr>
            <a:xfrm>
              <a:off x="4798694" y="3046094"/>
              <a:ext cx="2592705" cy="1296352"/>
            </a:xfrm>
            <a:custGeom>
              <a:avLst/>
              <a:gdLst>
                <a:gd name="connsiteX0" fmla="*/ 0 w 2592705"/>
                <a:gd name="connsiteY0" fmla="*/ 1296353 h 1296352"/>
                <a:gd name="connsiteX1" fmla="*/ 1296353 w 2592705"/>
                <a:gd name="connsiteY1" fmla="*/ 0 h 1296352"/>
                <a:gd name="connsiteX2" fmla="*/ 2592705 w 2592705"/>
                <a:gd name="connsiteY2" fmla="*/ 1296353 h 1296352"/>
              </a:gdLst>
              <a:ahLst/>
              <a:cxnLst>
                <a:cxn ang="0">
                  <a:pos x="connsiteX0" y="connsiteY0"/>
                </a:cxn>
                <a:cxn ang="0">
                  <a:pos x="connsiteX1" y="connsiteY1"/>
                </a:cxn>
                <a:cxn ang="0">
                  <a:pos x="connsiteX2" y="connsiteY2"/>
                </a:cxn>
              </a:cxnLst>
              <a:rect l="l" t="t" r="r" b="b"/>
              <a:pathLst>
                <a:path w="2592705" h="1296352">
                  <a:moveTo>
                    <a:pt x="0" y="1296353"/>
                  </a:moveTo>
                  <a:cubicBezTo>
                    <a:pt x="0" y="581978"/>
                    <a:pt x="581025" y="0"/>
                    <a:pt x="1296353" y="0"/>
                  </a:cubicBezTo>
                  <a:cubicBezTo>
                    <a:pt x="2011680" y="0"/>
                    <a:pt x="2592705" y="581025"/>
                    <a:pt x="2592705" y="129635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7" name="Forma libre: forma 70">
              <a:extLst>
                <a:ext uri="{FF2B5EF4-FFF2-40B4-BE49-F238E27FC236}">
                  <a16:creationId xmlns:a16="http://schemas.microsoft.com/office/drawing/2014/main" id="{A602EA92-9D36-D24C-FBD7-D39685746824}"/>
                </a:ext>
              </a:extLst>
            </p:cNvPr>
            <p:cNvSpPr/>
            <p:nvPr/>
          </p:nvSpPr>
          <p:spPr>
            <a:xfrm>
              <a:off x="4857750" y="3105150"/>
              <a:ext cx="2474594" cy="1237297"/>
            </a:xfrm>
            <a:custGeom>
              <a:avLst/>
              <a:gdLst>
                <a:gd name="connsiteX0" fmla="*/ 0 w 2474594"/>
                <a:gd name="connsiteY0" fmla="*/ 1237298 h 1237297"/>
                <a:gd name="connsiteX1" fmla="*/ 1237298 w 2474594"/>
                <a:gd name="connsiteY1" fmla="*/ 0 h 1237297"/>
                <a:gd name="connsiteX2" fmla="*/ 2474595 w 2474594"/>
                <a:gd name="connsiteY2" fmla="*/ 1237298 h 1237297"/>
              </a:gdLst>
              <a:ahLst/>
              <a:cxnLst>
                <a:cxn ang="0">
                  <a:pos x="connsiteX0" y="connsiteY0"/>
                </a:cxn>
                <a:cxn ang="0">
                  <a:pos x="connsiteX1" y="connsiteY1"/>
                </a:cxn>
                <a:cxn ang="0">
                  <a:pos x="connsiteX2" y="connsiteY2"/>
                </a:cxn>
              </a:cxnLst>
              <a:rect l="l" t="t" r="r" b="b"/>
              <a:pathLst>
                <a:path w="2474594" h="1237297">
                  <a:moveTo>
                    <a:pt x="0" y="1237298"/>
                  </a:moveTo>
                  <a:cubicBezTo>
                    <a:pt x="0" y="553403"/>
                    <a:pt x="553403" y="0"/>
                    <a:pt x="1237298" y="0"/>
                  </a:cubicBezTo>
                  <a:cubicBezTo>
                    <a:pt x="1921193" y="0"/>
                    <a:pt x="2474595" y="554355"/>
                    <a:pt x="2474595" y="123729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grpSp>
      <p:grpSp>
        <p:nvGrpSpPr>
          <p:cNvPr id="18" name="Grupo 74">
            <a:extLst>
              <a:ext uri="{FF2B5EF4-FFF2-40B4-BE49-F238E27FC236}">
                <a16:creationId xmlns:a16="http://schemas.microsoft.com/office/drawing/2014/main" id="{3ABC5BB2-4FB2-1237-C6BB-5FCC7059F057}"/>
              </a:ext>
            </a:extLst>
          </p:cNvPr>
          <p:cNvGrpSpPr/>
          <p:nvPr/>
        </p:nvGrpSpPr>
        <p:grpSpPr>
          <a:xfrm>
            <a:off x="10073828" y="4855702"/>
            <a:ext cx="2118172" cy="2002298"/>
            <a:chOff x="10748008" y="5493002"/>
            <a:chExt cx="1443991" cy="1364998"/>
          </a:xfrm>
        </p:grpSpPr>
        <p:sp>
          <p:nvSpPr>
            <p:cNvPr id="19" name="Forma libre: forma 32">
              <a:extLst>
                <a:ext uri="{FF2B5EF4-FFF2-40B4-BE49-F238E27FC236}">
                  <a16:creationId xmlns:a16="http://schemas.microsoft.com/office/drawing/2014/main" id="{435C0200-493F-B9EF-0DA8-46BE88C7859B}"/>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20" name="Gráfico 73">
              <a:extLst>
                <a:ext uri="{FF2B5EF4-FFF2-40B4-BE49-F238E27FC236}">
                  <a16:creationId xmlns:a16="http://schemas.microsoft.com/office/drawing/2014/main" id="{0FEE7B00-271D-A163-BDEC-426CFBE4506C}"/>
                </a:ext>
              </a:extLst>
            </p:cNvPr>
            <p:cNvGrpSpPr/>
            <p:nvPr/>
          </p:nvGrpSpPr>
          <p:grpSpPr>
            <a:xfrm>
              <a:off x="10748008" y="5493002"/>
              <a:ext cx="1443991" cy="1364998"/>
              <a:chOff x="7666726" y="4253229"/>
              <a:chExt cx="2176462" cy="2057400"/>
            </a:xfrm>
            <a:solidFill>
              <a:srgbClr val="658DC5"/>
            </a:solidFill>
          </p:grpSpPr>
          <p:sp>
            <p:nvSpPr>
              <p:cNvPr id="23" name="Forma libre: forma 34">
                <a:extLst>
                  <a:ext uri="{FF2B5EF4-FFF2-40B4-BE49-F238E27FC236}">
                    <a16:creationId xmlns:a16="http://schemas.microsoft.com/office/drawing/2014/main" id="{E5EA983C-D291-A843-B7D5-93670723F3E9}"/>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4" name="Forma libre: forma 35">
                <a:extLst>
                  <a:ext uri="{FF2B5EF4-FFF2-40B4-BE49-F238E27FC236}">
                    <a16:creationId xmlns:a16="http://schemas.microsoft.com/office/drawing/2014/main" id="{62106DDB-AB47-E771-28F0-1CE075BE2240}"/>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5" name="Forma libre: forma 36">
                <a:extLst>
                  <a:ext uri="{FF2B5EF4-FFF2-40B4-BE49-F238E27FC236}">
                    <a16:creationId xmlns:a16="http://schemas.microsoft.com/office/drawing/2014/main" id="{15C1D288-FB55-51D0-810D-3283BD813A6A}"/>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6" name="Forma libre: forma 37">
                <a:extLst>
                  <a:ext uri="{FF2B5EF4-FFF2-40B4-BE49-F238E27FC236}">
                    <a16:creationId xmlns:a16="http://schemas.microsoft.com/office/drawing/2014/main" id="{5085C9EE-EB15-61D5-A384-322B8CB7E518}"/>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7" name="Forma libre: forma 38">
                <a:extLst>
                  <a:ext uri="{FF2B5EF4-FFF2-40B4-BE49-F238E27FC236}">
                    <a16:creationId xmlns:a16="http://schemas.microsoft.com/office/drawing/2014/main" id="{E59FF385-F58B-A1C1-A902-E286D14E848B}"/>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8" name="Forma libre: forma 39">
                <a:extLst>
                  <a:ext uri="{FF2B5EF4-FFF2-40B4-BE49-F238E27FC236}">
                    <a16:creationId xmlns:a16="http://schemas.microsoft.com/office/drawing/2014/main" id="{00A20D6A-3A83-729C-99F0-2D48FC201D6A}"/>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9" name="Forma libre: forma 40">
                <a:extLst>
                  <a:ext uri="{FF2B5EF4-FFF2-40B4-BE49-F238E27FC236}">
                    <a16:creationId xmlns:a16="http://schemas.microsoft.com/office/drawing/2014/main" id="{1E4844F8-DAF8-3B15-21FF-847B92BA0D4C}"/>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0" name="Forma libre: forma 41">
                <a:extLst>
                  <a:ext uri="{FF2B5EF4-FFF2-40B4-BE49-F238E27FC236}">
                    <a16:creationId xmlns:a16="http://schemas.microsoft.com/office/drawing/2014/main" id="{B038D60F-0241-AB59-B8F0-27B5DE50A659}"/>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1" name="Forma libre: forma 42">
                <a:extLst>
                  <a:ext uri="{FF2B5EF4-FFF2-40B4-BE49-F238E27FC236}">
                    <a16:creationId xmlns:a16="http://schemas.microsoft.com/office/drawing/2014/main" id="{0E1AF2CF-AD5E-6818-3144-47061A0C89EB}"/>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2" name="Forma libre: forma 43">
                <a:extLst>
                  <a:ext uri="{FF2B5EF4-FFF2-40B4-BE49-F238E27FC236}">
                    <a16:creationId xmlns:a16="http://schemas.microsoft.com/office/drawing/2014/main" id="{F0250B97-82A9-9F53-605D-93631262F68E}"/>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3" name="Forma libre: forma 44">
                <a:extLst>
                  <a:ext uri="{FF2B5EF4-FFF2-40B4-BE49-F238E27FC236}">
                    <a16:creationId xmlns:a16="http://schemas.microsoft.com/office/drawing/2014/main" id="{1693707C-BEBD-7065-A0FF-F3D1F73E9F96}"/>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35" name="Graphic 34" descr="Cloud">
            <a:extLst>
              <a:ext uri="{FF2B5EF4-FFF2-40B4-BE49-F238E27FC236}">
                <a16:creationId xmlns:a16="http://schemas.microsoft.com/office/drawing/2014/main" id="{F780F344-B383-7E60-D625-4113A1E1A9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pic>
        <p:nvPicPr>
          <p:cNvPr id="38" name="Picture 37">
            <a:extLst>
              <a:ext uri="{FF2B5EF4-FFF2-40B4-BE49-F238E27FC236}">
                <a16:creationId xmlns:a16="http://schemas.microsoft.com/office/drawing/2014/main" id="{9A62169C-1CD5-514E-E1E2-E6B99533004B}"/>
              </a:ext>
            </a:extLst>
          </p:cNvPr>
          <p:cNvPicPr>
            <a:picLocks noChangeAspect="1"/>
          </p:cNvPicPr>
          <p:nvPr/>
        </p:nvPicPr>
        <p:blipFill>
          <a:blip r:embed="rId5"/>
          <a:stretch>
            <a:fillRect/>
          </a:stretch>
        </p:blipFill>
        <p:spPr>
          <a:xfrm>
            <a:off x="8643548" y="57427"/>
            <a:ext cx="3512718" cy="3774535"/>
          </a:xfrm>
          <a:prstGeom prst="rect">
            <a:avLst/>
          </a:prstGeom>
        </p:spPr>
      </p:pic>
      <p:pic>
        <p:nvPicPr>
          <p:cNvPr id="40" name="Picture 39">
            <a:extLst>
              <a:ext uri="{FF2B5EF4-FFF2-40B4-BE49-F238E27FC236}">
                <a16:creationId xmlns:a16="http://schemas.microsoft.com/office/drawing/2014/main" id="{AC5CB488-C161-9A03-AD73-B0DCB17EE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4200" cy="2616200"/>
          </a:xfrm>
          <a:prstGeom prst="rect">
            <a:avLst/>
          </a:prstGeom>
        </p:spPr>
      </p:pic>
    </p:spTree>
    <p:extLst>
      <p:ext uri="{BB962C8B-B14F-4D97-AF65-F5344CB8AC3E}">
        <p14:creationId xmlns:p14="http://schemas.microsoft.com/office/powerpoint/2010/main" val="3230255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79B0AFC2-FD15-37B8-BEA8-71739CC3B0C4}"/>
              </a:ext>
            </a:extLst>
          </p:cNvPr>
          <p:cNvSpPr/>
          <p:nvPr/>
        </p:nvSpPr>
        <p:spPr>
          <a:xfrm>
            <a:off x="-13252" y="4198305"/>
            <a:ext cx="5483932" cy="2672947"/>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
        <p:nvSpPr>
          <p:cNvPr id="4" name="Graphic 14">
            <a:extLst>
              <a:ext uri="{FF2B5EF4-FFF2-40B4-BE49-F238E27FC236}">
                <a16:creationId xmlns:a16="http://schemas.microsoft.com/office/drawing/2014/main" id="{B99B975B-1DD6-58B2-D49E-C3A1DB6CA6ED}"/>
              </a:ext>
            </a:extLst>
          </p:cNvPr>
          <p:cNvSpPr/>
          <p:nvPr/>
        </p:nvSpPr>
        <p:spPr>
          <a:xfrm>
            <a:off x="4497657" y="2462081"/>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grpSp>
        <p:nvGrpSpPr>
          <p:cNvPr id="5" name="Graphic 8">
            <a:extLst>
              <a:ext uri="{FF2B5EF4-FFF2-40B4-BE49-F238E27FC236}">
                <a16:creationId xmlns:a16="http://schemas.microsoft.com/office/drawing/2014/main" id="{68877E9B-1EC6-DFC9-DB09-784C03710391}"/>
              </a:ext>
            </a:extLst>
          </p:cNvPr>
          <p:cNvGrpSpPr/>
          <p:nvPr/>
        </p:nvGrpSpPr>
        <p:grpSpPr>
          <a:xfrm>
            <a:off x="609600" y="1404972"/>
            <a:ext cx="2983202" cy="3170036"/>
            <a:chOff x="824541" y="1404972"/>
            <a:chExt cx="2983202" cy="3170036"/>
          </a:xfrm>
        </p:grpSpPr>
        <p:sp>
          <p:nvSpPr>
            <p:cNvPr id="6" name="Freeform: Shape 4">
              <a:extLst>
                <a:ext uri="{FF2B5EF4-FFF2-40B4-BE49-F238E27FC236}">
                  <a16:creationId xmlns:a16="http://schemas.microsoft.com/office/drawing/2014/main" id="{A320302F-BB4B-E179-9063-D673C6562042}"/>
                </a:ext>
              </a:extLst>
            </p:cNvPr>
            <p:cNvSpPr/>
            <p:nvPr/>
          </p:nvSpPr>
          <p:spPr>
            <a:xfrm>
              <a:off x="1409165" y="1600614"/>
              <a:ext cx="2398577" cy="2974394"/>
            </a:xfrm>
            <a:custGeom>
              <a:avLst/>
              <a:gdLst>
                <a:gd name="connsiteX0" fmla="*/ 2398578 w 2398577"/>
                <a:gd name="connsiteY0" fmla="*/ 1487197 h 2974394"/>
                <a:gd name="connsiteX1" fmla="*/ 1199665 w 2398577"/>
                <a:gd name="connsiteY1" fmla="*/ 2974394 h 2974394"/>
                <a:gd name="connsiteX2" fmla="*/ 0 w 2398577"/>
                <a:gd name="connsiteY2" fmla="*/ 1487197 h 2974394"/>
                <a:gd name="connsiteX3" fmla="*/ 1198913 w 2398577"/>
                <a:gd name="connsiteY3" fmla="*/ 0 h 2974394"/>
                <a:gd name="connsiteX4" fmla="*/ 2398578 w 2398577"/>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577" h="2974394">
                  <a:moveTo>
                    <a:pt x="2398578" y="1487197"/>
                  </a:moveTo>
                  <a:cubicBezTo>
                    <a:pt x="2398578" y="2308654"/>
                    <a:pt x="1861549" y="2974394"/>
                    <a:pt x="1199665" y="2974394"/>
                  </a:cubicBezTo>
                  <a:cubicBezTo>
                    <a:pt x="537781" y="2974394"/>
                    <a:pt x="0" y="2308654"/>
                    <a:pt x="0" y="1487197"/>
                  </a:cubicBezTo>
                  <a:cubicBezTo>
                    <a:pt x="0" y="665741"/>
                    <a:pt x="537029" y="0"/>
                    <a:pt x="1198913" y="0"/>
                  </a:cubicBezTo>
                  <a:cubicBezTo>
                    <a:pt x="1860797" y="0"/>
                    <a:pt x="2398578" y="665741"/>
                    <a:pt x="2398578" y="1487197"/>
                  </a:cubicBezTo>
                  <a:close/>
                </a:path>
              </a:pathLst>
            </a:custGeom>
            <a:solidFill>
              <a:schemeClr val="bg1">
                <a:lumMod val="85000"/>
              </a:schemeClr>
            </a:solidFill>
            <a:ln w="7510" cap="flat">
              <a:noFill/>
              <a:prstDash val="solid"/>
              <a:miter/>
            </a:ln>
          </p:spPr>
          <p:txBody>
            <a:bodyPr rtlCol="0" anchor="ctr"/>
            <a:lstStyle/>
            <a:p>
              <a:endParaRPr lang="pt-BR"/>
            </a:p>
          </p:txBody>
        </p:sp>
        <p:sp>
          <p:nvSpPr>
            <p:cNvPr id="7" name="Freeform: Shape 5">
              <a:extLst>
                <a:ext uri="{FF2B5EF4-FFF2-40B4-BE49-F238E27FC236}">
                  <a16:creationId xmlns:a16="http://schemas.microsoft.com/office/drawing/2014/main" id="{FD6C4BC6-C56C-2510-5656-73BCF0D68270}"/>
                </a:ext>
              </a:extLst>
            </p:cNvPr>
            <p:cNvSpPr/>
            <p:nvPr/>
          </p:nvSpPr>
          <p:spPr>
            <a:xfrm>
              <a:off x="1321165" y="1600614"/>
              <a:ext cx="2397825" cy="2974394"/>
            </a:xfrm>
            <a:custGeom>
              <a:avLst/>
              <a:gdLst>
                <a:gd name="connsiteX0" fmla="*/ 2397826 w 2397825"/>
                <a:gd name="connsiteY0" fmla="*/ 1487197 h 2974394"/>
                <a:gd name="connsiteX1" fmla="*/ 1198913 w 2397825"/>
                <a:gd name="connsiteY1" fmla="*/ 2974394 h 2974394"/>
                <a:gd name="connsiteX2" fmla="*/ 0 w 2397825"/>
                <a:gd name="connsiteY2" fmla="*/ 1487197 h 2974394"/>
                <a:gd name="connsiteX3" fmla="*/ 1198913 w 2397825"/>
                <a:gd name="connsiteY3" fmla="*/ 0 h 2974394"/>
                <a:gd name="connsiteX4" fmla="*/ 2397826 w 2397825"/>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5" h="2974394">
                  <a:moveTo>
                    <a:pt x="2397826" y="1487197"/>
                  </a:moveTo>
                  <a:cubicBezTo>
                    <a:pt x="2397826" y="2308553"/>
                    <a:pt x="1861054" y="2974394"/>
                    <a:pt x="1198913" y="2974394"/>
                  </a:cubicBezTo>
                  <a:cubicBezTo>
                    <a:pt x="536772" y="2974394"/>
                    <a:pt x="0" y="2308553"/>
                    <a:pt x="0" y="1487197"/>
                  </a:cubicBezTo>
                  <a:cubicBezTo>
                    <a:pt x="0" y="665841"/>
                    <a:pt x="536772" y="0"/>
                    <a:pt x="1198913" y="0"/>
                  </a:cubicBezTo>
                  <a:cubicBezTo>
                    <a:pt x="1861054" y="0"/>
                    <a:pt x="2397826" y="665841"/>
                    <a:pt x="2397826" y="1487197"/>
                  </a:cubicBezTo>
                  <a:close/>
                </a:path>
              </a:pathLst>
            </a:custGeom>
            <a:solidFill>
              <a:schemeClr val="bg1">
                <a:lumMod val="95000"/>
              </a:schemeClr>
            </a:solidFill>
            <a:ln w="7510" cap="flat">
              <a:noFill/>
              <a:prstDash val="solid"/>
              <a:miter/>
            </a:ln>
          </p:spPr>
          <p:txBody>
            <a:bodyPr rtlCol="0" anchor="ctr"/>
            <a:lstStyle/>
            <a:p>
              <a:endParaRPr lang="pt-BR"/>
            </a:p>
          </p:txBody>
        </p:sp>
        <p:sp>
          <p:nvSpPr>
            <p:cNvPr id="8" name="Freeform: Shape 7">
              <a:extLst>
                <a:ext uri="{FF2B5EF4-FFF2-40B4-BE49-F238E27FC236}">
                  <a16:creationId xmlns:a16="http://schemas.microsoft.com/office/drawing/2014/main" id="{0233EBF9-97E1-91AE-B0CD-2C0951EAAD63}"/>
                </a:ext>
              </a:extLst>
            </p:cNvPr>
            <p:cNvSpPr/>
            <p:nvPr/>
          </p:nvSpPr>
          <p:spPr>
            <a:xfrm>
              <a:off x="1721304" y="2097099"/>
              <a:ext cx="1597547" cy="1981424"/>
            </a:xfrm>
            <a:custGeom>
              <a:avLst/>
              <a:gdLst>
                <a:gd name="connsiteX0" fmla="*/ 1597548 w 1597547"/>
                <a:gd name="connsiteY0" fmla="*/ 990712 h 1981424"/>
                <a:gd name="connsiteX1" fmla="*/ 798774 w 1597547"/>
                <a:gd name="connsiteY1" fmla="*/ 1981425 h 1981424"/>
                <a:gd name="connsiteX2" fmla="*/ 0 w 1597547"/>
                <a:gd name="connsiteY2" fmla="*/ 990712 h 1981424"/>
                <a:gd name="connsiteX3" fmla="*/ 798774 w 1597547"/>
                <a:gd name="connsiteY3" fmla="*/ 0 h 1981424"/>
                <a:gd name="connsiteX4" fmla="*/ 1597548 w 1597547"/>
                <a:gd name="connsiteY4" fmla="*/ 990712 h 19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47" h="1981424">
                  <a:moveTo>
                    <a:pt x="1597548" y="990712"/>
                  </a:moveTo>
                  <a:cubicBezTo>
                    <a:pt x="1597548" y="1537868"/>
                    <a:pt x="1239925" y="1981425"/>
                    <a:pt x="798774" y="1981425"/>
                  </a:cubicBezTo>
                  <a:cubicBezTo>
                    <a:pt x="357623" y="1981425"/>
                    <a:pt x="0" y="1537868"/>
                    <a:pt x="0" y="990712"/>
                  </a:cubicBezTo>
                  <a:cubicBezTo>
                    <a:pt x="0" y="443557"/>
                    <a:pt x="357623" y="0"/>
                    <a:pt x="798774" y="0"/>
                  </a:cubicBezTo>
                  <a:cubicBezTo>
                    <a:pt x="1239925" y="0"/>
                    <a:pt x="1597548" y="443557"/>
                    <a:pt x="1597548" y="990712"/>
                  </a:cubicBezTo>
                  <a:close/>
                </a:path>
              </a:pathLst>
            </a:custGeom>
            <a:solidFill>
              <a:schemeClr val="accent1">
                <a:lumMod val="60000"/>
                <a:lumOff val="40000"/>
              </a:schemeClr>
            </a:solidFill>
            <a:ln w="7510" cap="flat">
              <a:noFill/>
              <a:prstDash val="solid"/>
              <a:miter/>
            </a:ln>
          </p:spPr>
          <p:txBody>
            <a:bodyPr rtlCol="0" anchor="ctr"/>
            <a:lstStyle/>
            <a:p>
              <a:endParaRPr lang="pt-BR"/>
            </a:p>
          </p:txBody>
        </p:sp>
        <p:sp>
          <p:nvSpPr>
            <p:cNvPr id="9" name="Freeform: Shape 9">
              <a:extLst>
                <a:ext uri="{FF2B5EF4-FFF2-40B4-BE49-F238E27FC236}">
                  <a16:creationId xmlns:a16="http://schemas.microsoft.com/office/drawing/2014/main" id="{A4FA1EEF-3B17-AC73-E97B-AE01653EC6F4}"/>
                </a:ext>
              </a:extLst>
            </p:cNvPr>
            <p:cNvSpPr/>
            <p:nvPr/>
          </p:nvSpPr>
          <p:spPr>
            <a:xfrm>
              <a:off x="2202674" y="2694385"/>
              <a:ext cx="634807" cy="786852"/>
            </a:xfrm>
            <a:custGeom>
              <a:avLst/>
              <a:gdLst>
                <a:gd name="connsiteX0" fmla="*/ 634807 w 634807"/>
                <a:gd name="connsiteY0" fmla="*/ 393426 h 786852"/>
                <a:gd name="connsiteX1" fmla="*/ 317404 w 634807"/>
                <a:gd name="connsiteY1" fmla="*/ 786853 h 786852"/>
                <a:gd name="connsiteX2" fmla="*/ 0 w 634807"/>
                <a:gd name="connsiteY2" fmla="*/ 393426 h 786852"/>
                <a:gd name="connsiteX3" fmla="*/ 317404 w 634807"/>
                <a:gd name="connsiteY3" fmla="*/ 0 h 786852"/>
                <a:gd name="connsiteX4" fmla="*/ 634807 w 634807"/>
                <a:gd name="connsiteY4" fmla="*/ 393426 h 78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807" h="786852">
                  <a:moveTo>
                    <a:pt x="634807" y="393426"/>
                  </a:moveTo>
                  <a:cubicBezTo>
                    <a:pt x="634807" y="610827"/>
                    <a:pt x="492652" y="786853"/>
                    <a:pt x="317404" y="786853"/>
                  </a:cubicBezTo>
                  <a:cubicBezTo>
                    <a:pt x="142155" y="786853"/>
                    <a:pt x="0" y="610827"/>
                    <a:pt x="0" y="393426"/>
                  </a:cubicBezTo>
                  <a:cubicBezTo>
                    <a:pt x="0" y="176026"/>
                    <a:pt x="142155" y="0"/>
                    <a:pt x="317404" y="0"/>
                  </a:cubicBezTo>
                  <a:cubicBezTo>
                    <a:pt x="492652" y="0"/>
                    <a:pt x="634807" y="176026"/>
                    <a:pt x="634807" y="393426"/>
                  </a:cubicBezTo>
                  <a:close/>
                </a:path>
              </a:pathLst>
            </a:custGeom>
            <a:solidFill>
              <a:srgbClr val="E4ECF4"/>
            </a:solidFill>
            <a:ln w="7510" cap="flat">
              <a:noFill/>
              <a:prstDash val="solid"/>
              <a:miter/>
            </a:ln>
          </p:spPr>
          <p:txBody>
            <a:bodyPr rtlCol="0" anchor="ctr"/>
            <a:lstStyle/>
            <a:p>
              <a:endParaRPr lang="pt-BR"/>
            </a:p>
          </p:txBody>
        </p:sp>
        <p:grpSp>
          <p:nvGrpSpPr>
            <p:cNvPr id="10" name="Graphic 8">
              <a:extLst>
                <a:ext uri="{FF2B5EF4-FFF2-40B4-BE49-F238E27FC236}">
                  <a16:creationId xmlns:a16="http://schemas.microsoft.com/office/drawing/2014/main" id="{FF3F5D44-3E0D-8D9C-A3E4-8DC6192095A6}"/>
                </a:ext>
              </a:extLst>
            </p:cNvPr>
            <p:cNvGrpSpPr/>
            <p:nvPr/>
          </p:nvGrpSpPr>
          <p:grpSpPr>
            <a:xfrm>
              <a:off x="824541" y="1404972"/>
              <a:ext cx="1814422" cy="1815282"/>
              <a:chOff x="824541" y="1404972"/>
              <a:chExt cx="1814422" cy="1815282"/>
            </a:xfrm>
          </p:grpSpPr>
          <p:sp>
            <p:nvSpPr>
              <p:cNvPr id="12" name="Freeform: Shape 15">
                <a:extLst>
                  <a:ext uri="{FF2B5EF4-FFF2-40B4-BE49-F238E27FC236}">
                    <a16:creationId xmlns:a16="http://schemas.microsoft.com/office/drawing/2014/main" id="{09649651-4B0E-5480-8651-D1AA486F7447}"/>
                  </a:ext>
                </a:extLst>
              </p:cNvPr>
              <p:cNvSpPr/>
              <p:nvPr/>
            </p:nvSpPr>
            <p:spPr>
              <a:xfrm>
                <a:off x="824541" y="1404972"/>
                <a:ext cx="312349" cy="312992"/>
              </a:xfrm>
              <a:custGeom>
                <a:avLst/>
                <a:gdLst>
                  <a:gd name="connsiteX0" fmla="*/ 296554 w 312349"/>
                  <a:gd name="connsiteY0" fmla="*/ 312241 h 312992"/>
                  <a:gd name="connsiteX1" fmla="*/ 307836 w 312349"/>
                  <a:gd name="connsiteY1" fmla="*/ 307727 h 312992"/>
                  <a:gd name="connsiteX2" fmla="*/ 312349 w 312349"/>
                  <a:gd name="connsiteY2" fmla="*/ 295691 h 312992"/>
                  <a:gd name="connsiteX3" fmla="*/ 293546 w 312349"/>
                  <a:gd name="connsiteY3" fmla="*/ 14350 h 312992"/>
                  <a:gd name="connsiteX4" fmla="*/ 276998 w 312349"/>
                  <a:gd name="connsiteY4" fmla="*/ 57 h 312992"/>
                  <a:gd name="connsiteX5" fmla="*/ 262708 w 312349"/>
                  <a:gd name="connsiteY5" fmla="*/ 16607 h 312992"/>
                  <a:gd name="connsiteX6" fmla="*/ 280007 w 312349"/>
                  <a:gd name="connsiteY6" fmla="*/ 279894 h 312992"/>
                  <a:gd name="connsiteX7" fmla="*/ 16758 w 312349"/>
                  <a:gd name="connsiteY7" fmla="*/ 262592 h 312992"/>
                  <a:gd name="connsiteX8" fmla="*/ 211 w 312349"/>
                  <a:gd name="connsiteY8" fmla="*/ 276885 h 312992"/>
                  <a:gd name="connsiteX9" fmla="*/ 13749 w 312349"/>
                  <a:gd name="connsiteY9" fmla="*/ 294187 h 312992"/>
                  <a:gd name="connsiteX10" fmla="*/ 295050 w 312349"/>
                  <a:gd name="connsiteY10" fmla="*/ 312993 h 312992"/>
                  <a:gd name="connsiteX11" fmla="*/ 296554 w 312349"/>
                  <a:gd name="connsiteY11" fmla="*/ 312241 h 31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9" h="312992">
                    <a:moveTo>
                      <a:pt x="296554" y="312241"/>
                    </a:moveTo>
                    <a:cubicBezTo>
                      <a:pt x="300315" y="312241"/>
                      <a:pt x="304828" y="310736"/>
                      <a:pt x="307836" y="307727"/>
                    </a:cubicBezTo>
                    <a:cubicBezTo>
                      <a:pt x="310845" y="304718"/>
                      <a:pt x="312349" y="300205"/>
                      <a:pt x="312349" y="295691"/>
                    </a:cubicBezTo>
                    <a:lnTo>
                      <a:pt x="293546" y="14350"/>
                    </a:lnTo>
                    <a:cubicBezTo>
                      <a:pt x="292793" y="6075"/>
                      <a:pt x="285272" y="-695"/>
                      <a:pt x="276998" y="57"/>
                    </a:cubicBezTo>
                    <a:cubicBezTo>
                      <a:pt x="268725" y="809"/>
                      <a:pt x="261956" y="8332"/>
                      <a:pt x="262708" y="16607"/>
                    </a:cubicBezTo>
                    <a:lnTo>
                      <a:pt x="280007" y="279894"/>
                    </a:lnTo>
                    <a:lnTo>
                      <a:pt x="16758" y="262592"/>
                    </a:lnTo>
                    <a:cubicBezTo>
                      <a:pt x="8484" y="261840"/>
                      <a:pt x="963" y="268610"/>
                      <a:pt x="211" y="276885"/>
                    </a:cubicBezTo>
                    <a:cubicBezTo>
                      <a:pt x="-1294" y="285912"/>
                      <a:pt x="5476" y="293434"/>
                      <a:pt x="13749" y="294187"/>
                    </a:cubicBezTo>
                    <a:lnTo>
                      <a:pt x="295050" y="312993"/>
                    </a:lnTo>
                    <a:cubicBezTo>
                      <a:pt x="295802" y="312241"/>
                      <a:pt x="295802" y="312241"/>
                      <a:pt x="296554"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3" name="Freeform: Shape 16">
                <a:extLst>
                  <a:ext uri="{FF2B5EF4-FFF2-40B4-BE49-F238E27FC236}">
                    <a16:creationId xmlns:a16="http://schemas.microsoft.com/office/drawing/2014/main" id="{CF03A2B0-432A-8FA2-1EDA-E8F23634161A}"/>
                  </a:ext>
                </a:extLst>
              </p:cNvPr>
              <p:cNvSpPr/>
              <p:nvPr/>
            </p:nvSpPr>
            <p:spPr>
              <a:xfrm>
                <a:off x="974371" y="1555422"/>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5649"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4" name="Freeform: Shape 17">
                <a:extLst>
                  <a:ext uri="{FF2B5EF4-FFF2-40B4-BE49-F238E27FC236}">
                    <a16:creationId xmlns:a16="http://schemas.microsoft.com/office/drawing/2014/main" id="{39A465D9-E11C-49F5-5734-5C028D4E94D6}"/>
                  </a:ext>
                </a:extLst>
              </p:cNvPr>
              <p:cNvSpPr/>
              <p:nvPr/>
            </p:nvSpPr>
            <p:spPr>
              <a:xfrm>
                <a:off x="1124047" y="1705120"/>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6401"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5" name="Freeform: Shape 18">
                <a:extLst>
                  <a:ext uri="{FF2B5EF4-FFF2-40B4-BE49-F238E27FC236}">
                    <a16:creationId xmlns:a16="http://schemas.microsoft.com/office/drawing/2014/main" id="{F5FC2FB3-CABD-C69B-2AF6-30A50424988E}"/>
                  </a:ext>
                </a:extLst>
              </p:cNvPr>
              <p:cNvSpPr/>
              <p:nvPr/>
            </p:nvSpPr>
            <p:spPr>
              <a:xfrm>
                <a:off x="1030838" y="1611146"/>
                <a:ext cx="1531359" cy="1532332"/>
              </a:xfrm>
              <a:custGeom>
                <a:avLst/>
                <a:gdLst>
                  <a:gd name="connsiteX0" fmla="*/ 1515564 w 1531359"/>
                  <a:gd name="connsiteY0" fmla="*/ 1532332 h 1532332"/>
                  <a:gd name="connsiteX1" fmla="*/ 1526846 w 1531359"/>
                  <a:gd name="connsiteY1" fmla="*/ 1527819 h 1532332"/>
                  <a:gd name="connsiteX2" fmla="*/ 1526846 w 1531359"/>
                  <a:gd name="connsiteY2" fmla="*/ 1506003 h 1532332"/>
                  <a:gd name="connsiteX3" fmla="*/ 26325 w 1531359"/>
                  <a:gd name="connsiteY3" fmla="*/ 4513 h 1532332"/>
                  <a:gd name="connsiteX4" fmla="*/ 4513 w 1531359"/>
                  <a:gd name="connsiteY4" fmla="*/ 4513 h 1532332"/>
                  <a:gd name="connsiteX5" fmla="*/ 4513 w 1531359"/>
                  <a:gd name="connsiteY5" fmla="*/ 26329 h 1532332"/>
                  <a:gd name="connsiteX6" fmla="*/ 1505034 w 1531359"/>
                  <a:gd name="connsiteY6" fmla="*/ 1527066 h 1532332"/>
                  <a:gd name="connsiteX7" fmla="*/ 1515564 w 1531359"/>
                  <a:gd name="connsiteY7" fmla="*/ 1532332 h 15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359" h="1532332">
                    <a:moveTo>
                      <a:pt x="1515564" y="1532332"/>
                    </a:moveTo>
                    <a:cubicBezTo>
                      <a:pt x="1519325" y="1532332"/>
                      <a:pt x="1523838" y="1530828"/>
                      <a:pt x="1526846" y="1527819"/>
                    </a:cubicBezTo>
                    <a:cubicBezTo>
                      <a:pt x="1532864" y="1521801"/>
                      <a:pt x="1532864" y="1512021"/>
                      <a:pt x="1526846" y="1506003"/>
                    </a:cubicBezTo>
                    <a:lnTo>
                      <a:pt x="26325" y="4513"/>
                    </a:lnTo>
                    <a:cubicBezTo>
                      <a:pt x="20308" y="-1504"/>
                      <a:pt x="10530" y="-1504"/>
                      <a:pt x="4513" y="4513"/>
                    </a:cubicBezTo>
                    <a:cubicBezTo>
                      <a:pt x="-1504" y="10531"/>
                      <a:pt x="-1504" y="20311"/>
                      <a:pt x="4513" y="26329"/>
                    </a:cubicBezTo>
                    <a:lnTo>
                      <a:pt x="1505034" y="1527066"/>
                    </a:lnTo>
                    <a:cubicBezTo>
                      <a:pt x="1508043" y="1530828"/>
                      <a:pt x="1511804" y="1532332"/>
                      <a:pt x="1515564" y="1532332"/>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6" name="Freeform: Shape 19">
                <a:extLst>
                  <a:ext uri="{FF2B5EF4-FFF2-40B4-BE49-F238E27FC236}">
                    <a16:creationId xmlns:a16="http://schemas.microsoft.com/office/drawing/2014/main" id="{E7ADE4F8-4D9A-BB7F-347C-7B8B9BB879E9}"/>
                  </a:ext>
                </a:extLst>
              </p:cNvPr>
              <p:cNvSpPr/>
              <p:nvPr/>
            </p:nvSpPr>
            <p:spPr>
              <a:xfrm>
                <a:off x="2069017" y="2650559"/>
                <a:ext cx="569946" cy="569695"/>
              </a:xfrm>
              <a:custGeom>
                <a:avLst/>
                <a:gdLst>
                  <a:gd name="connsiteX0" fmla="*/ 553352 w 569946"/>
                  <a:gd name="connsiteY0" fmla="*/ 295829 h 569695"/>
                  <a:gd name="connsiteX1" fmla="*/ 569899 w 569946"/>
                  <a:gd name="connsiteY1" fmla="*/ 551594 h 569695"/>
                  <a:gd name="connsiteX2" fmla="*/ 551848 w 569946"/>
                  <a:gd name="connsiteY2" fmla="*/ 569648 h 569695"/>
                  <a:gd name="connsiteX3" fmla="*/ 296120 w 569946"/>
                  <a:gd name="connsiteY3" fmla="*/ 553099 h 569695"/>
                  <a:gd name="connsiteX4" fmla="*/ 284837 w 569946"/>
                  <a:gd name="connsiteY4" fmla="*/ 547833 h 569695"/>
                  <a:gd name="connsiteX5" fmla="*/ 5041 w 569946"/>
                  <a:gd name="connsiteY5" fmla="*/ 267996 h 569695"/>
                  <a:gd name="connsiteX6" fmla="*/ 18580 w 569946"/>
                  <a:gd name="connsiteY6" fmla="*/ 238658 h 569695"/>
                  <a:gd name="connsiteX7" fmla="*/ 235196 w 569946"/>
                  <a:gd name="connsiteY7" fmla="*/ 252951 h 569695"/>
                  <a:gd name="connsiteX8" fmla="*/ 253248 w 569946"/>
                  <a:gd name="connsiteY8" fmla="*/ 234897 h 569695"/>
                  <a:gd name="connsiteX9" fmla="*/ 238957 w 569946"/>
                  <a:gd name="connsiteY9" fmla="*/ 18249 h 569695"/>
                  <a:gd name="connsiteX10" fmla="*/ 268290 w 569946"/>
                  <a:gd name="connsiteY10" fmla="*/ 4709 h 569695"/>
                  <a:gd name="connsiteX11" fmla="*/ 548087 w 569946"/>
                  <a:gd name="connsiteY11" fmla="*/ 284545 h 569695"/>
                  <a:gd name="connsiteX12" fmla="*/ 553352 w 569946"/>
                  <a:gd name="connsiteY12" fmla="*/ 295829 h 56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946" h="569695">
                    <a:moveTo>
                      <a:pt x="553352" y="295829"/>
                    </a:moveTo>
                    <a:lnTo>
                      <a:pt x="569899" y="551594"/>
                    </a:lnTo>
                    <a:cubicBezTo>
                      <a:pt x="570651" y="562126"/>
                      <a:pt x="562378" y="570400"/>
                      <a:pt x="551848" y="569648"/>
                    </a:cubicBezTo>
                    <a:lnTo>
                      <a:pt x="296120" y="553099"/>
                    </a:lnTo>
                    <a:cubicBezTo>
                      <a:pt x="292359" y="553099"/>
                      <a:pt x="287846" y="550842"/>
                      <a:pt x="284837" y="547833"/>
                    </a:cubicBezTo>
                    <a:lnTo>
                      <a:pt x="5041" y="267996"/>
                    </a:lnTo>
                    <a:cubicBezTo>
                      <a:pt x="-6241" y="256712"/>
                      <a:pt x="2785" y="237906"/>
                      <a:pt x="18580" y="238658"/>
                    </a:cubicBezTo>
                    <a:lnTo>
                      <a:pt x="235196" y="252951"/>
                    </a:lnTo>
                    <a:cubicBezTo>
                      <a:pt x="245726" y="253703"/>
                      <a:pt x="254000" y="245428"/>
                      <a:pt x="253248" y="234897"/>
                    </a:cubicBezTo>
                    <a:lnTo>
                      <a:pt x="238957" y="18249"/>
                    </a:lnTo>
                    <a:cubicBezTo>
                      <a:pt x="238205" y="2452"/>
                      <a:pt x="257008" y="-5823"/>
                      <a:pt x="268290" y="4709"/>
                    </a:cubicBezTo>
                    <a:lnTo>
                      <a:pt x="548087" y="284545"/>
                    </a:lnTo>
                    <a:cubicBezTo>
                      <a:pt x="551095" y="288307"/>
                      <a:pt x="552600" y="292068"/>
                      <a:pt x="553352" y="295829"/>
                    </a:cubicBezTo>
                    <a:close/>
                  </a:path>
                </a:pathLst>
              </a:custGeom>
              <a:solidFill>
                <a:schemeClr val="accent1">
                  <a:lumMod val="75000"/>
                </a:schemeClr>
              </a:solidFill>
              <a:ln w="7510" cap="flat">
                <a:noFill/>
                <a:prstDash val="solid"/>
                <a:miter/>
              </a:ln>
            </p:spPr>
            <p:txBody>
              <a:bodyPr rtlCol="0" anchor="ctr"/>
              <a:lstStyle/>
              <a:p>
                <a:endParaRPr lang="pt-BR"/>
              </a:p>
            </p:txBody>
          </p:sp>
        </p:grpSp>
        <p:sp>
          <p:nvSpPr>
            <p:cNvPr id="11" name="Freeform: Shape 20">
              <a:extLst>
                <a:ext uri="{FF2B5EF4-FFF2-40B4-BE49-F238E27FC236}">
                  <a16:creationId xmlns:a16="http://schemas.microsoft.com/office/drawing/2014/main" id="{B5864F4E-1B8D-E434-433F-3AE190481093}"/>
                </a:ext>
              </a:extLst>
            </p:cNvPr>
            <p:cNvSpPr/>
            <p:nvPr/>
          </p:nvSpPr>
          <p:spPr>
            <a:xfrm>
              <a:off x="3008217" y="1728497"/>
              <a:ext cx="711525" cy="2528310"/>
            </a:xfrm>
            <a:custGeom>
              <a:avLst/>
              <a:gdLst>
                <a:gd name="connsiteX0" fmla="*/ 0 w 711525"/>
                <a:gd name="connsiteY0" fmla="*/ 0 h 2528310"/>
                <a:gd name="connsiteX1" fmla="*/ 711526 w 711525"/>
                <a:gd name="connsiteY1" fmla="*/ 1359315 h 2528310"/>
                <a:gd name="connsiteX2" fmla="*/ 253472 w 711525"/>
                <a:gd name="connsiteY2" fmla="*/ 2528310 h 2528310"/>
              </a:gdLst>
              <a:ahLst/>
              <a:cxnLst>
                <a:cxn ang="0">
                  <a:pos x="connsiteX0" y="connsiteY0"/>
                </a:cxn>
                <a:cxn ang="0">
                  <a:pos x="connsiteX1" y="connsiteY1"/>
                </a:cxn>
                <a:cxn ang="0">
                  <a:pos x="connsiteX2" y="connsiteY2"/>
                </a:cxn>
              </a:cxnLst>
              <a:rect l="l" t="t" r="r" b="b"/>
              <a:pathLst>
                <a:path w="711525" h="2528310">
                  <a:moveTo>
                    <a:pt x="0" y="0"/>
                  </a:moveTo>
                  <a:cubicBezTo>
                    <a:pt x="418943" y="231693"/>
                    <a:pt x="711526" y="753002"/>
                    <a:pt x="711526" y="1359315"/>
                  </a:cubicBezTo>
                  <a:cubicBezTo>
                    <a:pt x="711526" y="1833232"/>
                    <a:pt x="532516" y="2255996"/>
                    <a:pt x="253472" y="2528310"/>
                  </a:cubicBezTo>
                </a:path>
              </a:pathLst>
            </a:custGeom>
            <a:noFill/>
            <a:ln w="12700" cap="rnd">
              <a:solidFill>
                <a:schemeClr val="tx2">
                  <a:lumMod val="75000"/>
                </a:schemeClr>
              </a:solidFill>
              <a:prstDash val="solid"/>
              <a:miter/>
            </a:ln>
          </p:spPr>
          <p:txBody>
            <a:bodyPr rtlCol="0" anchor="ctr"/>
            <a:lstStyle/>
            <a:p>
              <a:endParaRPr lang="pt-BR"/>
            </a:p>
          </p:txBody>
        </p:sp>
      </p:gr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18" name="TextBox 17">
            <a:extLst>
              <a:ext uri="{FF2B5EF4-FFF2-40B4-BE49-F238E27FC236}">
                <a16:creationId xmlns:a16="http://schemas.microsoft.com/office/drawing/2014/main" id="{DDAD127B-82E5-57C0-161D-E02FF07A911D}"/>
              </a:ext>
            </a:extLst>
          </p:cNvPr>
          <p:cNvSpPr txBox="1"/>
          <p:nvPr/>
        </p:nvSpPr>
        <p:spPr>
          <a:xfrm>
            <a:off x="4706706" y="2320353"/>
            <a:ext cx="5677901"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Understand the positive changes to businesses</a:t>
            </a:r>
          </a:p>
        </p:txBody>
      </p:sp>
      <p:sp>
        <p:nvSpPr>
          <p:cNvPr id="19" name="Graphic 58">
            <a:extLst>
              <a:ext uri="{FF2B5EF4-FFF2-40B4-BE49-F238E27FC236}">
                <a16:creationId xmlns:a16="http://schemas.microsoft.com/office/drawing/2014/main" id="{813103C3-2C45-595A-83B7-EAC05BE79B55}"/>
              </a:ext>
            </a:extLst>
          </p:cNvPr>
          <p:cNvSpPr/>
          <p:nvPr/>
        </p:nvSpPr>
        <p:spPr>
          <a:xfrm>
            <a:off x="4497657" y="2949097"/>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sp>
        <p:nvSpPr>
          <p:cNvPr id="20" name="TextBox 19">
            <a:extLst>
              <a:ext uri="{FF2B5EF4-FFF2-40B4-BE49-F238E27FC236}">
                <a16:creationId xmlns:a16="http://schemas.microsoft.com/office/drawing/2014/main" id="{7BB93647-7D82-BF02-C409-F68A51715ACA}"/>
              </a:ext>
            </a:extLst>
          </p:cNvPr>
          <p:cNvSpPr txBox="1"/>
          <p:nvPr/>
        </p:nvSpPr>
        <p:spPr>
          <a:xfrm>
            <a:off x="4706706" y="2807369"/>
            <a:ext cx="6187591" cy="707886"/>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Explore ways to create new business opportunities </a:t>
            </a:r>
            <a:br>
              <a:rPr lang="en-US" sz="2000" dirty="0">
                <a:solidFill>
                  <a:schemeClr val="tx1">
                    <a:lumMod val="75000"/>
                    <a:lumOff val="25000"/>
                  </a:schemeClr>
                </a:solidFill>
                <a:latin typeface="+mj-lt"/>
                <a:cs typeface="Segoe UI" panose="020B0502040204020203" pitchFamily="34" charset="0"/>
              </a:rPr>
            </a:br>
            <a:r>
              <a:rPr lang="en-US" sz="2000" dirty="0">
                <a:solidFill>
                  <a:schemeClr val="tx1">
                    <a:lumMod val="75000"/>
                    <a:lumOff val="25000"/>
                  </a:schemeClr>
                </a:solidFill>
                <a:latin typeface="+mj-lt"/>
                <a:cs typeface="Segoe UI" panose="020B0502040204020203" pitchFamily="34" charset="0"/>
              </a:rPr>
              <a:t>with the cloud</a:t>
            </a:r>
          </a:p>
        </p:txBody>
      </p:sp>
      <p:sp>
        <p:nvSpPr>
          <p:cNvPr id="23" name="TextBox 22">
            <a:extLst>
              <a:ext uri="{FF2B5EF4-FFF2-40B4-BE49-F238E27FC236}">
                <a16:creationId xmlns:a16="http://schemas.microsoft.com/office/drawing/2014/main" id="{F9CBE816-CD9F-290E-B89B-7DDE8F7D1413}"/>
              </a:ext>
            </a:extLst>
          </p:cNvPr>
          <p:cNvSpPr txBox="1"/>
          <p:nvPr/>
        </p:nvSpPr>
        <p:spPr>
          <a:xfrm>
            <a:off x="4353064" y="1716749"/>
            <a:ext cx="2074240" cy="461665"/>
          </a:xfrm>
          <a:prstGeom prst="rect">
            <a:avLst/>
          </a:prstGeom>
          <a:noFill/>
        </p:spPr>
        <p:txBody>
          <a:bodyPr wrap="square" rtlCol="0">
            <a:spAutoFit/>
          </a:bodyPr>
          <a:lstStyle/>
          <a:p>
            <a:r>
              <a:rPr lang="en-US" sz="2400" b="1" dirty="0">
                <a:solidFill>
                  <a:schemeClr val="accent1"/>
                </a:solidFill>
                <a:latin typeface="+mj-lt"/>
                <a:cs typeface="Segoe UI" panose="020B0502040204020203" pitchFamily="34" charset="0"/>
              </a:rPr>
              <a:t>Objectives</a:t>
            </a:r>
          </a:p>
        </p:txBody>
      </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Tree>
    <p:extLst>
      <p:ext uri="{BB962C8B-B14F-4D97-AF65-F5344CB8AC3E}">
        <p14:creationId xmlns:p14="http://schemas.microsoft.com/office/powerpoint/2010/main" val="691786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Catalyst for Business Transformation</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862029"/>
            <a:ext cx="5859514" cy="4247317"/>
          </a:xfrm>
          <a:prstGeom prst="rect">
            <a:avLst/>
          </a:prstGeom>
          <a:noFill/>
        </p:spPr>
        <p:txBody>
          <a:bodyPr wrap="square">
            <a:spAutoFit/>
          </a:bodyPr>
          <a:lstStyle/>
          <a:p>
            <a:r>
              <a:rPr lang="en-US" b="1" dirty="0"/>
              <a:t>Agility &amp; Responsiveness</a:t>
            </a:r>
            <a:br>
              <a:rPr lang="en-US" b="1" dirty="0"/>
            </a:br>
            <a:r>
              <a:rPr lang="en-US" dirty="0"/>
              <a:t>The cloud empowers businesses to adapt quickly to market changes, seize new opportunities, and stay ahead of the competition.</a:t>
            </a:r>
          </a:p>
          <a:p>
            <a:endParaRPr lang="en-US" b="1" dirty="0"/>
          </a:p>
          <a:p>
            <a:r>
              <a:rPr lang="en-US" b="1" dirty="0"/>
              <a:t>Global Expansion</a:t>
            </a:r>
            <a:br>
              <a:rPr lang="en-US" b="1" dirty="0"/>
            </a:br>
            <a:r>
              <a:rPr lang="en-US" dirty="0"/>
              <a:t>Cloud computing breaks down geographical barriers, enabling businesses to easily reach customers and partners worldwide.</a:t>
            </a:r>
          </a:p>
          <a:p>
            <a:endParaRPr lang="en-US" b="1" dirty="0"/>
          </a:p>
          <a:p>
            <a:r>
              <a:rPr lang="en-US" b="1" dirty="0"/>
              <a:t>Innovation &amp; Growth</a:t>
            </a:r>
            <a:br>
              <a:rPr lang="en-US" b="1" dirty="0"/>
            </a:br>
            <a:r>
              <a:rPr lang="en-US" dirty="0"/>
              <a:t>The cloud provides a fertile ground for innovation, allowing businesses to experiment with new ideas, technologies, and business models.</a:t>
            </a:r>
          </a:p>
          <a:p>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E0535CBC-0E81-B836-8228-9E3E7FCE4D24}"/>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sp>
        <p:nvSpPr>
          <p:cNvPr id="5" name="Freeform 6">
            <a:extLst>
              <a:ext uri="{FF2B5EF4-FFF2-40B4-BE49-F238E27FC236}">
                <a16:creationId xmlns:a16="http://schemas.microsoft.com/office/drawing/2014/main" id="{F61FD94D-3BA9-F3DB-9922-0FC022F211AD}"/>
              </a:ext>
            </a:extLst>
          </p:cNvPr>
          <p:cNvSpPr>
            <a:spLocks/>
          </p:cNvSpPr>
          <p:nvPr/>
        </p:nvSpPr>
        <p:spPr bwMode="auto">
          <a:xfrm>
            <a:off x="6696298" y="1326209"/>
            <a:ext cx="4570413" cy="4570413"/>
          </a:xfrm>
          <a:custGeom>
            <a:avLst/>
            <a:gdLst>
              <a:gd name="T0" fmla="*/ 3068 w 5757"/>
              <a:gd name="T1" fmla="*/ 5 h 5757"/>
              <a:gd name="T2" fmla="*/ 3436 w 5757"/>
              <a:gd name="T3" fmla="*/ 52 h 5757"/>
              <a:gd name="T4" fmla="*/ 3789 w 5757"/>
              <a:gd name="T5" fmla="*/ 146 h 5757"/>
              <a:gd name="T6" fmla="*/ 4121 w 5757"/>
              <a:gd name="T7" fmla="*/ 281 h 5757"/>
              <a:gd name="T8" fmla="*/ 4432 w 5757"/>
              <a:gd name="T9" fmla="*/ 454 h 5757"/>
              <a:gd name="T10" fmla="*/ 4718 w 5757"/>
              <a:gd name="T11" fmla="*/ 663 h 5757"/>
              <a:gd name="T12" fmla="*/ 4976 w 5757"/>
              <a:gd name="T13" fmla="*/ 906 h 5757"/>
              <a:gd name="T14" fmla="*/ 5203 w 5757"/>
              <a:gd name="T15" fmla="*/ 1178 h 5757"/>
              <a:gd name="T16" fmla="*/ 5395 w 5757"/>
              <a:gd name="T17" fmla="*/ 1477 h 5757"/>
              <a:gd name="T18" fmla="*/ 5550 w 5757"/>
              <a:gd name="T19" fmla="*/ 1800 h 5757"/>
              <a:gd name="T20" fmla="*/ 5663 w 5757"/>
              <a:gd name="T21" fmla="*/ 2142 h 5757"/>
              <a:gd name="T22" fmla="*/ 5734 w 5757"/>
              <a:gd name="T23" fmla="*/ 2502 h 5757"/>
              <a:gd name="T24" fmla="*/ 5757 w 5757"/>
              <a:gd name="T25" fmla="*/ 2878 h 5757"/>
              <a:gd name="T26" fmla="*/ 5734 w 5757"/>
              <a:gd name="T27" fmla="*/ 3254 h 5757"/>
              <a:gd name="T28" fmla="*/ 5663 w 5757"/>
              <a:gd name="T29" fmla="*/ 3614 h 5757"/>
              <a:gd name="T30" fmla="*/ 5550 w 5757"/>
              <a:gd name="T31" fmla="*/ 3958 h 5757"/>
              <a:gd name="T32" fmla="*/ 5395 w 5757"/>
              <a:gd name="T33" fmla="*/ 4279 h 5757"/>
              <a:gd name="T34" fmla="*/ 5203 w 5757"/>
              <a:gd name="T35" fmla="*/ 4579 h 5757"/>
              <a:gd name="T36" fmla="*/ 4976 w 5757"/>
              <a:gd name="T37" fmla="*/ 4851 h 5757"/>
              <a:gd name="T38" fmla="*/ 4718 w 5757"/>
              <a:gd name="T39" fmla="*/ 5093 h 5757"/>
              <a:gd name="T40" fmla="*/ 4432 w 5757"/>
              <a:gd name="T41" fmla="*/ 5303 h 5757"/>
              <a:gd name="T42" fmla="*/ 4121 w 5757"/>
              <a:gd name="T43" fmla="*/ 5477 h 5757"/>
              <a:gd name="T44" fmla="*/ 3789 w 5757"/>
              <a:gd name="T45" fmla="*/ 5610 h 5757"/>
              <a:gd name="T46" fmla="*/ 3436 w 5757"/>
              <a:gd name="T47" fmla="*/ 5704 h 5757"/>
              <a:gd name="T48" fmla="*/ 3068 w 5757"/>
              <a:gd name="T49" fmla="*/ 5751 h 5757"/>
              <a:gd name="T50" fmla="*/ 2689 w 5757"/>
              <a:gd name="T51" fmla="*/ 5751 h 5757"/>
              <a:gd name="T52" fmla="*/ 2321 w 5757"/>
              <a:gd name="T53" fmla="*/ 5704 h 5757"/>
              <a:gd name="T54" fmla="*/ 1969 w 5757"/>
              <a:gd name="T55" fmla="*/ 5610 h 5757"/>
              <a:gd name="T56" fmla="*/ 1636 w 5757"/>
              <a:gd name="T57" fmla="*/ 5477 h 5757"/>
              <a:gd name="T58" fmla="*/ 1325 w 5757"/>
              <a:gd name="T59" fmla="*/ 5303 h 5757"/>
              <a:gd name="T60" fmla="*/ 1039 w 5757"/>
              <a:gd name="T61" fmla="*/ 5093 h 5757"/>
              <a:gd name="T62" fmla="*/ 781 w 5757"/>
              <a:gd name="T63" fmla="*/ 4851 h 5757"/>
              <a:gd name="T64" fmla="*/ 556 w 5757"/>
              <a:gd name="T65" fmla="*/ 4579 h 5757"/>
              <a:gd name="T66" fmla="*/ 364 w 5757"/>
              <a:gd name="T67" fmla="*/ 4279 h 5757"/>
              <a:gd name="T68" fmla="*/ 209 w 5757"/>
              <a:gd name="T69" fmla="*/ 3958 h 5757"/>
              <a:gd name="T70" fmla="*/ 94 w 5757"/>
              <a:gd name="T71" fmla="*/ 3614 h 5757"/>
              <a:gd name="T72" fmla="*/ 23 w 5757"/>
              <a:gd name="T73" fmla="*/ 3254 h 5757"/>
              <a:gd name="T74" fmla="*/ 0 w 5757"/>
              <a:gd name="T75" fmla="*/ 2878 h 5757"/>
              <a:gd name="T76" fmla="*/ 23 w 5757"/>
              <a:gd name="T77" fmla="*/ 2502 h 5757"/>
              <a:gd name="T78" fmla="*/ 94 w 5757"/>
              <a:gd name="T79" fmla="*/ 2142 h 5757"/>
              <a:gd name="T80" fmla="*/ 209 w 5757"/>
              <a:gd name="T81" fmla="*/ 1800 h 5757"/>
              <a:gd name="T82" fmla="*/ 364 w 5757"/>
              <a:gd name="T83" fmla="*/ 1477 h 5757"/>
              <a:gd name="T84" fmla="*/ 556 w 5757"/>
              <a:gd name="T85" fmla="*/ 1178 h 5757"/>
              <a:gd name="T86" fmla="*/ 781 w 5757"/>
              <a:gd name="T87" fmla="*/ 906 h 5757"/>
              <a:gd name="T88" fmla="*/ 1039 w 5757"/>
              <a:gd name="T89" fmla="*/ 663 h 5757"/>
              <a:gd name="T90" fmla="*/ 1325 w 5757"/>
              <a:gd name="T91" fmla="*/ 454 h 5757"/>
              <a:gd name="T92" fmla="*/ 1636 w 5757"/>
              <a:gd name="T93" fmla="*/ 281 h 5757"/>
              <a:gd name="T94" fmla="*/ 1969 w 5757"/>
              <a:gd name="T95" fmla="*/ 146 h 5757"/>
              <a:gd name="T96" fmla="*/ 2321 w 5757"/>
              <a:gd name="T97" fmla="*/ 52 h 5757"/>
              <a:gd name="T98" fmla="*/ 2689 w 5757"/>
              <a:gd name="T99" fmla="*/ 5 h 5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7" h="5757">
                <a:moveTo>
                  <a:pt x="2879" y="0"/>
                </a:moveTo>
                <a:lnTo>
                  <a:pt x="3068" y="5"/>
                </a:lnTo>
                <a:lnTo>
                  <a:pt x="3254" y="23"/>
                </a:lnTo>
                <a:lnTo>
                  <a:pt x="3436" y="52"/>
                </a:lnTo>
                <a:lnTo>
                  <a:pt x="3614" y="93"/>
                </a:lnTo>
                <a:lnTo>
                  <a:pt x="3789" y="146"/>
                </a:lnTo>
                <a:lnTo>
                  <a:pt x="3959" y="209"/>
                </a:lnTo>
                <a:lnTo>
                  <a:pt x="4121" y="281"/>
                </a:lnTo>
                <a:lnTo>
                  <a:pt x="4280" y="364"/>
                </a:lnTo>
                <a:lnTo>
                  <a:pt x="4432" y="454"/>
                </a:lnTo>
                <a:lnTo>
                  <a:pt x="4579" y="555"/>
                </a:lnTo>
                <a:lnTo>
                  <a:pt x="4718" y="663"/>
                </a:lnTo>
                <a:lnTo>
                  <a:pt x="4851" y="780"/>
                </a:lnTo>
                <a:lnTo>
                  <a:pt x="4976" y="906"/>
                </a:lnTo>
                <a:lnTo>
                  <a:pt x="5094" y="1039"/>
                </a:lnTo>
                <a:lnTo>
                  <a:pt x="5203" y="1178"/>
                </a:lnTo>
                <a:lnTo>
                  <a:pt x="5303" y="1324"/>
                </a:lnTo>
                <a:lnTo>
                  <a:pt x="5395" y="1477"/>
                </a:lnTo>
                <a:lnTo>
                  <a:pt x="5477" y="1636"/>
                </a:lnTo>
                <a:lnTo>
                  <a:pt x="5550" y="1800"/>
                </a:lnTo>
                <a:lnTo>
                  <a:pt x="5610" y="1968"/>
                </a:lnTo>
                <a:lnTo>
                  <a:pt x="5663" y="2142"/>
                </a:lnTo>
                <a:lnTo>
                  <a:pt x="5704" y="2320"/>
                </a:lnTo>
                <a:lnTo>
                  <a:pt x="5734" y="2502"/>
                </a:lnTo>
                <a:lnTo>
                  <a:pt x="5751" y="2688"/>
                </a:lnTo>
                <a:lnTo>
                  <a:pt x="5757" y="2878"/>
                </a:lnTo>
                <a:lnTo>
                  <a:pt x="5751" y="3068"/>
                </a:lnTo>
                <a:lnTo>
                  <a:pt x="5734" y="3254"/>
                </a:lnTo>
                <a:lnTo>
                  <a:pt x="5704" y="3436"/>
                </a:lnTo>
                <a:lnTo>
                  <a:pt x="5663" y="3614"/>
                </a:lnTo>
                <a:lnTo>
                  <a:pt x="5610" y="3788"/>
                </a:lnTo>
                <a:lnTo>
                  <a:pt x="5550" y="3958"/>
                </a:lnTo>
                <a:lnTo>
                  <a:pt x="5477" y="4121"/>
                </a:lnTo>
                <a:lnTo>
                  <a:pt x="5395" y="4279"/>
                </a:lnTo>
                <a:lnTo>
                  <a:pt x="5303" y="4432"/>
                </a:lnTo>
                <a:lnTo>
                  <a:pt x="5203" y="4579"/>
                </a:lnTo>
                <a:lnTo>
                  <a:pt x="5094" y="4718"/>
                </a:lnTo>
                <a:lnTo>
                  <a:pt x="4976" y="4851"/>
                </a:lnTo>
                <a:lnTo>
                  <a:pt x="4851" y="4976"/>
                </a:lnTo>
                <a:lnTo>
                  <a:pt x="4718" y="5093"/>
                </a:lnTo>
                <a:lnTo>
                  <a:pt x="4579" y="5203"/>
                </a:lnTo>
                <a:lnTo>
                  <a:pt x="4432" y="5303"/>
                </a:lnTo>
                <a:lnTo>
                  <a:pt x="4280" y="5395"/>
                </a:lnTo>
                <a:lnTo>
                  <a:pt x="4121" y="5477"/>
                </a:lnTo>
                <a:lnTo>
                  <a:pt x="3959" y="5549"/>
                </a:lnTo>
                <a:lnTo>
                  <a:pt x="3789" y="5610"/>
                </a:lnTo>
                <a:lnTo>
                  <a:pt x="3614" y="5663"/>
                </a:lnTo>
                <a:lnTo>
                  <a:pt x="3436" y="5704"/>
                </a:lnTo>
                <a:lnTo>
                  <a:pt x="3254" y="5733"/>
                </a:lnTo>
                <a:lnTo>
                  <a:pt x="3068" y="5751"/>
                </a:lnTo>
                <a:lnTo>
                  <a:pt x="2879" y="5757"/>
                </a:lnTo>
                <a:lnTo>
                  <a:pt x="2689" y="5751"/>
                </a:lnTo>
                <a:lnTo>
                  <a:pt x="2503" y="5733"/>
                </a:lnTo>
                <a:lnTo>
                  <a:pt x="2321" y="5704"/>
                </a:lnTo>
                <a:lnTo>
                  <a:pt x="2143" y="5663"/>
                </a:lnTo>
                <a:lnTo>
                  <a:pt x="1969" y="5610"/>
                </a:lnTo>
                <a:lnTo>
                  <a:pt x="1800" y="5549"/>
                </a:lnTo>
                <a:lnTo>
                  <a:pt x="1636" y="5477"/>
                </a:lnTo>
                <a:lnTo>
                  <a:pt x="1477" y="5395"/>
                </a:lnTo>
                <a:lnTo>
                  <a:pt x="1325" y="5303"/>
                </a:lnTo>
                <a:lnTo>
                  <a:pt x="1178" y="5203"/>
                </a:lnTo>
                <a:lnTo>
                  <a:pt x="1039" y="5093"/>
                </a:lnTo>
                <a:lnTo>
                  <a:pt x="906" y="4976"/>
                </a:lnTo>
                <a:lnTo>
                  <a:pt x="781" y="4851"/>
                </a:lnTo>
                <a:lnTo>
                  <a:pt x="663" y="4718"/>
                </a:lnTo>
                <a:lnTo>
                  <a:pt x="556" y="4579"/>
                </a:lnTo>
                <a:lnTo>
                  <a:pt x="454" y="4432"/>
                </a:lnTo>
                <a:lnTo>
                  <a:pt x="364" y="4279"/>
                </a:lnTo>
                <a:lnTo>
                  <a:pt x="282" y="4121"/>
                </a:lnTo>
                <a:lnTo>
                  <a:pt x="209" y="3958"/>
                </a:lnTo>
                <a:lnTo>
                  <a:pt x="147" y="3788"/>
                </a:lnTo>
                <a:lnTo>
                  <a:pt x="94" y="3614"/>
                </a:lnTo>
                <a:lnTo>
                  <a:pt x="53" y="3436"/>
                </a:lnTo>
                <a:lnTo>
                  <a:pt x="23" y="3254"/>
                </a:lnTo>
                <a:lnTo>
                  <a:pt x="6" y="3068"/>
                </a:lnTo>
                <a:lnTo>
                  <a:pt x="0" y="2878"/>
                </a:lnTo>
                <a:lnTo>
                  <a:pt x="6" y="2688"/>
                </a:lnTo>
                <a:lnTo>
                  <a:pt x="23" y="2502"/>
                </a:lnTo>
                <a:lnTo>
                  <a:pt x="53" y="2320"/>
                </a:lnTo>
                <a:lnTo>
                  <a:pt x="94" y="2142"/>
                </a:lnTo>
                <a:lnTo>
                  <a:pt x="147" y="1968"/>
                </a:lnTo>
                <a:lnTo>
                  <a:pt x="209" y="1800"/>
                </a:lnTo>
                <a:lnTo>
                  <a:pt x="282" y="1636"/>
                </a:lnTo>
                <a:lnTo>
                  <a:pt x="364" y="1477"/>
                </a:lnTo>
                <a:lnTo>
                  <a:pt x="454" y="1324"/>
                </a:lnTo>
                <a:lnTo>
                  <a:pt x="556" y="1178"/>
                </a:lnTo>
                <a:lnTo>
                  <a:pt x="663" y="1039"/>
                </a:lnTo>
                <a:lnTo>
                  <a:pt x="781" y="906"/>
                </a:lnTo>
                <a:lnTo>
                  <a:pt x="906" y="780"/>
                </a:lnTo>
                <a:lnTo>
                  <a:pt x="1039" y="663"/>
                </a:lnTo>
                <a:lnTo>
                  <a:pt x="1178" y="555"/>
                </a:lnTo>
                <a:lnTo>
                  <a:pt x="1325" y="454"/>
                </a:lnTo>
                <a:lnTo>
                  <a:pt x="1477" y="364"/>
                </a:lnTo>
                <a:lnTo>
                  <a:pt x="1636" y="281"/>
                </a:lnTo>
                <a:lnTo>
                  <a:pt x="1800" y="209"/>
                </a:lnTo>
                <a:lnTo>
                  <a:pt x="1969" y="146"/>
                </a:lnTo>
                <a:lnTo>
                  <a:pt x="2143" y="93"/>
                </a:lnTo>
                <a:lnTo>
                  <a:pt x="2321" y="52"/>
                </a:lnTo>
                <a:lnTo>
                  <a:pt x="2503" y="23"/>
                </a:lnTo>
                <a:lnTo>
                  <a:pt x="2689" y="5"/>
                </a:lnTo>
                <a:lnTo>
                  <a:pt x="2879" y="0"/>
                </a:lnTo>
                <a:close/>
              </a:path>
            </a:pathLst>
          </a:custGeom>
          <a:solidFill>
            <a:srgbClr val="386BA9">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6" name="Group 5">
            <a:extLst>
              <a:ext uri="{FF2B5EF4-FFF2-40B4-BE49-F238E27FC236}">
                <a16:creationId xmlns:a16="http://schemas.microsoft.com/office/drawing/2014/main" id="{FE6EB5EB-B12C-34EF-76A3-972088D950ED}"/>
              </a:ext>
            </a:extLst>
          </p:cNvPr>
          <p:cNvGrpSpPr/>
          <p:nvPr/>
        </p:nvGrpSpPr>
        <p:grpSpPr>
          <a:xfrm>
            <a:off x="6705823" y="1569096"/>
            <a:ext cx="4533900" cy="3781425"/>
            <a:chOff x="3941763" y="1574800"/>
            <a:chExt cx="4533900" cy="3781425"/>
          </a:xfrm>
          <a:solidFill>
            <a:srgbClr val="386BA9"/>
          </a:solidFill>
        </p:grpSpPr>
        <p:sp>
          <p:nvSpPr>
            <p:cNvPr id="7" name="Freeform 7">
              <a:extLst>
                <a:ext uri="{FF2B5EF4-FFF2-40B4-BE49-F238E27FC236}">
                  <a16:creationId xmlns:a16="http://schemas.microsoft.com/office/drawing/2014/main" id="{9CF791B3-47CB-FCD4-76A3-7B819450520B}"/>
                </a:ext>
              </a:extLst>
            </p:cNvPr>
            <p:cNvSpPr>
              <a:spLocks noEditPoints="1"/>
            </p:cNvSpPr>
            <p:nvPr/>
          </p:nvSpPr>
          <p:spPr bwMode="auto">
            <a:xfrm>
              <a:off x="3941763" y="1716088"/>
              <a:ext cx="4533900" cy="3078163"/>
            </a:xfrm>
            <a:custGeom>
              <a:avLst/>
              <a:gdLst>
                <a:gd name="T0" fmla="*/ 5636 w 5710"/>
                <a:gd name="T1" fmla="*/ 3186 h 3879"/>
                <a:gd name="T2" fmla="*/ 5640 w 5710"/>
                <a:gd name="T3" fmla="*/ 3186 h 3879"/>
                <a:gd name="T4" fmla="*/ 5593 w 5710"/>
                <a:gd name="T5" fmla="*/ 3331 h 3879"/>
                <a:gd name="T6" fmla="*/ 5542 w 5710"/>
                <a:gd name="T7" fmla="*/ 3473 h 3879"/>
                <a:gd name="T8" fmla="*/ 5481 w 5710"/>
                <a:gd name="T9" fmla="*/ 3610 h 3879"/>
                <a:gd name="T10" fmla="*/ 5415 w 5710"/>
                <a:gd name="T11" fmla="*/ 3746 h 3879"/>
                <a:gd name="T12" fmla="*/ 5342 w 5710"/>
                <a:gd name="T13" fmla="*/ 3875 h 3879"/>
                <a:gd name="T14" fmla="*/ 5336 w 5710"/>
                <a:gd name="T15" fmla="*/ 3879 h 3879"/>
                <a:gd name="T16" fmla="*/ 5411 w 5710"/>
                <a:gd name="T17" fmla="*/ 3747 h 3879"/>
                <a:gd name="T18" fmla="*/ 5477 w 5710"/>
                <a:gd name="T19" fmla="*/ 3612 h 3879"/>
                <a:gd name="T20" fmla="*/ 5538 w 5710"/>
                <a:gd name="T21" fmla="*/ 3473 h 3879"/>
                <a:gd name="T22" fmla="*/ 5591 w 5710"/>
                <a:gd name="T23" fmla="*/ 3331 h 3879"/>
                <a:gd name="T24" fmla="*/ 5636 w 5710"/>
                <a:gd name="T25" fmla="*/ 3186 h 3879"/>
                <a:gd name="T26" fmla="*/ 5710 w 5710"/>
                <a:gd name="T27" fmla="*/ 2869 h 3879"/>
                <a:gd name="T28" fmla="*/ 5692 w 5710"/>
                <a:gd name="T29" fmla="*/ 2965 h 3879"/>
                <a:gd name="T30" fmla="*/ 5690 w 5710"/>
                <a:gd name="T31" fmla="*/ 2965 h 3879"/>
                <a:gd name="T32" fmla="*/ 5708 w 5710"/>
                <a:gd name="T33" fmla="*/ 2869 h 3879"/>
                <a:gd name="T34" fmla="*/ 5710 w 5710"/>
                <a:gd name="T35" fmla="*/ 2869 h 3879"/>
                <a:gd name="T36" fmla="*/ 5669 w 5710"/>
                <a:gd name="T37" fmla="*/ 1728 h 3879"/>
                <a:gd name="T38" fmla="*/ 5690 w 5710"/>
                <a:gd name="T39" fmla="*/ 1822 h 3879"/>
                <a:gd name="T40" fmla="*/ 5688 w 5710"/>
                <a:gd name="T41" fmla="*/ 1824 h 3879"/>
                <a:gd name="T42" fmla="*/ 5669 w 5710"/>
                <a:gd name="T43" fmla="*/ 1728 h 3879"/>
                <a:gd name="T44" fmla="*/ 5669 w 5710"/>
                <a:gd name="T45" fmla="*/ 1728 h 3879"/>
                <a:gd name="T46" fmla="*/ 647 w 5710"/>
                <a:gd name="T47" fmla="*/ 556 h 3879"/>
                <a:gd name="T48" fmla="*/ 651 w 5710"/>
                <a:gd name="T49" fmla="*/ 556 h 3879"/>
                <a:gd name="T50" fmla="*/ 550 w 5710"/>
                <a:gd name="T51" fmla="*/ 685 h 3879"/>
                <a:gd name="T52" fmla="*/ 456 w 5710"/>
                <a:gd name="T53" fmla="*/ 820 h 3879"/>
                <a:gd name="T54" fmla="*/ 370 w 5710"/>
                <a:gd name="T55" fmla="*/ 961 h 3879"/>
                <a:gd name="T56" fmla="*/ 291 w 5710"/>
                <a:gd name="T57" fmla="*/ 1106 h 3879"/>
                <a:gd name="T58" fmla="*/ 221 w 5710"/>
                <a:gd name="T59" fmla="*/ 1256 h 3879"/>
                <a:gd name="T60" fmla="*/ 160 w 5710"/>
                <a:gd name="T61" fmla="*/ 1411 h 3879"/>
                <a:gd name="T62" fmla="*/ 107 w 5710"/>
                <a:gd name="T63" fmla="*/ 1571 h 3879"/>
                <a:gd name="T64" fmla="*/ 64 w 5710"/>
                <a:gd name="T65" fmla="*/ 1734 h 3879"/>
                <a:gd name="T66" fmla="*/ 29 w 5710"/>
                <a:gd name="T67" fmla="*/ 1900 h 3879"/>
                <a:gd name="T68" fmla="*/ 6 w 5710"/>
                <a:gd name="T69" fmla="*/ 2070 h 3879"/>
                <a:gd name="T70" fmla="*/ 0 w 5710"/>
                <a:gd name="T71" fmla="*/ 2064 h 3879"/>
                <a:gd name="T72" fmla="*/ 23 w 5710"/>
                <a:gd name="T73" fmla="*/ 1894 h 3879"/>
                <a:gd name="T74" fmla="*/ 58 w 5710"/>
                <a:gd name="T75" fmla="*/ 1728 h 3879"/>
                <a:gd name="T76" fmla="*/ 103 w 5710"/>
                <a:gd name="T77" fmla="*/ 1565 h 3879"/>
                <a:gd name="T78" fmla="*/ 156 w 5710"/>
                <a:gd name="T79" fmla="*/ 1407 h 3879"/>
                <a:gd name="T80" fmla="*/ 217 w 5710"/>
                <a:gd name="T81" fmla="*/ 1254 h 3879"/>
                <a:gd name="T82" fmla="*/ 287 w 5710"/>
                <a:gd name="T83" fmla="*/ 1104 h 3879"/>
                <a:gd name="T84" fmla="*/ 366 w 5710"/>
                <a:gd name="T85" fmla="*/ 959 h 3879"/>
                <a:gd name="T86" fmla="*/ 452 w 5710"/>
                <a:gd name="T87" fmla="*/ 820 h 3879"/>
                <a:gd name="T88" fmla="*/ 546 w 5710"/>
                <a:gd name="T89" fmla="*/ 685 h 3879"/>
                <a:gd name="T90" fmla="*/ 647 w 5710"/>
                <a:gd name="T91" fmla="*/ 556 h 3879"/>
                <a:gd name="T92" fmla="*/ 743 w 5710"/>
                <a:gd name="T93" fmla="*/ 448 h 3879"/>
                <a:gd name="T94" fmla="*/ 745 w 5710"/>
                <a:gd name="T95" fmla="*/ 448 h 3879"/>
                <a:gd name="T96" fmla="*/ 706 w 5710"/>
                <a:gd name="T97" fmla="*/ 493 h 3879"/>
                <a:gd name="T98" fmla="*/ 704 w 5710"/>
                <a:gd name="T99" fmla="*/ 491 h 3879"/>
                <a:gd name="T100" fmla="*/ 743 w 5710"/>
                <a:gd name="T101" fmla="*/ 448 h 3879"/>
                <a:gd name="T102" fmla="*/ 1268 w 5710"/>
                <a:gd name="T103" fmla="*/ 0 h 3879"/>
                <a:gd name="T104" fmla="*/ 1139 w 5710"/>
                <a:gd name="T105" fmla="*/ 92 h 3879"/>
                <a:gd name="T106" fmla="*/ 1013 w 5710"/>
                <a:gd name="T107" fmla="*/ 192 h 3879"/>
                <a:gd name="T108" fmla="*/ 896 w 5710"/>
                <a:gd name="T109" fmla="*/ 297 h 3879"/>
                <a:gd name="T110" fmla="*/ 892 w 5710"/>
                <a:gd name="T111" fmla="*/ 297 h 3879"/>
                <a:gd name="T112" fmla="*/ 1006 w 5710"/>
                <a:gd name="T113" fmla="*/ 196 h 3879"/>
                <a:gd name="T114" fmla="*/ 1123 w 5710"/>
                <a:gd name="T115" fmla="*/ 102 h 3879"/>
                <a:gd name="T116" fmla="*/ 1248 w 5710"/>
                <a:gd name="T117" fmla="*/ 12 h 3879"/>
                <a:gd name="T118" fmla="*/ 1268 w 5710"/>
                <a:gd name="T119" fmla="*/ 0 h 3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10" h="3879">
                  <a:moveTo>
                    <a:pt x="5636" y="3186"/>
                  </a:moveTo>
                  <a:lnTo>
                    <a:pt x="5640" y="3186"/>
                  </a:lnTo>
                  <a:lnTo>
                    <a:pt x="5593" y="3331"/>
                  </a:lnTo>
                  <a:lnTo>
                    <a:pt x="5542" y="3473"/>
                  </a:lnTo>
                  <a:lnTo>
                    <a:pt x="5481" y="3610"/>
                  </a:lnTo>
                  <a:lnTo>
                    <a:pt x="5415" y="3746"/>
                  </a:lnTo>
                  <a:lnTo>
                    <a:pt x="5342" y="3875"/>
                  </a:lnTo>
                  <a:lnTo>
                    <a:pt x="5336" y="3879"/>
                  </a:lnTo>
                  <a:lnTo>
                    <a:pt x="5411" y="3747"/>
                  </a:lnTo>
                  <a:lnTo>
                    <a:pt x="5477" y="3612"/>
                  </a:lnTo>
                  <a:lnTo>
                    <a:pt x="5538" y="3473"/>
                  </a:lnTo>
                  <a:lnTo>
                    <a:pt x="5591" y="3331"/>
                  </a:lnTo>
                  <a:lnTo>
                    <a:pt x="5636" y="3186"/>
                  </a:lnTo>
                  <a:close/>
                  <a:moveTo>
                    <a:pt x="5710" y="2869"/>
                  </a:moveTo>
                  <a:lnTo>
                    <a:pt x="5692" y="2965"/>
                  </a:lnTo>
                  <a:lnTo>
                    <a:pt x="5690" y="2965"/>
                  </a:lnTo>
                  <a:lnTo>
                    <a:pt x="5708" y="2869"/>
                  </a:lnTo>
                  <a:lnTo>
                    <a:pt x="5710" y="2869"/>
                  </a:lnTo>
                  <a:close/>
                  <a:moveTo>
                    <a:pt x="5669" y="1728"/>
                  </a:moveTo>
                  <a:lnTo>
                    <a:pt x="5690" y="1822"/>
                  </a:lnTo>
                  <a:lnTo>
                    <a:pt x="5688" y="1824"/>
                  </a:lnTo>
                  <a:lnTo>
                    <a:pt x="5669" y="1728"/>
                  </a:lnTo>
                  <a:lnTo>
                    <a:pt x="5669" y="1728"/>
                  </a:lnTo>
                  <a:close/>
                  <a:moveTo>
                    <a:pt x="647" y="556"/>
                  </a:moveTo>
                  <a:lnTo>
                    <a:pt x="651" y="556"/>
                  </a:lnTo>
                  <a:lnTo>
                    <a:pt x="550" y="685"/>
                  </a:lnTo>
                  <a:lnTo>
                    <a:pt x="456" y="820"/>
                  </a:lnTo>
                  <a:lnTo>
                    <a:pt x="370" y="961"/>
                  </a:lnTo>
                  <a:lnTo>
                    <a:pt x="291" y="1106"/>
                  </a:lnTo>
                  <a:lnTo>
                    <a:pt x="221" y="1256"/>
                  </a:lnTo>
                  <a:lnTo>
                    <a:pt x="160" y="1411"/>
                  </a:lnTo>
                  <a:lnTo>
                    <a:pt x="107" y="1571"/>
                  </a:lnTo>
                  <a:lnTo>
                    <a:pt x="64" y="1734"/>
                  </a:lnTo>
                  <a:lnTo>
                    <a:pt x="29" y="1900"/>
                  </a:lnTo>
                  <a:lnTo>
                    <a:pt x="6" y="2070"/>
                  </a:lnTo>
                  <a:lnTo>
                    <a:pt x="0" y="2064"/>
                  </a:lnTo>
                  <a:lnTo>
                    <a:pt x="23" y="1894"/>
                  </a:lnTo>
                  <a:lnTo>
                    <a:pt x="58" y="1728"/>
                  </a:lnTo>
                  <a:lnTo>
                    <a:pt x="103" y="1565"/>
                  </a:lnTo>
                  <a:lnTo>
                    <a:pt x="156" y="1407"/>
                  </a:lnTo>
                  <a:lnTo>
                    <a:pt x="217" y="1254"/>
                  </a:lnTo>
                  <a:lnTo>
                    <a:pt x="287" y="1104"/>
                  </a:lnTo>
                  <a:lnTo>
                    <a:pt x="366" y="959"/>
                  </a:lnTo>
                  <a:lnTo>
                    <a:pt x="452" y="820"/>
                  </a:lnTo>
                  <a:lnTo>
                    <a:pt x="546" y="685"/>
                  </a:lnTo>
                  <a:lnTo>
                    <a:pt x="647" y="556"/>
                  </a:lnTo>
                  <a:close/>
                  <a:moveTo>
                    <a:pt x="743" y="448"/>
                  </a:moveTo>
                  <a:lnTo>
                    <a:pt x="745" y="448"/>
                  </a:lnTo>
                  <a:lnTo>
                    <a:pt x="706" y="493"/>
                  </a:lnTo>
                  <a:lnTo>
                    <a:pt x="704" y="491"/>
                  </a:lnTo>
                  <a:lnTo>
                    <a:pt x="743" y="448"/>
                  </a:lnTo>
                  <a:close/>
                  <a:moveTo>
                    <a:pt x="1268" y="0"/>
                  </a:moveTo>
                  <a:lnTo>
                    <a:pt x="1139" y="92"/>
                  </a:lnTo>
                  <a:lnTo>
                    <a:pt x="1013" y="192"/>
                  </a:lnTo>
                  <a:lnTo>
                    <a:pt x="896" y="297"/>
                  </a:lnTo>
                  <a:lnTo>
                    <a:pt x="892" y="297"/>
                  </a:lnTo>
                  <a:lnTo>
                    <a:pt x="1006" y="196"/>
                  </a:lnTo>
                  <a:lnTo>
                    <a:pt x="1123" y="102"/>
                  </a:lnTo>
                  <a:lnTo>
                    <a:pt x="1248" y="12"/>
                  </a:lnTo>
                  <a:lnTo>
                    <a:pt x="12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 name="Freeform 8">
              <a:extLst>
                <a:ext uri="{FF2B5EF4-FFF2-40B4-BE49-F238E27FC236}">
                  <a16:creationId xmlns:a16="http://schemas.microsoft.com/office/drawing/2014/main" id="{0D44079F-01F3-FB3A-8E3A-0C85C73868FE}"/>
                </a:ext>
              </a:extLst>
            </p:cNvPr>
            <p:cNvSpPr>
              <a:spLocks noEditPoints="1"/>
            </p:cNvSpPr>
            <p:nvPr/>
          </p:nvSpPr>
          <p:spPr bwMode="auto">
            <a:xfrm>
              <a:off x="3946526" y="1841500"/>
              <a:ext cx="4527550" cy="3514725"/>
            </a:xfrm>
            <a:custGeom>
              <a:avLst/>
              <a:gdLst>
                <a:gd name="T0" fmla="*/ 3506 w 5702"/>
                <a:gd name="T1" fmla="*/ 3427 h 4427"/>
                <a:gd name="T2" fmla="*/ 5160 w 5702"/>
                <a:gd name="T3" fmla="*/ 3662 h 4427"/>
                <a:gd name="T4" fmla="*/ 5285 w 5702"/>
                <a:gd name="T5" fmla="*/ 3249 h 4427"/>
                <a:gd name="T6" fmla="*/ 4994 w 5702"/>
                <a:gd name="T7" fmla="*/ 2891 h 4427"/>
                <a:gd name="T8" fmla="*/ 5547 w 5702"/>
                <a:gd name="T9" fmla="*/ 2693 h 4427"/>
                <a:gd name="T10" fmla="*/ 4765 w 5702"/>
                <a:gd name="T11" fmla="*/ 2546 h 4427"/>
                <a:gd name="T12" fmla="*/ 4778 w 5702"/>
                <a:gd name="T13" fmla="*/ 2556 h 4427"/>
                <a:gd name="T14" fmla="*/ 5091 w 5702"/>
                <a:gd name="T15" fmla="*/ 2734 h 4427"/>
                <a:gd name="T16" fmla="*/ 5461 w 5702"/>
                <a:gd name="T17" fmla="*/ 2407 h 4427"/>
                <a:gd name="T18" fmla="*/ 1125 w 5702"/>
                <a:gd name="T19" fmla="*/ 2151 h 4427"/>
                <a:gd name="T20" fmla="*/ 927 w 5702"/>
                <a:gd name="T21" fmla="*/ 2077 h 4427"/>
                <a:gd name="T22" fmla="*/ 686 w 5702"/>
                <a:gd name="T23" fmla="*/ 2063 h 4427"/>
                <a:gd name="T24" fmla="*/ 818 w 5702"/>
                <a:gd name="T25" fmla="*/ 1991 h 4427"/>
                <a:gd name="T26" fmla="*/ 898 w 5702"/>
                <a:gd name="T27" fmla="*/ 1957 h 4427"/>
                <a:gd name="T28" fmla="*/ 2332 w 5702"/>
                <a:gd name="T29" fmla="*/ 1034 h 4427"/>
                <a:gd name="T30" fmla="*/ 835 w 5702"/>
                <a:gd name="T31" fmla="*/ 597 h 4427"/>
                <a:gd name="T32" fmla="*/ 2199 w 5702"/>
                <a:gd name="T33" fmla="*/ 519 h 4427"/>
                <a:gd name="T34" fmla="*/ 1317 w 5702"/>
                <a:gd name="T35" fmla="*/ 425 h 4427"/>
                <a:gd name="T36" fmla="*/ 1066 w 5702"/>
                <a:gd name="T37" fmla="*/ 605 h 4427"/>
                <a:gd name="T38" fmla="*/ 913 w 5702"/>
                <a:gd name="T39" fmla="*/ 513 h 4427"/>
                <a:gd name="T40" fmla="*/ 823 w 5702"/>
                <a:gd name="T41" fmla="*/ 926 h 4427"/>
                <a:gd name="T42" fmla="*/ 998 w 5702"/>
                <a:gd name="T43" fmla="*/ 648 h 4427"/>
                <a:gd name="T44" fmla="*/ 1399 w 5702"/>
                <a:gd name="T45" fmla="*/ 998 h 4427"/>
                <a:gd name="T46" fmla="*/ 1332 w 5702"/>
                <a:gd name="T47" fmla="*/ 1145 h 4427"/>
                <a:gd name="T48" fmla="*/ 980 w 5702"/>
                <a:gd name="T49" fmla="*/ 1490 h 4427"/>
                <a:gd name="T50" fmla="*/ 602 w 5702"/>
                <a:gd name="T51" fmla="*/ 1852 h 4427"/>
                <a:gd name="T52" fmla="*/ 679 w 5702"/>
                <a:gd name="T53" fmla="*/ 2247 h 4427"/>
                <a:gd name="T54" fmla="*/ 1101 w 5702"/>
                <a:gd name="T55" fmla="*/ 2376 h 4427"/>
                <a:gd name="T56" fmla="*/ 1786 w 5702"/>
                <a:gd name="T57" fmla="*/ 2809 h 4427"/>
                <a:gd name="T58" fmla="*/ 1688 w 5702"/>
                <a:gd name="T59" fmla="*/ 3347 h 4427"/>
                <a:gd name="T60" fmla="*/ 1254 w 5702"/>
                <a:gd name="T61" fmla="*/ 3930 h 4427"/>
                <a:gd name="T62" fmla="*/ 1060 w 5702"/>
                <a:gd name="T63" fmla="*/ 4402 h 4427"/>
                <a:gd name="T64" fmla="*/ 996 w 5702"/>
                <a:gd name="T65" fmla="*/ 3591 h 4427"/>
                <a:gd name="T66" fmla="*/ 780 w 5702"/>
                <a:gd name="T67" fmla="*/ 2879 h 4427"/>
                <a:gd name="T68" fmla="*/ 555 w 5702"/>
                <a:gd name="T69" fmla="*/ 2325 h 4427"/>
                <a:gd name="T70" fmla="*/ 27 w 5702"/>
                <a:gd name="T71" fmla="*/ 1953 h 4427"/>
                <a:gd name="T72" fmla="*/ 866 w 5702"/>
                <a:gd name="T73" fmla="*/ 429 h 4427"/>
                <a:gd name="T74" fmla="*/ 3587 w 5702"/>
                <a:gd name="T75" fmla="*/ 314 h 4427"/>
                <a:gd name="T76" fmla="*/ 4839 w 5702"/>
                <a:gd name="T77" fmla="*/ 177 h 4427"/>
                <a:gd name="T78" fmla="*/ 5305 w 5702"/>
                <a:gd name="T79" fmla="*/ 1572 h 4427"/>
                <a:gd name="T80" fmla="*/ 5109 w 5702"/>
                <a:gd name="T81" fmla="*/ 2171 h 4427"/>
                <a:gd name="T82" fmla="*/ 4843 w 5702"/>
                <a:gd name="T83" fmla="*/ 2529 h 4427"/>
                <a:gd name="T84" fmla="*/ 4485 w 5702"/>
                <a:gd name="T85" fmla="*/ 2214 h 4427"/>
                <a:gd name="T86" fmla="*/ 4135 w 5702"/>
                <a:gd name="T87" fmla="*/ 2087 h 4427"/>
                <a:gd name="T88" fmla="*/ 3673 w 5702"/>
                <a:gd name="T89" fmla="*/ 1840 h 4427"/>
                <a:gd name="T90" fmla="*/ 3500 w 5702"/>
                <a:gd name="T91" fmla="*/ 2245 h 4427"/>
                <a:gd name="T92" fmla="*/ 3636 w 5702"/>
                <a:gd name="T93" fmla="*/ 2345 h 4427"/>
                <a:gd name="T94" fmla="*/ 3291 w 5702"/>
                <a:gd name="T95" fmla="*/ 3435 h 4427"/>
                <a:gd name="T96" fmla="*/ 2759 w 5702"/>
                <a:gd name="T97" fmla="*/ 3135 h 4427"/>
                <a:gd name="T98" fmla="*/ 2426 w 5702"/>
                <a:gd name="T99" fmla="*/ 2580 h 4427"/>
                <a:gd name="T100" fmla="*/ 2256 w 5702"/>
                <a:gd name="T101" fmla="*/ 1805 h 4427"/>
                <a:gd name="T102" fmla="*/ 2947 w 5702"/>
                <a:gd name="T103" fmla="*/ 1768 h 4427"/>
                <a:gd name="T104" fmla="*/ 3099 w 5702"/>
                <a:gd name="T105" fmla="*/ 1609 h 4427"/>
                <a:gd name="T106" fmla="*/ 2966 w 5702"/>
                <a:gd name="T107" fmla="*/ 1542 h 4427"/>
                <a:gd name="T108" fmla="*/ 2863 w 5702"/>
                <a:gd name="T109" fmla="*/ 1535 h 4427"/>
                <a:gd name="T110" fmla="*/ 2600 w 5702"/>
                <a:gd name="T111" fmla="*/ 1394 h 4427"/>
                <a:gd name="T112" fmla="*/ 2450 w 5702"/>
                <a:gd name="T113" fmla="*/ 1349 h 4427"/>
                <a:gd name="T114" fmla="*/ 2405 w 5702"/>
                <a:gd name="T115" fmla="*/ 987 h 4427"/>
                <a:gd name="T116" fmla="*/ 2592 w 5702"/>
                <a:gd name="T117" fmla="*/ 1010 h 4427"/>
                <a:gd name="T118" fmla="*/ 2847 w 5702"/>
                <a:gd name="T119" fmla="*/ 394 h 4427"/>
                <a:gd name="T120" fmla="*/ 3475 w 5702"/>
                <a:gd name="T121" fmla="*/ 429 h 4427"/>
                <a:gd name="T122" fmla="*/ 4005 w 5702"/>
                <a:gd name="T123" fmla="*/ 249 h 4427"/>
                <a:gd name="T124" fmla="*/ 4416 w 5702"/>
                <a:gd name="T125" fmla="*/ 75 h 4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02" h="4427">
                  <a:moveTo>
                    <a:pt x="1405" y="4233"/>
                  </a:moveTo>
                  <a:lnTo>
                    <a:pt x="1409" y="4233"/>
                  </a:lnTo>
                  <a:lnTo>
                    <a:pt x="1414" y="4235"/>
                  </a:lnTo>
                  <a:lnTo>
                    <a:pt x="1416" y="4237"/>
                  </a:lnTo>
                  <a:lnTo>
                    <a:pt x="1420" y="4241"/>
                  </a:lnTo>
                  <a:lnTo>
                    <a:pt x="1422" y="4247"/>
                  </a:lnTo>
                  <a:lnTo>
                    <a:pt x="1422" y="4255"/>
                  </a:lnTo>
                  <a:lnTo>
                    <a:pt x="1422" y="4263"/>
                  </a:lnTo>
                  <a:lnTo>
                    <a:pt x="1381" y="4263"/>
                  </a:lnTo>
                  <a:lnTo>
                    <a:pt x="1383" y="4253"/>
                  </a:lnTo>
                  <a:lnTo>
                    <a:pt x="1385" y="4247"/>
                  </a:lnTo>
                  <a:lnTo>
                    <a:pt x="1389" y="4241"/>
                  </a:lnTo>
                  <a:lnTo>
                    <a:pt x="1393" y="4237"/>
                  </a:lnTo>
                  <a:lnTo>
                    <a:pt x="1399" y="4233"/>
                  </a:lnTo>
                  <a:lnTo>
                    <a:pt x="1405" y="4233"/>
                  </a:lnTo>
                  <a:close/>
                  <a:moveTo>
                    <a:pt x="3632" y="3059"/>
                  </a:moveTo>
                  <a:lnTo>
                    <a:pt x="3634" y="3059"/>
                  </a:lnTo>
                  <a:lnTo>
                    <a:pt x="3636" y="3063"/>
                  </a:lnTo>
                  <a:lnTo>
                    <a:pt x="3636" y="3067"/>
                  </a:lnTo>
                  <a:lnTo>
                    <a:pt x="3637" y="3079"/>
                  </a:lnTo>
                  <a:lnTo>
                    <a:pt x="3641" y="3096"/>
                  </a:lnTo>
                  <a:lnTo>
                    <a:pt x="3645" y="3120"/>
                  </a:lnTo>
                  <a:lnTo>
                    <a:pt x="3651" y="3147"/>
                  </a:lnTo>
                  <a:lnTo>
                    <a:pt x="3657" y="3173"/>
                  </a:lnTo>
                  <a:lnTo>
                    <a:pt x="3661" y="3198"/>
                  </a:lnTo>
                  <a:lnTo>
                    <a:pt x="3663" y="3218"/>
                  </a:lnTo>
                  <a:lnTo>
                    <a:pt x="3663" y="3231"/>
                  </a:lnTo>
                  <a:lnTo>
                    <a:pt x="3659" y="3249"/>
                  </a:lnTo>
                  <a:lnTo>
                    <a:pt x="3655" y="3265"/>
                  </a:lnTo>
                  <a:lnTo>
                    <a:pt x="3649" y="3276"/>
                  </a:lnTo>
                  <a:lnTo>
                    <a:pt x="3645" y="3282"/>
                  </a:lnTo>
                  <a:lnTo>
                    <a:pt x="3639" y="3290"/>
                  </a:lnTo>
                  <a:lnTo>
                    <a:pt x="3636" y="3304"/>
                  </a:lnTo>
                  <a:lnTo>
                    <a:pt x="3634" y="3317"/>
                  </a:lnTo>
                  <a:lnTo>
                    <a:pt x="3634" y="3329"/>
                  </a:lnTo>
                  <a:lnTo>
                    <a:pt x="3632" y="3349"/>
                  </a:lnTo>
                  <a:lnTo>
                    <a:pt x="3628" y="3370"/>
                  </a:lnTo>
                  <a:lnTo>
                    <a:pt x="3624" y="3388"/>
                  </a:lnTo>
                  <a:lnTo>
                    <a:pt x="3620" y="3402"/>
                  </a:lnTo>
                  <a:lnTo>
                    <a:pt x="3612" y="3419"/>
                  </a:lnTo>
                  <a:lnTo>
                    <a:pt x="3600" y="3439"/>
                  </a:lnTo>
                  <a:lnTo>
                    <a:pt x="3589" y="3458"/>
                  </a:lnTo>
                  <a:lnTo>
                    <a:pt x="3579" y="3472"/>
                  </a:lnTo>
                  <a:lnTo>
                    <a:pt x="3569" y="3478"/>
                  </a:lnTo>
                  <a:lnTo>
                    <a:pt x="3565" y="3480"/>
                  </a:lnTo>
                  <a:lnTo>
                    <a:pt x="3549" y="3476"/>
                  </a:lnTo>
                  <a:lnTo>
                    <a:pt x="3532" y="3468"/>
                  </a:lnTo>
                  <a:lnTo>
                    <a:pt x="3516" y="3456"/>
                  </a:lnTo>
                  <a:lnTo>
                    <a:pt x="3508" y="3443"/>
                  </a:lnTo>
                  <a:lnTo>
                    <a:pt x="3506" y="3427"/>
                  </a:lnTo>
                  <a:lnTo>
                    <a:pt x="3502" y="3406"/>
                  </a:lnTo>
                  <a:lnTo>
                    <a:pt x="3499" y="3382"/>
                  </a:lnTo>
                  <a:lnTo>
                    <a:pt x="3495" y="3361"/>
                  </a:lnTo>
                  <a:lnTo>
                    <a:pt x="3493" y="3343"/>
                  </a:lnTo>
                  <a:lnTo>
                    <a:pt x="3493" y="3331"/>
                  </a:lnTo>
                  <a:lnTo>
                    <a:pt x="3497" y="3321"/>
                  </a:lnTo>
                  <a:lnTo>
                    <a:pt x="3500" y="3308"/>
                  </a:lnTo>
                  <a:lnTo>
                    <a:pt x="3504" y="3292"/>
                  </a:lnTo>
                  <a:lnTo>
                    <a:pt x="3506" y="3278"/>
                  </a:lnTo>
                  <a:lnTo>
                    <a:pt x="3504" y="3269"/>
                  </a:lnTo>
                  <a:lnTo>
                    <a:pt x="3502" y="3259"/>
                  </a:lnTo>
                  <a:lnTo>
                    <a:pt x="3504" y="3245"/>
                  </a:lnTo>
                  <a:lnTo>
                    <a:pt x="3508" y="3227"/>
                  </a:lnTo>
                  <a:lnTo>
                    <a:pt x="3514" y="3208"/>
                  </a:lnTo>
                  <a:lnTo>
                    <a:pt x="3520" y="3192"/>
                  </a:lnTo>
                  <a:lnTo>
                    <a:pt x="3526" y="3180"/>
                  </a:lnTo>
                  <a:lnTo>
                    <a:pt x="3536" y="3169"/>
                  </a:lnTo>
                  <a:lnTo>
                    <a:pt x="3551" y="3155"/>
                  </a:lnTo>
                  <a:lnTo>
                    <a:pt x="3569" y="3139"/>
                  </a:lnTo>
                  <a:lnTo>
                    <a:pt x="3585" y="3124"/>
                  </a:lnTo>
                  <a:lnTo>
                    <a:pt x="3598" y="3110"/>
                  </a:lnTo>
                  <a:lnTo>
                    <a:pt x="3604" y="3098"/>
                  </a:lnTo>
                  <a:lnTo>
                    <a:pt x="3610" y="3085"/>
                  </a:lnTo>
                  <a:lnTo>
                    <a:pt x="3618" y="3073"/>
                  </a:lnTo>
                  <a:lnTo>
                    <a:pt x="3626" y="3063"/>
                  </a:lnTo>
                  <a:lnTo>
                    <a:pt x="3632" y="3059"/>
                  </a:lnTo>
                  <a:close/>
                  <a:moveTo>
                    <a:pt x="5620" y="3026"/>
                  </a:moveTo>
                  <a:lnTo>
                    <a:pt x="5630" y="3028"/>
                  </a:lnTo>
                  <a:lnTo>
                    <a:pt x="5585" y="3173"/>
                  </a:lnTo>
                  <a:lnTo>
                    <a:pt x="5532" y="3315"/>
                  </a:lnTo>
                  <a:lnTo>
                    <a:pt x="5471" y="3454"/>
                  </a:lnTo>
                  <a:lnTo>
                    <a:pt x="5405" y="3589"/>
                  </a:lnTo>
                  <a:lnTo>
                    <a:pt x="5330" y="3721"/>
                  </a:lnTo>
                  <a:lnTo>
                    <a:pt x="5313" y="3728"/>
                  </a:lnTo>
                  <a:lnTo>
                    <a:pt x="5297" y="3732"/>
                  </a:lnTo>
                  <a:lnTo>
                    <a:pt x="5279" y="3736"/>
                  </a:lnTo>
                  <a:lnTo>
                    <a:pt x="5258" y="3742"/>
                  </a:lnTo>
                  <a:lnTo>
                    <a:pt x="5234" y="3748"/>
                  </a:lnTo>
                  <a:lnTo>
                    <a:pt x="5213" y="3752"/>
                  </a:lnTo>
                  <a:lnTo>
                    <a:pt x="5197" y="3754"/>
                  </a:lnTo>
                  <a:lnTo>
                    <a:pt x="5193" y="3754"/>
                  </a:lnTo>
                  <a:lnTo>
                    <a:pt x="5189" y="3752"/>
                  </a:lnTo>
                  <a:lnTo>
                    <a:pt x="5183" y="3744"/>
                  </a:lnTo>
                  <a:lnTo>
                    <a:pt x="5174" y="3732"/>
                  </a:lnTo>
                  <a:lnTo>
                    <a:pt x="5166" y="3715"/>
                  </a:lnTo>
                  <a:lnTo>
                    <a:pt x="5160" y="3695"/>
                  </a:lnTo>
                  <a:lnTo>
                    <a:pt x="5160" y="3674"/>
                  </a:lnTo>
                  <a:lnTo>
                    <a:pt x="5160" y="3672"/>
                  </a:lnTo>
                  <a:lnTo>
                    <a:pt x="5160" y="3670"/>
                  </a:lnTo>
                  <a:lnTo>
                    <a:pt x="5160" y="3662"/>
                  </a:lnTo>
                  <a:lnTo>
                    <a:pt x="5158" y="3648"/>
                  </a:lnTo>
                  <a:lnTo>
                    <a:pt x="5156" y="3623"/>
                  </a:lnTo>
                  <a:lnTo>
                    <a:pt x="5154" y="3615"/>
                  </a:lnTo>
                  <a:lnTo>
                    <a:pt x="5154" y="3607"/>
                  </a:lnTo>
                  <a:lnTo>
                    <a:pt x="5152" y="3603"/>
                  </a:lnTo>
                  <a:lnTo>
                    <a:pt x="5152" y="3601"/>
                  </a:lnTo>
                  <a:lnTo>
                    <a:pt x="5152" y="3599"/>
                  </a:lnTo>
                  <a:lnTo>
                    <a:pt x="5152" y="3599"/>
                  </a:lnTo>
                  <a:lnTo>
                    <a:pt x="5152" y="3599"/>
                  </a:lnTo>
                  <a:lnTo>
                    <a:pt x="5142" y="3582"/>
                  </a:lnTo>
                  <a:lnTo>
                    <a:pt x="5133" y="3562"/>
                  </a:lnTo>
                  <a:lnTo>
                    <a:pt x="5127" y="3537"/>
                  </a:lnTo>
                  <a:lnTo>
                    <a:pt x="5125" y="3513"/>
                  </a:lnTo>
                  <a:lnTo>
                    <a:pt x="5125" y="3494"/>
                  </a:lnTo>
                  <a:lnTo>
                    <a:pt x="5127" y="3470"/>
                  </a:lnTo>
                  <a:lnTo>
                    <a:pt x="5129" y="3445"/>
                  </a:lnTo>
                  <a:lnTo>
                    <a:pt x="5133" y="3423"/>
                  </a:lnTo>
                  <a:lnTo>
                    <a:pt x="5137" y="3406"/>
                  </a:lnTo>
                  <a:lnTo>
                    <a:pt x="5144" y="3400"/>
                  </a:lnTo>
                  <a:lnTo>
                    <a:pt x="5154" y="3392"/>
                  </a:lnTo>
                  <a:lnTo>
                    <a:pt x="5168" y="3380"/>
                  </a:lnTo>
                  <a:lnTo>
                    <a:pt x="5183" y="3361"/>
                  </a:lnTo>
                  <a:lnTo>
                    <a:pt x="5199" y="3339"/>
                  </a:lnTo>
                  <a:lnTo>
                    <a:pt x="5211" y="3317"/>
                  </a:lnTo>
                  <a:lnTo>
                    <a:pt x="5221" y="3294"/>
                  </a:lnTo>
                  <a:lnTo>
                    <a:pt x="5221" y="3294"/>
                  </a:lnTo>
                  <a:lnTo>
                    <a:pt x="5221" y="3294"/>
                  </a:lnTo>
                  <a:lnTo>
                    <a:pt x="5223" y="3292"/>
                  </a:lnTo>
                  <a:lnTo>
                    <a:pt x="5223" y="3292"/>
                  </a:lnTo>
                  <a:lnTo>
                    <a:pt x="5227" y="3288"/>
                  </a:lnTo>
                  <a:lnTo>
                    <a:pt x="5228" y="3286"/>
                  </a:lnTo>
                  <a:lnTo>
                    <a:pt x="5232" y="3280"/>
                  </a:lnTo>
                  <a:lnTo>
                    <a:pt x="5238" y="3274"/>
                  </a:lnTo>
                  <a:lnTo>
                    <a:pt x="5246" y="3267"/>
                  </a:lnTo>
                  <a:lnTo>
                    <a:pt x="5252" y="3261"/>
                  </a:lnTo>
                  <a:lnTo>
                    <a:pt x="5258" y="3255"/>
                  </a:lnTo>
                  <a:lnTo>
                    <a:pt x="5260" y="3251"/>
                  </a:lnTo>
                  <a:lnTo>
                    <a:pt x="5264" y="3249"/>
                  </a:lnTo>
                  <a:lnTo>
                    <a:pt x="5266" y="3247"/>
                  </a:lnTo>
                  <a:lnTo>
                    <a:pt x="5266" y="3245"/>
                  </a:lnTo>
                  <a:lnTo>
                    <a:pt x="5266" y="3245"/>
                  </a:lnTo>
                  <a:lnTo>
                    <a:pt x="5268" y="3245"/>
                  </a:lnTo>
                  <a:lnTo>
                    <a:pt x="5268" y="3245"/>
                  </a:lnTo>
                  <a:lnTo>
                    <a:pt x="5272" y="3251"/>
                  </a:lnTo>
                  <a:lnTo>
                    <a:pt x="5275" y="3255"/>
                  </a:lnTo>
                  <a:lnTo>
                    <a:pt x="5277" y="3259"/>
                  </a:lnTo>
                  <a:lnTo>
                    <a:pt x="5281" y="3259"/>
                  </a:lnTo>
                  <a:lnTo>
                    <a:pt x="5283" y="3259"/>
                  </a:lnTo>
                  <a:lnTo>
                    <a:pt x="5285" y="3255"/>
                  </a:lnTo>
                  <a:lnTo>
                    <a:pt x="5285" y="3249"/>
                  </a:lnTo>
                  <a:lnTo>
                    <a:pt x="5289" y="3237"/>
                  </a:lnTo>
                  <a:lnTo>
                    <a:pt x="5299" y="3225"/>
                  </a:lnTo>
                  <a:lnTo>
                    <a:pt x="5311" y="3216"/>
                  </a:lnTo>
                  <a:lnTo>
                    <a:pt x="5324" y="3206"/>
                  </a:lnTo>
                  <a:lnTo>
                    <a:pt x="5334" y="3200"/>
                  </a:lnTo>
                  <a:lnTo>
                    <a:pt x="5348" y="3196"/>
                  </a:lnTo>
                  <a:lnTo>
                    <a:pt x="5364" y="3194"/>
                  </a:lnTo>
                  <a:lnTo>
                    <a:pt x="5379" y="3192"/>
                  </a:lnTo>
                  <a:lnTo>
                    <a:pt x="5393" y="3188"/>
                  </a:lnTo>
                  <a:lnTo>
                    <a:pt x="5401" y="3180"/>
                  </a:lnTo>
                  <a:lnTo>
                    <a:pt x="5409" y="3165"/>
                  </a:lnTo>
                  <a:lnTo>
                    <a:pt x="5420" y="3147"/>
                  </a:lnTo>
                  <a:lnTo>
                    <a:pt x="5434" y="3128"/>
                  </a:lnTo>
                  <a:lnTo>
                    <a:pt x="5448" y="3110"/>
                  </a:lnTo>
                  <a:lnTo>
                    <a:pt x="5459" y="3102"/>
                  </a:lnTo>
                  <a:lnTo>
                    <a:pt x="5473" y="3096"/>
                  </a:lnTo>
                  <a:lnTo>
                    <a:pt x="5491" y="3087"/>
                  </a:lnTo>
                  <a:lnTo>
                    <a:pt x="5508" y="3077"/>
                  </a:lnTo>
                  <a:lnTo>
                    <a:pt x="5524" y="3067"/>
                  </a:lnTo>
                  <a:lnTo>
                    <a:pt x="5530" y="3059"/>
                  </a:lnTo>
                  <a:lnTo>
                    <a:pt x="5536" y="3049"/>
                  </a:lnTo>
                  <a:lnTo>
                    <a:pt x="5549" y="3042"/>
                  </a:lnTo>
                  <a:lnTo>
                    <a:pt x="5571" y="3034"/>
                  </a:lnTo>
                  <a:lnTo>
                    <a:pt x="5594" y="3030"/>
                  </a:lnTo>
                  <a:lnTo>
                    <a:pt x="5618" y="3026"/>
                  </a:lnTo>
                  <a:lnTo>
                    <a:pt x="5620" y="3026"/>
                  </a:lnTo>
                  <a:close/>
                  <a:moveTo>
                    <a:pt x="5041" y="2863"/>
                  </a:moveTo>
                  <a:lnTo>
                    <a:pt x="5052" y="2863"/>
                  </a:lnTo>
                  <a:lnTo>
                    <a:pt x="5064" y="2867"/>
                  </a:lnTo>
                  <a:lnTo>
                    <a:pt x="5080" y="2873"/>
                  </a:lnTo>
                  <a:lnTo>
                    <a:pt x="5099" y="2883"/>
                  </a:lnTo>
                  <a:lnTo>
                    <a:pt x="5125" y="2893"/>
                  </a:lnTo>
                  <a:lnTo>
                    <a:pt x="5150" y="2905"/>
                  </a:lnTo>
                  <a:lnTo>
                    <a:pt x="5174" y="2916"/>
                  </a:lnTo>
                  <a:lnTo>
                    <a:pt x="5193" y="2926"/>
                  </a:lnTo>
                  <a:lnTo>
                    <a:pt x="5209" y="2934"/>
                  </a:lnTo>
                  <a:lnTo>
                    <a:pt x="5219" y="2940"/>
                  </a:lnTo>
                  <a:lnTo>
                    <a:pt x="5221" y="2942"/>
                  </a:lnTo>
                  <a:lnTo>
                    <a:pt x="5219" y="2942"/>
                  </a:lnTo>
                  <a:lnTo>
                    <a:pt x="5215" y="2944"/>
                  </a:lnTo>
                  <a:lnTo>
                    <a:pt x="5203" y="2942"/>
                  </a:lnTo>
                  <a:lnTo>
                    <a:pt x="5183" y="2938"/>
                  </a:lnTo>
                  <a:lnTo>
                    <a:pt x="5158" y="2930"/>
                  </a:lnTo>
                  <a:lnTo>
                    <a:pt x="5138" y="2926"/>
                  </a:lnTo>
                  <a:lnTo>
                    <a:pt x="5113" y="2920"/>
                  </a:lnTo>
                  <a:lnTo>
                    <a:pt x="5086" y="2914"/>
                  </a:lnTo>
                  <a:lnTo>
                    <a:pt x="5056" y="2908"/>
                  </a:lnTo>
                  <a:lnTo>
                    <a:pt x="5031" y="2903"/>
                  </a:lnTo>
                  <a:lnTo>
                    <a:pt x="5009" y="2897"/>
                  </a:lnTo>
                  <a:lnTo>
                    <a:pt x="4994" y="2891"/>
                  </a:lnTo>
                  <a:lnTo>
                    <a:pt x="4990" y="2887"/>
                  </a:lnTo>
                  <a:lnTo>
                    <a:pt x="4996" y="2879"/>
                  </a:lnTo>
                  <a:lnTo>
                    <a:pt x="5007" y="2871"/>
                  </a:lnTo>
                  <a:lnTo>
                    <a:pt x="5023" y="2865"/>
                  </a:lnTo>
                  <a:lnTo>
                    <a:pt x="5041" y="2863"/>
                  </a:lnTo>
                  <a:close/>
                  <a:moveTo>
                    <a:pt x="5702" y="2711"/>
                  </a:moveTo>
                  <a:lnTo>
                    <a:pt x="5684" y="2807"/>
                  </a:lnTo>
                  <a:lnTo>
                    <a:pt x="5661" y="2793"/>
                  </a:lnTo>
                  <a:lnTo>
                    <a:pt x="5639" y="2781"/>
                  </a:lnTo>
                  <a:lnTo>
                    <a:pt x="5622" y="2771"/>
                  </a:lnTo>
                  <a:lnTo>
                    <a:pt x="5608" y="2770"/>
                  </a:lnTo>
                  <a:lnTo>
                    <a:pt x="5604" y="2770"/>
                  </a:lnTo>
                  <a:lnTo>
                    <a:pt x="5602" y="2770"/>
                  </a:lnTo>
                  <a:lnTo>
                    <a:pt x="5600" y="2771"/>
                  </a:lnTo>
                  <a:lnTo>
                    <a:pt x="5596" y="2770"/>
                  </a:lnTo>
                  <a:lnTo>
                    <a:pt x="5592" y="2768"/>
                  </a:lnTo>
                  <a:lnTo>
                    <a:pt x="5591" y="2764"/>
                  </a:lnTo>
                  <a:lnTo>
                    <a:pt x="5591" y="2760"/>
                  </a:lnTo>
                  <a:lnTo>
                    <a:pt x="5591" y="2756"/>
                  </a:lnTo>
                  <a:lnTo>
                    <a:pt x="5592" y="2752"/>
                  </a:lnTo>
                  <a:lnTo>
                    <a:pt x="5594" y="2750"/>
                  </a:lnTo>
                  <a:lnTo>
                    <a:pt x="5598" y="2748"/>
                  </a:lnTo>
                  <a:lnTo>
                    <a:pt x="5602" y="2742"/>
                  </a:lnTo>
                  <a:lnTo>
                    <a:pt x="5606" y="2738"/>
                  </a:lnTo>
                  <a:lnTo>
                    <a:pt x="5610" y="2732"/>
                  </a:lnTo>
                  <a:lnTo>
                    <a:pt x="5612" y="2728"/>
                  </a:lnTo>
                  <a:lnTo>
                    <a:pt x="5616" y="2726"/>
                  </a:lnTo>
                  <a:lnTo>
                    <a:pt x="5616" y="2728"/>
                  </a:lnTo>
                  <a:lnTo>
                    <a:pt x="5618" y="2728"/>
                  </a:lnTo>
                  <a:lnTo>
                    <a:pt x="5620" y="2730"/>
                  </a:lnTo>
                  <a:lnTo>
                    <a:pt x="5626" y="2732"/>
                  </a:lnTo>
                  <a:lnTo>
                    <a:pt x="5632" y="2732"/>
                  </a:lnTo>
                  <a:lnTo>
                    <a:pt x="5637" y="2732"/>
                  </a:lnTo>
                  <a:lnTo>
                    <a:pt x="5653" y="2732"/>
                  </a:lnTo>
                  <a:lnTo>
                    <a:pt x="5665" y="2730"/>
                  </a:lnTo>
                  <a:lnTo>
                    <a:pt x="5675" y="2728"/>
                  </a:lnTo>
                  <a:lnTo>
                    <a:pt x="5679" y="2724"/>
                  </a:lnTo>
                  <a:lnTo>
                    <a:pt x="5686" y="2721"/>
                  </a:lnTo>
                  <a:lnTo>
                    <a:pt x="5694" y="2717"/>
                  </a:lnTo>
                  <a:lnTo>
                    <a:pt x="5702" y="2711"/>
                  </a:lnTo>
                  <a:close/>
                  <a:moveTo>
                    <a:pt x="5610" y="2648"/>
                  </a:moveTo>
                  <a:lnTo>
                    <a:pt x="5636" y="2650"/>
                  </a:lnTo>
                  <a:lnTo>
                    <a:pt x="5659" y="2660"/>
                  </a:lnTo>
                  <a:lnTo>
                    <a:pt x="5655" y="2676"/>
                  </a:lnTo>
                  <a:lnTo>
                    <a:pt x="5643" y="2689"/>
                  </a:lnTo>
                  <a:lnTo>
                    <a:pt x="5630" y="2697"/>
                  </a:lnTo>
                  <a:lnTo>
                    <a:pt x="5612" y="2703"/>
                  </a:lnTo>
                  <a:lnTo>
                    <a:pt x="5592" y="2705"/>
                  </a:lnTo>
                  <a:lnTo>
                    <a:pt x="5569" y="2701"/>
                  </a:lnTo>
                  <a:lnTo>
                    <a:pt x="5547" y="2693"/>
                  </a:lnTo>
                  <a:lnTo>
                    <a:pt x="5551" y="2676"/>
                  </a:lnTo>
                  <a:lnTo>
                    <a:pt x="5559" y="2662"/>
                  </a:lnTo>
                  <a:lnTo>
                    <a:pt x="5573" y="2654"/>
                  </a:lnTo>
                  <a:lnTo>
                    <a:pt x="5591" y="2648"/>
                  </a:lnTo>
                  <a:lnTo>
                    <a:pt x="5610" y="2648"/>
                  </a:lnTo>
                  <a:close/>
                  <a:moveTo>
                    <a:pt x="5395" y="2646"/>
                  </a:moveTo>
                  <a:lnTo>
                    <a:pt x="5397" y="2646"/>
                  </a:lnTo>
                  <a:lnTo>
                    <a:pt x="5407" y="2652"/>
                  </a:lnTo>
                  <a:lnTo>
                    <a:pt x="5414" y="2664"/>
                  </a:lnTo>
                  <a:lnTo>
                    <a:pt x="5418" y="2679"/>
                  </a:lnTo>
                  <a:lnTo>
                    <a:pt x="5422" y="2693"/>
                  </a:lnTo>
                  <a:lnTo>
                    <a:pt x="5422" y="2705"/>
                  </a:lnTo>
                  <a:lnTo>
                    <a:pt x="5418" y="2711"/>
                  </a:lnTo>
                  <a:lnTo>
                    <a:pt x="5412" y="2719"/>
                  </a:lnTo>
                  <a:lnTo>
                    <a:pt x="5407" y="2732"/>
                  </a:lnTo>
                  <a:lnTo>
                    <a:pt x="5405" y="2750"/>
                  </a:lnTo>
                  <a:lnTo>
                    <a:pt x="5405" y="2770"/>
                  </a:lnTo>
                  <a:lnTo>
                    <a:pt x="5409" y="2781"/>
                  </a:lnTo>
                  <a:lnTo>
                    <a:pt x="5412" y="2789"/>
                  </a:lnTo>
                  <a:lnTo>
                    <a:pt x="5414" y="2795"/>
                  </a:lnTo>
                  <a:lnTo>
                    <a:pt x="5416" y="2799"/>
                  </a:lnTo>
                  <a:lnTo>
                    <a:pt x="5416" y="2803"/>
                  </a:lnTo>
                  <a:lnTo>
                    <a:pt x="5414" y="2805"/>
                  </a:lnTo>
                  <a:lnTo>
                    <a:pt x="5412" y="2807"/>
                  </a:lnTo>
                  <a:lnTo>
                    <a:pt x="5409" y="2805"/>
                  </a:lnTo>
                  <a:lnTo>
                    <a:pt x="5397" y="2801"/>
                  </a:lnTo>
                  <a:lnTo>
                    <a:pt x="5379" y="2795"/>
                  </a:lnTo>
                  <a:lnTo>
                    <a:pt x="5364" y="2793"/>
                  </a:lnTo>
                  <a:lnTo>
                    <a:pt x="5360" y="2793"/>
                  </a:lnTo>
                  <a:lnTo>
                    <a:pt x="5358" y="2795"/>
                  </a:lnTo>
                  <a:lnTo>
                    <a:pt x="5356" y="2797"/>
                  </a:lnTo>
                  <a:lnTo>
                    <a:pt x="5354" y="2799"/>
                  </a:lnTo>
                  <a:lnTo>
                    <a:pt x="5350" y="2801"/>
                  </a:lnTo>
                  <a:lnTo>
                    <a:pt x="5348" y="2801"/>
                  </a:lnTo>
                  <a:lnTo>
                    <a:pt x="5340" y="2799"/>
                  </a:lnTo>
                  <a:lnTo>
                    <a:pt x="5334" y="2787"/>
                  </a:lnTo>
                  <a:lnTo>
                    <a:pt x="5326" y="2764"/>
                  </a:lnTo>
                  <a:lnTo>
                    <a:pt x="5324" y="2744"/>
                  </a:lnTo>
                  <a:lnTo>
                    <a:pt x="5330" y="2723"/>
                  </a:lnTo>
                  <a:lnTo>
                    <a:pt x="5340" y="2699"/>
                  </a:lnTo>
                  <a:lnTo>
                    <a:pt x="5354" y="2679"/>
                  </a:lnTo>
                  <a:lnTo>
                    <a:pt x="5369" y="2662"/>
                  </a:lnTo>
                  <a:lnTo>
                    <a:pt x="5383" y="2650"/>
                  </a:lnTo>
                  <a:lnTo>
                    <a:pt x="5395" y="2646"/>
                  </a:lnTo>
                  <a:close/>
                  <a:moveTo>
                    <a:pt x="4763" y="2544"/>
                  </a:moveTo>
                  <a:lnTo>
                    <a:pt x="4765" y="2546"/>
                  </a:lnTo>
                  <a:lnTo>
                    <a:pt x="4767" y="2546"/>
                  </a:lnTo>
                  <a:lnTo>
                    <a:pt x="4769" y="2548"/>
                  </a:lnTo>
                  <a:lnTo>
                    <a:pt x="4769" y="2548"/>
                  </a:lnTo>
                  <a:lnTo>
                    <a:pt x="4765" y="2546"/>
                  </a:lnTo>
                  <a:lnTo>
                    <a:pt x="4765" y="2546"/>
                  </a:lnTo>
                  <a:lnTo>
                    <a:pt x="4763" y="2544"/>
                  </a:lnTo>
                  <a:close/>
                  <a:moveTo>
                    <a:pt x="4798" y="2533"/>
                  </a:moveTo>
                  <a:lnTo>
                    <a:pt x="4798" y="2533"/>
                  </a:lnTo>
                  <a:lnTo>
                    <a:pt x="4800" y="2535"/>
                  </a:lnTo>
                  <a:lnTo>
                    <a:pt x="4806" y="2541"/>
                  </a:lnTo>
                  <a:lnTo>
                    <a:pt x="4818" y="2550"/>
                  </a:lnTo>
                  <a:lnTo>
                    <a:pt x="4833" y="2562"/>
                  </a:lnTo>
                  <a:lnTo>
                    <a:pt x="4847" y="2576"/>
                  </a:lnTo>
                  <a:lnTo>
                    <a:pt x="4859" y="2591"/>
                  </a:lnTo>
                  <a:lnTo>
                    <a:pt x="4859" y="2591"/>
                  </a:lnTo>
                  <a:lnTo>
                    <a:pt x="4859" y="2591"/>
                  </a:lnTo>
                  <a:lnTo>
                    <a:pt x="4859" y="2593"/>
                  </a:lnTo>
                  <a:lnTo>
                    <a:pt x="4861" y="2595"/>
                  </a:lnTo>
                  <a:lnTo>
                    <a:pt x="4863" y="2597"/>
                  </a:lnTo>
                  <a:lnTo>
                    <a:pt x="4864" y="2601"/>
                  </a:lnTo>
                  <a:lnTo>
                    <a:pt x="4868" y="2609"/>
                  </a:lnTo>
                  <a:lnTo>
                    <a:pt x="4872" y="2617"/>
                  </a:lnTo>
                  <a:lnTo>
                    <a:pt x="4878" y="2625"/>
                  </a:lnTo>
                  <a:lnTo>
                    <a:pt x="4882" y="2631"/>
                  </a:lnTo>
                  <a:lnTo>
                    <a:pt x="4884" y="2634"/>
                  </a:lnTo>
                  <a:lnTo>
                    <a:pt x="4886" y="2636"/>
                  </a:lnTo>
                  <a:lnTo>
                    <a:pt x="4886" y="2638"/>
                  </a:lnTo>
                  <a:lnTo>
                    <a:pt x="4886" y="2638"/>
                  </a:lnTo>
                  <a:lnTo>
                    <a:pt x="4888" y="2640"/>
                  </a:lnTo>
                  <a:lnTo>
                    <a:pt x="4888" y="2640"/>
                  </a:lnTo>
                  <a:lnTo>
                    <a:pt x="4909" y="2658"/>
                  </a:lnTo>
                  <a:lnTo>
                    <a:pt x="4931" y="2679"/>
                  </a:lnTo>
                  <a:lnTo>
                    <a:pt x="4951" y="2703"/>
                  </a:lnTo>
                  <a:lnTo>
                    <a:pt x="4966" y="2724"/>
                  </a:lnTo>
                  <a:lnTo>
                    <a:pt x="4976" y="2742"/>
                  </a:lnTo>
                  <a:lnTo>
                    <a:pt x="4978" y="2760"/>
                  </a:lnTo>
                  <a:lnTo>
                    <a:pt x="4976" y="2777"/>
                  </a:lnTo>
                  <a:lnTo>
                    <a:pt x="4968" y="2795"/>
                  </a:lnTo>
                  <a:lnTo>
                    <a:pt x="4958" y="2807"/>
                  </a:lnTo>
                  <a:lnTo>
                    <a:pt x="4949" y="2811"/>
                  </a:lnTo>
                  <a:lnTo>
                    <a:pt x="4947" y="2811"/>
                  </a:lnTo>
                  <a:lnTo>
                    <a:pt x="4943" y="2809"/>
                  </a:lnTo>
                  <a:lnTo>
                    <a:pt x="4937" y="2801"/>
                  </a:lnTo>
                  <a:lnTo>
                    <a:pt x="4927" y="2783"/>
                  </a:lnTo>
                  <a:lnTo>
                    <a:pt x="4915" y="2760"/>
                  </a:lnTo>
                  <a:lnTo>
                    <a:pt x="4902" y="2730"/>
                  </a:lnTo>
                  <a:lnTo>
                    <a:pt x="4886" y="2701"/>
                  </a:lnTo>
                  <a:lnTo>
                    <a:pt x="4870" y="2670"/>
                  </a:lnTo>
                  <a:lnTo>
                    <a:pt x="4855" y="2640"/>
                  </a:lnTo>
                  <a:lnTo>
                    <a:pt x="4839" y="2613"/>
                  </a:lnTo>
                  <a:lnTo>
                    <a:pt x="4825" y="2593"/>
                  </a:lnTo>
                  <a:lnTo>
                    <a:pt x="4814" y="2580"/>
                  </a:lnTo>
                  <a:lnTo>
                    <a:pt x="4794" y="2566"/>
                  </a:lnTo>
                  <a:lnTo>
                    <a:pt x="4778" y="2556"/>
                  </a:lnTo>
                  <a:lnTo>
                    <a:pt x="4769" y="2548"/>
                  </a:lnTo>
                  <a:lnTo>
                    <a:pt x="4771" y="2550"/>
                  </a:lnTo>
                  <a:lnTo>
                    <a:pt x="4774" y="2550"/>
                  </a:lnTo>
                  <a:lnTo>
                    <a:pt x="4778" y="2548"/>
                  </a:lnTo>
                  <a:lnTo>
                    <a:pt x="4784" y="2546"/>
                  </a:lnTo>
                  <a:lnTo>
                    <a:pt x="4788" y="2542"/>
                  </a:lnTo>
                  <a:lnTo>
                    <a:pt x="4792" y="2537"/>
                  </a:lnTo>
                  <a:lnTo>
                    <a:pt x="4796" y="2535"/>
                  </a:lnTo>
                  <a:lnTo>
                    <a:pt x="4798" y="2533"/>
                  </a:lnTo>
                  <a:close/>
                  <a:moveTo>
                    <a:pt x="5258" y="2509"/>
                  </a:moveTo>
                  <a:lnTo>
                    <a:pt x="5258" y="2509"/>
                  </a:lnTo>
                  <a:lnTo>
                    <a:pt x="5272" y="2517"/>
                  </a:lnTo>
                  <a:lnTo>
                    <a:pt x="5285" y="2527"/>
                  </a:lnTo>
                  <a:lnTo>
                    <a:pt x="5299" y="2541"/>
                  </a:lnTo>
                  <a:lnTo>
                    <a:pt x="5309" y="2554"/>
                  </a:lnTo>
                  <a:lnTo>
                    <a:pt x="5311" y="2564"/>
                  </a:lnTo>
                  <a:lnTo>
                    <a:pt x="5309" y="2576"/>
                  </a:lnTo>
                  <a:lnTo>
                    <a:pt x="5307" y="2595"/>
                  </a:lnTo>
                  <a:lnTo>
                    <a:pt x="5305" y="2619"/>
                  </a:lnTo>
                  <a:lnTo>
                    <a:pt x="5303" y="2640"/>
                  </a:lnTo>
                  <a:lnTo>
                    <a:pt x="5301" y="2656"/>
                  </a:lnTo>
                  <a:lnTo>
                    <a:pt x="5297" y="2679"/>
                  </a:lnTo>
                  <a:lnTo>
                    <a:pt x="5293" y="2709"/>
                  </a:lnTo>
                  <a:lnTo>
                    <a:pt x="5287" y="2734"/>
                  </a:lnTo>
                  <a:lnTo>
                    <a:pt x="5283" y="2746"/>
                  </a:lnTo>
                  <a:lnTo>
                    <a:pt x="5275" y="2760"/>
                  </a:lnTo>
                  <a:lnTo>
                    <a:pt x="5266" y="2771"/>
                  </a:lnTo>
                  <a:lnTo>
                    <a:pt x="5258" y="2783"/>
                  </a:lnTo>
                  <a:lnTo>
                    <a:pt x="5254" y="2791"/>
                  </a:lnTo>
                  <a:lnTo>
                    <a:pt x="5252" y="2795"/>
                  </a:lnTo>
                  <a:lnTo>
                    <a:pt x="5254" y="2797"/>
                  </a:lnTo>
                  <a:lnTo>
                    <a:pt x="5256" y="2799"/>
                  </a:lnTo>
                  <a:lnTo>
                    <a:pt x="5256" y="2801"/>
                  </a:lnTo>
                  <a:lnTo>
                    <a:pt x="5254" y="2803"/>
                  </a:lnTo>
                  <a:lnTo>
                    <a:pt x="5250" y="2805"/>
                  </a:lnTo>
                  <a:lnTo>
                    <a:pt x="5244" y="2807"/>
                  </a:lnTo>
                  <a:lnTo>
                    <a:pt x="5236" y="2811"/>
                  </a:lnTo>
                  <a:lnTo>
                    <a:pt x="5230" y="2813"/>
                  </a:lnTo>
                  <a:lnTo>
                    <a:pt x="5223" y="2815"/>
                  </a:lnTo>
                  <a:lnTo>
                    <a:pt x="5217" y="2815"/>
                  </a:lnTo>
                  <a:lnTo>
                    <a:pt x="5213" y="2813"/>
                  </a:lnTo>
                  <a:lnTo>
                    <a:pt x="5209" y="2809"/>
                  </a:lnTo>
                  <a:lnTo>
                    <a:pt x="5195" y="2803"/>
                  </a:lnTo>
                  <a:lnTo>
                    <a:pt x="5174" y="2797"/>
                  </a:lnTo>
                  <a:lnTo>
                    <a:pt x="5150" y="2791"/>
                  </a:lnTo>
                  <a:lnTo>
                    <a:pt x="5125" y="2783"/>
                  </a:lnTo>
                  <a:lnTo>
                    <a:pt x="5105" y="2777"/>
                  </a:lnTo>
                  <a:lnTo>
                    <a:pt x="5095" y="2768"/>
                  </a:lnTo>
                  <a:lnTo>
                    <a:pt x="5091" y="2756"/>
                  </a:lnTo>
                  <a:lnTo>
                    <a:pt x="5091" y="2734"/>
                  </a:lnTo>
                  <a:lnTo>
                    <a:pt x="5097" y="2711"/>
                  </a:lnTo>
                  <a:lnTo>
                    <a:pt x="5107" y="2687"/>
                  </a:lnTo>
                  <a:lnTo>
                    <a:pt x="5123" y="2666"/>
                  </a:lnTo>
                  <a:lnTo>
                    <a:pt x="5140" y="2652"/>
                  </a:lnTo>
                  <a:lnTo>
                    <a:pt x="5156" y="2638"/>
                  </a:lnTo>
                  <a:lnTo>
                    <a:pt x="5174" y="2621"/>
                  </a:lnTo>
                  <a:lnTo>
                    <a:pt x="5189" y="2597"/>
                  </a:lnTo>
                  <a:lnTo>
                    <a:pt x="5207" y="2572"/>
                  </a:lnTo>
                  <a:lnTo>
                    <a:pt x="5223" y="2548"/>
                  </a:lnTo>
                  <a:lnTo>
                    <a:pt x="5236" y="2529"/>
                  </a:lnTo>
                  <a:lnTo>
                    <a:pt x="5248" y="2515"/>
                  </a:lnTo>
                  <a:lnTo>
                    <a:pt x="5258" y="2509"/>
                  </a:lnTo>
                  <a:close/>
                  <a:moveTo>
                    <a:pt x="4409" y="2415"/>
                  </a:moveTo>
                  <a:lnTo>
                    <a:pt x="4414" y="2417"/>
                  </a:lnTo>
                  <a:lnTo>
                    <a:pt x="4420" y="2421"/>
                  </a:lnTo>
                  <a:lnTo>
                    <a:pt x="4428" y="2431"/>
                  </a:lnTo>
                  <a:lnTo>
                    <a:pt x="4434" y="2449"/>
                  </a:lnTo>
                  <a:lnTo>
                    <a:pt x="4440" y="2468"/>
                  </a:lnTo>
                  <a:lnTo>
                    <a:pt x="4442" y="2484"/>
                  </a:lnTo>
                  <a:lnTo>
                    <a:pt x="4440" y="2496"/>
                  </a:lnTo>
                  <a:lnTo>
                    <a:pt x="4440" y="2496"/>
                  </a:lnTo>
                  <a:lnTo>
                    <a:pt x="4438" y="2496"/>
                  </a:lnTo>
                  <a:lnTo>
                    <a:pt x="4428" y="2494"/>
                  </a:lnTo>
                  <a:lnTo>
                    <a:pt x="4414" y="2486"/>
                  </a:lnTo>
                  <a:lnTo>
                    <a:pt x="4401" y="2474"/>
                  </a:lnTo>
                  <a:lnTo>
                    <a:pt x="4387" y="2462"/>
                  </a:lnTo>
                  <a:lnTo>
                    <a:pt x="4381" y="2451"/>
                  </a:lnTo>
                  <a:lnTo>
                    <a:pt x="4381" y="2439"/>
                  </a:lnTo>
                  <a:lnTo>
                    <a:pt x="4387" y="2429"/>
                  </a:lnTo>
                  <a:lnTo>
                    <a:pt x="4393" y="2421"/>
                  </a:lnTo>
                  <a:lnTo>
                    <a:pt x="4401" y="2417"/>
                  </a:lnTo>
                  <a:lnTo>
                    <a:pt x="4409" y="2415"/>
                  </a:lnTo>
                  <a:close/>
                  <a:moveTo>
                    <a:pt x="5485" y="2269"/>
                  </a:moveTo>
                  <a:lnTo>
                    <a:pt x="5489" y="2269"/>
                  </a:lnTo>
                  <a:lnTo>
                    <a:pt x="5497" y="2276"/>
                  </a:lnTo>
                  <a:lnTo>
                    <a:pt x="5506" y="2288"/>
                  </a:lnTo>
                  <a:lnTo>
                    <a:pt x="5516" y="2302"/>
                  </a:lnTo>
                  <a:lnTo>
                    <a:pt x="5528" y="2315"/>
                  </a:lnTo>
                  <a:lnTo>
                    <a:pt x="5538" y="2321"/>
                  </a:lnTo>
                  <a:lnTo>
                    <a:pt x="5544" y="2327"/>
                  </a:lnTo>
                  <a:lnTo>
                    <a:pt x="5546" y="2339"/>
                  </a:lnTo>
                  <a:lnTo>
                    <a:pt x="5544" y="2353"/>
                  </a:lnTo>
                  <a:lnTo>
                    <a:pt x="5538" y="2368"/>
                  </a:lnTo>
                  <a:lnTo>
                    <a:pt x="5530" y="2378"/>
                  </a:lnTo>
                  <a:lnTo>
                    <a:pt x="5520" y="2384"/>
                  </a:lnTo>
                  <a:lnTo>
                    <a:pt x="5504" y="2390"/>
                  </a:lnTo>
                  <a:lnTo>
                    <a:pt x="5489" y="2398"/>
                  </a:lnTo>
                  <a:lnTo>
                    <a:pt x="5475" y="2406"/>
                  </a:lnTo>
                  <a:lnTo>
                    <a:pt x="5463" y="2409"/>
                  </a:lnTo>
                  <a:lnTo>
                    <a:pt x="5461" y="2407"/>
                  </a:lnTo>
                  <a:lnTo>
                    <a:pt x="5461" y="2407"/>
                  </a:lnTo>
                  <a:lnTo>
                    <a:pt x="5455" y="2400"/>
                  </a:lnTo>
                  <a:lnTo>
                    <a:pt x="5446" y="2390"/>
                  </a:lnTo>
                  <a:lnTo>
                    <a:pt x="5432" y="2378"/>
                  </a:lnTo>
                  <a:lnTo>
                    <a:pt x="5420" y="2368"/>
                  </a:lnTo>
                  <a:lnTo>
                    <a:pt x="5412" y="2364"/>
                  </a:lnTo>
                  <a:lnTo>
                    <a:pt x="5412" y="2364"/>
                  </a:lnTo>
                  <a:lnTo>
                    <a:pt x="5410" y="2364"/>
                  </a:lnTo>
                  <a:lnTo>
                    <a:pt x="5407" y="2364"/>
                  </a:lnTo>
                  <a:lnTo>
                    <a:pt x="5407" y="2362"/>
                  </a:lnTo>
                  <a:lnTo>
                    <a:pt x="5405" y="2359"/>
                  </a:lnTo>
                  <a:lnTo>
                    <a:pt x="5407" y="2355"/>
                  </a:lnTo>
                  <a:lnTo>
                    <a:pt x="5407" y="2349"/>
                  </a:lnTo>
                  <a:lnTo>
                    <a:pt x="5410" y="2343"/>
                  </a:lnTo>
                  <a:lnTo>
                    <a:pt x="5418" y="2335"/>
                  </a:lnTo>
                  <a:lnTo>
                    <a:pt x="5430" y="2327"/>
                  </a:lnTo>
                  <a:lnTo>
                    <a:pt x="5442" y="2321"/>
                  </a:lnTo>
                  <a:lnTo>
                    <a:pt x="5452" y="2314"/>
                  </a:lnTo>
                  <a:lnTo>
                    <a:pt x="5455" y="2304"/>
                  </a:lnTo>
                  <a:lnTo>
                    <a:pt x="5457" y="2292"/>
                  </a:lnTo>
                  <a:lnTo>
                    <a:pt x="5465" y="2280"/>
                  </a:lnTo>
                  <a:lnTo>
                    <a:pt x="5475" y="2272"/>
                  </a:lnTo>
                  <a:lnTo>
                    <a:pt x="5485" y="2269"/>
                  </a:lnTo>
                  <a:close/>
                  <a:moveTo>
                    <a:pt x="847" y="2165"/>
                  </a:moveTo>
                  <a:lnTo>
                    <a:pt x="851" y="2165"/>
                  </a:lnTo>
                  <a:lnTo>
                    <a:pt x="855" y="2167"/>
                  </a:lnTo>
                  <a:lnTo>
                    <a:pt x="859" y="2169"/>
                  </a:lnTo>
                  <a:lnTo>
                    <a:pt x="863" y="2173"/>
                  </a:lnTo>
                  <a:lnTo>
                    <a:pt x="866" y="2177"/>
                  </a:lnTo>
                  <a:lnTo>
                    <a:pt x="866" y="2179"/>
                  </a:lnTo>
                  <a:lnTo>
                    <a:pt x="866" y="2180"/>
                  </a:lnTo>
                  <a:lnTo>
                    <a:pt x="864" y="2182"/>
                  </a:lnTo>
                  <a:lnTo>
                    <a:pt x="861" y="2184"/>
                  </a:lnTo>
                  <a:lnTo>
                    <a:pt x="859" y="2184"/>
                  </a:lnTo>
                  <a:lnTo>
                    <a:pt x="859" y="2184"/>
                  </a:lnTo>
                  <a:lnTo>
                    <a:pt x="853" y="2184"/>
                  </a:lnTo>
                  <a:lnTo>
                    <a:pt x="845" y="2184"/>
                  </a:lnTo>
                  <a:lnTo>
                    <a:pt x="835" y="2184"/>
                  </a:lnTo>
                  <a:lnTo>
                    <a:pt x="825" y="2184"/>
                  </a:lnTo>
                  <a:lnTo>
                    <a:pt x="819" y="2184"/>
                  </a:lnTo>
                  <a:lnTo>
                    <a:pt x="816" y="2184"/>
                  </a:lnTo>
                  <a:lnTo>
                    <a:pt x="812" y="2182"/>
                  </a:lnTo>
                  <a:lnTo>
                    <a:pt x="808" y="2182"/>
                  </a:lnTo>
                  <a:lnTo>
                    <a:pt x="808" y="2180"/>
                  </a:lnTo>
                  <a:lnTo>
                    <a:pt x="812" y="2175"/>
                  </a:lnTo>
                  <a:lnTo>
                    <a:pt x="821" y="2171"/>
                  </a:lnTo>
                  <a:lnTo>
                    <a:pt x="833" y="2167"/>
                  </a:lnTo>
                  <a:lnTo>
                    <a:pt x="847" y="2165"/>
                  </a:lnTo>
                  <a:close/>
                  <a:moveTo>
                    <a:pt x="1119" y="2151"/>
                  </a:moveTo>
                  <a:lnTo>
                    <a:pt x="1125" y="2151"/>
                  </a:lnTo>
                  <a:lnTo>
                    <a:pt x="1129" y="2153"/>
                  </a:lnTo>
                  <a:lnTo>
                    <a:pt x="1131" y="2157"/>
                  </a:lnTo>
                  <a:lnTo>
                    <a:pt x="1131" y="2163"/>
                  </a:lnTo>
                  <a:lnTo>
                    <a:pt x="1131" y="2169"/>
                  </a:lnTo>
                  <a:lnTo>
                    <a:pt x="1127" y="2175"/>
                  </a:lnTo>
                  <a:lnTo>
                    <a:pt x="1121" y="2180"/>
                  </a:lnTo>
                  <a:lnTo>
                    <a:pt x="1107" y="2184"/>
                  </a:lnTo>
                  <a:lnTo>
                    <a:pt x="1095" y="2184"/>
                  </a:lnTo>
                  <a:lnTo>
                    <a:pt x="1090" y="2184"/>
                  </a:lnTo>
                  <a:lnTo>
                    <a:pt x="1084" y="2184"/>
                  </a:lnTo>
                  <a:lnTo>
                    <a:pt x="1080" y="2182"/>
                  </a:lnTo>
                  <a:lnTo>
                    <a:pt x="1080" y="2180"/>
                  </a:lnTo>
                  <a:lnTo>
                    <a:pt x="1082" y="2175"/>
                  </a:lnTo>
                  <a:lnTo>
                    <a:pt x="1090" y="2167"/>
                  </a:lnTo>
                  <a:lnTo>
                    <a:pt x="1101" y="2159"/>
                  </a:lnTo>
                  <a:lnTo>
                    <a:pt x="1111" y="2153"/>
                  </a:lnTo>
                  <a:lnTo>
                    <a:pt x="1119" y="2151"/>
                  </a:lnTo>
                  <a:close/>
                  <a:moveTo>
                    <a:pt x="5364" y="2130"/>
                  </a:moveTo>
                  <a:lnTo>
                    <a:pt x="5365" y="2130"/>
                  </a:lnTo>
                  <a:lnTo>
                    <a:pt x="5385" y="2135"/>
                  </a:lnTo>
                  <a:lnTo>
                    <a:pt x="5399" y="2147"/>
                  </a:lnTo>
                  <a:lnTo>
                    <a:pt x="5405" y="2159"/>
                  </a:lnTo>
                  <a:lnTo>
                    <a:pt x="5403" y="2173"/>
                  </a:lnTo>
                  <a:lnTo>
                    <a:pt x="5397" y="2182"/>
                  </a:lnTo>
                  <a:lnTo>
                    <a:pt x="5389" y="2196"/>
                  </a:lnTo>
                  <a:lnTo>
                    <a:pt x="5379" y="2208"/>
                  </a:lnTo>
                  <a:lnTo>
                    <a:pt x="5369" y="2218"/>
                  </a:lnTo>
                  <a:lnTo>
                    <a:pt x="5360" y="2220"/>
                  </a:lnTo>
                  <a:lnTo>
                    <a:pt x="5358" y="2220"/>
                  </a:lnTo>
                  <a:lnTo>
                    <a:pt x="5354" y="2220"/>
                  </a:lnTo>
                  <a:lnTo>
                    <a:pt x="5350" y="2210"/>
                  </a:lnTo>
                  <a:lnTo>
                    <a:pt x="5346" y="2196"/>
                  </a:lnTo>
                  <a:lnTo>
                    <a:pt x="5346" y="2179"/>
                  </a:lnTo>
                  <a:lnTo>
                    <a:pt x="5346" y="2161"/>
                  </a:lnTo>
                  <a:lnTo>
                    <a:pt x="5348" y="2145"/>
                  </a:lnTo>
                  <a:lnTo>
                    <a:pt x="5354" y="2133"/>
                  </a:lnTo>
                  <a:lnTo>
                    <a:pt x="5364" y="2130"/>
                  </a:lnTo>
                  <a:close/>
                  <a:moveTo>
                    <a:pt x="747" y="2022"/>
                  </a:moveTo>
                  <a:lnTo>
                    <a:pt x="765" y="2022"/>
                  </a:lnTo>
                  <a:lnTo>
                    <a:pt x="788" y="2024"/>
                  </a:lnTo>
                  <a:lnTo>
                    <a:pt x="814" y="2026"/>
                  </a:lnTo>
                  <a:lnTo>
                    <a:pt x="837" y="2030"/>
                  </a:lnTo>
                  <a:lnTo>
                    <a:pt x="857" y="2034"/>
                  </a:lnTo>
                  <a:lnTo>
                    <a:pt x="866" y="2038"/>
                  </a:lnTo>
                  <a:lnTo>
                    <a:pt x="876" y="2043"/>
                  </a:lnTo>
                  <a:lnTo>
                    <a:pt x="888" y="2051"/>
                  </a:lnTo>
                  <a:lnTo>
                    <a:pt x="902" y="2061"/>
                  </a:lnTo>
                  <a:lnTo>
                    <a:pt x="913" y="2067"/>
                  </a:lnTo>
                  <a:lnTo>
                    <a:pt x="921" y="2071"/>
                  </a:lnTo>
                  <a:lnTo>
                    <a:pt x="927" y="2077"/>
                  </a:lnTo>
                  <a:lnTo>
                    <a:pt x="937" y="2085"/>
                  </a:lnTo>
                  <a:lnTo>
                    <a:pt x="951" y="2094"/>
                  </a:lnTo>
                  <a:lnTo>
                    <a:pt x="966" y="2102"/>
                  </a:lnTo>
                  <a:lnTo>
                    <a:pt x="984" y="2104"/>
                  </a:lnTo>
                  <a:lnTo>
                    <a:pt x="986" y="2104"/>
                  </a:lnTo>
                  <a:lnTo>
                    <a:pt x="988" y="2104"/>
                  </a:lnTo>
                  <a:lnTo>
                    <a:pt x="1003" y="2108"/>
                  </a:lnTo>
                  <a:lnTo>
                    <a:pt x="1015" y="2122"/>
                  </a:lnTo>
                  <a:lnTo>
                    <a:pt x="1025" y="2135"/>
                  </a:lnTo>
                  <a:lnTo>
                    <a:pt x="1029" y="2147"/>
                  </a:lnTo>
                  <a:lnTo>
                    <a:pt x="1031" y="2159"/>
                  </a:lnTo>
                  <a:lnTo>
                    <a:pt x="1031" y="2165"/>
                  </a:lnTo>
                  <a:lnTo>
                    <a:pt x="1025" y="2169"/>
                  </a:lnTo>
                  <a:lnTo>
                    <a:pt x="1025" y="2169"/>
                  </a:lnTo>
                  <a:lnTo>
                    <a:pt x="1021" y="2169"/>
                  </a:lnTo>
                  <a:lnTo>
                    <a:pt x="1013" y="2169"/>
                  </a:lnTo>
                  <a:lnTo>
                    <a:pt x="1005" y="2173"/>
                  </a:lnTo>
                  <a:lnTo>
                    <a:pt x="998" y="2175"/>
                  </a:lnTo>
                  <a:lnTo>
                    <a:pt x="990" y="2179"/>
                  </a:lnTo>
                  <a:lnTo>
                    <a:pt x="982" y="2180"/>
                  </a:lnTo>
                  <a:lnTo>
                    <a:pt x="976" y="2182"/>
                  </a:lnTo>
                  <a:lnTo>
                    <a:pt x="974" y="2182"/>
                  </a:lnTo>
                  <a:lnTo>
                    <a:pt x="972" y="2180"/>
                  </a:lnTo>
                  <a:lnTo>
                    <a:pt x="962" y="2177"/>
                  </a:lnTo>
                  <a:lnTo>
                    <a:pt x="947" y="2171"/>
                  </a:lnTo>
                  <a:lnTo>
                    <a:pt x="931" y="2165"/>
                  </a:lnTo>
                  <a:lnTo>
                    <a:pt x="917" y="2159"/>
                  </a:lnTo>
                  <a:lnTo>
                    <a:pt x="910" y="2151"/>
                  </a:lnTo>
                  <a:lnTo>
                    <a:pt x="908" y="2143"/>
                  </a:lnTo>
                  <a:lnTo>
                    <a:pt x="908" y="2133"/>
                  </a:lnTo>
                  <a:lnTo>
                    <a:pt x="908" y="2122"/>
                  </a:lnTo>
                  <a:lnTo>
                    <a:pt x="904" y="2114"/>
                  </a:lnTo>
                  <a:lnTo>
                    <a:pt x="898" y="2112"/>
                  </a:lnTo>
                  <a:lnTo>
                    <a:pt x="894" y="2112"/>
                  </a:lnTo>
                  <a:lnTo>
                    <a:pt x="884" y="2112"/>
                  </a:lnTo>
                  <a:lnTo>
                    <a:pt x="866" y="2110"/>
                  </a:lnTo>
                  <a:lnTo>
                    <a:pt x="847" y="2102"/>
                  </a:lnTo>
                  <a:lnTo>
                    <a:pt x="833" y="2090"/>
                  </a:lnTo>
                  <a:lnTo>
                    <a:pt x="819" y="2081"/>
                  </a:lnTo>
                  <a:lnTo>
                    <a:pt x="798" y="2073"/>
                  </a:lnTo>
                  <a:lnTo>
                    <a:pt x="774" y="2067"/>
                  </a:lnTo>
                  <a:lnTo>
                    <a:pt x="753" y="2065"/>
                  </a:lnTo>
                  <a:lnTo>
                    <a:pt x="747" y="2065"/>
                  </a:lnTo>
                  <a:lnTo>
                    <a:pt x="741" y="2067"/>
                  </a:lnTo>
                  <a:lnTo>
                    <a:pt x="737" y="2069"/>
                  </a:lnTo>
                  <a:lnTo>
                    <a:pt x="729" y="2069"/>
                  </a:lnTo>
                  <a:lnTo>
                    <a:pt x="722" y="2071"/>
                  </a:lnTo>
                  <a:lnTo>
                    <a:pt x="708" y="2069"/>
                  </a:lnTo>
                  <a:lnTo>
                    <a:pt x="694" y="2067"/>
                  </a:lnTo>
                  <a:lnTo>
                    <a:pt x="686" y="2063"/>
                  </a:lnTo>
                  <a:lnTo>
                    <a:pt x="684" y="2059"/>
                  </a:lnTo>
                  <a:lnTo>
                    <a:pt x="690" y="2051"/>
                  </a:lnTo>
                  <a:lnTo>
                    <a:pt x="700" y="2042"/>
                  </a:lnTo>
                  <a:lnTo>
                    <a:pt x="714" y="2032"/>
                  </a:lnTo>
                  <a:lnTo>
                    <a:pt x="729" y="2024"/>
                  </a:lnTo>
                  <a:lnTo>
                    <a:pt x="747" y="2022"/>
                  </a:lnTo>
                  <a:close/>
                  <a:moveTo>
                    <a:pt x="955" y="2006"/>
                  </a:moveTo>
                  <a:lnTo>
                    <a:pt x="958" y="2008"/>
                  </a:lnTo>
                  <a:lnTo>
                    <a:pt x="966" y="2014"/>
                  </a:lnTo>
                  <a:lnTo>
                    <a:pt x="978" y="2026"/>
                  </a:lnTo>
                  <a:lnTo>
                    <a:pt x="988" y="2036"/>
                  </a:lnTo>
                  <a:lnTo>
                    <a:pt x="998" y="2042"/>
                  </a:lnTo>
                  <a:lnTo>
                    <a:pt x="998" y="2042"/>
                  </a:lnTo>
                  <a:lnTo>
                    <a:pt x="998" y="2042"/>
                  </a:lnTo>
                  <a:lnTo>
                    <a:pt x="1001" y="2042"/>
                  </a:lnTo>
                  <a:lnTo>
                    <a:pt x="1003" y="2045"/>
                  </a:lnTo>
                  <a:lnTo>
                    <a:pt x="1003" y="2049"/>
                  </a:lnTo>
                  <a:lnTo>
                    <a:pt x="1001" y="2055"/>
                  </a:lnTo>
                  <a:lnTo>
                    <a:pt x="1000" y="2059"/>
                  </a:lnTo>
                  <a:lnTo>
                    <a:pt x="994" y="2065"/>
                  </a:lnTo>
                  <a:lnTo>
                    <a:pt x="988" y="2069"/>
                  </a:lnTo>
                  <a:lnTo>
                    <a:pt x="982" y="2071"/>
                  </a:lnTo>
                  <a:lnTo>
                    <a:pt x="976" y="2069"/>
                  </a:lnTo>
                  <a:lnTo>
                    <a:pt x="970" y="2065"/>
                  </a:lnTo>
                  <a:lnTo>
                    <a:pt x="964" y="2059"/>
                  </a:lnTo>
                  <a:lnTo>
                    <a:pt x="960" y="2055"/>
                  </a:lnTo>
                  <a:lnTo>
                    <a:pt x="956" y="2051"/>
                  </a:lnTo>
                  <a:lnTo>
                    <a:pt x="953" y="2049"/>
                  </a:lnTo>
                  <a:lnTo>
                    <a:pt x="951" y="2049"/>
                  </a:lnTo>
                  <a:lnTo>
                    <a:pt x="949" y="2051"/>
                  </a:lnTo>
                  <a:lnTo>
                    <a:pt x="945" y="2049"/>
                  </a:lnTo>
                  <a:lnTo>
                    <a:pt x="941" y="2045"/>
                  </a:lnTo>
                  <a:lnTo>
                    <a:pt x="939" y="2042"/>
                  </a:lnTo>
                  <a:lnTo>
                    <a:pt x="937" y="2036"/>
                  </a:lnTo>
                  <a:lnTo>
                    <a:pt x="939" y="2030"/>
                  </a:lnTo>
                  <a:lnTo>
                    <a:pt x="941" y="2024"/>
                  </a:lnTo>
                  <a:lnTo>
                    <a:pt x="943" y="2018"/>
                  </a:lnTo>
                  <a:lnTo>
                    <a:pt x="947" y="2012"/>
                  </a:lnTo>
                  <a:lnTo>
                    <a:pt x="951" y="2008"/>
                  </a:lnTo>
                  <a:lnTo>
                    <a:pt x="955" y="2006"/>
                  </a:lnTo>
                  <a:close/>
                  <a:moveTo>
                    <a:pt x="833" y="1963"/>
                  </a:moveTo>
                  <a:lnTo>
                    <a:pt x="837" y="1965"/>
                  </a:lnTo>
                  <a:lnTo>
                    <a:pt x="841" y="1969"/>
                  </a:lnTo>
                  <a:lnTo>
                    <a:pt x="841" y="1979"/>
                  </a:lnTo>
                  <a:lnTo>
                    <a:pt x="839" y="1989"/>
                  </a:lnTo>
                  <a:lnTo>
                    <a:pt x="835" y="1997"/>
                  </a:lnTo>
                  <a:lnTo>
                    <a:pt x="831" y="2000"/>
                  </a:lnTo>
                  <a:lnTo>
                    <a:pt x="825" y="1998"/>
                  </a:lnTo>
                  <a:lnTo>
                    <a:pt x="821" y="1997"/>
                  </a:lnTo>
                  <a:lnTo>
                    <a:pt x="818" y="1991"/>
                  </a:lnTo>
                  <a:lnTo>
                    <a:pt x="818" y="1985"/>
                  </a:lnTo>
                  <a:lnTo>
                    <a:pt x="818" y="1981"/>
                  </a:lnTo>
                  <a:lnTo>
                    <a:pt x="819" y="1977"/>
                  </a:lnTo>
                  <a:lnTo>
                    <a:pt x="821" y="1971"/>
                  </a:lnTo>
                  <a:lnTo>
                    <a:pt x="825" y="1967"/>
                  </a:lnTo>
                  <a:lnTo>
                    <a:pt x="829" y="1965"/>
                  </a:lnTo>
                  <a:lnTo>
                    <a:pt x="833" y="1963"/>
                  </a:lnTo>
                  <a:close/>
                  <a:moveTo>
                    <a:pt x="5303" y="1959"/>
                  </a:moveTo>
                  <a:lnTo>
                    <a:pt x="5309" y="1963"/>
                  </a:lnTo>
                  <a:lnTo>
                    <a:pt x="5317" y="1973"/>
                  </a:lnTo>
                  <a:lnTo>
                    <a:pt x="5322" y="1989"/>
                  </a:lnTo>
                  <a:lnTo>
                    <a:pt x="5326" y="2004"/>
                  </a:lnTo>
                  <a:lnTo>
                    <a:pt x="5328" y="2018"/>
                  </a:lnTo>
                  <a:lnTo>
                    <a:pt x="5326" y="2028"/>
                  </a:lnTo>
                  <a:lnTo>
                    <a:pt x="5320" y="2034"/>
                  </a:lnTo>
                  <a:lnTo>
                    <a:pt x="5315" y="2038"/>
                  </a:lnTo>
                  <a:lnTo>
                    <a:pt x="5309" y="2040"/>
                  </a:lnTo>
                  <a:lnTo>
                    <a:pt x="5305" y="2038"/>
                  </a:lnTo>
                  <a:lnTo>
                    <a:pt x="5301" y="2034"/>
                  </a:lnTo>
                  <a:lnTo>
                    <a:pt x="5299" y="2030"/>
                  </a:lnTo>
                  <a:lnTo>
                    <a:pt x="5297" y="2018"/>
                  </a:lnTo>
                  <a:lnTo>
                    <a:pt x="5293" y="2004"/>
                  </a:lnTo>
                  <a:lnTo>
                    <a:pt x="5293" y="1987"/>
                  </a:lnTo>
                  <a:lnTo>
                    <a:pt x="5293" y="1973"/>
                  </a:lnTo>
                  <a:lnTo>
                    <a:pt x="5299" y="1961"/>
                  </a:lnTo>
                  <a:lnTo>
                    <a:pt x="5301" y="1959"/>
                  </a:lnTo>
                  <a:lnTo>
                    <a:pt x="5303" y="1959"/>
                  </a:lnTo>
                  <a:close/>
                  <a:moveTo>
                    <a:pt x="898" y="1957"/>
                  </a:moveTo>
                  <a:lnTo>
                    <a:pt x="902" y="1957"/>
                  </a:lnTo>
                  <a:lnTo>
                    <a:pt x="906" y="1959"/>
                  </a:lnTo>
                  <a:lnTo>
                    <a:pt x="911" y="1961"/>
                  </a:lnTo>
                  <a:lnTo>
                    <a:pt x="917" y="1963"/>
                  </a:lnTo>
                  <a:lnTo>
                    <a:pt x="921" y="1967"/>
                  </a:lnTo>
                  <a:lnTo>
                    <a:pt x="925" y="1971"/>
                  </a:lnTo>
                  <a:lnTo>
                    <a:pt x="925" y="1973"/>
                  </a:lnTo>
                  <a:lnTo>
                    <a:pt x="923" y="1977"/>
                  </a:lnTo>
                  <a:lnTo>
                    <a:pt x="919" y="1981"/>
                  </a:lnTo>
                  <a:lnTo>
                    <a:pt x="915" y="1985"/>
                  </a:lnTo>
                  <a:lnTo>
                    <a:pt x="910" y="1987"/>
                  </a:lnTo>
                  <a:lnTo>
                    <a:pt x="906" y="1991"/>
                  </a:lnTo>
                  <a:lnTo>
                    <a:pt x="900" y="1993"/>
                  </a:lnTo>
                  <a:lnTo>
                    <a:pt x="896" y="1993"/>
                  </a:lnTo>
                  <a:lnTo>
                    <a:pt x="892" y="1993"/>
                  </a:lnTo>
                  <a:lnTo>
                    <a:pt x="890" y="1991"/>
                  </a:lnTo>
                  <a:lnTo>
                    <a:pt x="890" y="1987"/>
                  </a:lnTo>
                  <a:lnTo>
                    <a:pt x="890" y="1977"/>
                  </a:lnTo>
                  <a:lnTo>
                    <a:pt x="890" y="1969"/>
                  </a:lnTo>
                  <a:lnTo>
                    <a:pt x="892" y="1963"/>
                  </a:lnTo>
                  <a:lnTo>
                    <a:pt x="894" y="1957"/>
                  </a:lnTo>
                  <a:lnTo>
                    <a:pt x="898" y="1957"/>
                  </a:lnTo>
                  <a:close/>
                  <a:moveTo>
                    <a:pt x="5663" y="1570"/>
                  </a:moveTo>
                  <a:lnTo>
                    <a:pt x="5682" y="1666"/>
                  </a:lnTo>
                  <a:lnTo>
                    <a:pt x="5679" y="1676"/>
                  </a:lnTo>
                  <a:lnTo>
                    <a:pt x="5673" y="1681"/>
                  </a:lnTo>
                  <a:lnTo>
                    <a:pt x="5669" y="1685"/>
                  </a:lnTo>
                  <a:lnTo>
                    <a:pt x="5645" y="1693"/>
                  </a:lnTo>
                  <a:lnTo>
                    <a:pt x="5626" y="1701"/>
                  </a:lnTo>
                  <a:lnTo>
                    <a:pt x="5614" y="1703"/>
                  </a:lnTo>
                  <a:lnTo>
                    <a:pt x="5612" y="1703"/>
                  </a:lnTo>
                  <a:lnTo>
                    <a:pt x="5610" y="1701"/>
                  </a:lnTo>
                  <a:lnTo>
                    <a:pt x="5608" y="1701"/>
                  </a:lnTo>
                  <a:lnTo>
                    <a:pt x="5606" y="1701"/>
                  </a:lnTo>
                  <a:lnTo>
                    <a:pt x="5592" y="1703"/>
                  </a:lnTo>
                  <a:lnTo>
                    <a:pt x="5577" y="1707"/>
                  </a:lnTo>
                  <a:lnTo>
                    <a:pt x="5561" y="1715"/>
                  </a:lnTo>
                  <a:lnTo>
                    <a:pt x="5553" y="1723"/>
                  </a:lnTo>
                  <a:lnTo>
                    <a:pt x="5542" y="1734"/>
                  </a:lnTo>
                  <a:lnTo>
                    <a:pt x="5530" y="1746"/>
                  </a:lnTo>
                  <a:lnTo>
                    <a:pt x="5520" y="1756"/>
                  </a:lnTo>
                  <a:lnTo>
                    <a:pt x="5510" y="1760"/>
                  </a:lnTo>
                  <a:lnTo>
                    <a:pt x="5506" y="1760"/>
                  </a:lnTo>
                  <a:lnTo>
                    <a:pt x="5502" y="1750"/>
                  </a:lnTo>
                  <a:lnTo>
                    <a:pt x="5499" y="1738"/>
                  </a:lnTo>
                  <a:lnTo>
                    <a:pt x="5499" y="1723"/>
                  </a:lnTo>
                  <a:lnTo>
                    <a:pt x="5502" y="1713"/>
                  </a:lnTo>
                  <a:lnTo>
                    <a:pt x="5508" y="1707"/>
                  </a:lnTo>
                  <a:lnTo>
                    <a:pt x="5514" y="1707"/>
                  </a:lnTo>
                  <a:lnTo>
                    <a:pt x="5512" y="1697"/>
                  </a:lnTo>
                  <a:lnTo>
                    <a:pt x="5516" y="1685"/>
                  </a:lnTo>
                  <a:lnTo>
                    <a:pt x="5522" y="1674"/>
                  </a:lnTo>
                  <a:lnTo>
                    <a:pt x="5530" y="1664"/>
                  </a:lnTo>
                  <a:lnTo>
                    <a:pt x="5544" y="1654"/>
                  </a:lnTo>
                  <a:lnTo>
                    <a:pt x="5559" y="1644"/>
                  </a:lnTo>
                  <a:lnTo>
                    <a:pt x="5579" y="1631"/>
                  </a:lnTo>
                  <a:lnTo>
                    <a:pt x="5598" y="1617"/>
                  </a:lnTo>
                  <a:lnTo>
                    <a:pt x="5614" y="1605"/>
                  </a:lnTo>
                  <a:lnTo>
                    <a:pt x="5626" y="1597"/>
                  </a:lnTo>
                  <a:lnTo>
                    <a:pt x="5636" y="1589"/>
                  </a:lnTo>
                  <a:lnTo>
                    <a:pt x="5647" y="1580"/>
                  </a:lnTo>
                  <a:lnTo>
                    <a:pt x="5663" y="1570"/>
                  </a:lnTo>
                  <a:close/>
                  <a:moveTo>
                    <a:pt x="2311" y="940"/>
                  </a:moveTo>
                  <a:lnTo>
                    <a:pt x="2317" y="944"/>
                  </a:lnTo>
                  <a:lnTo>
                    <a:pt x="2322" y="955"/>
                  </a:lnTo>
                  <a:lnTo>
                    <a:pt x="2330" y="971"/>
                  </a:lnTo>
                  <a:lnTo>
                    <a:pt x="2336" y="989"/>
                  </a:lnTo>
                  <a:lnTo>
                    <a:pt x="2342" y="1002"/>
                  </a:lnTo>
                  <a:lnTo>
                    <a:pt x="2344" y="1012"/>
                  </a:lnTo>
                  <a:lnTo>
                    <a:pt x="2342" y="1020"/>
                  </a:lnTo>
                  <a:lnTo>
                    <a:pt x="2338" y="1028"/>
                  </a:lnTo>
                  <a:lnTo>
                    <a:pt x="2332" y="1034"/>
                  </a:lnTo>
                  <a:lnTo>
                    <a:pt x="2324" y="1040"/>
                  </a:lnTo>
                  <a:lnTo>
                    <a:pt x="2315" y="1042"/>
                  </a:lnTo>
                  <a:lnTo>
                    <a:pt x="2309" y="1042"/>
                  </a:lnTo>
                  <a:lnTo>
                    <a:pt x="2303" y="1043"/>
                  </a:lnTo>
                  <a:lnTo>
                    <a:pt x="2293" y="1043"/>
                  </a:lnTo>
                  <a:lnTo>
                    <a:pt x="2277" y="1042"/>
                  </a:lnTo>
                  <a:lnTo>
                    <a:pt x="2266" y="1038"/>
                  </a:lnTo>
                  <a:lnTo>
                    <a:pt x="2260" y="1030"/>
                  </a:lnTo>
                  <a:lnTo>
                    <a:pt x="2260" y="1016"/>
                  </a:lnTo>
                  <a:lnTo>
                    <a:pt x="2262" y="998"/>
                  </a:lnTo>
                  <a:lnTo>
                    <a:pt x="2266" y="985"/>
                  </a:lnTo>
                  <a:lnTo>
                    <a:pt x="2272" y="979"/>
                  </a:lnTo>
                  <a:lnTo>
                    <a:pt x="2273" y="979"/>
                  </a:lnTo>
                  <a:lnTo>
                    <a:pt x="2275" y="979"/>
                  </a:lnTo>
                  <a:lnTo>
                    <a:pt x="2281" y="975"/>
                  </a:lnTo>
                  <a:lnTo>
                    <a:pt x="2289" y="965"/>
                  </a:lnTo>
                  <a:lnTo>
                    <a:pt x="2297" y="953"/>
                  </a:lnTo>
                  <a:lnTo>
                    <a:pt x="2305" y="944"/>
                  </a:lnTo>
                  <a:lnTo>
                    <a:pt x="2311" y="940"/>
                  </a:lnTo>
                  <a:close/>
                  <a:moveTo>
                    <a:pt x="880" y="568"/>
                  </a:moveTo>
                  <a:lnTo>
                    <a:pt x="882" y="570"/>
                  </a:lnTo>
                  <a:lnTo>
                    <a:pt x="892" y="574"/>
                  </a:lnTo>
                  <a:lnTo>
                    <a:pt x="906" y="582"/>
                  </a:lnTo>
                  <a:lnTo>
                    <a:pt x="923" y="589"/>
                  </a:lnTo>
                  <a:lnTo>
                    <a:pt x="941" y="597"/>
                  </a:lnTo>
                  <a:lnTo>
                    <a:pt x="955" y="605"/>
                  </a:lnTo>
                  <a:lnTo>
                    <a:pt x="962" y="611"/>
                  </a:lnTo>
                  <a:lnTo>
                    <a:pt x="962" y="613"/>
                  </a:lnTo>
                  <a:lnTo>
                    <a:pt x="962" y="615"/>
                  </a:lnTo>
                  <a:lnTo>
                    <a:pt x="960" y="615"/>
                  </a:lnTo>
                  <a:lnTo>
                    <a:pt x="953" y="613"/>
                  </a:lnTo>
                  <a:lnTo>
                    <a:pt x="941" y="607"/>
                  </a:lnTo>
                  <a:lnTo>
                    <a:pt x="927" y="599"/>
                  </a:lnTo>
                  <a:lnTo>
                    <a:pt x="923" y="597"/>
                  </a:lnTo>
                  <a:lnTo>
                    <a:pt x="919" y="597"/>
                  </a:lnTo>
                  <a:lnTo>
                    <a:pt x="908" y="601"/>
                  </a:lnTo>
                  <a:lnTo>
                    <a:pt x="896" y="611"/>
                  </a:lnTo>
                  <a:lnTo>
                    <a:pt x="884" y="627"/>
                  </a:lnTo>
                  <a:lnTo>
                    <a:pt x="878" y="633"/>
                  </a:lnTo>
                  <a:lnTo>
                    <a:pt x="874" y="640"/>
                  </a:lnTo>
                  <a:lnTo>
                    <a:pt x="868" y="646"/>
                  </a:lnTo>
                  <a:lnTo>
                    <a:pt x="863" y="650"/>
                  </a:lnTo>
                  <a:lnTo>
                    <a:pt x="859" y="654"/>
                  </a:lnTo>
                  <a:lnTo>
                    <a:pt x="855" y="654"/>
                  </a:lnTo>
                  <a:lnTo>
                    <a:pt x="853" y="654"/>
                  </a:lnTo>
                  <a:lnTo>
                    <a:pt x="843" y="650"/>
                  </a:lnTo>
                  <a:lnTo>
                    <a:pt x="835" y="636"/>
                  </a:lnTo>
                  <a:lnTo>
                    <a:pt x="831" y="621"/>
                  </a:lnTo>
                  <a:lnTo>
                    <a:pt x="831" y="607"/>
                  </a:lnTo>
                  <a:lnTo>
                    <a:pt x="835" y="597"/>
                  </a:lnTo>
                  <a:lnTo>
                    <a:pt x="845" y="589"/>
                  </a:lnTo>
                  <a:lnTo>
                    <a:pt x="857" y="580"/>
                  </a:lnTo>
                  <a:lnTo>
                    <a:pt x="870" y="572"/>
                  </a:lnTo>
                  <a:lnTo>
                    <a:pt x="880" y="568"/>
                  </a:lnTo>
                  <a:close/>
                  <a:moveTo>
                    <a:pt x="2232" y="468"/>
                  </a:moveTo>
                  <a:lnTo>
                    <a:pt x="2234" y="470"/>
                  </a:lnTo>
                  <a:lnTo>
                    <a:pt x="2244" y="476"/>
                  </a:lnTo>
                  <a:lnTo>
                    <a:pt x="2260" y="484"/>
                  </a:lnTo>
                  <a:lnTo>
                    <a:pt x="2277" y="490"/>
                  </a:lnTo>
                  <a:lnTo>
                    <a:pt x="2293" y="496"/>
                  </a:lnTo>
                  <a:lnTo>
                    <a:pt x="2307" y="497"/>
                  </a:lnTo>
                  <a:lnTo>
                    <a:pt x="2319" y="497"/>
                  </a:lnTo>
                  <a:lnTo>
                    <a:pt x="2334" y="497"/>
                  </a:lnTo>
                  <a:lnTo>
                    <a:pt x="2354" y="499"/>
                  </a:lnTo>
                  <a:lnTo>
                    <a:pt x="2371" y="501"/>
                  </a:lnTo>
                  <a:lnTo>
                    <a:pt x="2385" y="505"/>
                  </a:lnTo>
                  <a:lnTo>
                    <a:pt x="2395" y="511"/>
                  </a:lnTo>
                  <a:lnTo>
                    <a:pt x="2397" y="523"/>
                  </a:lnTo>
                  <a:lnTo>
                    <a:pt x="2397" y="539"/>
                  </a:lnTo>
                  <a:lnTo>
                    <a:pt x="2393" y="558"/>
                  </a:lnTo>
                  <a:lnTo>
                    <a:pt x="2387" y="576"/>
                  </a:lnTo>
                  <a:lnTo>
                    <a:pt x="2381" y="589"/>
                  </a:lnTo>
                  <a:lnTo>
                    <a:pt x="2373" y="595"/>
                  </a:lnTo>
                  <a:lnTo>
                    <a:pt x="2364" y="597"/>
                  </a:lnTo>
                  <a:lnTo>
                    <a:pt x="2350" y="603"/>
                  </a:lnTo>
                  <a:lnTo>
                    <a:pt x="2332" y="609"/>
                  </a:lnTo>
                  <a:lnTo>
                    <a:pt x="2317" y="615"/>
                  </a:lnTo>
                  <a:lnTo>
                    <a:pt x="2303" y="619"/>
                  </a:lnTo>
                  <a:lnTo>
                    <a:pt x="2297" y="621"/>
                  </a:lnTo>
                  <a:lnTo>
                    <a:pt x="2279" y="617"/>
                  </a:lnTo>
                  <a:lnTo>
                    <a:pt x="2266" y="609"/>
                  </a:lnTo>
                  <a:lnTo>
                    <a:pt x="2258" y="595"/>
                  </a:lnTo>
                  <a:lnTo>
                    <a:pt x="2250" y="587"/>
                  </a:lnTo>
                  <a:lnTo>
                    <a:pt x="2236" y="580"/>
                  </a:lnTo>
                  <a:lnTo>
                    <a:pt x="2223" y="574"/>
                  </a:lnTo>
                  <a:lnTo>
                    <a:pt x="2213" y="568"/>
                  </a:lnTo>
                  <a:lnTo>
                    <a:pt x="2209" y="562"/>
                  </a:lnTo>
                  <a:lnTo>
                    <a:pt x="2215" y="552"/>
                  </a:lnTo>
                  <a:lnTo>
                    <a:pt x="2217" y="541"/>
                  </a:lnTo>
                  <a:lnTo>
                    <a:pt x="2219" y="531"/>
                  </a:lnTo>
                  <a:lnTo>
                    <a:pt x="2219" y="525"/>
                  </a:lnTo>
                  <a:lnTo>
                    <a:pt x="2217" y="527"/>
                  </a:lnTo>
                  <a:lnTo>
                    <a:pt x="2215" y="527"/>
                  </a:lnTo>
                  <a:lnTo>
                    <a:pt x="2211" y="529"/>
                  </a:lnTo>
                  <a:lnTo>
                    <a:pt x="2209" y="527"/>
                  </a:lnTo>
                  <a:lnTo>
                    <a:pt x="2205" y="527"/>
                  </a:lnTo>
                  <a:lnTo>
                    <a:pt x="2201" y="525"/>
                  </a:lnTo>
                  <a:lnTo>
                    <a:pt x="2199" y="523"/>
                  </a:lnTo>
                  <a:lnTo>
                    <a:pt x="2199" y="521"/>
                  </a:lnTo>
                  <a:lnTo>
                    <a:pt x="2199" y="519"/>
                  </a:lnTo>
                  <a:lnTo>
                    <a:pt x="2203" y="515"/>
                  </a:lnTo>
                  <a:lnTo>
                    <a:pt x="2211" y="509"/>
                  </a:lnTo>
                  <a:lnTo>
                    <a:pt x="2217" y="497"/>
                  </a:lnTo>
                  <a:lnTo>
                    <a:pt x="2223" y="484"/>
                  </a:lnTo>
                  <a:lnTo>
                    <a:pt x="2227" y="474"/>
                  </a:lnTo>
                  <a:lnTo>
                    <a:pt x="2232" y="468"/>
                  </a:lnTo>
                  <a:close/>
                  <a:moveTo>
                    <a:pt x="917" y="171"/>
                  </a:moveTo>
                  <a:lnTo>
                    <a:pt x="919" y="173"/>
                  </a:lnTo>
                  <a:lnTo>
                    <a:pt x="929" y="178"/>
                  </a:lnTo>
                  <a:lnTo>
                    <a:pt x="941" y="188"/>
                  </a:lnTo>
                  <a:lnTo>
                    <a:pt x="956" y="196"/>
                  </a:lnTo>
                  <a:lnTo>
                    <a:pt x="972" y="200"/>
                  </a:lnTo>
                  <a:lnTo>
                    <a:pt x="978" y="200"/>
                  </a:lnTo>
                  <a:lnTo>
                    <a:pt x="986" y="196"/>
                  </a:lnTo>
                  <a:lnTo>
                    <a:pt x="992" y="194"/>
                  </a:lnTo>
                  <a:lnTo>
                    <a:pt x="998" y="194"/>
                  </a:lnTo>
                  <a:lnTo>
                    <a:pt x="1013" y="198"/>
                  </a:lnTo>
                  <a:lnTo>
                    <a:pt x="1029" y="210"/>
                  </a:lnTo>
                  <a:lnTo>
                    <a:pt x="1037" y="216"/>
                  </a:lnTo>
                  <a:lnTo>
                    <a:pt x="1045" y="222"/>
                  </a:lnTo>
                  <a:lnTo>
                    <a:pt x="1050" y="225"/>
                  </a:lnTo>
                  <a:lnTo>
                    <a:pt x="1056" y="227"/>
                  </a:lnTo>
                  <a:lnTo>
                    <a:pt x="1058" y="227"/>
                  </a:lnTo>
                  <a:lnTo>
                    <a:pt x="1062" y="225"/>
                  </a:lnTo>
                  <a:lnTo>
                    <a:pt x="1068" y="225"/>
                  </a:lnTo>
                  <a:lnTo>
                    <a:pt x="1074" y="225"/>
                  </a:lnTo>
                  <a:lnTo>
                    <a:pt x="1095" y="225"/>
                  </a:lnTo>
                  <a:lnTo>
                    <a:pt x="1117" y="227"/>
                  </a:lnTo>
                  <a:lnTo>
                    <a:pt x="1137" y="231"/>
                  </a:lnTo>
                  <a:lnTo>
                    <a:pt x="1146" y="235"/>
                  </a:lnTo>
                  <a:lnTo>
                    <a:pt x="1156" y="243"/>
                  </a:lnTo>
                  <a:lnTo>
                    <a:pt x="1166" y="259"/>
                  </a:lnTo>
                  <a:lnTo>
                    <a:pt x="1178" y="272"/>
                  </a:lnTo>
                  <a:lnTo>
                    <a:pt x="1189" y="278"/>
                  </a:lnTo>
                  <a:lnTo>
                    <a:pt x="1203" y="280"/>
                  </a:lnTo>
                  <a:lnTo>
                    <a:pt x="1221" y="284"/>
                  </a:lnTo>
                  <a:lnTo>
                    <a:pt x="1240" y="288"/>
                  </a:lnTo>
                  <a:lnTo>
                    <a:pt x="1256" y="296"/>
                  </a:lnTo>
                  <a:lnTo>
                    <a:pt x="1264" y="304"/>
                  </a:lnTo>
                  <a:lnTo>
                    <a:pt x="1270" y="315"/>
                  </a:lnTo>
                  <a:lnTo>
                    <a:pt x="1273" y="329"/>
                  </a:lnTo>
                  <a:lnTo>
                    <a:pt x="1277" y="345"/>
                  </a:lnTo>
                  <a:lnTo>
                    <a:pt x="1279" y="359"/>
                  </a:lnTo>
                  <a:lnTo>
                    <a:pt x="1277" y="364"/>
                  </a:lnTo>
                  <a:lnTo>
                    <a:pt x="1273" y="374"/>
                  </a:lnTo>
                  <a:lnTo>
                    <a:pt x="1273" y="388"/>
                  </a:lnTo>
                  <a:lnTo>
                    <a:pt x="1279" y="402"/>
                  </a:lnTo>
                  <a:lnTo>
                    <a:pt x="1289" y="411"/>
                  </a:lnTo>
                  <a:lnTo>
                    <a:pt x="1301" y="417"/>
                  </a:lnTo>
                  <a:lnTo>
                    <a:pt x="1317" y="425"/>
                  </a:lnTo>
                  <a:lnTo>
                    <a:pt x="1334" y="433"/>
                  </a:lnTo>
                  <a:lnTo>
                    <a:pt x="1348" y="443"/>
                  </a:lnTo>
                  <a:lnTo>
                    <a:pt x="1352" y="451"/>
                  </a:lnTo>
                  <a:lnTo>
                    <a:pt x="1354" y="454"/>
                  </a:lnTo>
                  <a:lnTo>
                    <a:pt x="1358" y="458"/>
                  </a:lnTo>
                  <a:lnTo>
                    <a:pt x="1362" y="462"/>
                  </a:lnTo>
                  <a:lnTo>
                    <a:pt x="1367" y="466"/>
                  </a:lnTo>
                  <a:lnTo>
                    <a:pt x="1371" y="470"/>
                  </a:lnTo>
                  <a:lnTo>
                    <a:pt x="1373" y="474"/>
                  </a:lnTo>
                  <a:lnTo>
                    <a:pt x="1373" y="478"/>
                  </a:lnTo>
                  <a:lnTo>
                    <a:pt x="1369" y="488"/>
                  </a:lnTo>
                  <a:lnTo>
                    <a:pt x="1367" y="501"/>
                  </a:lnTo>
                  <a:lnTo>
                    <a:pt x="1364" y="515"/>
                  </a:lnTo>
                  <a:lnTo>
                    <a:pt x="1360" y="529"/>
                  </a:lnTo>
                  <a:lnTo>
                    <a:pt x="1354" y="535"/>
                  </a:lnTo>
                  <a:lnTo>
                    <a:pt x="1350" y="539"/>
                  </a:lnTo>
                  <a:lnTo>
                    <a:pt x="1344" y="542"/>
                  </a:lnTo>
                  <a:lnTo>
                    <a:pt x="1338" y="548"/>
                  </a:lnTo>
                  <a:lnTo>
                    <a:pt x="1332" y="552"/>
                  </a:lnTo>
                  <a:lnTo>
                    <a:pt x="1326" y="554"/>
                  </a:lnTo>
                  <a:lnTo>
                    <a:pt x="1324" y="552"/>
                  </a:lnTo>
                  <a:lnTo>
                    <a:pt x="1320" y="550"/>
                  </a:lnTo>
                  <a:lnTo>
                    <a:pt x="1311" y="544"/>
                  </a:lnTo>
                  <a:lnTo>
                    <a:pt x="1297" y="541"/>
                  </a:lnTo>
                  <a:lnTo>
                    <a:pt x="1283" y="541"/>
                  </a:lnTo>
                  <a:lnTo>
                    <a:pt x="1279" y="541"/>
                  </a:lnTo>
                  <a:lnTo>
                    <a:pt x="1275" y="541"/>
                  </a:lnTo>
                  <a:lnTo>
                    <a:pt x="1273" y="542"/>
                  </a:lnTo>
                  <a:lnTo>
                    <a:pt x="1273" y="546"/>
                  </a:lnTo>
                  <a:lnTo>
                    <a:pt x="1277" y="556"/>
                  </a:lnTo>
                  <a:lnTo>
                    <a:pt x="1279" y="572"/>
                  </a:lnTo>
                  <a:lnTo>
                    <a:pt x="1279" y="591"/>
                  </a:lnTo>
                  <a:lnTo>
                    <a:pt x="1279" y="611"/>
                  </a:lnTo>
                  <a:lnTo>
                    <a:pt x="1275" y="625"/>
                  </a:lnTo>
                  <a:lnTo>
                    <a:pt x="1270" y="634"/>
                  </a:lnTo>
                  <a:lnTo>
                    <a:pt x="1266" y="650"/>
                  </a:lnTo>
                  <a:lnTo>
                    <a:pt x="1258" y="664"/>
                  </a:lnTo>
                  <a:lnTo>
                    <a:pt x="1250" y="674"/>
                  </a:lnTo>
                  <a:lnTo>
                    <a:pt x="1240" y="678"/>
                  </a:lnTo>
                  <a:lnTo>
                    <a:pt x="1234" y="676"/>
                  </a:lnTo>
                  <a:lnTo>
                    <a:pt x="1227" y="672"/>
                  </a:lnTo>
                  <a:lnTo>
                    <a:pt x="1209" y="662"/>
                  </a:lnTo>
                  <a:lnTo>
                    <a:pt x="1187" y="650"/>
                  </a:lnTo>
                  <a:lnTo>
                    <a:pt x="1160" y="636"/>
                  </a:lnTo>
                  <a:lnTo>
                    <a:pt x="1133" y="625"/>
                  </a:lnTo>
                  <a:lnTo>
                    <a:pt x="1105" y="615"/>
                  </a:lnTo>
                  <a:lnTo>
                    <a:pt x="1084" y="607"/>
                  </a:lnTo>
                  <a:lnTo>
                    <a:pt x="1068" y="605"/>
                  </a:lnTo>
                  <a:lnTo>
                    <a:pt x="1068" y="605"/>
                  </a:lnTo>
                  <a:lnTo>
                    <a:pt x="1066" y="605"/>
                  </a:lnTo>
                  <a:lnTo>
                    <a:pt x="1058" y="601"/>
                  </a:lnTo>
                  <a:lnTo>
                    <a:pt x="1058" y="591"/>
                  </a:lnTo>
                  <a:lnTo>
                    <a:pt x="1066" y="578"/>
                  </a:lnTo>
                  <a:lnTo>
                    <a:pt x="1080" y="562"/>
                  </a:lnTo>
                  <a:lnTo>
                    <a:pt x="1101" y="546"/>
                  </a:lnTo>
                  <a:lnTo>
                    <a:pt x="1129" y="531"/>
                  </a:lnTo>
                  <a:lnTo>
                    <a:pt x="1131" y="531"/>
                  </a:lnTo>
                  <a:lnTo>
                    <a:pt x="1131" y="529"/>
                  </a:lnTo>
                  <a:lnTo>
                    <a:pt x="1131" y="521"/>
                  </a:lnTo>
                  <a:lnTo>
                    <a:pt x="1133" y="507"/>
                  </a:lnTo>
                  <a:lnTo>
                    <a:pt x="1137" y="486"/>
                  </a:lnTo>
                  <a:lnTo>
                    <a:pt x="1140" y="452"/>
                  </a:lnTo>
                  <a:lnTo>
                    <a:pt x="1142" y="429"/>
                  </a:lnTo>
                  <a:lnTo>
                    <a:pt x="1144" y="415"/>
                  </a:lnTo>
                  <a:lnTo>
                    <a:pt x="1144" y="407"/>
                  </a:lnTo>
                  <a:lnTo>
                    <a:pt x="1144" y="406"/>
                  </a:lnTo>
                  <a:lnTo>
                    <a:pt x="1144" y="406"/>
                  </a:lnTo>
                  <a:lnTo>
                    <a:pt x="1125" y="392"/>
                  </a:lnTo>
                  <a:lnTo>
                    <a:pt x="1103" y="380"/>
                  </a:lnTo>
                  <a:lnTo>
                    <a:pt x="1084" y="368"/>
                  </a:lnTo>
                  <a:lnTo>
                    <a:pt x="1068" y="360"/>
                  </a:lnTo>
                  <a:lnTo>
                    <a:pt x="1062" y="359"/>
                  </a:lnTo>
                  <a:lnTo>
                    <a:pt x="1056" y="357"/>
                  </a:lnTo>
                  <a:lnTo>
                    <a:pt x="1046" y="359"/>
                  </a:lnTo>
                  <a:lnTo>
                    <a:pt x="1037" y="359"/>
                  </a:lnTo>
                  <a:lnTo>
                    <a:pt x="1029" y="360"/>
                  </a:lnTo>
                  <a:lnTo>
                    <a:pt x="1019" y="362"/>
                  </a:lnTo>
                  <a:lnTo>
                    <a:pt x="1009" y="364"/>
                  </a:lnTo>
                  <a:lnTo>
                    <a:pt x="1001" y="364"/>
                  </a:lnTo>
                  <a:lnTo>
                    <a:pt x="998" y="364"/>
                  </a:lnTo>
                  <a:lnTo>
                    <a:pt x="994" y="364"/>
                  </a:lnTo>
                  <a:lnTo>
                    <a:pt x="988" y="360"/>
                  </a:lnTo>
                  <a:lnTo>
                    <a:pt x="980" y="360"/>
                  </a:lnTo>
                  <a:lnTo>
                    <a:pt x="970" y="359"/>
                  </a:lnTo>
                  <a:lnTo>
                    <a:pt x="962" y="359"/>
                  </a:lnTo>
                  <a:lnTo>
                    <a:pt x="956" y="359"/>
                  </a:lnTo>
                  <a:lnTo>
                    <a:pt x="951" y="359"/>
                  </a:lnTo>
                  <a:lnTo>
                    <a:pt x="947" y="360"/>
                  </a:lnTo>
                  <a:lnTo>
                    <a:pt x="947" y="360"/>
                  </a:lnTo>
                  <a:lnTo>
                    <a:pt x="949" y="362"/>
                  </a:lnTo>
                  <a:lnTo>
                    <a:pt x="956" y="370"/>
                  </a:lnTo>
                  <a:lnTo>
                    <a:pt x="966" y="386"/>
                  </a:lnTo>
                  <a:lnTo>
                    <a:pt x="972" y="404"/>
                  </a:lnTo>
                  <a:lnTo>
                    <a:pt x="972" y="419"/>
                  </a:lnTo>
                  <a:lnTo>
                    <a:pt x="968" y="435"/>
                  </a:lnTo>
                  <a:lnTo>
                    <a:pt x="962" y="456"/>
                  </a:lnTo>
                  <a:lnTo>
                    <a:pt x="953" y="480"/>
                  </a:lnTo>
                  <a:lnTo>
                    <a:pt x="941" y="499"/>
                  </a:lnTo>
                  <a:lnTo>
                    <a:pt x="927" y="509"/>
                  </a:lnTo>
                  <a:lnTo>
                    <a:pt x="913" y="513"/>
                  </a:lnTo>
                  <a:lnTo>
                    <a:pt x="896" y="521"/>
                  </a:lnTo>
                  <a:lnTo>
                    <a:pt x="876" y="527"/>
                  </a:lnTo>
                  <a:lnTo>
                    <a:pt x="855" y="535"/>
                  </a:lnTo>
                  <a:lnTo>
                    <a:pt x="839" y="541"/>
                  </a:lnTo>
                  <a:lnTo>
                    <a:pt x="827" y="546"/>
                  </a:lnTo>
                  <a:lnTo>
                    <a:pt x="823" y="550"/>
                  </a:lnTo>
                  <a:lnTo>
                    <a:pt x="823" y="558"/>
                  </a:lnTo>
                  <a:lnTo>
                    <a:pt x="819" y="568"/>
                  </a:lnTo>
                  <a:lnTo>
                    <a:pt x="812" y="582"/>
                  </a:lnTo>
                  <a:lnTo>
                    <a:pt x="804" y="595"/>
                  </a:lnTo>
                  <a:lnTo>
                    <a:pt x="792" y="605"/>
                  </a:lnTo>
                  <a:lnTo>
                    <a:pt x="780" y="617"/>
                  </a:lnTo>
                  <a:lnTo>
                    <a:pt x="767" y="633"/>
                  </a:lnTo>
                  <a:lnTo>
                    <a:pt x="751" y="650"/>
                  </a:lnTo>
                  <a:lnTo>
                    <a:pt x="735" y="670"/>
                  </a:lnTo>
                  <a:lnTo>
                    <a:pt x="722" y="685"/>
                  </a:lnTo>
                  <a:lnTo>
                    <a:pt x="714" y="697"/>
                  </a:lnTo>
                  <a:lnTo>
                    <a:pt x="704" y="707"/>
                  </a:lnTo>
                  <a:lnTo>
                    <a:pt x="692" y="719"/>
                  </a:lnTo>
                  <a:lnTo>
                    <a:pt x="681" y="732"/>
                  </a:lnTo>
                  <a:lnTo>
                    <a:pt x="669" y="744"/>
                  </a:lnTo>
                  <a:lnTo>
                    <a:pt x="659" y="756"/>
                  </a:lnTo>
                  <a:lnTo>
                    <a:pt x="657" y="764"/>
                  </a:lnTo>
                  <a:lnTo>
                    <a:pt x="657" y="768"/>
                  </a:lnTo>
                  <a:lnTo>
                    <a:pt x="655" y="771"/>
                  </a:lnTo>
                  <a:lnTo>
                    <a:pt x="653" y="775"/>
                  </a:lnTo>
                  <a:lnTo>
                    <a:pt x="653" y="779"/>
                  </a:lnTo>
                  <a:lnTo>
                    <a:pt x="653" y="781"/>
                  </a:lnTo>
                  <a:lnTo>
                    <a:pt x="655" y="785"/>
                  </a:lnTo>
                  <a:lnTo>
                    <a:pt x="659" y="787"/>
                  </a:lnTo>
                  <a:lnTo>
                    <a:pt x="665" y="795"/>
                  </a:lnTo>
                  <a:lnTo>
                    <a:pt x="673" y="811"/>
                  </a:lnTo>
                  <a:lnTo>
                    <a:pt x="679" y="828"/>
                  </a:lnTo>
                  <a:lnTo>
                    <a:pt x="686" y="848"/>
                  </a:lnTo>
                  <a:lnTo>
                    <a:pt x="696" y="863"/>
                  </a:lnTo>
                  <a:lnTo>
                    <a:pt x="706" y="873"/>
                  </a:lnTo>
                  <a:lnTo>
                    <a:pt x="720" y="881"/>
                  </a:lnTo>
                  <a:lnTo>
                    <a:pt x="735" y="891"/>
                  </a:lnTo>
                  <a:lnTo>
                    <a:pt x="751" y="901"/>
                  </a:lnTo>
                  <a:lnTo>
                    <a:pt x="767" y="908"/>
                  </a:lnTo>
                  <a:lnTo>
                    <a:pt x="780" y="916"/>
                  </a:lnTo>
                  <a:lnTo>
                    <a:pt x="790" y="918"/>
                  </a:lnTo>
                  <a:lnTo>
                    <a:pt x="792" y="918"/>
                  </a:lnTo>
                  <a:lnTo>
                    <a:pt x="796" y="916"/>
                  </a:lnTo>
                  <a:lnTo>
                    <a:pt x="800" y="918"/>
                  </a:lnTo>
                  <a:lnTo>
                    <a:pt x="806" y="918"/>
                  </a:lnTo>
                  <a:lnTo>
                    <a:pt x="810" y="920"/>
                  </a:lnTo>
                  <a:lnTo>
                    <a:pt x="814" y="924"/>
                  </a:lnTo>
                  <a:lnTo>
                    <a:pt x="819" y="924"/>
                  </a:lnTo>
                  <a:lnTo>
                    <a:pt x="823" y="926"/>
                  </a:lnTo>
                  <a:lnTo>
                    <a:pt x="825" y="924"/>
                  </a:lnTo>
                  <a:lnTo>
                    <a:pt x="827" y="922"/>
                  </a:lnTo>
                  <a:lnTo>
                    <a:pt x="827" y="922"/>
                  </a:lnTo>
                  <a:lnTo>
                    <a:pt x="829" y="922"/>
                  </a:lnTo>
                  <a:lnTo>
                    <a:pt x="837" y="924"/>
                  </a:lnTo>
                  <a:lnTo>
                    <a:pt x="845" y="934"/>
                  </a:lnTo>
                  <a:lnTo>
                    <a:pt x="855" y="948"/>
                  </a:lnTo>
                  <a:lnTo>
                    <a:pt x="863" y="961"/>
                  </a:lnTo>
                  <a:lnTo>
                    <a:pt x="866" y="977"/>
                  </a:lnTo>
                  <a:lnTo>
                    <a:pt x="870" y="991"/>
                  </a:lnTo>
                  <a:lnTo>
                    <a:pt x="878" y="1004"/>
                  </a:lnTo>
                  <a:lnTo>
                    <a:pt x="888" y="1012"/>
                  </a:lnTo>
                  <a:lnTo>
                    <a:pt x="896" y="1016"/>
                  </a:lnTo>
                  <a:lnTo>
                    <a:pt x="900" y="1016"/>
                  </a:lnTo>
                  <a:lnTo>
                    <a:pt x="902" y="1014"/>
                  </a:lnTo>
                  <a:lnTo>
                    <a:pt x="904" y="1010"/>
                  </a:lnTo>
                  <a:lnTo>
                    <a:pt x="906" y="1004"/>
                  </a:lnTo>
                  <a:lnTo>
                    <a:pt x="910" y="989"/>
                  </a:lnTo>
                  <a:lnTo>
                    <a:pt x="915" y="973"/>
                  </a:lnTo>
                  <a:lnTo>
                    <a:pt x="923" y="957"/>
                  </a:lnTo>
                  <a:lnTo>
                    <a:pt x="929" y="946"/>
                  </a:lnTo>
                  <a:lnTo>
                    <a:pt x="933" y="936"/>
                  </a:lnTo>
                  <a:lnTo>
                    <a:pt x="933" y="932"/>
                  </a:lnTo>
                  <a:lnTo>
                    <a:pt x="933" y="932"/>
                  </a:lnTo>
                  <a:lnTo>
                    <a:pt x="931" y="934"/>
                  </a:lnTo>
                  <a:lnTo>
                    <a:pt x="929" y="932"/>
                  </a:lnTo>
                  <a:lnTo>
                    <a:pt x="927" y="930"/>
                  </a:lnTo>
                  <a:lnTo>
                    <a:pt x="925" y="924"/>
                  </a:lnTo>
                  <a:lnTo>
                    <a:pt x="923" y="920"/>
                  </a:lnTo>
                  <a:lnTo>
                    <a:pt x="923" y="916"/>
                  </a:lnTo>
                  <a:lnTo>
                    <a:pt x="923" y="912"/>
                  </a:lnTo>
                  <a:lnTo>
                    <a:pt x="925" y="908"/>
                  </a:lnTo>
                  <a:lnTo>
                    <a:pt x="929" y="908"/>
                  </a:lnTo>
                  <a:lnTo>
                    <a:pt x="929" y="908"/>
                  </a:lnTo>
                  <a:lnTo>
                    <a:pt x="929" y="908"/>
                  </a:lnTo>
                  <a:lnTo>
                    <a:pt x="939" y="905"/>
                  </a:lnTo>
                  <a:lnTo>
                    <a:pt x="951" y="893"/>
                  </a:lnTo>
                  <a:lnTo>
                    <a:pt x="964" y="877"/>
                  </a:lnTo>
                  <a:lnTo>
                    <a:pt x="974" y="858"/>
                  </a:lnTo>
                  <a:lnTo>
                    <a:pt x="982" y="836"/>
                  </a:lnTo>
                  <a:lnTo>
                    <a:pt x="984" y="816"/>
                  </a:lnTo>
                  <a:lnTo>
                    <a:pt x="984" y="791"/>
                  </a:lnTo>
                  <a:lnTo>
                    <a:pt x="986" y="762"/>
                  </a:lnTo>
                  <a:lnTo>
                    <a:pt x="986" y="730"/>
                  </a:lnTo>
                  <a:lnTo>
                    <a:pt x="988" y="701"/>
                  </a:lnTo>
                  <a:lnTo>
                    <a:pt x="988" y="676"/>
                  </a:lnTo>
                  <a:lnTo>
                    <a:pt x="990" y="658"/>
                  </a:lnTo>
                  <a:lnTo>
                    <a:pt x="992" y="650"/>
                  </a:lnTo>
                  <a:lnTo>
                    <a:pt x="994" y="648"/>
                  </a:lnTo>
                  <a:lnTo>
                    <a:pt x="998" y="648"/>
                  </a:lnTo>
                  <a:lnTo>
                    <a:pt x="1011" y="652"/>
                  </a:lnTo>
                  <a:lnTo>
                    <a:pt x="1029" y="658"/>
                  </a:lnTo>
                  <a:lnTo>
                    <a:pt x="1041" y="668"/>
                  </a:lnTo>
                  <a:lnTo>
                    <a:pt x="1048" y="672"/>
                  </a:lnTo>
                  <a:lnTo>
                    <a:pt x="1060" y="674"/>
                  </a:lnTo>
                  <a:lnTo>
                    <a:pt x="1076" y="676"/>
                  </a:lnTo>
                  <a:lnTo>
                    <a:pt x="1088" y="679"/>
                  </a:lnTo>
                  <a:lnTo>
                    <a:pt x="1097" y="687"/>
                  </a:lnTo>
                  <a:lnTo>
                    <a:pt x="1107" y="693"/>
                  </a:lnTo>
                  <a:lnTo>
                    <a:pt x="1121" y="699"/>
                  </a:lnTo>
                  <a:lnTo>
                    <a:pt x="1137" y="705"/>
                  </a:lnTo>
                  <a:lnTo>
                    <a:pt x="1152" y="711"/>
                  </a:lnTo>
                  <a:lnTo>
                    <a:pt x="1164" y="717"/>
                  </a:lnTo>
                  <a:lnTo>
                    <a:pt x="1170" y="726"/>
                  </a:lnTo>
                  <a:lnTo>
                    <a:pt x="1170" y="742"/>
                  </a:lnTo>
                  <a:lnTo>
                    <a:pt x="1174" y="760"/>
                  </a:lnTo>
                  <a:lnTo>
                    <a:pt x="1180" y="779"/>
                  </a:lnTo>
                  <a:lnTo>
                    <a:pt x="1187" y="795"/>
                  </a:lnTo>
                  <a:lnTo>
                    <a:pt x="1195" y="801"/>
                  </a:lnTo>
                  <a:lnTo>
                    <a:pt x="1199" y="801"/>
                  </a:lnTo>
                  <a:lnTo>
                    <a:pt x="1203" y="801"/>
                  </a:lnTo>
                  <a:lnTo>
                    <a:pt x="1217" y="801"/>
                  </a:lnTo>
                  <a:lnTo>
                    <a:pt x="1228" y="799"/>
                  </a:lnTo>
                  <a:lnTo>
                    <a:pt x="1238" y="795"/>
                  </a:lnTo>
                  <a:lnTo>
                    <a:pt x="1242" y="789"/>
                  </a:lnTo>
                  <a:lnTo>
                    <a:pt x="1244" y="785"/>
                  </a:lnTo>
                  <a:lnTo>
                    <a:pt x="1248" y="781"/>
                  </a:lnTo>
                  <a:lnTo>
                    <a:pt x="1252" y="781"/>
                  </a:lnTo>
                  <a:lnTo>
                    <a:pt x="1256" y="781"/>
                  </a:lnTo>
                  <a:lnTo>
                    <a:pt x="1262" y="785"/>
                  </a:lnTo>
                  <a:lnTo>
                    <a:pt x="1266" y="789"/>
                  </a:lnTo>
                  <a:lnTo>
                    <a:pt x="1272" y="797"/>
                  </a:lnTo>
                  <a:lnTo>
                    <a:pt x="1279" y="811"/>
                  </a:lnTo>
                  <a:lnTo>
                    <a:pt x="1291" y="826"/>
                  </a:lnTo>
                  <a:lnTo>
                    <a:pt x="1305" y="844"/>
                  </a:lnTo>
                  <a:lnTo>
                    <a:pt x="1319" y="860"/>
                  </a:lnTo>
                  <a:lnTo>
                    <a:pt x="1326" y="873"/>
                  </a:lnTo>
                  <a:lnTo>
                    <a:pt x="1330" y="879"/>
                  </a:lnTo>
                  <a:lnTo>
                    <a:pt x="1330" y="891"/>
                  </a:lnTo>
                  <a:lnTo>
                    <a:pt x="1332" y="903"/>
                  </a:lnTo>
                  <a:lnTo>
                    <a:pt x="1338" y="918"/>
                  </a:lnTo>
                  <a:lnTo>
                    <a:pt x="1346" y="930"/>
                  </a:lnTo>
                  <a:lnTo>
                    <a:pt x="1356" y="940"/>
                  </a:lnTo>
                  <a:lnTo>
                    <a:pt x="1364" y="957"/>
                  </a:lnTo>
                  <a:lnTo>
                    <a:pt x="1371" y="975"/>
                  </a:lnTo>
                  <a:lnTo>
                    <a:pt x="1379" y="989"/>
                  </a:lnTo>
                  <a:lnTo>
                    <a:pt x="1385" y="995"/>
                  </a:lnTo>
                  <a:lnTo>
                    <a:pt x="1387" y="995"/>
                  </a:lnTo>
                  <a:lnTo>
                    <a:pt x="1389" y="993"/>
                  </a:lnTo>
                  <a:lnTo>
                    <a:pt x="1399" y="998"/>
                  </a:lnTo>
                  <a:lnTo>
                    <a:pt x="1410" y="1010"/>
                  </a:lnTo>
                  <a:lnTo>
                    <a:pt x="1418" y="1026"/>
                  </a:lnTo>
                  <a:lnTo>
                    <a:pt x="1424" y="1042"/>
                  </a:lnTo>
                  <a:lnTo>
                    <a:pt x="1424" y="1057"/>
                  </a:lnTo>
                  <a:lnTo>
                    <a:pt x="1424" y="1081"/>
                  </a:lnTo>
                  <a:lnTo>
                    <a:pt x="1426" y="1110"/>
                  </a:lnTo>
                  <a:lnTo>
                    <a:pt x="1428" y="1137"/>
                  </a:lnTo>
                  <a:lnTo>
                    <a:pt x="1430" y="1161"/>
                  </a:lnTo>
                  <a:lnTo>
                    <a:pt x="1434" y="1175"/>
                  </a:lnTo>
                  <a:lnTo>
                    <a:pt x="1442" y="1186"/>
                  </a:lnTo>
                  <a:lnTo>
                    <a:pt x="1454" y="1200"/>
                  </a:lnTo>
                  <a:lnTo>
                    <a:pt x="1465" y="1212"/>
                  </a:lnTo>
                  <a:lnTo>
                    <a:pt x="1477" y="1225"/>
                  </a:lnTo>
                  <a:lnTo>
                    <a:pt x="1481" y="1235"/>
                  </a:lnTo>
                  <a:lnTo>
                    <a:pt x="1477" y="1247"/>
                  </a:lnTo>
                  <a:lnTo>
                    <a:pt x="1473" y="1259"/>
                  </a:lnTo>
                  <a:lnTo>
                    <a:pt x="1465" y="1269"/>
                  </a:lnTo>
                  <a:lnTo>
                    <a:pt x="1457" y="1272"/>
                  </a:lnTo>
                  <a:lnTo>
                    <a:pt x="1452" y="1272"/>
                  </a:lnTo>
                  <a:lnTo>
                    <a:pt x="1446" y="1270"/>
                  </a:lnTo>
                  <a:lnTo>
                    <a:pt x="1440" y="1270"/>
                  </a:lnTo>
                  <a:lnTo>
                    <a:pt x="1432" y="1270"/>
                  </a:lnTo>
                  <a:lnTo>
                    <a:pt x="1424" y="1272"/>
                  </a:lnTo>
                  <a:lnTo>
                    <a:pt x="1416" y="1274"/>
                  </a:lnTo>
                  <a:lnTo>
                    <a:pt x="1410" y="1274"/>
                  </a:lnTo>
                  <a:lnTo>
                    <a:pt x="1409" y="1274"/>
                  </a:lnTo>
                  <a:lnTo>
                    <a:pt x="1407" y="1272"/>
                  </a:lnTo>
                  <a:lnTo>
                    <a:pt x="1405" y="1269"/>
                  </a:lnTo>
                  <a:lnTo>
                    <a:pt x="1403" y="1265"/>
                  </a:lnTo>
                  <a:lnTo>
                    <a:pt x="1399" y="1259"/>
                  </a:lnTo>
                  <a:lnTo>
                    <a:pt x="1395" y="1255"/>
                  </a:lnTo>
                  <a:lnTo>
                    <a:pt x="1389" y="1251"/>
                  </a:lnTo>
                  <a:lnTo>
                    <a:pt x="1385" y="1251"/>
                  </a:lnTo>
                  <a:lnTo>
                    <a:pt x="1379" y="1251"/>
                  </a:lnTo>
                  <a:lnTo>
                    <a:pt x="1377" y="1253"/>
                  </a:lnTo>
                  <a:lnTo>
                    <a:pt x="1367" y="1249"/>
                  </a:lnTo>
                  <a:lnTo>
                    <a:pt x="1358" y="1243"/>
                  </a:lnTo>
                  <a:lnTo>
                    <a:pt x="1352" y="1233"/>
                  </a:lnTo>
                  <a:lnTo>
                    <a:pt x="1350" y="1220"/>
                  </a:lnTo>
                  <a:lnTo>
                    <a:pt x="1354" y="1206"/>
                  </a:lnTo>
                  <a:lnTo>
                    <a:pt x="1362" y="1192"/>
                  </a:lnTo>
                  <a:lnTo>
                    <a:pt x="1369" y="1177"/>
                  </a:lnTo>
                  <a:lnTo>
                    <a:pt x="1375" y="1161"/>
                  </a:lnTo>
                  <a:lnTo>
                    <a:pt x="1377" y="1145"/>
                  </a:lnTo>
                  <a:lnTo>
                    <a:pt x="1377" y="1135"/>
                  </a:lnTo>
                  <a:lnTo>
                    <a:pt x="1373" y="1132"/>
                  </a:lnTo>
                  <a:lnTo>
                    <a:pt x="1369" y="1132"/>
                  </a:lnTo>
                  <a:lnTo>
                    <a:pt x="1365" y="1135"/>
                  </a:lnTo>
                  <a:lnTo>
                    <a:pt x="1352" y="1141"/>
                  </a:lnTo>
                  <a:lnTo>
                    <a:pt x="1332" y="1145"/>
                  </a:lnTo>
                  <a:lnTo>
                    <a:pt x="1315" y="1145"/>
                  </a:lnTo>
                  <a:lnTo>
                    <a:pt x="1299" y="1145"/>
                  </a:lnTo>
                  <a:lnTo>
                    <a:pt x="1293" y="1145"/>
                  </a:lnTo>
                  <a:lnTo>
                    <a:pt x="1287" y="1145"/>
                  </a:lnTo>
                  <a:lnTo>
                    <a:pt x="1283" y="1145"/>
                  </a:lnTo>
                  <a:lnTo>
                    <a:pt x="1279" y="1145"/>
                  </a:lnTo>
                  <a:lnTo>
                    <a:pt x="1277" y="1147"/>
                  </a:lnTo>
                  <a:lnTo>
                    <a:pt x="1277" y="1147"/>
                  </a:lnTo>
                  <a:lnTo>
                    <a:pt x="1277" y="1155"/>
                  </a:lnTo>
                  <a:lnTo>
                    <a:pt x="1275" y="1167"/>
                  </a:lnTo>
                  <a:lnTo>
                    <a:pt x="1270" y="1179"/>
                  </a:lnTo>
                  <a:lnTo>
                    <a:pt x="1262" y="1188"/>
                  </a:lnTo>
                  <a:lnTo>
                    <a:pt x="1254" y="1194"/>
                  </a:lnTo>
                  <a:lnTo>
                    <a:pt x="1246" y="1200"/>
                  </a:lnTo>
                  <a:lnTo>
                    <a:pt x="1240" y="1214"/>
                  </a:lnTo>
                  <a:lnTo>
                    <a:pt x="1236" y="1227"/>
                  </a:lnTo>
                  <a:lnTo>
                    <a:pt x="1238" y="1241"/>
                  </a:lnTo>
                  <a:lnTo>
                    <a:pt x="1244" y="1249"/>
                  </a:lnTo>
                  <a:lnTo>
                    <a:pt x="1252" y="1259"/>
                  </a:lnTo>
                  <a:lnTo>
                    <a:pt x="1258" y="1270"/>
                  </a:lnTo>
                  <a:lnTo>
                    <a:pt x="1264" y="1286"/>
                  </a:lnTo>
                  <a:lnTo>
                    <a:pt x="1264" y="1298"/>
                  </a:lnTo>
                  <a:lnTo>
                    <a:pt x="1256" y="1310"/>
                  </a:lnTo>
                  <a:lnTo>
                    <a:pt x="1244" y="1315"/>
                  </a:lnTo>
                  <a:lnTo>
                    <a:pt x="1228" y="1325"/>
                  </a:lnTo>
                  <a:lnTo>
                    <a:pt x="1213" y="1333"/>
                  </a:lnTo>
                  <a:lnTo>
                    <a:pt x="1201" y="1339"/>
                  </a:lnTo>
                  <a:lnTo>
                    <a:pt x="1193" y="1343"/>
                  </a:lnTo>
                  <a:lnTo>
                    <a:pt x="1195" y="1339"/>
                  </a:lnTo>
                  <a:lnTo>
                    <a:pt x="1187" y="1331"/>
                  </a:lnTo>
                  <a:lnTo>
                    <a:pt x="1176" y="1323"/>
                  </a:lnTo>
                  <a:lnTo>
                    <a:pt x="1160" y="1321"/>
                  </a:lnTo>
                  <a:lnTo>
                    <a:pt x="1154" y="1321"/>
                  </a:lnTo>
                  <a:lnTo>
                    <a:pt x="1148" y="1323"/>
                  </a:lnTo>
                  <a:lnTo>
                    <a:pt x="1135" y="1329"/>
                  </a:lnTo>
                  <a:lnTo>
                    <a:pt x="1119" y="1339"/>
                  </a:lnTo>
                  <a:lnTo>
                    <a:pt x="1103" y="1349"/>
                  </a:lnTo>
                  <a:lnTo>
                    <a:pt x="1090" y="1360"/>
                  </a:lnTo>
                  <a:lnTo>
                    <a:pt x="1080" y="1372"/>
                  </a:lnTo>
                  <a:lnTo>
                    <a:pt x="1072" y="1382"/>
                  </a:lnTo>
                  <a:lnTo>
                    <a:pt x="1072" y="1388"/>
                  </a:lnTo>
                  <a:lnTo>
                    <a:pt x="1074" y="1396"/>
                  </a:lnTo>
                  <a:lnTo>
                    <a:pt x="1070" y="1411"/>
                  </a:lnTo>
                  <a:lnTo>
                    <a:pt x="1064" y="1427"/>
                  </a:lnTo>
                  <a:lnTo>
                    <a:pt x="1056" y="1443"/>
                  </a:lnTo>
                  <a:lnTo>
                    <a:pt x="1046" y="1451"/>
                  </a:lnTo>
                  <a:lnTo>
                    <a:pt x="1033" y="1456"/>
                  </a:lnTo>
                  <a:lnTo>
                    <a:pt x="1017" y="1466"/>
                  </a:lnTo>
                  <a:lnTo>
                    <a:pt x="1000" y="1478"/>
                  </a:lnTo>
                  <a:lnTo>
                    <a:pt x="980" y="1490"/>
                  </a:lnTo>
                  <a:lnTo>
                    <a:pt x="966" y="1501"/>
                  </a:lnTo>
                  <a:lnTo>
                    <a:pt x="956" y="1509"/>
                  </a:lnTo>
                  <a:lnTo>
                    <a:pt x="951" y="1523"/>
                  </a:lnTo>
                  <a:lnTo>
                    <a:pt x="949" y="1541"/>
                  </a:lnTo>
                  <a:lnTo>
                    <a:pt x="949" y="1562"/>
                  </a:lnTo>
                  <a:lnTo>
                    <a:pt x="949" y="1584"/>
                  </a:lnTo>
                  <a:lnTo>
                    <a:pt x="947" y="1599"/>
                  </a:lnTo>
                  <a:lnTo>
                    <a:pt x="945" y="1607"/>
                  </a:lnTo>
                  <a:lnTo>
                    <a:pt x="937" y="1609"/>
                  </a:lnTo>
                  <a:lnTo>
                    <a:pt x="925" y="1615"/>
                  </a:lnTo>
                  <a:lnTo>
                    <a:pt x="915" y="1621"/>
                  </a:lnTo>
                  <a:lnTo>
                    <a:pt x="913" y="1627"/>
                  </a:lnTo>
                  <a:lnTo>
                    <a:pt x="911" y="1634"/>
                  </a:lnTo>
                  <a:lnTo>
                    <a:pt x="904" y="1646"/>
                  </a:lnTo>
                  <a:lnTo>
                    <a:pt x="894" y="1662"/>
                  </a:lnTo>
                  <a:lnTo>
                    <a:pt x="882" y="1679"/>
                  </a:lnTo>
                  <a:lnTo>
                    <a:pt x="866" y="1693"/>
                  </a:lnTo>
                  <a:lnTo>
                    <a:pt x="851" y="1703"/>
                  </a:lnTo>
                  <a:lnTo>
                    <a:pt x="837" y="1715"/>
                  </a:lnTo>
                  <a:lnTo>
                    <a:pt x="823" y="1732"/>
                  </a:lnTo>
                  <a:lnTo>
                    <a:pt x="810" y="1754"/>
                  </a:lnTo>
                  <a:lnTo>
                    <a:pt x="800" y="1777"/>
                  </a:lnTo>
                  <a:lnTo>
                    <a:pt x="792" y="1799"/>
                  </a:lnTo>
                  <a:lnTo>
                    <a:pt x="786" y="1815"/>
                  </a:lnTo>
                  <a:lnTo>
                    <a:pt x="786" y="1824"/>
                  </a:lnTo>
                  <a:lnTo>
                    <a:pt x="792" y="1836"/>
                  </a:lnTo>
                  <a:lnTo>
                    <a:pt x="796" y="1854"/>
                  </a:lnTo>
                  <a:lnTo>
                    <a:pt x="802" y="1871"/>
                  </a:lnTo>
                  <a:lnTo>
                    <a:pt x="802" y="1885"/>
                  </a:lnTo>
                  <a:lnTo>
                    <a:pt x="798" y="1897"/>
                  </a:lnTo>
                  <a:lnTo>
                    <a:pt x="796" y="1914"/>
                  </a:lnTo>
                  <a:lnTo>
                    <a:pt x="790" y="1932"/>
                  </a:lnTo>
                  <a:lnTo>
                    <a:pt x="784" y="1946"/>
                  </a:lnTo>
                  <a:lnTo>
                    <a:pt x="774" y="1951"/>
                  </a:lnTo>
                  <a:lnTo>
                    <a:pt x="771" y="1950"/>
                  </a:lnTo>
                  <a:lnTo>
                    <a:pt x="759" y="1940"/>
                  </a:lnTo>
                  <a:lnTo>
                    <a:pt x="747" y="1922"/>
                  </a:lnTo>
                  <a:lnTo>
                    <a:pt x="735" y="1903"/>
                  </a:lnTo>
                  <a:lnTo>
                    <a:pt x="722" y="1881"/>
                  </a:lnTo>
                  <a:lnTo>
                    <a:pt x="712" y="1863"/>
                  </a:lnTo>
                  <a:lnTo>
                    <a:pt x="700" y="1856"/>
                  </a:lnTo>
                  <a:lnTo>
                    <a:pt x="684" y="1850"/>
                  </a:lnTo>
                  <a:lnTo>
                    <a:pt x="665" y="1848"/>
                  </a:lnTo>
                  <a:lnTo>
                    <a:pt x="641" y="1846"/>
                  </a:lnTo>
                  <a:lnTo>
                    <a:pt x="624" y="1844"/>
                  </a:lnTo>
                  <a:lnTo>
                    <a:pt x="616" y="1844"/>
                  </a:lnTo>
                  <a:lnTo>
                    <a:pt x="612" y="1846"/>
                  </a:lnTo>
                  <a:lnTo>
                    <a:pt x="610" y="1846"/>
                  </a:lnTo>
                  <a:lnTo>
                    <a:pt x="608" y="1850"/>
                  </a:lnTo>
                  <a:lnTo>
                    <a:pt x="602" y="1852"/>
                  </a:lnTo>
                  <a:lnTo>
                    <a:pt x="596" y="1854"/>
                  </a:lnTo>
                  <a:lnTo>
                    <a:pt x="589" y="1856"/>
                  </a:lnTo>
                  <a:lnTo>
                    <a:pt x="581" y="1854"/>
                  </a:lnTo>
                  <a:lnTo>
                    <a:pt x="573" y="1852"/>
                  </a:lnTo>
                  <a:lnTo>
                    <a:pt x="563" y="1848"/>
                  </a:lnTo>
                  <a:lnTo>
                    <a:pt x="547" y="1846"/>
                  </a:lnTo>
                  <a:lnTo>
                    <a:pt x="530" y="1846"/>
                  </a:lnTo>
                  <a:lnTo>
                    <a:pt x="506" y="1846"/>
                  </a:lnTo>
                  <a:lnTo>
                    <a:pt x="485" y="1848"/>
                  </a:lnTo>
                  <a:lnTo>
                    <a:pt x="469" y="1850"/>
                  </a:lnTo>
                  <a:lnTo>
                    <a:pt x="457" y="1854"/>
                  </a:lnTo>
                  <a:lnTo>
                    <a:pt x="448" y="1861"/>
                  </a:lnTo>
                  <a:lnTo>
                    <a:pt x="436" y="1877"/>
                  </a:lnTo>
                  <a:lnTo>
                    <a:pt x="420" y="1899"/>
                  </a:lnTo>
                  <a:lnTo>
                    <a:pt x="405" y="1926"/>
                  </a:lnTo>
                  <a:lnTo>
                    <a:pt x="389" y="1955"/>
                  </a:lnTo>
                  <a:lnTo>
                    <a:pt x="375" y="1987"/>
                  </a:lnTo>
                  <a:lnTo>
                    <a:pt x="367" y="2020"/>
                  </a:lnTo>
                  <a:lnTo>
                    <a:pt x="367" y="2043"/>
                  </a:lnTo>
                  <a:lnTo>
                    <a:pt x="373" y="2063"/>
                  </a:lnTo>
                  <a:lnTo>
                    <a:pt x="387" y="2081"/>
                  </a:lnTo>
                  <a:lnTo>
                    <a:pt x="405" y="2096"/>
                  </a:lnTo>
                  <a:lnTo>
                    <a:pt x="424" y="2108"/>
                  </a:lnTo>
                  <a:lnTo>
                    <a:pt x="444" y="2116"/>
                  </a:lnTo>
                  <a:lnTo>
                    <a:pt x="461" y="2122"/>
                  </a:lnTo>
                  <a:lnTo>
                    <a:pt x="475" y="2124"/>
                  </a:lnTo>
                  <a:lnTo>
                    <a:pt x="481" y="2124"/>
                  </a:lnTo>
                  <a:lnTo>
                    <a:pt x="483" y="2122"/>
                  </a:lnTo>
                  <a:lnTo>
                    <a:pt x="485" y="2120"/>
                  </a:lnTo>
                  <a:lnTo>
                    <a:pt x="493" y="2108"/>
                  </a:lnTo>
                  <a:lnTo>
                    <a:pt x="502" y="2094"/>
                  </a:lnTo>
                  <a:lnTo>
                    <a:pt x="516" y="2081"/>
                  </a:lnTo>
                  <a:lnTo>
                    <a:pt x="530" y="2071"/>
                  </a:lnTo>
                  <a:lnTo>
                    <a:pt x="540" y="2069"/>
                  </a:lnTo>
                  <a:lnTo>
                    <a:pt x="542" y="2069"/>
                  </a:lnTo>
                  <a:lnTo>
                    <a:pt x="551" y="2071"/>
                  </a:lnTo>
                  <a:lnTo>
                    <a:pt x="565" y="2075"/>
                  </a:lnTo>
                  <a:lnTo>
                    <a:pt x="581" y="2081"/>
                  </a:lnTo>
                  <a:lnTo>
                    <a:pt x="594" y="2088"/>
                  </a:lnTo>
                  <a:lnTo>
                    <a:pt x="604" y="2100"/>
                  </a:lnTo>
                  <a:lnTo>
                    <a:pt x="606" y="2112"/>
                  </a:lnTo>
                  <a:lnTo>
                    <a:pt x="604" y="2128"/>
                  </a:lnTo>
                  <a:lnTo>
                    <a:pt x="604" y="2147"/>
                  </a:lnTo>
                  <a:lnTo>
                    <a:pt x="608" y="2169"/>
                  </a:lnTo>
                  <a:lnTo>
                    <a:pt x="616" y="2188"/>
                  </a:lnTo>
                  <a:lnTo>
                    <a:pt x="624" y="2202"/>
                  </a:lnTo>
                  <a:lnTo>
                    <a:pt x="637" y="2208"/>
                  </a:lnTo>
                  <a:lnTo>
                    <a:pt x="651" y="2214"/>
                  </a:lnTo>
                  <a:lnTo>
                    <a:pt x="665" y="2227"/>
                  </a:lnTo>
                  <a:lnTo>
                    <a:pt x="679" y="2247"/>
                  </a:lnTo>
                  <a:lnTo>
                    <a:pt x="688" y="2269"/>
                  </a:lnTo>
                  <a:lnTo>
                    <a:pt x="694" y="2290"/>
                  </a:lnTo>
                  <a:lnTo>
                    <a:pt x="694" y="2310"/>
                  </a:lnTo>
                  <a:lnTo>
                    <a:pt x="694" y="2327"/>
                  </a:lnTo>
                  <a:lnTo>
                    <a:pt x="698" y="2349"/>
                  </a:lnTo>
                  <a:lnTo>
                    <a:pt x="704" y="2370"/>
                  </a:lnTo>
                  <a:lnTo>
                    <a:pt x="712" y="2388"/>
                  </a:lnTo>
                  <a:lnTo>
                    <a:pt x="720" y="2402"/>
                  </a:lnTo>
                  <a:lnTo>
                    <a:pt x="728" y="2406"/>
                  </a:lnTo>
                  <a:lnTo>
                    <a:pt x="729" y="2406"/>
                  </a:lnTo>
                  <a:lnTo>
                    <a:pt x="741" y="2400"/>
                  </a:lnTo>
                  <a:lnTo>
                    <a:pt x="757" y="2394"/>
                  </a:lnTo>
                  <a:lnTo>
                    <a:pt x="776" y="2388"/>
                  </a:lnTo>
                  <a:lnTo>
                    <a:pt x="792" y="2386"/>
                  </a:lnTo>
                  <a:lnTo>
                    <a:pt x="796" y="2388"/>
                  </a:lnTo>
                  <a:lnTo>
                    <a:pt x="798" y="2388"/>
                  </a:lnTo>
                  <a:lnTo>
                    <a:pt x="810" y="2396"/>
                  </a:lnTo>
                  <a:lnTo>
                    <a:pt x="823" y="2406"/>
                  </a:lnTo>
                  <a:lnTo>
                    <a:pt x="839" y="2411"/>
                  </a:lnTo>
                  <a:lnTo>
                    <a:pt x="845" y="2409"/>
                  </a:lnTo>
                  <a:lnTo>
                    <a:pt x="851" y="2407"/>
                  </a:lnTo>
                  <a:lnTo>
                    <a:pt x="861" y="2396"/>
                  </a:lnTo>
                  <a:lnTo>
                    <a:pt x="872" y="2380"/>
                  </a:lnTo>
                  <a:lnTo>
                    <a:pt x="886" y="2364"/>
                  </a:lnTo>
                  <a:lnTo>
                    <a:pt x="900" y="2347"/>
                  </a:lnTo>
                  <a:lnTo>
                    <a:pt x="911" y="2335"/>
                  </a:lnTo>
                  <a:lnTo>
                    <a:pt x="919" y="2329"/>
                  </a:lnTo>
                  <a:lnTo>
                    <a:pt x="929" y="2325"/>
                  </a:lnTo>
                  <a:lnTo>
                    <a:pt x="941" y="2319"/>
                  </a:lnTo>
                  <a:lnTo>
                    <a:pt x="953" y="2317"/>
                  </a:lnTo>
                  <a:lnTo>
                    <a:pt x="958" y="2317"/>
                  </a:lnTo>
                  <a:lnTo>
                    <a:pt x="962" y="2321"/>
                  </a:lnTo>
                  <a:lnTo>
                    <a:pt x="966" y="2325"/>
                  </a:lnTo>
                  <a:lnTo>
                    <a:pt x="974" y="2329"/>
                  </a:lnTo>
                  <a:lnTo>
                    <a:pt x="982" y="2331"/>
                  </a:lnTo>
                  <a:lnTo>
                    <a:pt x="990" y="2331"/>
                  </a:lnTo>
                  <a:lnTo>
                    <a:pt x="994" y="2331"/>
                  </a:lnTo>
                  <a:lnTo>
                    <a:pt x="998" y="2329"/>
                  </a:lnTo>
                  <a:lnTo>
                    <a:pt x="1001" y="2327"/>
                  </a:lnTo>
                  <a:lnTo>
                    <a:pt x="1001" y="2325"/>
                  </a:lnTo>
                  <a:lnTo>
                    <a:pt x="1003" y="2323"/>
                  </a:lnTo>
                  <a:lnTo>
                    <a:pt x="1005" y="2321"/>
                  </a:lnTo>
                  <a:lnTo>
                    <a:pt x="1009" y="2321"/>
                  </a:lnTo>
                  <a:lnTo>
                    <a:pt x="1015" y="2319"/>
                  </a:lnTo>
                  <a:lnTo>
                    <a:pt x="1033" y="2323"/>
                  </a:lnTo>
                  <a:lnTo>
                    <a:pt x="1052" y="2329"/>
                  </a:lnTo>
                  <a:lnTo>
                    <a:pt x="1068" y="2337"/>
                  </a:lnTo>
                  <a:lnTo>
                    <a:pt x="1078" y="2347"/>
                  </a:lnTo>
                  <a:lnTo>
                    <a:pt x="1090" y="2362"/>
                  </a:lnTo>
                  <a:lnTo>
                    <a:pt x="1101" y="2376"/>
                  </a:lnTo>
                  <a:lnTo>
                    <a:pt x="1111" y="2388"/>
                  </a:lnTo>
                  <a:lnTo>
                    <a:pt x="1117" y="2392"/>
                  </a:lnTo>
                  <a:lnTo>
                    <a:pt x="1119" y="2392"/>
                  </a:lnTo>
                  <a:lnTo>
                    <a:pt x="1121" y="2390"/>
                  </a:lnTo>
                  <a:lnTo>
                    <a:pt x="1125" y="2390"/>
                  </a:lnTo>
                  <a:lnTo>
                    <a:pt x="1129" y="2390"/>
                  </a:lnTo>
                  <a:lnTo>
                    <a:pt x="1146" y="2390"/>
                  </a:lnTo>
                  <a:lnTo>
                    <a:pt x="1166" y="2396"/>
                  </a:lnTo>
                  <a:lnTo>
                    <a:pt x="1183" y="2404"/>
                  </a:lnTo>
                  <a:lnTo>
                    <a:pt x="1197" y="2411"/>
                  </a:lnTo>
                  <a:lnTo>
                    <a:pt x="1215" y="2421"/>
                  </a:lnTo>
                  <a:lnTo>
                    <a:pt x="1236" y="2433"/>
                  </a:lnTo>
                  <a:lnTo>
                    <a:pt x="1256" y="2447"/>
                  </a:lnTo>
                  <a:lnTo>
                    <a:pt x="1273" y="2460"/>
                  </a:lnTo>
                  <a:lnTo>
                    <a:pt x="1287" y="2472"/>
                  </a:lnTo>
                  <a:lnTo>
                    <a:pt x="1295" y="2482"/>
                  </a:lnTo>
                  <a:lnTo>
                    <a:pt x="1303" y="2494"/>
                  </a:lnTo>
                  <a:lnTo>
                    <a:pt x="1315" y="2507"/>
                  </a:lnTo>
                  <a:lnTo>
                    <a:pt x="1334" y="2525"/>
                  </a:lnTo>
                  <a:lnTo>
                    <a:pt x="1354" y="2541"/>
                  </a:lnTo>
                  <a:lnTo>
                    <a:pt x="1375" y="2558"/>
                  </a:lnTo>
                  <a:lnTo>
                    <a:pt x="1397" y="2574"/>
                  </a:lnTo>
                  <a:lnTo>
                    <a:pt x="1416" y="2586"/>
                  </a:lnTo>
                  <a:lnTo>
                    <a:pt x="1434" y="2603"/>
                  </a:lnTo>
                  <a:lnTo>
                    <a:pt x="1450" y="2623"/>
                  </a:lnTo>
                  <a:lnTo>
                    <a:pt x="1459" y="2646"/>
                  </a:lnTo>
                  <a:lnTo>
                    <a:pt x="1467" y="2668"/>
                  </a:lnTo>
                  <a:lnTo>
                    <a:pt x="1473" y="2685"/>
                  </a:lnTo>
                  <a:lnTo>
                    <a:pt x="1479" y="2693"/>
                  </a:lnTo>
                  <a:lnTo>
                    <a:pt x="1489" y="2697"/>
                  </a:lnTo>
                  <a:lnTo>
                    <a:pt x="1506" y="2701"/>
                  </a:lnTo>
                  <a:lnTo>
                    <a:pt x="1526" y="2707"/>
                  </a:lnTo>
                  <a:lnTo>
                    <a:pt x="1544" y="2711"/>
                  </a:lnTo>
                  <a:lnTo>
                    <a:pt x="1559" y="2715"/>
                  </a:lnTo>
                  <a:lnTo>
                    <a:pt x="1571" y="2721"/>
                  </a:lnTo>
                  <a:lnTo>
                    <a:pt x="1585" y="2728"/>
                  </a:lnTo>
                  <a:lnTo>
                    <a:pt x="1600" y="2738"/>
                  </a:lnTo>
                  <a:lnTo>
                    <a:pt x="1616" y="2748"/>
                  </a:lnTo>
                  <a:lnTo>
                    <a:pt x="1628" y="2754"/>
                  </a:lnTo>
                  <a:lnTo>
                    <a:pt x="1637" y="2758"/>
                  </a:lnTo>
                  <a:lnTo>
                    <a:pt x="1649" y="2758"/>
                  </a:lnTo>
                  <a:lnTo>
                    <a:pt x="1667" y="2760"/>
                  </a:lnTo>
                  <a:lnTo>
                    <a:pt x="1686" y="2764"/>
                  </a:lnTo>
                  <a:lnTo>
                    <a:pt x="1706" y="2768"/>
                  </a:lnTo>
                  <a:lnTo>
                    <a:pt x="1722" y="2771"/>
                  </a:lnTo>
                  <a:lnTo>
                    <a:pt x="1733" y="2777"/>
                  </a:lnTo>
                  <a:lnTo>
                    <a:pt x="1749" y="2787"/>
                  </a:lnTo>
                  <a:lnTo>
                    <a:pt x="1763" y="2797"/>
                  </a:lnTo>
                  <a:lnTo>
                    <a:pt x="1776" y="2805"/>
                  </a:lnTo>
                  <a:lnTo>
                    <a:pt x="1786" y="2809"/>
                  </a:lnTo>
                  <a:lnTo>
                    <a:pt x="1788" y="2809"/>
                  </a:lnTo>
                  <a:lnTo>
                    <a:pt x="1790" y="2807"/>
                  </a:lnTo>
                  <a:lnTo>
                    <a:pt x="1792" y="2807"/>
                  </a:lnTo>
                  <a:lnTo>
                    <a:pt x="1794" y="2805"/>
                  </a:lnTo>
                  <a:lnTo>
                    <a:pt x="1802" y="2809"/>
                  </a:lnTo>
                  <a:lnTo>
                    <a:pt x="1814" y="2820"/>
                  </a:lnTo>
                  <a:lnTo>
                    <a:pt x="1825" y="2834"/>
                  </a:lnTo>
                  <a:lnTo>
                    <a:pt x="1837" y="2852"/>
                  </a:lnTo>
                  <a:lnTo>
                    <a:pt x="1845" y="2869"/>
                  </a:lnTo>
                  <a:lnTo>
                    <a:pt x="1845" y="2869"/>
                  </a:lnTo>
                  <a:lnTo>
                    <a:pt x="1845" y="2873"/>
                  </a:lnTo>
                  <a:lnTo>
                    <a:pt x="1845" y="2885"/>
                  </a:lnTo>
                  <a:lnTo>
                    <a:pt x="1845" y="2908"/>
                  </a:lnTo>
                  <a:lnTo>
                    <a:pt x="1845" y="2918"/>
                  </a:lnTo>
                  <a:lnTo>
                    <a:pt x="1845" y="2926"/>
                  </a:lnTo>
                  <a:lnTo>
                    <a:pt x="1845" y="2930"/>
                  </a:lnTo>
                  <a:lnTo>
                    <a:pt x="1845" y="2932"/>
                  </a:lnTo>
                  <a:lnTo>
                    <a:pt x="1845" y="2934"/>
                  </a:lnTo>
                  <a:lnTo>
                    <a:pt x="1845" y="2934"/>
                  </a:lnTo>
                  <a:lnTo>
                    <a:pt x="1845" y="2934"/>
                  </a:lnTo>
                  <a:lnTo>
                    <a:pt x="1839" y="2957"/>
                  </a:lnTo>
                  <a:lnTo>
                    <a:pt x="1835" y="2977"/>
                  </a:lnTo>
                  <a:lnTo>
                    <a:pt x="1833" y="2993"/>
                  </a:lnTo>
                  <a:lnTo>
                    <a:pt x="1829" y="3000"/>
                  </a:lnTo>
                  <a:lnTo>
                    <a:pt x="1823" y="3012"/>
                  </a:lnTo>
                  <a:lnTo>
                    <a:pt x="1814" y="3026"/>
                  </a:lnTo>
                  <a:lnTo>
                    <a:pt x="1804" y="3040"/>
                  </a:lnTo>
                  <a:lnTo>
                    <a:pt x="1794" y="3051"/>
                  </a:lnTo>
                  <a:lnTo>
                    <a:pt x="1786" y="3059"/>
                  </a:lnTo>
                  <a:lnTo>
                    <a:pt x="1780" y="3069"/>
                  </a:lnTo>
                  <a:lnTo>
                    <a:pt x="1773" y="3085"/>
                  </a:lnTo>
                  <a:lnTo>
                    <a:pt x="1767" y="3100"/>
                  </a:lnTo>
                  <a:lnTo>
                    <a:pt x="1761" y="3114"/>
                  </a:lnTo>
                  <a:lnTo>
                    <a:pt x="1757" y="3122"/>
                  </a:lnTo>
                  <a:lnTo>
                    <a:pt x="1755" y="3124"/>
                  </a:lnTo>
                  <a:lnTo>
                    <a:pt x="1751" y="3126"/>
                  </a:lnTo>
                  <a:lnTo>
                    <a:pt x="1745" y="3130"/>
                  </a:lnTo>
                  <a:lnTo>
                    <a:pt x="1741" y="3133"/>
                  </a:lnTo>
                  <a:lnTo>
                    <a:pt x="1737" y="3137"/>
                  </a:lnTo>
                  <a:lnTo>
                    <a:pt x="1733" y="3143"/>
                  </a:lnTo>
                  <a:lnTo>
                    <a:pt x="1731" y="3149"/>
                  </a:lnTo>
                  <a:lnTo>
                    <a:pt x="1729" y="3159"/>
                  </a:lnTo>
                  <a:lnTo>
                    <a:pt x="1724" y="3179"/>
                  </a:lnTo>
                  <a:lnTo>
                    <a:pt x="1716" y="3200"/>
                  </a:lnTo>
                  <a:lnTo>
                    <a:pt x="1710" y="3224"/>
                  </a:lnTo>
                  <a:lnTo>
                    <a:pt x="1706" y="3247"/>
                  </a:lnTo>
                  <a:lnTo>
                    <a:pt x="1704" y="3267"/>
                  </a:lnTo>
                  <a:lnTo>
                    <a:pt x="1700" y="3292"/>
                  </a:lnTo>
                  <a:lnTo>
                    <a:pt x="1694" y="3319"/>
                  </a:lnTo>
                  <a:lnTo>
                    <a:pt x="1688" y="3347"/>
                  </a:lnTo>
                  <a:lnTo>
                    <a:pt x="1682" y="3370"/>
                  </a:lnTo>
                  <a:lnTo>
                    <a:pt x="1679" y="3386"/>
                  </a:lnTo>
                  <a:lnTo>
                    <a:pt x="1673" y="3394"/>
                  </a:lnTo>
                  <a:lnTo>
                    <a:pt x="1663" y="3398"/>
                  </a:lnTo>
                  <a:lnTo>
                    <a:pt x="1647" y="3406"/>
                  </a:lnTo>
                  <a:lnTo>
                    <a:pt x="1630" y="3415"/>
                  </a:lnTo>
                  <a:lnTo>
                    <a:pt x="1610" y="3423"/>
                  </a:lnTo>
                  <a:lnTo>
                    <a:pt x="1596" y="3433"/>
                  </a:lnTo>
                  <a:lnTo>
                    <a:pt x="1587" y="3441"/>
                  </a:lnTo>
                  <a:lnTo>
                    <a:pt x="1581" y="3451"/>
                  </a:lnTo>
                  <a:lnTo>
                    <a:pt x="1571" y="3466"/>
                  </a:lnTo>
                  <a:lnTo>
                    <a:pt x="1563" y="3482"/>
                  </a:lnTo>
                  <a:lnTo>
                    <a:pt x="1555" y="3497"/>
                  </a:lnTo>
                  <a:lnTo>
                    <a:pt x="1553" y="3507"/>
                  </a:lnTo>
                  <a:lnTo>
                    <a:pt x="1551" y="3519"/>
                  </a:lnTo>
                  <a:lnTo>
                    <a:pt x="1546" y="3537"/>
                  </a:lnTo>
                  <a:lnTo>
                    <a:pt x="1540" y="3554"/>
                  </a:lnTo>
                  <a:lnTo>
                    <a:pt x="1532" y="3570"/>
                  </a:lnTo>
                  <a:lnTo>
                    <a:pt x="1520" y="3582"/>
                  </a:lnTo>
                  <a:lnTo>
                    <a:pt x="1512" y="3593"/>
                  </a:lnTo>
                  <a:lnTo>
                    <a:pt x="1504" y="3611"/>
                  </a:lnTo>
                  <a:lnTo>
                    <a:pt x="1495" y="3633"/>
                  </a:lnTo>
                  <a:lnTo>
                    <a:pt x="1487" y="3654"/>
                  </a:lnTo>
                  <a:lnTo>
                    <a:pt x="1481" y="3672"/>
                  </a:lnTo>
                  <a:lnTo>
                    <a:pt x="1475" y="3681"/>
                  </a:lnTo>
                  <a:lnTo>
                    <a:pt x="1469" y="3687"/>
                  </a:lnTo>
                  <a:lnTo>
                    <a:pt x="1461" y="3697"/>
                  </a:lnTo>
                  <a:lnTo>
                    <a:pt x="1454" y="3709"/>
                  </a:lnTo>
                  <a:lnTo>
                    <a:pt x="1448" y="3717"/>
                  </a:lnTo>
                  <a:lnTo>
                    <a:pt x="1442" y="3721"/>
                  </a:lnTo>
                  <a:lnTo>
                    <a:pt x="1434" y="3725"/>
                  </a:lnTo>
                  <a:lnTo>
                    <a:pt x="1420" y="3728"/>
                  </a:lnTo>
                  <a:lnTo>
                    <a:pt x="1405" y="3732"/>
                  </a:lnTo>
                  <a:lnTo>
                    <a:pt x="1395" y="3732"/>
                  </a:lnTo>
                  <a:lnTo>
                    <a:pt x="1383" y="3736"/>
                  </a:lnTo>
                  <a:lnTo>
                    <a:pt x="1371" y="3744"/>
                  </a:lnTo>
                  <a:lnTo>
                    <a:pt x="1364" y="3752"/>
                  </a:lnTo>
                  <a:lnTo>
                    <a:pt x="1365" y="3760"/>
                  </a:lnTo>
                  <a:lnTo>
                    <a:pt x="1367" y="3773"/>
                  </a:lnTo>
                  <a:lnTo>
                    <a:pt x="1365" y="3791"/>
                  </a:lnTo>
                  <a:lnTo>
                    <a:pt x="1362" y="3813"/>
                  </a:lnTo>
                  <a:lnTo>
                    <a:pt x="1358" y="3834"/>
                  </a:lnTo>
                  <a:lnTo>
                    <a:pt x="1350" y="3852"/>
                  </a:lnTo>
                  <a:lnTo>
                    <a:pt x="1342" y="3863"/>
                  </a:lnTo>
                  <a:lnTo>
                    <a:pt x="1330" y="3871"/>
                  </a:lnTo>
                  <a:lnTo>
                    <a:pt x="1313" y="3881"/>
                  </a:lnTo>
                  <a:lnTo>
                    <a:pt x="1293" y="3891"/>
                  </a:lnTo>
                  <a:lnTo>
                    <a:pt x="1275" y="3905"/>
                  </a:lnTo>
                  <a:lnTo>
                    <a:pt x="1260" y="3916"/>
                  </a:lnTo>
                  <a:lnTo>
                    <a:pt x="1254" y="3930"/>
                  </a:lnTo>
                  <a:lnTo>
                    <a:pt x="1248" y="3944"/>
                  </a:lnTo>
                  <a:lnTo>
                    <a:pt x="1234" y="3957"/>
                  </a:lnTo>
                  <a:lnTo>
                    <a:pt x="1219" y="3971"/>
                  </a:lnTo>
                  <a:lnTo>
                    <a:pt x="1205" y="3987"/>
                  </a:lnTo>
                  <a:lnTo>
                    <a:pt x="1195" y="4002"/>
                  </a:lnTo>
                  <a:lnTo>
                    <a:pt x="1193" y="4018"/>
                  </a:lnTo>
                  <a:lnTo>
                    <a:pt x="1195" y="4036"/>
                  </a:lnTo>
                  <a:lnTo>
                    <a:pt x="1195" y="4059"/>
                  </a:lnTo>
                  <a:lnTo>
                    <a:pt x="1195" y="4081"/>
                  </a:lnTo>
                  <a:lnTo>
                    <a:pt x="1193" y="4100"/>
                  </a:lnTo>
                  <a:lnTo>
                    <a:pt x="1195" y="4116"/>
                  </a:lnTo>
                  <a:lnTo>
                    <a:pt x="1197" y="4124"/>
                  </a:lnTo>
                  <a:lnTo>
                    <a:pt x="1203" y="4134"/>
                  </a:lnTo>
                  <a:lnTo>
                    <a:pt x="1205" y="4149"/>
                  </a:lnTo>
                  <a:lnTo>
                    <a:pt x="1205" y="4169"/>
                  </a:lnTo>
                  <a:lnTo>
                    <a:pt x="1205" y="4186"/>
                  </a:lnTo>
                  <a:lnTo>
                    <a:pt x="1203" y="4196"/>
                  </a:lnTo>
                  <a:lnTo>
                    <a:pt x="1197" y="4204"/>
                  </a:lnTo>
                  <a:lnTo>
                    <a:pt x="1185" y="4214"/>
                  </a:lnTo>
                  <a:lnTo>
                    <a:pt x="1174" y="4225"/>
                  </a:lnTo>
                  <a:lnTo>
                    <a:pt x="1162" y="4235"/>
                  </a:lnTo>
                  <a:lnTo>
                    <a:pt x="1152" y="4243"/>
                  </a:lnTo>
                  <a:lnTo>
                    <a:pt x="1148" y="4257"/>
                  </a:lnTo>
                  <a:lnTo>
                    <a:pt x="1148" y="4276"/>
                  </a:lnTo>
                  <a:lnTo>
                    <a:pt x="1150" y="4298"/>
                  </a:lnTo>
                  <a:lnTo>
                    <a:pt x="1152" y="4316"/>
                  </a:lnTo>
                  <a:lnTo>
                    <a:pt x="1158" y="4325"/>
                  </a:lnTo>
                  <a:lnTo>
                    <a:pt x="1164" y="4333"/>
                  </a:lnTo>
                  <a:lnTo>
                    <a:pt x="1170" y="4347"/>
                  </a:lnTo>
                  <a:lnTo>
                    <a:pt x="1176" y="4362"/>
                  </a:lnTo>
                  <a:lnTo>
                    <a:pt x="1182" y="4378"/>
                  </a:lnTo>
                  <a:lnTo>
                    <a:pt x="1185" y="4388"/>
                  </a:lnTo>
                  <a:lnTo>
                    <a:pt x="1193" y="4396"/>
                  </a:lnTo>
                  <a:lnTo>
                    <a:pt x="1199" y="4404"/>
                  </a:lnTo>
                  <a:lnTo>
                    <a:pt x="1203" y="4411"/>
                  </a:lnTo>
                  <a:lnTo>
                    <a:pt x="1201" y="4417"/>
                  </a:lnTo>
                  <a:lnTo>
                    <a:pt x="1193" y="4421"/>
                  </a:lnTo>
                  <a:lnTo>
                    <a:pt x="1176" y="4423"/>
                  </a:lnTo>
                  <a:lnTo>
                    <a:pt x="1154" y="4425"/>
                  </a:lnTo>
                  <a:lnTo>
                    <a:pt x="1131" y="4427"/>
                  </a:lnTo>
                  <a:lnTo>
                    <a:pt x="1121" y="4425"/>
                  </a:lnTo>
                  <a:lnTo>
                    <a:pt x="1113" y="4425"/>
                  </a:lnTo>
                  <a:lnTo>
                    <a:pt x="1107" y="4425"/>
                  </a:lnTo>
                  <a:lnTo>
                    <a:pt x="1103" y="4423"/>
                  </a:lnTo>
                  <a:lnTo>
                    <a:pt x="1095" y="4417"/>
                  </a:lnTo>
                  <a:lnTo>
                    <a:pt x="1084" y="4413"/>
                  </a:lnTo>
                  <a:lnTo>
                    <a:pt x="1074" y="4409"/>
                  </a:lnTo>
                  <a:lnTo>
                    <a:pt x="1064" y="4406"/>
                  </a:lnTo>
                  <a:lnTo>
                    <a:pt x="1060" y="4404"/>
                  </a:lnTo>
                  <a:lnTo>
                    <a:pt x="1060" y="4402"/>
                  </a:lnTo>
                  <a:lnTo>
                    <a:pt x="1058" y="4400"/>
                  </a:lnTo>
                  <a:lnTo>
                    <a:pt x="1056" y="4396"/>
                  </a:lnTo>
                  <a:lnTo>
                    <a:pt x="1054" y="4390"/>
                  </a:lnTo>
                  <a:lnTo>
                    <a:pt x="1050" y="4380"/>
                  </a:lnTo>
                  <a:lnTo>
                    <a:pt x="1045" y="4361"/>
                  </a:lnTo>
                  <a:lnTo>
                    <a:pt x="1041" y="4339"/>
                  </a:lnTo>
                  <a:lnTo>
                    <a:pt x="1035" y="4317"/>
                  </a:lnTo>
                  <a:lnTo>
                    <a:pt x="1027" y="4304"/>
                  </a:lnTo>
                  <a:lnTo>
                    <a:pt x="1017" y="4284"/>
                  </a:lnTo>
                  <a:lnTo>
                    <a:pt x="1007" y="4261"/>
                  </a:lnTo>
                  <a:lnTo>
                    <a:pt x="996" y="4239"/>
                  </a:lnTo>
                  <a:lnTo>
                    <a:pt x="988" y="4218"/>
                  </a:lnTo>
                  <a:lnTo>
                    <a:pt x="984" y="4202"/>
                  </a:lnTo>
                  <a:lnTo>
                    <a:pt x="982" y="4184"/>
                  </a:lnTo>
                  <a:lnTo>
                    <a:pt x="978" y="4163"/>
                  </a:lnTo>
                  <a:lnTo>
                    <a:pt x="976" y="4135"/>
                  </a:lnTo>
                  <a:lnTo>
                    <a:pt x="972" y="4106"/>
                  </a:lnTo>
                  <a:lnTo>
                    <a:pt x="968" y="4081"/>
                  </a:lnTo>
                  <a:lnTo>
                    <a:pt x="966" y="4059"/>
                  </a:lnTo>
                  <a:lnTo>
                    <a:pt x="964" y="4047"/>
                  </a:lnTo>
                  <a:lnTo>
                    <a:pt x="964" y="4036"/>
                  </a:lnTo>
                  <a:lnTo>
                    <a:pt x="964" y="4020"/>
                  </a:lnTo>
                  <a:lnTo>
                    <a:pt x="966" y="4004"/>
                  </a:lnTo>
                  <a:lnTo>
                    <a:pt x="966" y="3993"/>
                  </a:lnTo>
                  <a:lnTo>
                    <a:pt x="962" y="3987"/>
                  </a:lnTo>
                  <a:lnTo>
                    <a:pt x="960" y="3983"/>
                  </a:lnTo>
                  <a:lnTo>
                    <a:pt x="960" y="3975"/>
                  </a:lnTo>
                  <a:lnTo>
                    <a:pt x="966" y="3963"/>
                  </a:lnTo>
                  <a:lnTo>
                    <a:pt x="972" y="3952"/>
                  </a:lnTo>
                  <a:lnTo>
                    <a:pt x="980" y="3942"/>
                  </a:lnTo>
                  <a:lnTo>
                    <a:pt x="988" y="3936"/>
                  </a:lnTo>
                  <a:lnTo>
                    <a:pt x="996" y="3928"/>
                  </a:lnTo>
                  <a:lnTo>
                    <a:pt x="998" y="3914"/>
                  </a:lnTo>
                  <a:lnTo>
                    <a:pt x="1000" y="3899"/>
                  </a:lnTo>
                  <a:lnTo>
                    <a:pt x="998" y="3887"/>
                  </a:lnTo>
                  <a:lnTo>
                    <a:pt x="992" y="3881"/>
                  </a:lnTo>
                  <a:lnTo>
                    <a:pt x="992" y="3883"/>
                  </a:lnTo>
                  <a:lnTo>
                    <a:pt x="990" y="3883"/>
                  </a:lnTo>
                  <a:lnTo>
                    <a:pt x="984" y="3877"/>
                  </a:lnTo>
                  <a:lnTo>
                    <a:pt x="976" y="3863"/>
                  </a:lnTo>
                  <a:lnTo>
                    <a:pt x="970" y="3844"/>
                  </a:lnTo>
                  <a:lnTo>
                    <a:pt x="962" y="3818"/>
                  </a:lnTo>
                  <a:lnTo>
                    <a:pt x="958" y="3791"/>
                  </a:lnTo>
                  <a:lnTo>
                    <a:pt x="956" y="3766"/>
                  </a:lnTo>
                  <a:lnTo>
                    <a:pt x="958" y="3740"/>
                  </a:lnTo>
                  <a:lnTo>
                    <a:pt x="964" y="3711"/>
                  </a:lnTo>
                  <a:lnTo>
                    <a:pt x="974" y="3678"/>
                  </a:lnTo>
                  <a:lnTo>
                    <a:pt x="982" y="3646"/>
                  </a:lnTo>
                  <a:lnTo>
                    <a:pt x="990" y="3617"/>
                  </a:lnTo>
                  <a:lnTo>
                    <a:pt x="996" y="3591"/>
                  </a:lnTo>
                  <a:lnTo>
                    <a:pt x="996" y="3572"/>
                  </a:lnTo>
                  <a:lnTo>
                    <a:pt x="994" y="3554"/>
                  </a:lnTo>
                  <a:lnTo>
                    <a:pt x="994" y="3533"/>
                  </a:lnTo>
                  <a:lnTo>
                    <a:pt x="998" y="3509"/>
                  </a:lnTo>
                  <a:lnTo>
                    <a:pt x="1000" y="3488"/>
                  </a:lnTo>
                  <a:lnTo>
                    <a:pt x="1003" y="3466"/>
                  </a:lnTo>
                  <a:lnTo>
                    <a:pt x="1005" y="3452"/>
                  </a:lnTo>
                  <a:lnTo>
                    <a:pt x="1005" y="3443"/>
                  </a:lnTo>
                  <a:lnTo>
                    <a:pt x="1001" y="3433"/>
                  </a:lnTo>
                  <a:lnTo>
                    <a:pt x="998" y="3421"/>
                  </a:lnTo>
                  <a:lnTo>
                    <a:pt x="994" y="3407"/>
                  </a:lnTo>
                  <a:lnTo>
                    <a:pt x="994" y="3398"/>
                  </a:lnTo>
                  <a:lnTo>
                    <a:pt x="996" y="3384"/>
                  </a:lnTo>
                  <a:lnTo>
                    <a:pt x="998" y="3362"/>
                  </a:lnTo>
                  <a:lnTo>
                    <a:pt x="998" y="3337"/>
                  </a:lnTo>
                  <a:lnTo>
                    <a:pt x="994" y="3312"/>
                  </a:lnTo>
                  <a:lnTo>
                    <a:pt x="986" y="3294"/>
                  </a:lnTo>
                  <a:lnTo>
                    <a:pt x="976" y="3269"/>
                  </a:lnTo>
                  <a:lnTo>
                    <a:pt x="962" y="3241"/>
                  </a:lnTo>
                  <a:lnTo>
                    <a:pt x="947" y="3216"/>
                  </a:lnTo>
                  <a:lnTo>
                    <a:pt x="933" y="3194"/>
                  </a:lnTo>
                  <a:lnTo>
                    <a:pt x="921" y="3179"/>
                  </a:lnTo>
                  <a:lnTo>
                    <a:pt x="911" y="3169"/>
                  </a:lnTo>
                  <a:lnTo>
                    <a:pt x="900" y="3157"/>
                  </a:lnTo>
                  <a:lnTo>
                    <a:pt x="886" y="3143"/>
                  </a:lnTo>
                  <a:lnTo>
                    <a:pt x="872" y="3130"/>
                  </a:lnTo>
                  <a:lnTo>
                    <a:pt x="863" y="3116"/>
                  </a:lnTo>
                  <a:lnTo>
                    <a:pt x="857" y="3106"/>
                  </a:lnTo>
                  <a:lnTo>
                    <a:pt x="855" y="3100"/>
                  </a:lnTo>
                  <a:lnTo>
                    <a:pt x="855" y="3092"/>
                  </a:lnTo>
                  <a:lnTo>
                    <a:pt x="847" y="3079"/>
                  </a:lnTo>
                  <a:lnTo>
                    <a:pt x="837" y="3061"/>
                  </a:lnTo>
                  <a:lnTo>
                    <a:pt x="823" y="3045"/>
                  </a:lnTo>
                  <a:lnTo>
                    <a:pt x="808" y="3034"/>
                  </a:lnTo>
                  <a:lnTo>
                    <a:pt x="798" y="3022"/>
                  </a:lnTo>
                  <a:lnTo>
                    <a:pt x="790" y="3004"/>
                  </a:lnTo>
                  <a:lnTo>
                    <a:pt x="786" y="2983"/>
                  </a:lnTo>
                  <a:lnTo>
                    <a:pt x="782" y="2959"/>
                  </a:lnTo>
                  <a:lnTo>
                    <a:pt x="782" y="2938"/>
                  </a:lnTo>
                  <a:lnTo>
                    <a:pt x="784" y="2924"/>
                  </a:lnTo>
                  <a:lnTo>
                    <a:pt x="788" y="2916"/>
                  </a:lnTo>
                  <a:lnTo>
                    <a:pt x="792" y="2916"/>
                  </a:lnTo>
                  <a:lnTo>
                    <a:pt x="796" y="2912"/>
                  </a:lnTo>
                  <a:lnTo>
                    <a:pt x="798" y="2908"/>
                  </a:lnTo>
                  <a:lnTo>
                    <a:pt x="800" y="2905"/>
                  </a:lnTo>
                  <a:lnTo>
                    <a:pt x="800" y="2899"/>
                  </a:lnTo>
                  <a:lnTo>
                    <a:pt x="798" y="2895"/>
                  </a:lnTo>
                  <a:lnTo>
                    <a:pt x="796" y="2891"/>
                  </a:lnTo>
                  <a:lnTo>
                    <a:pt x="790" y="2887"/>
                  </a:lnTo>
                  <a:lnTo>
                    <a:pt x="780" y="2879"/>
                  </a:lnTo>
                  <a:lnTo>
                    <a:pt x="767" y="2865"/>
                  </a:lnTo>
                  <a:lnTo>
                    <a:pt x="755" y="2848"/>
                  </a:lnTo>
                  <a:lnTo>
                    <a:pt x="743" y="2832"/>
                  </a:lnTo>
                  <a:lnTo>
                    <a:pt x="737" y="2816"/>
                  </a:lnTo>
                  <a:lnTo>
                    <a:pt x="737" y="2803"/>
                  </a:lnTo>
                  <a:lnTo>
                    <a:pt x="739" y="2783"/>
                  </a:lnTo>
                  <a:lnTo>
                    <a:pt x="743" y="2758"/>
                  </a:lnTo>
                  <a:lnTo>
                    <a:pt x="749" y="2732"/>
                  </a:lnTo>
                  <a:lnTo>
                    <a:pt x="757" y="2707"/>
                  </a:lnTo>
                  <a:lnTo>
                    <a:pt x="763" y="2687"/>
                  </a:lnTo>
                  <a:lnTo>
                    <a:pt x="769" y="2678"/>
                  </a:lnTo>
                  <a:lnTo>
                    <a:pt x="774" y="2666"/>
                  </a:lnTo>
                  <a:lnTo>
                    <a:pt x="780" y="2648"/>
                  </a:lnTo>
                  <a:lnTo>
                    <a:pt x="786" y="2627"/>
                  </a:lnTo>
                  <a:lnTo>
                    <a:pt x="790" y="2607"/>
                  </a:lnTo>
                  <a:lnTo>
                    <a:pt x="794" y="2591"/>
                  </a:lnTo>
                  <a:lnTo>
                    <a:pt x="798" y="2584"/>
                  </a:lnTo>
                  <a:lnTo>
                    <a:pt x="800" y="2574"/>
                  </a:lnTo>
                  <a:lnTo>
                    <a:pt x="800" y="2558"/>
                  </a:lnTo>
                  <a:lnTo>
                    <a:pt x="798" y="2539"/>
                  </a:lnTo>
                  <a:lnTo>
                    <a:pt x="794" y="2523"/>
                  </a:lnTo>
                  <a:lnTo>
                    <a:pt x="790" y="2511"/>
                  </a:lnTo>
                  <a:lnTo>
                    <a:pt x="784" y="2497"/>
                  </a:lnTo>
                  <a:lnTo>
                    <a:pt x="778" y="2484"/>
                  </a:lnTo>
                  <a:lnTo>
                    <a:pt x="773" y="2472"/>
                  </a:lnTo>
                  <a:lnTo>
                    <a:pt x="769" y="2468"/>
                  </a:lnTo>
                  <a:lnTo>
                    <a:pt x="767" y="2468"/>
                  </a:lnTo>
                  <a:lnTo>
                    <a:pt x="765" y="2472"/>
                  </a:lnTo>
                  <a:lnTo>
                    <a:pt x="759" y="2474"/>
                  </a:lnTo>
                  <a:lnTo>
                    <a:pt x="753" y="2476"/>
                  </a:lnTo>
                  <a:lnTo>
                    <a:pt x="745" y="2476"/>
                  </a:lnTo>
                  <a:lnTo>
                    <a:pt x="737" y="2476"/>
                  </a:lnTo>
                  <a:lnTo>
                    <a:pt x="729" y="2474"/>
                  </a:lnTo>
                  <a:lnTo>
                    <a:pt x="722" y="2468"/>
                  </a:lnTo>
                  <a:lnTo>
                    <a:pt x="716" y="2462"/>
                  </a:lnTo>
                  <a:lnTo>
                    <a:pt x="702" y="2452"/>
                  </a:lnTo>
                  <a:lnTo>
                    <a:pt x="684" y="2443"/>
                  </a:lnTo>
                  <a:lnTo>
                    <a:pt x="665" y="2431"/>
                  </a:lnTo>
                  <a:lnTo>
                    <a:pt x="645" y="2423"/>
                  </a:lnTo>
                  <a:lnTo>
                    <a:pt x="632" y="2415"/>
                  </a:lnTo>
                  <a:lnTo>
                    <a:pt x="626" y="2411"/>
                  </a:lnTo>
                  <a:lnTo>
                    <a:pt x="624" y="2404"/>
                  </a:lnTo>
                  <a:lnTo>
                    <a:pt x="620" y="2394"/>
                  </a:lnTo>
                  <a:lnTo>
                    <a:pt x="614" y="2384"/>
                  </a:lnTo>
                  <a:lnTo>
                    <a:pt x="606" y="2376"/>
                  </a:lnTo>
                  <a:lnTo>
                    <a:pt x="596" y="2368"/>
                  </a:lnTo>
                  <a:lnTo>
                    <a:pt x="587" y="2357"/>
                  </a:lnTo>
                  <a:lnTo>
                    <a:pt x="575" y="2343"/>
                  </a:lnTo>
                  <a:lnTo>
                    <a:pt x="563" y="2331"/>
                  </a:lnTo>
                  <a:lnTo>
                    <a:pt x="555" y="2325"/>
                  </a:lnTo>
                  <a:lnTo>
                    <a:pt x="544" y="2321"/>
                  </a:lnTo>
                  <a:lnTo>
                    <a:pt x="526" y="2317"/>
                  </a:lnTo>
                  <a:lnTo>
                    <a:pt x="506" y="2314"/>
                  </a:lnTo>
                  <a:lnTo>
                    <a:pt x="491" y="2308"/>
                  </a:lnTo>
                  <a:lnTo>
                    <a:pt x="481" y="2300"/>
                  </a:lnTo>
                  <a:lnTo>
                    <a:pt x="473" y="2292"/>
                  </a:lnTo>
                  <a:lnTo>
                    <a:pt x="459" y="2278"/>
                  </a:lnTo>
                  <a:lnTo>
                    <a:pt x="442" y="2265"/>
                  </a:lnTo>
                  <a:lnTo>
                    <a:pt x="422" y="2251"/>
                  </a:lnTo>
                  <a:lnTo>
                    <a:pt x="401" y="2239"/>
                  </a:lnTo>
                  <a:lnTo>
                    <a:pt x="381" y="2233"/>
                  </a:lnTo>
                  <a:lnTo>
                    <a:pt x="362" y="2227"/>
                  </a:lnTo>
                  <a:lnTo>
                    <a:pt x="336" y="2220"/>
                  </a:lnTo>
                  <a:lnTo>
                    <a:pt x="309" y="2210"/>
                  </a:lnTo>
                  <a:lnTo>
                    <a:pt x="279" y="2198"/>
                  </a:lnTo>
                  <a:lnTo>
                    <a:pt x="252" y="2186"/>
                  </a:lnTo>
                  <a:lnTo>
                    <a:pt x="227" y="2173"/>
                  </a:lnTo>
                  <a:lnTo>
                    <a:pt x="209" y="2161"/>
                  </a:lnTo>
                  <a:lnTo>
                    <a:pt x="199" y="2151"/>
                  </a:lnTo>
                  <a:lnTo>
                    <a:pt x="193" y="2133"/>
                  </a:lnTo>
                  <a:lnTo>
                    <a:pt x="185" y="2106"/>
                  </a:lnTo>
                  <a:lnTo>
                    <a:pt x="180" y="2075"/>
                  </a:lnTo>
                  <a:lnTo>
                    <a:pt x="172" y="2042"/>
                  </a:lnTo>
                  <a:lnTo>
                    <a:pt x="164" y="2016"/>
                  </a:lnTo>
                  <a:lnTo>
                    <a:pt x="158" y="2000"/>
                  </a:lnTo>
                  <a:lnTo>
                    <a:pt x="148" y="1991"/>
                  </a:lnTo>
                  <a:lnTo>
                    <a:pt x="137" y="1977"/>
                  </a:lnTo>
                  <a:lnTo>
                    <a:pt x="125" y="1961"/>
                  </a:lnTo>
                  <a:lnTo>
                    <a:pt x="113" y="1948"/>
                  </a:lnTo>
                  <a:lnTo>
                    <a:pt x="105" y="1934"/>
                  </a:lnTo>
                  <a:lnTo>
                    <a:pt x="103" y="1926"/>
                  </a:lnTo>
                  <a:lnTo>
                    <a:pt x="103" y="1924"/>
                  </a:lnTo>
                  <a:lnTo>
                    <a:pt x="101" y="1922"/>
                  </a:lnTo>
                  <a:lnTo>
                    <a:pt x="99" y="1922"/>
                  </a:lnTo>
                  <a:lnTo>
                    <a:pt x="97" y="1922"/>
                  </a:lnTo>
                  <a:lnTo>
                    <a:pt x="93" y="1924"/>
                  </a:lnTo>
                  <a:lnTo>
                    <a:pt x="92" y="1928"/>
                  </a:lnTo>
                  <a:lnTo>
                    <a:pt x="92" y="1934"/>
                  </a:lnTo>
                  <a:lnTo>
                    <a:pt x="92" y="1938"/>
                  </a:lnTo>
                  <a:lnTo>
                    <a:pt x="95" y="1950"/>
                  </a:lnTo>
                  <a:lnTo>
                    <a:pt x="95" y="1967"/>
                  </a:lnTo>
                  <a:lnTo>
                    <a:pt x="95" y="1983"/>
                  </a:lnTo>
                  <a:lnTo>
                    <a:pt x="92" y="1997"/>
                  </a:lnTo>
                  <a:lnTo>
                    <a:pt x="88" y="2000"/>
                  </a:lnTo>
                  <a:lnTo>
                    <a:pt x="88" y="2000"/>
                  </a:lnTo>
                  <a:lnTo>
                    <a:pt x="78" y="1997"/>
                  </a:lnTo>
                  <a:lnTo>
                    <a:pt x="64" y="1989"/>
                  </a:lnTo>
                  <a:lnTo>
                    <a:pt x="48" y="1981"/>
                  </a:lnTo>
                  <a:lnTo>
                    <a:pt x="35" y="1967"/>
                  </a:lnTo>
                  <a:lnTo>
                    <a:pt x="27" y="1953"/>
                  </a:lnTo>
                  <a:lnTo>
                    <a:pt x="21" y="1942"/>
                  </a:lnTo>
                  <a:lnTo>
                    <a:pt x="11" y="1928"/>
                  </a:lnTo>
                  <a:lnTo>
                    <a:pt x="0" y="1912"/>
                  </a:lnTo>
                  <a:lnTo>
                    <a:pt x="23" y="1742"/>
                  </a:lnTo>
                  <a:lnTo>
                    <a:pt x="58" y="1576"/>
                  </a:lnTo>
                  <a:lnTo>
                    <a:pt x="101" y="1413"/>
                  </a:lnTo>
                  <a:lnTo>
                    <a:pt x="154" y="1253"/>
                  </a:lnTo>
                  <a:lnTo>
                    <a:pt x="215" y="1098"/>
                  </a:lnTo>
                  <a:lnTo>
                    <a:pt x="285" y="948"/>
                  </a:lnTo>
                  <a:lnTo>
                    <a:pt x="364" y="803"/>
                  </a:lnTo>
                  <a:lnTo>
                    <a:pt x="450" y="662"/>
                  </a:lnTo>
                  <a:lnTo>
                    <a:pt x="544" y="527"/>
                  </a:lnTo>
                  <a:lnTo>
                    <a:pt x="645" y="398"/>
                  </a:lnTo>
                  <a:lnTo>
                    <a:pt x="653" y="400"/>
                  </a:lnTo>
                  <a:lnTo>
                    <a:pt x="659" y="402"/>
                  </a:lnTo>
                  <a:lnTo>
                    <a:pt x="665" y="404"/>
                  </a:lnTo>
                  <a:lnTo>
                    <a:pt x="667" y="407"/>
                  </a:lnTo>
                  <a:lnTo>
                    <a:pt x="669" y="409"/>
                  </a:lnTo>
                  <a:lnTo>
                    <a:pt x="671" y="413"/>
                  </a:lnTo>
                  <a:lnTo>
                    <a:pt x="673" y="415"/>
                  </a:lnTo>
                  <a:lnTo>
                    <a:pt x="677" y="415"/>
                  </a:lnTo>
                  <a:lnTo>
                    <a:pt x="681" y="415"/>
                  </a:lnTo>
                  <a:lnTo>
                    <a:pt x="686" y="413"/>
                  </a:lnTo>
                  <a:lnTo>
                    <a:pt x="690" y="409"/>
                  </a:lnTo>
                  <a:lnTo>
                    <a:pt x="696" y="404"/>
                  </a:lnTo>
                  <a:lnTo>
                    <a:pt x="700" y="398"/>
                  </a:lnTo>
                  <a:lnTo>
                    <a:pt x="704" y="388"/>
                  </a:lnTo>
                  <a:lnTo>
                    <a:pt x="706" y="372"/>
                  </a:lnTo>
                  <a:lnTo>
                    <a:pt x="704" y="353"/>
                  </a:lnTo>
                  <a:lnTo>
                    <a:pt x="700" y="335"/>
                  </a:lnTo>
                  <a:lnTo>
                    <a:pt x="739" y="290"/>
                  </a:lnTo>
                  <a:lnTo>
                    <a:pt x="763" y="302"/>
                  </a:lnTo>
                  <a:lnTo>
                    <a:pt x="784" y="314"/>
                  </a:lnTo>
                  <a:lnTo>
                    <a:pt x="800" y="325"/>
                  </a:lnTo>
                  <a:lnTo>
                    <a:pt x="808" y="339"/>
                  </a:lnTo>
                  <a:lnTo>
                    <a:pt x="818" y="353"/>
                  </a:lnTo>
                  <a:lnTo>
                    <a:pt x="829" y="370"/>
                  </a:lnTo>
                  <a:lnTo>
                    <a:pt x="837" y="386"/>
                  </a:lnTo>
                  <a:lnTo>
                    <a:pt x="841" y="398"/>
                  </a:lnTo>
                  <a:lnTo>
                    <a:pt x="839" y="406"/>
                  </a:lnTo>
                  <a:lnTo>
                    <a:pt x="837" y="409"/>
                  </a:lnTo>
                  <a:lnTo>
                    <a:pt x="837" y="413"/>
                  </a:lnTo>
                  <a:lnTo>
                    <a:pt x="839" y="419"/>
                  </a:lnTo>
                  <a:lnTo>
                    <a:pt x="843" y="423"/>
                  </a:lnTo>
                  <a:lnTo>
                    <a:pt x="847" y="427"/>
                  </a:lnTo>
                  <a:lnTo>
                    <a:pt x="851" y="429"/>
                  </a:lnTo>
                  <a:lnTo>
                    <a:pt x="855" y="433"/>
                  </a:lnTo>
                  <a:lnTo>
                    <a:pt x="861" y="433"/>
                  </a:lnTo>
                  <a:lnTo>
                    <a:pt x="864" y="433"/>
                  </a:lnTo>
                  <a:lnTo>
                    <a:pt x="866" y="429"/>
                  </a:lnTo>
                  <a:lnTo>
                    <a:pt x="874" y="419"/>
                  </a:lnTo>
                  <a:lnTo>
                    <a:pt x="878" y="406"/>
                  </a:lnTo>
                  <a:lnTo>
                    <a:pt x="882" y="390"/>
                  </a:lnTo>
                  <a:lnTo>
                    <a:pt x="884" y="378"/>
                  </a:lnTo>
                  <a:lnTo>
                    <a:pt x="880" y="374"/>
                  </a:lnTo>
                  <a:lnTo>
                    <a:pt x="872" y="368"/>
                  </a:lnTo>
                  <a:lnTo>
                    <a:pt x="864" y="353"/>
                  </a:lnTo>
                  <a:lnTo>
                    <a:pt x="855" y="333"/>
                  </a:lnTo>
                  <a:lnTo>
                    <a:pt x="849" y="308"/>
                  </a:lnTo>
                  <a:lnTo>
                    <a:pt x="847" y="280"/>
                  </a:lnTo>
                  <a:lnTo>
                    <a:pt x="849" y="259"/>
                  </a:lnTo>
                  <a:lnTo>
                    <a:pt x="857" y="239"/>
                  </a:lnTo>
                  <a:lnTo>
                    <a:pt x="868" y="218"/>
                  </a:lnTo>
                  <a:lnTo>
                    <a:pt x="882" y="200"/>
                  </a:lnTo>
                  <a:lnTo>
                    <a:pt x="898" y="184"/>
                  </a:lnTo>
                  <a:lnTo>
                    <a:pt x="910" y="175"/>
                  </a:lnTo>
                  <a:lnTo>
                    <a:pt x="917" y="171"/>
                  </a:lnTo>
                  <a:close/>
                  <a:moveTo>
                    <a:pt x="3843" y="30"/>
                  </a:moveTo>
                  <a:lnTo>
                    <a:pt x="3849" y="34"/>
                  </a:lnTo>
                  <a:lnTo>
                    <a:pt x="3857" y="42"/>
                  </a:lnTo>
                  <a:lnTo>
                    <a:pt x="3861" y="55"/>
                  </a:lnTo>
                  <a:lnTo>
                    <a:pt x="3857" y="71"/>
                  </a:lnTo>
                  <a:lnTo>
                    <a:pt x="3847" y="83"/>
                  </a:lnTo>
                  <a:lnTo>
                    <a:pt x="3825" y="96"/>
                  </a:lnTo>
                  <a:lnTo>
                    <a:pt x="3800" y="108"/>
                  </a:lnTo>
                  <a:lnTo>
                    <a:pt x="3774" y="122"/>
                  </a:lnTo>
                  <a:lnTo>
                    <a:pt x="3751" y="133"/>
                  </a:lnTo>
                  <a:lnTo>
                    <a:pt x="3735" y="145"/>
                  </a:lnTo>
                  <a:lnTo>
                    <a:pt x="3722" y="157"/>
                  </a:lnTo>
                  <a:lnTo>
                    <a:pt x="3706" y="169"/>
                  </a:lnTo>
                  <a:lnTo>
                    <a:pt x="3686" y="182"/>
                  </a:lnTo>
                  <a:lnTo>
                    <a:pt x="3667" y="198"/>
                  </a:lnTo>
                  <a:lnTo>
                    <a:pt x="3653" y="212"/>
                  </a:lnTo>
                  <a:lnTo>
                    <a:pt x="3643" y="225"/>
                  </a:lnTo>
                  <a:lnTo>
                    <a:pt x="3641" y="237"/>
                  </a:lnTo>
                  <a:lnTo>
                    <a:pt x="3647" y="253"/>
                  </a:lnTo>
                  <a:lnTo>
                    <a:pt x="3653" y="274"/>
                  </a:lnTo>
                  <a:lnTo>
                    <a:pt x="3659" y="296"/>
                  </a:lnTo>
                  <a:lnTo>
                    <a:pt x="3661" y="315"/>
                  </a:lnTo>
                  <a:lnTo>
                    <a:pt x="3663" y="329"/>
                  </a:lnTo>
                  <a:lnTo>
                    <a:pt x="3661" y="337"/>
                  </a:lnTo>
                  <a:lnTo>
                    <a:pt x="3657" y="337"/>
                  </a:lnTo>
                  <a:lnTo>
                    <a:pt x="3651" y="339"/>
                  </a:lnTo>
                  <a:lnTo>
                    <a:pt x="3645" y="339"/>
                  </a:lnTo>
                  <a:lnTo>
                    <a:pt x="3637" y="341"/>
                  </a:lnTo>
                  <a:lnTo>
                    <a:pt x="3628" y="339"/>
                  </a:lnTo>
                  <a:lnTo>
                    <a:pt x="3618" y="337"/>
                  </a:lnTo>
                  <a:lnTo>
                    <a:pt x="3610" y="333"/>
                  </a:lnTo>
                  <a:lnTo>
                    <a:pt x="3598" y="325"/>
                  </a:lnTo>
                  <a:lnTo>
                    <a:pt x="3587" y="314"/>
                  </a:lnTo>
                  <a:lnTo>
                    <a:pt x="3573" y="300"/>
                  </a:lnTo>
                  <a:lnTo>
                    <a:pt x="3563" y="288"/>
                  </a:lnTo>
                  <a:lnTo>
                    <a:pt x="3557" y="276"/>
                  </a:lnTo>
                  <a:lnTo>
                    <a:pt x="3557" y="269"/>
                  </a:lnTo>
                  <a:lnTo>
                    <a:pt x="3561" y="259"/>
                  </a:lnTo>
                  <a:lnTo>
                    <a:pt x="3567" y="241"/>
                  </a:lnTo>
                  <a:lnTo>
                    <a:pt x="3573" y="218"/>
                  </a:lnTo>
                  <a:lnTo>
                    <a:pt x="3581" y="192"/>
                  </a:lnTo>
                  <a:lnTo>
                    <a:pt x="3587" y="171"/>
                  </a:lnTo>
                  <a:lnTo>
                    <a:pt x="3594" y="151"/>
                  </a:lnTo>
                  <a:lnTo>
                    <a:pt x="3600" y="141"/>
                  </a:lnTo>
                  <a:lnTo>
                    <a:pt x="3614" y="130"/>
                  </a:lnTo>
                  <a:lnTo>
                    <a:pt x="3634" y="116"/>
                  </a:lnTo>
                  <a:lnTo>
                    <a:pt x="3657" y="100"/>
                  </a:lnTo>
                  <a:lnTo>
                    <a:pt x="3682" y="88"/>
                  </a:lnTo>
                  <a:lnTo>
                    <a:pt x="3700" y="81"/>
                  </a:lnTo>
                  <a:lnTo>
                    <a:pt x="3724" y="73"/>
                  </a:lnTo>
                  <a:lnTo>
                    <a:pt x="3749" y="65"/>
                  </a:lnTo>
                  <a:lnTo>
                    <a:pt x="3774" y="59"/>
                  </a:lnTo>
                  <a:lnTo>
                    <a:pt x="3796" y="51"/>
                  </a:lnTo>
                  <a:lnTo>
                    <a:pt x="3814" y="47"/>
                  </a:lnTo>
                  <a:lnTo>
                    <a:pt x="3819" y="45"/>
                  </a:lnTo>
                  <a:lnTo>
                    <a:pt x="3821" y="42"/>
                  </a:lnTo>
                  <a:lnTo>
                    <a:pt x="3823" y="40"/>
                  </a:lnTo>
                  <a:lnTo>
                    <a:pt x="3827" y="36"/>
                  </a:lnTo>
                  <a:lnTo>
                    <a:pt x="3833" y="32"/>
                  </a:lnTo>
                  <a:lnTo>
                    <a:pt x="3837" y="30"/>
                  </a:lnTo>
                  <a:lnTo>
                    <a:pt x="3843" y="30"/>
                  </a:lnTo>
                  <a:close/>
                  <a:moveTo>
                    <a:pt x="4561" y="0"/>
                  </a:moveTo>
                  <a:lnTo>
                    <a:pt x="4565" y="0"/>
                  </a:lnTo>
                  <a:lnTo>
                    <a:pt x="4569" y="2"/>
                  </a:lnTo>
                  <a:lnTo>
                    <a:pt x="4579" y="10"/>
                  </a:lnTo>
                  <a:lnTo>
                    <a:pt x="4596" y="16"/>
                  </a:lnTo>
                  <a:lnTo>
                    <a:pt x="4618" y="24"/>
                  </a:lnTo>
                  <a:lnTo>
                    <a:pt x="4639" y="30"/>
                  </a:lnTo>
                  <a:lnTo>
                    <a:pt x="4657" y="32"/>
                  </a:lnTo>
                  <a:lnTo>
                    <a:pt x="4681" y="32"/>
                  </a:lnTo>
                  <a:lnTo>
                    <a:pt x="4708" y="32"/>
                  </a:lnTo>
                  <a:lnTo>
                    <a:pt x="4778" y="92"/>
                  </a:lnTo>
                  <a:lnTo>
                    <a:pt x="4780" y="100"/>
                  </a:lnTo>
                  <a:lnTo>
                    <a:pt x="4780" y="104"/>
                  </a:lnTo>
                  <a:lnTo>
                    <a:pt x="4780" y="110"/>
                  </a:lnTo>
                  <a:lnTo>
                    <a:pt x="4780" y="112"/>
                  </a:lnTo>
                  <a:lnTo>
                    <a:pt x="4778" y="122"/>
                  </a:lnTo>
                  <a:lnTo>
                    <a:pt x="4784" y="137"/>
                  </a:lnTo>
                  <a:lnTo>
                    <a:pt x="4798" y="153"/>
                  </a:lnTo>
                  <a:lnTo>
                    <a:pt x="4816" y="167"/>
                  </a:lnTo>
                  <a:lnTo>
                    <a:pt x="4837" y="177"/>
                  </a:lnTo>
                  <a:lnTo>
                    <a:pt x="4839" y="177"/>
                  </a:lnTo>
                  <a:lnTo>
                    <a:pt x="4839" y="177"/>
                  </a:lnTo>
                  <a:lnTo>
                    <a:pt x="4839" y="177"/>
                  </a:lnTo>
                  <a:lnTo>
                    <a:pt x="4843" y="177"/>
                  </a:lnTo>
                  <a:lnTo>
                    <a:pt x="4847" y="178"/>
                  </a:lnTo>
                  <a:lnTo>
                    <a:pt x="4853" y="178"/>
                  </a:lnTo>
                  <a:lnTo>
                    <a:pt x="4863" y="180"/>
                  </a:lnTo>
                  <a:lnTo>
                    <a:pt x="4868" y="182"/>
                  </a:lnTo>
                  <a:lnTo>
                    <a:pt x="4874" y="182"/>
                  </a:lnTo>
                  <a:lnTo>
                    <a:pt x="4990" y="302"/>
                  </a:lnTo>
                  <a:lnTo>
                    <a:pt x="5097" y="427"/>
                  </a:lnTo>
                  <a:lnTo>
                    <a:pt x="5199" y="560"/>
                  </a:lnTo>
                  <a:lnTo>
                    <a:pt x="5293" y="697"/>
                  </a:lnTo>
                  <a:lnTo>
                    <a:pt x="5377" y="840"/>
                  </a:lnTo>
                  <a:lnTo>
                    <a:pt x="5455" y="989"/>
                  </a:lnTo>
                  <a:lnTo>
                    <a:pt x="5524" y="1143"/>
                  </a:lnTo>
                  <a:lnTo>
                    <a:pt x="5585" y="1302"/>
                  </a:lnTo>
                  <a:lnTo>
                    <a:pt x="5571" y="1321"/>
                  </a:lnTo>
                  <a:lnTo>
                    <a:pt x="5555" y="1343"/>
                  </a:lnTo>
                  <a:lnTo>
                    <a:pt x="5542" y="1362"/>
                  </a:lnTo>
                  <a:lnTo>
                    <a:pt x="5528" y="1376"/>
                  </a:lnTo>
                  <a:lnTo>
                    <a:pt x="5518" y="1384"/>
                  </a:lnTo>
                  <a:lnTo>
                    <a:pt x="5510" y="1392"/>
                  </a:lnTo>
                  <a:lnTo>
                    <a:pt x="5500" y="1407"/>
                  </a:lnTo>
                  <a:lnTo>
                    <a:pt x="5491" y="1431"/>
                  </a:lnTo>
                  <a:lnTo>
                    <a:pt x="5485" y="1458"/>
                  </a:lnTo>
                  <a:lnTo>
                    <a:pt x="5481" y="1488"/>
                  </a:lnTo>
                  <a:lnTo>
                    <a:pt x="5483" y="1517"/>
                  </a:lnTo>
                  <a:lnTo>
                    <a:pt x="5483" y="1541"/>
                  </a:lnTo>
                  <a:lnTo>
                    <a:pt x="5475" y="1566"/>
                  </a:lnTo>
                  <a:lnTo>
                    <a:pt x="5463" y="1591"/>
                  </a:lnTo>
                  <a:lnTo>
                    <a:pt x="5450" y="1615"/>
                  </a:lnTo>
                  <a:lnTo>
                    <a:pt x="5434" y="1633"/>
                  </a:lnTo>
                  <a:lnTo>
                    <a:pt x="5420" y="1646"/>
                  </a:lnTo>
                  <a:lnTo>
                    <a:pt x="5410" y="1650"/>
                  </a:lnTo>
                  <a:lnTo>
                    <a:pt x="5407" y="1650"/>
                  </a:lnTo>
                  <a:lnTo>
                    <a:pt x="5399" y="1640"/>
                  </a:lnTo>
                  <a:lnTo>
                    <a:pt x="5391" y="1625"/>
                  </a:lnTo>
                  <a:lnTo>
                    <a:pt x="5383" y="1605"/>
                  </a:lnTo>
                  <a:lnTo>
                    <a:pt x="5377" y="1584"/>
                  </a:lnTo>
                  <a:lnTo>
                    <a:pt x="5369" y="1568"/>
                  </a:lnTo>
                  <a:lnTo>
                    <a:pt x="5364" y="1556"/>
                  </a:lnTo>
                  <a:lnTo>
                    <a:pt x="5354" y="1548"/>
                  </a:lnTo>
                  <a:lnTo>
                    <a:pt x="5344" y="1537"/>
                  </a:lnTo>
                  <a:lnTo>
                    <a:pt x="5336" y="1527"/>
                  </a:lnTo>
                  <a:lnTo>
                    <a:pt x="5332" y="1525"/>
                  </a:lnTo>
                  <a:lnTo>
                    <a:pt x="5330" y="1525"/>
                  </a:lnTo>
                  <a:lnTo>
                    <a:pt x="5330" y="1527"/>
                  </a:lnTo>
                  <a:lnTo>
                    <a:pt x="5328" y="1537"/>
                  </a:lnTo>
                  <a:lnTo>
                    <a:pt x="5322" y="1550"/>
                  </a:lnTo>
                  <a:lnTo>
                    <a:pt x="5313" y="1562"/>
                  </a:lnTo>
                  <a:lnTo>
                    <a:pt x="5305" y="1572"/>
                  </a:lnTo>
                  <a:lnTo>
                    <a:pt x="5301" y="1580"/>
                  </a:lnTo>
                  <a:lnTo>
                    <a:pt x="5295" y="1586"/>
                  </a:lnTo>
                  <a:lnTo>
                    <a:pt x="5285" y="1591"/>
                  </a:lnTo>
                  <a:lnTo>
                    <a:pt x="5275" y="1597"/>
                  </a:lnTo>
                  <a:lnTo>
                    <a:pt x="5270" y="1603"/>
                  </a:lnTo>
                  <a:lnTo>
                    <a:pt x="5268" y="1611"/>
                  </a:lnTo>
                  <a:lnTo>
                    <a:pt x="5268" y="1623"/>
                  </a:lnTo>
                  <a:lnTo>
                    <a:pt x="5272" y="1638"/>
                  </a:lnTo>
                  <a:lnTo>
                    <a:pt x="5273" y="1652"/>
                  </a:lnTo>
                  <a:lnTo>
                    <a:pt x="5277" y="1662"/>
                  </a:lnTo>
                  <a:lnTo>
                    <a:pt x="5283" y="1672"/>
                  </a:lnTo>
                  <a:lnTo>
                    <a:pt x="5291" y="1685"/>
                  </a:lnTo>
                  <a:lnTo>
                    <a:pt x="5299" y="1699"/>
                  </a:lnTo>
                  <a:lnTo>
                    <a:pt x="5307" y="1713"/>
                  </a:lnTo>
                  <a:lnTo>
                    <a:pt x="5311" y="1724"/>
                  </a:lnTo>
                  <a:lnTo>
                    <a:pt x="5315" y="1736"/>
                  </a:lnTo>
                  <a:lnTo>
                    <a:pt x="5320" y="1754"/>
                  </a:lnTo>
                  <a:lnTo>
                    <a:pt x="5326" y="1775"/>
                  </a:lnTo>
                  <a:lnTo>
                    <a:pt x="5330" y="1795"/>
                  </a:lnTo>
                  <a:lnTo>
                    <a:pt x="5330" y="1815"/>
                  </a:lnTo>
                  <a:lnTo>
                    <a:pt x="5326" y="1832"/>
                  </a:lnTo>
                  <a:lnTo>
                    <a:pt x="5320" y="1856"/>
                  </a:lnTo>
                  <a:lnTo>
                    <a:pt x="5315" y="1877"/>
                  </a:lnTo>
                  <a:lnTo>
                    <a:pt x="5309" y="1899"/>
                  </a:lnTo>
                  <a:lnTo>
                    <a:pt x="5303" y="1912"/>
                  </a:lnTo>
                  <a:lnTo>
                    <a:pt x="5299" y="1920"/>
                  </a:lnTo>
                  <a:lnTo>
                    <a:pt x="5293" y="1924"/>
                  </a:lnTo>
                  <a:lnTo>
                    <a:pt x="5283" y="1934"/>
                  </a:lnTo>
                  <a:lnTo>
                    <a:pt x="5272" y="1946"/>
                  </a:lnTo>
                  <a:lnTo>
                    <a:pt x="5258" y="1961"/>
                  </a:lnTo>
                  <a:lnTo>
                    <a:pt x="5246" y="1979"/>
                  </a:lnTo>
                  <a:lnTo>
                    <a:pt x="5236" y="1995"/>
                  </a:lnTo>
                  <a:lnTo>
                    <a:pt x="5223" y="2012"/>
                  </a:lnTo>
                  <a:lnTo>
                    <a:pt x="5205" y="2034"/>
                  </a:lnTo>
                  <a:lnTo>
                    <a:pt x="5185" y="2053"/>
                  </a:lnTo>
                  <a:lnTo>
                    <a:pt x="5166" y="2069"/>
                  </a:lnTo>
                  <a:lnTo>
                    <a:pt x="5148" y="2081"/>
                  </a:lnTo>
                  <a:lnTo>
                    <a:pt x="5135" y="2085"/>
                  </a:lnTo>
                  <a:lnTo>
                    <a:pt x="5135" y="2085"/>
                  </a:lnTo>
                  <a:lnTo>
                    <a:pt x="5133" y="2085"/>
                  </a:lnTo>
                  <a:lnTo>
                    <a:pt x="5119" y="2088"/>
                  </a:lnTo>
                  <a:lnTo>
                    <a:pt x="5107" y="2096"/>
                  </a:lnTo>
                  <a:lnTo>
                    <a:pt x="5097" y="2108"/>
                  </a:lnTo>
                  <a:lnTo>
                    <a:pt x="5091" y="2118"/>
                  </a:lnTo>
                  <a:lnTo>
                    <a:pt x="5088" y="2128"/>
                  </a:lnTo>
                  <a:lnTo>
                    <a:pt x="5090" y="2132"/>
                  </a:lnTo>
                  <a:lnTo>
                    <a:pt x="5097" y="2135"/>
                  </a:lnTo>
                  <a:lnTo>
                    <a:pt x="5103" y="2145"/>
                  </a:lnTo>
                  <a:lnTo>
                    <a:pt x="5109" y="2157"/>
                  </a:lnTo>
                  <a:lnTo>
                    <a:pt x="5109" y="2171"/>
                  </a:lnTo>
                  <a:lnTo>
                    <a:pt x="5105" y="2182"/>
                  </a:lnTo>
                  <a:lnTo>
                    <a:pt x="5097" y="2202"/>
                  </a:lnTo>
                  <a:lnTo>
                    <a:pt x="5088" y="2227"/>
                  </a:lnTo>
                  <a:lnTo>
                    <a:pt x="5080" y="2255"/>
                  </a:lnTo>
                  <a:lnTo>
                    <a:pt x="5072" y="2286"/>
                  </a:lnTo>
                  <a:lnTo>
                    <a:pt x="5068" y="2317"/>
                  </a:lnTo>
                  <a:lnTo>
                    <a:pt x="5062" y="2341"/>
                  </a:lnTo>
                  <a:lnTo>
                    <a:pt x="5048" y="2364"/>
                  </a:lnTo>
                  <a:lnTo>
                    <a:pt x="5031" y="2384"/>
                  </a:lnTo>
                  <a:lnTo>
                    <a:pt x="5009" y="2402"/>
                  </a:lnTo>
                  <a:lnTo>
                    <a:pt x="4990" y="2415"/>
                  </a:lnTo>
                  <a:lnTo>
                    <a:pt x="4974" y="2425"/>
                  </a:lnTo>
                  <a:lnTo>
                    <a:pt x="4964" y="2427"/>
                  </a:lnTo>
                  <a:lnTo>
                    <a:pt x="4962" y="2427"/>
                  </a:lnTo>
                  <a:lnTo>
                    <a:pt x="4962" y="2427"/>
                  </a:lnTo>
                  <a:lnTo>
                    <a:pt x="4958" y="2417"/>
                  </a:lnTo>
                  <a:lnTo>
                    <a:pt x="4949" y="2404"/>
                  </a:lnTo>
                  <a:lnTo>
                    <a:pt x="4937" y="2390"/>
                  </a:lnTo>
                  <a:lnTo>
                    <a:pt x="4925" y="2378"/>
                  </a:lnTo>
                  <a:lnTo>
                    <a:pt x="4913" y="2368"/>
                  </a:lnTo>
                  <a:lnTo>
                    <a:pt x="4900" y="2361"/>
                  </a:lnTo>
                  <a:lnTo>
                    <a:pt x="4884" y="2353"/>
                  </a:lnTo>
                  <a:lnTo>
                    <a:pt x="4872" y="2351"/>
                  </a:lnTo>
                  <a:lnTo>
                    <a:pt x="4870" y="2351"/>
                  </a:lnTo>
                  <a:lnTo>
                    <a:pt x="4866" y="2353"/>
                  </a:lnTo>
                  <a:lnTo>
                    <a:pt x="4864" y="2357"/>
                  </a:lnTo>
                  <a:lnTo>
                    <a:pt x="4863" y="2370"/>
                  </a:lnTo>
                  <a:lnTo>
                    <a:pt x="4863" y="2392"/>
                  </a:lnTo>
                  <a:lnTo>
                    <a:pt x="4864" y="2415"/>
                  </a:lnTo>
                  <a:lnTo>
                    <a:pt x="4868" y="2435"/>
                  </a:lnTo>
                  <a:lnTo>
                    <a:pt x="4874" y="2449"/>
                  </a:lnTo>
                  <a:lnTo>
                    <a:pt x="4884" y="2460"/>
                  </a:lnTo>
                  <a:lnTo>
                    <a:pt x="4896" y="2474"/>
                  </a:lnTo>
                  <a:lnTo>
                    <a:pt x="4911" y="2492"/>
                  </a:lnTo>
                  <a:lnTo>
                    <a:pt x="4927" y="2509"/>
                  </a:lnTo>
                  <a:lnTo>
                    <a:pt x="4941" y="2525"/>
                  </a:lnTo>
                  <a:lnTo>
                    <a:pt x="4951" y="2539"/>
                  </a:lnTo>
                  <a:lnTo>
                    <a:pt x="4955" y="2550"/>
                  </a:lnTo>
                  <a:lnTo>
                    <a:pt x="4956" y="2566"/>
                  </a:lnTo>
                  <a:lnTo>
                    <a:pt x="4955" y="2582"/>
                  </a:lnTo>
                  <a:lnTo>
                    <a:pt x="4951" y="2597"/>
                  </a:lnTo>
                  <a:lnTo>
                    <a:pt x="4943" y="2607"/>
                  </a:lnTo>
                  <a:lnTo>
                    <a:pt x="4933" y="2611"/>
                  </a:lnTo>
                  <a:lnTo>
                    <a:pt x="4929" y="2611"/>
                  </a:lnTo>
                  <a:lnTo>
                    <a:pt x="4923" y="2607"/>
                  </a:lnTo>
                  <a:lnTo>
                    <a:pt x="4909" y="2595"/>
                  </a:lnTo>
                  <a:lnTo>
                    <a:pt x="4894" y="2582"/>
                  </a:lnTo>
                  <a:lnTo>
                    <a:pt x="4876" y="2564"/>
                  </a:lnTo>
                  <a:lnTo>
                    <a:pt x="4859" y="2546"/>
                  </a:lnTo>
                  <a:lnTo>
                    <a:pt x="4843" y="2529"/>
                  </a:lnTo>
                  <a:lnTo>
                    <a:pt x="4829" y="2513"/>
                  </a:lnTo>
                  <a:lnTo>
                    <a:pt x="4819" y="2501"/>
                  </a:lnTo>
                  <a:lnTo>
                    <a:pt x="4814" y="2492"/>
                  </a:lnTo>
                  <a:lnTo>
                    <a:pt x="4812" y="2480"/>
                  </a:lnTo>
                  <a:lnTo>
                    <a:pt x="4810" y="2462"/>
                  </a:lnTo>
                  <a:lnTo>
                    <a:pt x="4808" y="2443"/>
                  </a:lnTo>
                  <a:lnTo>
                    <a:pt x="4810" y="2425"/>
                  </a:lnTo>
                  <a:lnTo>
                    <a:pt x="4812" y="2415"/>
                  </a:lnTo>
                  <a:lnTo>
                    <a:pt x="4814" y="2404"/>
                  </a:lnTo>
                  <a:lnTo>
                    <a:pt x="4816" y="2386"/>
                  </a:lnTo>
                  <a:lnTo>
                    <a:pt x="4814" y="2366"/>
                  </a:lnTo>
                  <a:lnTo>
                    <a:pt x="4810" y="2353"/>
                  </a:lnTo>
                  <a:lnTo>
                    <a:pt x="4804" y="2341"/>
                  </a:lnTo>
                  <a:lnTo>
                    <a:pt x="4794" y="2327"/>
                  </a:lnTo>
                  <a:lnTo>
                    <a:pt x="4784" y="2314"/>
                  </a:lnTo>
                  <a:lnTo>
                    <a:pt x="4774" y="2302"/>
                  </a:lnTo>
                  <a:lnTo>
                    <a:pt x="4771" y="2292"/>
                  </a:lnTo>
                  <a:lnTo>
                    <a:pt x="4769" y="2284"/>
                  </a:lnTo>
                  <a:lnTo>
                    <a:pt x="4767" y="2272"/>
                  </a:lnTo>
                  <a:lnTo>
                    <a:pt x="4761" y="2261"/>
                  </a:lnTo>
                  <a:lnTo>
                    <a:pt x="4751" y="2253"/>
                  </a:lnTo>
                  <a:lnTo>
                    <a:pt x="4739" y="2249"/>
                  </a:lnTo>
                  <a:lnTo>
                    <a:pt x="4737" y="2249"/>
                  </a:lnTo>
                  <a:lnTo>
                    <a:pt x="4737" y="2249"/>
                  </a:lnTo>
                  <a:lnTo>
                    <a:pt x="4722" y="2245"/>
                  </a:lnTo>
                  <a:lnTo>
                    <a:pt x="4708" y="2235"/>
                  </a:lnTo>
                  <a:lnTo>
                    <a:pt x="4696" y="2222"/>
                  </a:lnTo>
                  <a:lnTo>
                    <a:pt x="4690" y="2210"/>
                  </a:lnTo>
                  <a:lnTo>
                    <a:pt x="4688" y="2202"/>
                  </a:lnTo>
                  <a:lnTo>
                    <a:pt x="4690" y="2192"/>
                  </a:lnTo>
                  <a:lnTo>
                    <a:pt x="4688" y="2179"/>
                  </a:lnTo>
                  <a:lnTo>
                    <a:pt x="4684" y="2161"/>
                  </a:lnTo>
                  <a:lnTo>
                    <a:pt x="4679" y="2143"/>
                  </a:lnTo>
                  <a:lnTo>
                    <a:pt x="4673" y="2128"/>
                  </a:lnTo>
                  <a:lnTo>
                    <a:pt x="4665" y="2116"/>
                  </a:lnTo>
                  <a:lnTo>
                    <a:pt x="4649" y="2102"/>
                  </a:lnTo>
                  <a:lnTo>
                    <a:pt x="4634" y="2088"/>
                  </a:lnTo>
                  <a:lnTo>
                    <a:pt x="4616" y="2079"/>
                  </a:lnTo>
                  <a:lnTo>
                    <a:pt x="4602" y="2075"/>
                  </a:lnTo>
                  <a:lnTo>
                    <a:pt x="4598" y="2077"/>
                  </a:lnTo>
                  <a:lnTo>
                    <a:pt x="4585" y="2083"/>
                  </a:lnTo>
                  <a:lnTo>
                    <a:pt x="4565" y="2094"/>
                  </a:lnTo>
                  <a:lnTo>
                    <a:pt x="4546" y="2106"/>
                  </a:lnTo>
                  <a:lnTo>
                    <a:pt x="4526" y="2118"/>
                  </a:lnTo>
                  <a:lnTo>
                    <a:pt x="4514" y="2126"/>
                  </a:lnTo>
                  <a:lnTo>
                    <a:pt x="4506" y="2137"/>
                  </a:lnTo>
                  <a:lnTo>
                    <a:pt x="4499" y="2159"/>
                  </a:lnTo>
                  <a:lnTo>
                    <a:pt x="4493" y="2180"/>
                  </a:lnTo>
                  <a:lnTo>
                    <a:pt x="4487" y="2202"/>
                  </a:lnTo>
                  <a:lnTo>
                    <a:pt x="4485" y="2214"/>
                  </a:lnTo>
                  <a:lnTo>
                    <a:pt x="4479" y="2218"/>
                  </a:lnTo>
                  <a:lnTo>
                    <a:pt x="4467" y="2222"/>
                  </a:lnTo>
                  <a:lnTo>
                    <a:pt x="4454" y="2224"/>
                  </a:lnTo>
                  <a:lnTo>
                    <a:pt x="4444" y="2227"/>
                  </a:lnTo>
                  <a:lnTo>
                    <a:pt x="4440" y="2231"/>
                  </a:lnTo>
                  <a:lnTo>
                    <a:pt x="4440" y="2235"/>
                  </a:lnTo>
                  <a:lnTo>
                    <a:pt x="4438" y="2241"/>
                  </a:lnTo>
                  <a:lnTo>
                    <a:pt x="4436" y="2249"/>
                  </a:lnTo>
                  <a:lnTo>
                    <a:pt x="4434" y="2255"/>
                  </a:lnTo>
                  <a:lnTo>
                    <a:pt x="4430" y="2259"/>
                  </a:lnTo>
                  <a:lnTo>
                    <a:pt x="4426" y="2259"/>
                  </a:lnTo>
                  <a:lnTo>
                    <a:pt x="4420" y="2263"/>
                  </a:lnTo>
                  <a:lnTo>
                    <a:pt x="4410" y="2272"/>
                  </a:lnTo>
                  <a:lnTo>
                    <a:pt x="4401" y="2288"/>
                  </a:lnTo>
                  <a:lnTo>
                    <a:pt x="4393" y="2306"/>
                  </a:lnTo>
                  <a:lnTo>
                    <a:pt x="4387" y="2327"/>
                  </a:lnTo>
                  <a:lnTo>
                    <a:pt x="4381" y="2347"/>
                  </a:lnTo>
                  <a:lnTo>
                    <a:pt x="4375" y="2372"/>
                  </a:lnTo>
                  <a:lnTo>
                    <a:pt x="4365" y="2398"/>
                  </a:lnTo>
                  <a:lnTo>
                    <a:pt x="4356" y="2423"/>
                  </a:lnTo>
                  <a:lnTo>
                    <a:pt x="4348" y="2447"/>
                  </a:lnTo>
                  <a:lnTo>
                    <a:pt x="4338" y="2460"/>
                  </a:lnTo>
                  <a:lnTo>
                    <a:pt x="4330" y="2466"/>
                  </a:lnTo>
                  <a:lnTo>
                    <a:pt x="4328" y="2468"/>
                  </a:lnTo>
                  <a:lnTo>
                    <a:pt x="4317" y="2464"/>
                  </a:lnTo>
                  <a:lnTo>
                    <a:pt x="4303" y="2454"/>
                  </a:lnTo>
                  <a:lnTo>
                    <a:pt x="4293" y="2443"/>
                  </a:lnTo>
                  <a:lnTo>
                    <a:pt x="4289" y="2433"/>
                  </a:lnTo>
                  <a:lnTo>
                    <a:pt x="4287" y="2419"/>
                  </a:lnTo>
                  <a:lnTo>
                    <a:pt x="4283" y="2398"/>
                  </a:lnTo>
                  <a:lnTo>
                    <a:pt x="4279" y="2378"/>
                  </a:lnTo>
                  <a:lnTo>
                    <a:pt x="4273" y="2362"/>
                  </a:lnTo>
                  <a:lnTo>
                    <a:pt x="4268" y="2351"/>
                  </a:lnTo>
                  <a:lnTo>
                    <a:pt x="4260" y="2335"/>
                  </a:lnTo>
                  <a:lnTo>
                    <a:pt x="4248" y="2317"/>
                  </a:lnTo>
                  <a:lnTo>
                    <a:pt x="4238" y="2296"/>
                  </a:lnTo>
                  <a:lnTo>
                    <a:pt x="4228" y="2278"/>
                  </a:lnTo>
                  <a:lnTo>
                    <a:pt x="4223" y="2261"/>
                  </a:lnTo>
                  <a:lnTo>
                    <a:pt x="4217" y="2243"/>
                  </a:lnTo>
                  <a:lnTo>
                    <a:pt x="4207" y="2222"/>
                  </a:lnTo>
                  <a:lnTo>
                    <a:pt x="4195" y="2200"/>
                  </a:lnTo>
                  <a:lnTo>
                    <a:pt x="4183" y="2179"/>
                  </a:lnTo>
                  <a:lnTo>
                    <a:pt x="4176" y="2163"/>
                  </a:lnTo>
                  <a:lnTo>
                    <a:pt x="4172" y="2151"/>
                  </a:lnTo>
                  <a:lnTo>
                    <a:pt x="4168" y="2141"/>
                  </a:lnTo>
                  <a:lnTo>
                    <a:pt x="4164" y="2128"/>
                  </a:lnTo>
                  <a:lnTo>
                    <a:pt x="4158" y="2110"/>
                  </a:lnTo>
                  <a:lnTo>
                    <a:pt x="4150" y="2098"/>
                  </a:lnTo>
                  <a:lnTo>
                    <a:pt x="4142" y="2092"/>
                  </a:lnTo>
                  <a:lnTo>
                    <a:pt x="4135" y="2087"/>
                  </a:lnTo>
                  <a:lnTo>
                    <a:pt x="4125" y="2079"/>
                  </a:lnTo>
                  <a:lnTo>
                    <a:pt x="4117" y="2069"/>
                  </a:lnTo>
                  <a:lnTo>
                    <a:pt x="4111" y="2059"/>
                  </a:lnTo>
                  <a:lnTo>
                    <a:pt x="4109" y="2051"/>
                  </a:lnTo>
                  <a:lnTo>
                    <a:pt x="4107" y="2043"/>
                  </a:lnTo>
                  <a:lnTo>
                    <a:pt x="4101" y="2026"/>
                  </a:lnTo>
                  <a:lnTo>
                    <a:pt x="4088" y="2004"/>
                  </a:lnTo>
                  <a:lnTo>
                    <a:pt x="4068" y="1977"/>
                  </a:lnTo>
                  <a:lnTo>
                    <a:pt x="4066" y="1977"/>
                  </a:lnTo>
                  <a:lnTo>
                    <a:pt x="4064" y="1979"/>
                  </a:lnTo>
                  <a:lnTo>
                    <a:pt x="4058" y="1979"/>
                  </a:lnTo>
                  <a:lnTo>
                    <a:pt x="4046" y="1981"/>
                  </a:lnTo>
                  <a:lnTo>
                    <a:pt x="4027" y="1985"/>
                  </a:lnTo>
                  <a:lnTo>
                    <a:pt x="3998" y="1989"/>
                  </a:lnTo>
                  <a:lnTo>
                    <a:pt x="3990" y="1991"/>
                  </a:lnTo>
                  <a:lnTo>
                    <a:pt x="3984" y="1991"/>
                  </a:lnTo>
                  <a:lnTo>
                    <a:pt x="3980" y="1991"/>
                  </a:lnTo>
                  <a:lnTo>
                    <a:pt x="3978" y="1993"/>
                  </a:lnTo>
                  <a:lnTo>
                    <a:pt x="3978" y="1993"/>
                  </a:lnTo>
                  <a:lnTo>
                    <a:pt x="3976" y="1993"/>
                  </a:lnTo>
                  <a:lnTo>
                    <a:pt x="3976" y="1993"/>
                  </a:lnTo>
                  <a:lnTo>
                    <a:pt x="3974" y="1987"/>
                  </a:lnTo>
                  <a:lnTo>
                    <a:pt x="3970" y="1983"/>
                  </a:lnTo>
                  <a:lnTo>
                    <a:pt x="3964" y="1981"/>
                  </a:lnTo>
                  <a:lnTo>
                    <a:pt x="3958" y="1981"/>
                  </a:lnTo>
                  <a:lnTo>
                    <a:pt x="3953" y="1981"/>
                  </a:lnTo>
                  <a:lnTo>
                    <a:pt x="3947" y="1983"/>
                  </a:lnTo>
                  <a:lnTo>
                    <a:pt x="3941" y="1987"/>
                  </a:lnTo>
                  <a:lnTo>
                    <a:pt x="3933" y="1991"/>
                  </a:lnTo>
                  <a:lnTo>
                    <a:pt x="3919" y="1993"/>
                  </a:lnTo>
                  <a:lnTo>
                    <a:pt x="3906" y="1993"/>
                  </a:lnTo>
                  <a:lnTo>
                    <a:pt x="3884" y="1991"/>
                  </a:lnTo>
                  <a:lnTo>
                    <a:pt x="3866" y="1989"/>
                  </a:lnTo>
                  <a:lnTo>
                    <a:pt x="3859" y="1983"/>
                  </a:lnTo>
                  <a:lnTo>
                    <a:pt x="3853" y="1973"/>
                  </a:lnTo>
                  <a:lnTo>
                    <a:pt x="3843" y="1955"/>
                  </a:lnTo>
                  <a:lnTo>
                    <a:pt x="3831" y="1934"/>
                  </a:lnTo>
                  <a:lnTo>
                    <a:pt x="3818" y="1912"/>
                  </a:lnTo>
                  <a:lnTo>
                    <a:pt x="3804" y="1893"/>
                  </a:lnTo>
                  <a:lnTo>
                    <a:pt x="3790" y="1881"/>
                  </a:lnTo>
                  <a:lnTo>
                    <a:pt x="3774" y="1865"/>
                  </a:lnTo>
                  <a:lnTo>
                    <a:pt x="3755" y="1850"/>
                  </a:lnTo>
                  <a:lnTo>
                    <a:pt x="3733" y="1836"/>
                  </a:lnTo>
                  <a:lnTo>
                    <a:pt x="3716" y="1824"/>
                  </a:lnTo>
                  <a:lnTo>
                    <a:pt x="3702" y="1816"/>
                  </a:lnTo>
                  <a:lnTo>
                    <a:pt x="3692" y="1813"/>
                  </a:lnTo>
                  <a:lnTo>
                    <a:pt x="3692" y="1813"/>
                  </a:lnTo>
                  <a:lnTo>
                    <a:pt x="3684" y="1818"/>
                  </a:lnTo>
                  <a:lnTo>
                    <a:pt x="3679" y="1828"/>
                  </a:lnTo>
                  <a:lnTo>
                    <a:pt x="3673" y="1840"/>
                  </a:lnTo>
                  <a:lnTo>
                    <a:pt x="3673" y="1850"/>
                  </a:lnTo>
                  <a:lnTo>
                    <a:pt x="3681" y="1858"/>
                  </a:lnTo>
                  <a:lnTo>
                    <a:pt x="3692" y="1869"/>
                  </a:lnTo>
                  <a:lnTo>
                    <a:pt x="3708" y="1881"/>
                  </a:lnTo>
                  <a:lnTo>
                    <a:pt x="3722" y="1893"/>
                  </a:lnTo>
                  <a:lnTo>
                    <a:pt x="3731" y="1903"/>
                  </a:lnTo>
                  <a:lnTo>
                    <a:pt x="3737" y="1916"/>
                  </a:lnTo>
                  <a:lnTo>
                    <a:pt x="3745" y="1932"/>
                  </a:lnTo>
                  <a:lnTo>
                    <a:pt x="3755" y="1948"/>
                  </a:lnTo>
                  <a:lnTo>
                    <a:pt x="3765" y="1961"/>
                  </a:lnTo>
                  <a:lnTo>
                    <a:pt x="3773" y="1965"/>
                  </a:lnTo>
                  <a:lnTo>
                    <a:pt x="3776" y="1965"/>
                  </a:lnTo>
                  <a:lnTo>
                    <a:pt x="3780" y="1963"/>
                  </a:lnTo>
                  <a:lnTo>
                    <a:pt x="3786" y="1963"/>
                  </a:lnTo>
                  <a:lnTo>
                    <a:pt x="3804" y="1965"/>
                  </a:lnTo>
                  <a:lnTo>
                    <a:pt x="3825" y="1971"/>
                  </a:lnTo>
                  <a:lnTo>
                    <a:pt x="3845" y="1981"/>
                  </a:lnTo>
                  <a:lnTo>
                    <a:pt x="3857" y="1991"/>
                  </a:lnTo>
                  <a:lnTo>
                    <a:pt x="3863" y="2004"/>
                  </a:lnTo>
                  <a:lnTo>
                    <a:pt x="3870" y="2022"/>
                  </a:lnTo>
                  <a:lnTo>
                    <a:pt x="3876" y="2042"/>
                  </a:lnTo>
                  <a:lnTo>
                    <a:pt x="3880" y="2059"/>
                  </a:lnTo>
                  <a:lnTo>
                    <a:pt x="3880" y="2075"/>
                  </a:lnTo>
                  <a:lnTo>
                    <a:pt x="3878" y="2085"/>
                  </a:lnTo>
                  <a:lnTo>
                    <a:pt x="3870" y="2096"/>
                  </a:lnTo>
                  <a:lnTo>
                    <a:pt x="3863" y="2118"/>
                  </a:lnTo>
                  <a:lnTo>
                    <a:pt x="3855" y="2141"/>
                  </a:lnTo>
                  <a:lnTo>
                    <a:pt x="3847" y="2161"/>
                  </a:lnTo>
                  <a:lnTo>
                    <a:pt x="3837" y="2175"/>
                  </a:lnTo>
                  <a:lnTo>
                    <a:pt x="3825" y="2182"/>
                  </a:lnTo>
                  <a:lnTo>
                    <a:pt x="3812" y="2190"/>
                  </a:lnTo>
                  <a:lnTo>
                    <a:pt x="3794" y="2200"/>
                  </a:lnTo>
                  <a:lnTo>
                    <a:pt x="3778" y="2210"/>
                  </a:lnTo>
                  <a:lnTo>
                    <a:pt x="3767" y="2218"/>
                  </a:lnTo>
                  <a:lnTo>
                    <a:pt x="3763" y="2224"/>
                  </a:lnTo>
                  <a:lnTo>
                    <a:pt x="3757" y="2231"/>
                  </a:lnTo>
                  <a:lnTo>
                    <a:pt x="3743" y="2243"/>
                  </a:lnTo>
                  <a:lnTo>
                    <a:pt x="3724" y="2255"/>
                  </a:lnTo>
                  <a:lnTo>
                    <a:pt x="3702" y="2269"/>
                  </a:lnTo>
                  <a:lnTo>
                    <a:pt x="3679" y="2280"/>
                  </a:lnTo>
                  <a:lnTo>
                    <a:pt x="3659" y="2286"/>
                  </a:lnTo>
                  <a:lnTo>
                    <a:pt x="3634" y="2292"/>
                  </a:lnTo>
                  <a:lnTo>
                    <a:pt x="3602" y="2298"/>
                  </a:lnTo>
                  <a:lnTo>
                    <a:pt x="3573" y="2298"/>
                  </a:lnTo>
                  <a:lnTo>
                    <a:pt x="3555" y="2298"/>
                  </a:lnTo>
                  <a:lnTo>
                    <a:pt x="3540" y="2294"/>
                  </a:lnTo>
                  <a:lnTo>
                    <a:pt x="3526" y="2290"/>
                  </a:lnTo>
                  <a:lnTo>
                    <a:pt x="3520" y="2282"/>
                  </a:lnTo>
                  <a:lnTo>
                    <a:pt x="3512" y="2267"/>
                  </a:lnTo>
                  <a:lnTo>
                    <a:pt x="3500" y="2245"/>
                  </a:lnTo>
                  <a:lnTo>
                    <a:pt x="3489" y="2220"/>
                  </a:lnTo>
                  <a:lnTo>
                    <a:pt x="3475" y="2194"/>
                  </a:lnTo>
                  <a:lnTo>
                    <a:pt x="3461" y="2169"/>
                  </a:lnTo>
                  <a:lnTo>
                    <a:pt x="3448" y="2147"/>
                  </a:lnTo>
                  <a:lnTo>
                    <a:pt x="3438" y="2130"/>
                  </a:lnTo>
                  <a:lnTo>
                    <a:pt x="3428" y="2114"/>
                  </a:lnTo>
                  <a:lnTo>
                    <a:pt x="3414" y="2094"/>
                  </a:lnTo>
                  <a:lnTo>
                    <a:pt x="3399" y="2071"/>
                  </a:lnTo>
                  <a:lnTo>
                    <a:pt x="3383" y="2047"/>
                  </a:lnTo>
                  <a:lnTo>
                    <a:pt x="3369" y="2024"/>
                  </a:lnTo>
                  <a:lnTo>
                    <a:pt x="3360" y="2006"/>
                  </a:lnTo>
                  <a:lnTo>
                    <a:pt x="3354" y="1993"/>
                  </a:lnTo>
                  <a:lnTo>
                    <a:pt x="3350" y="1981"/>
                  </a:lnTo>
                  <a:lnTo>
                    <a:pt x="3342" y="1969"/>
                  </a:lnTo>
                  <a:lnTo>
                    <a:pt x="3334" y="1961"/>
                  </a:lnTo>
                  <a:lnTo>
                    <a:pt x="3328" y="1957"/>
                  </a:lnTo>
                  <a:lnTo>
                    <a:pt x="3326" y="1957"/>
                  </a:lnTo>
                  <a:lnTo>
                    <a:pt x="3326" y="1959"/>
                  </a:lnTo>
                  <a:lnTo>
                    <a:pt x="3326" y="1961"/>
                  </a:lnTo>
                  <a:lnTo>
                    <a:pt x="3328" y="1975"/>
                  </a:lnTo>
                  <a:lnTo>
                    <a:pt x="3330" y="1993"/>
                  </a:lnTo>
                  <a:lnTo>
                    <a:pt x="3332" y="2012"/>
                  </a:lnTo>
                  <a:lnTo>
                    <a:pt x="3336" y="2030"/>
                  </a:lnTo>
                  <a:lnTo>
                    <a:pt x="3344" y="2042"/>
                  </a:lnTo>
                  <a:lnTo>
                    <a:pt x="3354" y="2053"/>
                  </a:lnTo>
                  <a:lnTo>
                    <a:pt x="3367" y="2069"/>
                  </a:lnTo>
                  <a:lnTo>
                    <a:pt x="3381" y="2088"/>
                  </a:lnTo>
                  <a:lnTo>
                    <a:pt x="3397" y="2106"/>
                  </a:lnTo>
                  <a:lnTo>
                    <a:pt x="3407" y="2122"/>
                  </a:lnTo>
                  <a:lnTo>
                    <a:pt x="3414" y="2137"/>
                  </a:lnTo>
                  <a:lnTo>
                    <a:pt x="3422" y="2161"/>
                  </a:lnTo>
                  <a:lnTo>
                    <a:pt x="3432" y="2190"/>
                  </a:lnTo>
                  <a:lnTo>
                    <a:pt x="3442" y="2220"/>
                  </a:lnTo>
                  <a:lnTo>
                    <a:pt x="3454" y="2245"/>
                  </a:lnTo>
                  <a:lnTo>
                    <a:pt x="3465" y="2261"/>
                  </a:lnTo>
                  <a:lnTo>
                    <a:pt x="3477" y="2272"/>
                  </a:lnTo>
                  <a:lnTo>
                    <a:pt x="3489" y="2290"/>
                  </a:lnTo>
                  <a:lnTo>
                    <a:pt x="3500" y="2310"/>
                  </a:lnTo>
                  <a:lnTo>
                    <a:pt x="3514" y="2331"/>
                  </a:lnTo>
                  <a:lnTo>
                    <a:pt x="3526" y="2351"/>
                  </a:lnTo>
                  <a:lnTo>
                    <a:pt x="3536" y="2362"/>
                  </a:lnTo>
                  <a:lnTo>
                    <a:pt x="3544" y="2368"/>
                  </a:lnTo>
                  <a:lnTo>
                    <a:pt x="3557" y="2366"/>
                  </a:lnTo>
                  <a:lnTo>
                    <a:pt x="3575" y="2364"/>
                  </a:lnTo>
                  <a:lnTo>
                    <a:pt x="3594" y="2361"/>
                  </a:lnTo>
                  <a:lnTo>
                    <a:pt x="3612" y="2355"/>
                  </a:lnTo>
                  <a:lnTo>
                    <a:pt x="3622" y="2349"/>
                  </a:lnTo>
                  <a:lnTo>
                    <a:pt x="3626" y="2347"/>
                  </a:lnTo>
                  <a:lnTo>
                    <a:pt x="3630" y="2345"/>
                  </a:lnTo>
                  <a:lnTo>
                    <a:pt x="3636" y="2345"/>
                  </a:lnTo>
                  <a:lnTo>
                    <a:pt x="3651" y="2347"/>
                  </a:lnTo>
                  <a:lnTo>
                    <a:pt x="3671" y="2353"/>
                  </a:lnTo>
                  <a:lnTo>
                    <a:pt x="3684" y="2362"/>
                  </a:lnTo>
                  <a:lnTo>
                    <a:pt x="3692" y="2374"/>
                  </a:lnTo>
                  <a:lnTo>
                    <a:pt x="3694" y="2388"/>
                  </a:lnTo>
                  <a:lnTo>
                    <a:pt x="3690" y="2407"/>
                  </a:lnTo>
                  <a:lnTo>
                    <a:pt x="3684" y="2431"/>
                  </a:lnTo>
                  <a:lnTo>
                    <a:pt x="3679" y="2458"/>
                  </a:lnTo>
                  <a:lnTo>
                    <a:pt x="3669" y="2486"/>
                  </a:lnTo>
                  <a:lnTo>
                    <a:pt x="3659" y="2509"/>
                  </a:lnTo>
                  <a:lnTo>
                    <a:pt x="3647" y="2531"/>
                  </a:lnTo>
                  <a:lnTo>
                    <a:pt x="3637" y="2546"/>
                  </a:lnTo>
                  <a:lnTo>
                    <a:pt x="3624" y="2568"/>
                  </a:lnTo>
                  <a:lnTo>
                    <a:pt x="3608" y="2591"/>
                  </a:lnTo>
                  <a:lnTo>
                    <a:pt x="3592" y="2615"/>
                  </a:lnTo>
                  <a:lnTo>
                    <a:pt x="3577" y="2638"/>
                  </a:lnTo>
                  <a:lnTo>
                    <a:pt x="3561" y="2662"/>
                  </a:lnTo>
                  <a:lnTo>
                    <a:pt x="3547" y="2679"/>
                  </a:lnTo>
                  <a:lnTo>
                    <a:pt x="3538" y="2693"/>
                  </a:lnTo>
                  <a:lnTo>
                    <a:pt x="3530" y="2699"/>
                  </a:lnTo>
                  <a:lnTo>
                    <a:pt x="3522" y="2709"/>
                  </a:lnTo>
                  <a:lnTo>
                    <a:pt x="3510" y="2721"/>
                  </a:lnTo>
                  <a:lnTo>
                    <a:pt x="3499" y="2736"/>
                  </a:lnTo>
                  <a:lnTo>
                    <a:pt x="3485" y="2754"/>
                  </a:lnTo>
                  <a:lnTo>
                    <a:pt x="3475" y="2770"/>
                  </a:lnTo>
                  <a:lnTo>
                    <a:pt x="3469" y="2785"/>
                  </a:lnTo>
                  <a:lnTo>
                    <a:pt x="3465" y="2801"/>
                  </a:lnTo>
                  <a:lnTo>
                    <a:pt x="3459" y="2826"/>
                  </a:lnTo>
                  <a:lnTo>
                    <a:pt x="3454" y="2856"/>
                  </a:lnTo>
                  <a:lnTo>
                    <a:pt x="3448" y="2889"/>
                  </a:lnTo>
                  <a:lnTo>
                    <a:pt x="3442" y="2924"/>
                  </a:lnTo>
                  <a:lnTo>
                    <a:pt x="3440" y="2955"/>
                  </a:lnTo>
                  <a:lnTo>
                    <a:pt x="3440" y="2985"/>
                  </a:lnTo>
                  <a:lnTo>
                    <a:pt x="3440" y="3010"/>
                  </a:lnTo>
                  <a:lnTo>
                    <a:pt x="3436" y="3043"/>
                  </a:lnTo>
                  <a:lnTo>
                    <a:pt x="3428" y="3083"/>
                  </a:lnTo>
                  <a:lnTo>
                    <a:pt x="3420" y="3122"/>
                  </a:lnTo>
                  <a:lnTo>
                    <a:pt x="3409" y="3161"/>
                  </a:lnTo>
                  <a:lnTo>
                    <a:pt x="3397" y="3196"/>
                  </a:lnTo>
                  <a:lnTo>
                    <a:pt x="3385" y="3224"/>
                  </a:lnTo>
                  <a:lnTo>
                    <a:pt x="3373" y="3241"/>
                  </a:lnTo>
                  <a:lnTo>
                    <a:pt x="3362" y="3257"/>
                  </a:lnTo>
                  <a:lnTo>
                    <a:pt x="3350" y="3278"/>
                  </a:lnTo>
                  <a:lnTo>
                    <a:pt x="3340" y="3306"/>
                  </a:lnTo>
                  <a:lnTo>
                    <a:pt x="3328" y="3335"/>
                  </a:lnTo>
                  <a:lnTo>
                    <a:pt x="3319" y="3364"/>
                  </a:lnTo>
                  <a:lnTo>
                    <a:pt x="3309" y="3390"/>
                  </a:lnTo>
                  <a:lnTo>
                    <a:pt x="3301" y="3413"/>
                  </a:lnTo>
                  <a:lnTo>
                    <a:pt x="3295" y="3429"/>
                  </a:lnTo>
                  <a:lnTo>
                    <a:pt x="3291" y="3435"/>
                  </a:lnTo>
                  <a:lnTo>
                    <a:pt x="3279" y="3441"/>
                  </a:lnTo>
                  <a:lnTo>
                    <a:pt x="3264" y="3452"/>
                  </a:lnTo>
                  <a:lnTo>
                    <a:pt x="3250" y="3464"/>
                  </a:lnTo>
                  <a:lnTo>
                    <a:pt x="3244" y="3478"/>
                  </a:lnTo>
                  <a:lnTo>
                    <a:pt x="3240" y="3490"/>
                  </a:lnTo>
                  <a:lnTo>
                    <a:pt x="3236" y="3507"/>
                  </a:lnTo>
                  <a:lnTo>
                    <a:pt x="3228" y="3529"/>
                  </a:lnTo>
                  <a:lnTo>
                    <a:pt x="3223" y="3550"/>
                  </a:lnTo>
                  <a:lnTo>
                    <a:pt x="3213" y="3570"/>
                  </a:lnTo>
                  <a:lnTo>
                    <a:pt x="3203" y="3584"/>
                  </a:lnTo>
                  <a:lnTo>
                    <a:pt x="3191" y="3595"/>
                  </a:lnTo>
                  <a:lnTo>
                    <a:pt x="3178" y="3615"/>
                  </a:lnTo>
                  <a:lnTo>
                    <a:pt x="3158" y="3636"/>
                  </a:lnTo>
                  <a:lnTo>
                    <a:pt x="3138" y="3662"/>
                  </a:lnTo>
                  <a:lnTo>
                    <a:pt x="3119" y="3685"/>
                  </a:lnTo>
                  <a:lnTo>
                    <a:pt x="3099" y="3703"/>
                  </a:lnTo>
                  <a:lnTo>
                    <a:pt x="3084" y="3717"/>
                  </a:lnTo>
                  <a:lnTo>
                    <a:pt x="3068" y="3723"/>
                  </a:lnTo>
                  <a:lnTo>
                    <a:pt x="3046" y="3726"/>
                  </a:lnTo>
                  <a:lnTo>
                    <a:pt x="3021" y="3728"/>
                  </a:lnTo>
                  <a:lnTo>
                    <a:pt x="2994" y="3726"/>
                  </a:lnTo>
                  <a:lnTo>
                    <a:pt x="2966" y="3723"/>
                  </a:lnTo>
                  <a:lnTo>
                    <a:pt x="2941" y="3717"/>
                  </a:lnTo>
                  <a:lnTo>
                    <a:pt x="2919" y="3709"/>
                  </a:lnTo>
                  <a:lnTo>
                    <a:pt x="2904" y="3697"/>
                  </a:lnTo>
                  <a:lnTo>
                    <a:pt x="2896" y="3683"/>
                  </a:lnTo>
                  <a:lnTo>
                    <a:pt x="2890" y="3664"/>
                  </a:lnTo>
                  <a:lnTo>
                    <a:pt x="2880" y="3642"/>
                  </a:lnTo>
                  <a:lnTo>
                    <a:pt x="2868" y="3615"/>
                  </a:lnTo>
                  <a:lnTo>
                    <a:pt x="2857" y="3589"/>
                  </a:lnTo>
                  <a:lnTo>
                    <a:pt x="2847" y="3564"/>
                  </a:lnTo>
                  <a:lnTo>
                    <a:pt x="2837" y="3543"/>
                  </a:lnTo>
                  <a:lnTo>
                    <a:pt x="2831" y="3525"/>
                  </a:lnTo>
                  <a:lnTo>
                    <a:pt x="2827" y="3515"/>
                  </a:lnTo>
                  <a:lnTo>
                    <a:pt x="2827" y="3501"/>
                  </a:lnTo>
                  <a:lnTo>
                    <a:pt x="2825" y="3482"/>
                  </a:lnTo>
                  <a:lnTo>
                    <a:pt x="2821" y="3456"/>
                  </a:lnTo>
                  <a:lnTo>
                    <a:pt x="2816" y="3431"/>
                  </a:lnTo>
                  <a:lnTo>
                    <a:pt x="2812" y="3406"/>
                  </a:lnTo>
                  <a:lnTo>
                    <a:pt x="2804" y="3386"/>
                  </a:lnTo>
                  <a:lnTo>
                    <a:pt x="2796" y="3366"/>
                  </a:lnTo>
                  <a:lnTo>
                    <a:pt x="2786" y="3341"/>
                  </a:lnTo>
                  <a:lnTo>
                    <a:pt x="2774" y="3314"/>
                  </a:lnTo>
                  <a:lnTo>
                    <a:pt x="2763" y="3282"/>
                  </a:lnTo>
                  <a:lnTo>
                    <a:pt x="2753" y="3255"/>
                  </a:lnTo>
                  <a:lnTo>
                    <a:pt x="2747" y="3229"/>
                  </a:lnTo>
                  <a:lnTo>
                    <a:pt x="2745" y="3210"/>
                  </a:lnTo>
                  <a:lnTo>
                    <a:pt x="2747" y="3190"/>
                  </a:lnTo>
                  <a:lnTo>
                    <a:pt x="2753" y="3165"/>
                  </a:lnTo>
                  <a:lnTo>
                    <a:pt x="2759" y="3135"/>
                  </a:lnTo>
                  <a:lnTo>
                    <a:pt x="2763" y="3106"/>
                  </a:lnTo>
                  <a:lnTo>
                    <a:pt x="2769" y="3077"/>
                  </a:lnTo>
                  <a:lnTo>
                    <a:pt x="2771" y="3053"/>
                  </a:lnTo>
                  <a:lnTo>
                    <a:pt x="2771" y="3036"/>
                  </a:lnTo>
                  <a:lnTo>
                    <a:pt x="2767" y="3016"/>
                  </a:lnTo>
                  <a:lnTo>
                    <a:pt x="2759" y="2989"/>
                  </a:lnTo>
                  <a:lnTo>
                    <a:pt x="2747" y="2959"/>
                  </a:lnTo>
                  <a:lnTo>
                    <a:pt x="2737" y="2930"/>
                  </a:lnTo>
                  <a:lnTo>
                    <a:pt x="2728" y="2903"/>
                  </a:lnTo>
                  <a:lnTo>
                    <a:pt x="2722" y="2883"/>
                  </a:lnTo>
                  <a:lnTo>
                    <a:pt x="2716" y="2865"/>
                  </a:lnTo>
                  <a:lnTo>
                    <a:pt x="2710" y="2840"/>
                  </a:lnTo>
                  <a:lnTo>
                    <a:pt x="2702" y="2813"/>
                  </a:lnTo>
                  <a:lnTo>
                    <a:pt x="2698" y="2781"/>
                  </a:lnTo>
                  <a:lnTo>
                    <a:pt x="2692" y="2754"/>
                  </a:lnTo>
                  <a:lnTo>
                    <a:pt x="2690" y="2730"/>
                  </a:lnTo>
                  <a:lnTo>
                    <a:pt x="2692" y="2713"/>
                  </a:lnTo>
                  <a:lnTo>
                    <a:pt x="2694" y="2695"/>
                  </a:lnTo>
                  <a:lnTo>
                    <a:pt x="2694" y="2674"/>
                  </a:lnTo>
                  <a:lnTo>
                    <a:pt x="2692" y="2648"/>
                  </a:lnTo>
                  <a:lnTo>
                    <a:pt x="2690" y="2623"/>
                  </a:lnTo>
                  <a:lnTo>
                    <a:pt x="2686" y="2601"/>
                  </a:lnTo>
                  <a:lnTo>
                    <a:pt x="2681" y="2586"/>
                  </a:lnTo>
                  <a:lnTo>
                    <a:pt x="2677" y="2580"/>
                  </a:lnTo>
                  <a:lnTo>
                    <a:pt x="2677" y="2580"/>
                  </a:lnTo>
                  <a:lnTo>
                    <a:pt x="2665" y="2582"/>
                  </a:lnTo>
                  <a:lnTo>
                    <a:pt x="2649" y="2584"/>
                  </a:lnTo>
                  <a:lnTo>
                    <a:pt x="2634" y="2586"/>
                  </a:lnTo>
                  <a:lnTo>
                    <a:pt x="2624" y="2584"/>
                  </a:lnTo>
                  <a:lnTo>
                    <a:pt x="2616" y="2584"/>
                  </a:lnTo>
                  <a:lnTo>
                    <a:pt x="2610" y="2582"/>
                  </a:lnTo>
                  <a:lnTo>
                    <a:pt x="2596" y="2576"/>
                  </a:lnTo>
                  <a:lnTo>
                    <a:pt x="2577" y="2566"/>
                  </a:lnTo>
                  <a:lnTo>
                    <a:pt x="2557" y="2556"/>
                  </a:lnTo>
                  <a:lnTo>
                    <a:pt x="2542" y="2544"/>
                  </a:lnTo>
                  <a:lnTo>
                    <a:pt x="2534" y="2533"/>
                  </a:lnTo>
                  <a:lnTo>
                    <a:pt x="2534" y="2533"/>
                  </a:lnTo>
                  <a:lnTo>
                    <a:pt x="2534" y="2533"/>
                  </a:lnTo>
                  <a:lnTo>
                    <a:pt x="2532" y="2531"/>
                  </a:lnTo>
                  <a:lnTo>
                    <a:pt x="2528" y="2531"/>
                  </a:lnTo>
                  <a:lnTo>
                    <a:pt x="2524" y="2531"/>
                  </a:lnTo>
                  <a:lnTo>
                    <a:pt x="2516" y="2531"/>
                  </a:lnTo>
                  <a:lnTo>
                    <a:pt x="2497" y="2529"/>
                  </a:lnTo>
                  <a:lnTo>
                    <a:pt x="2483" y="2527"/>
                  </a:lnTo>
                  <a:lnTo>
                    <a:pt x="2477" y="2527"/>
                  </a:lnTo>
                  <a:lnTo>
                    <a:pt x="2475" y="2527"/>
                  </a:lnTo>
                  <a:lnTo>
                    <a:pt x="2475" y="2527"/>
                  </a:lnTo>
                  <a:lnTo>
                    <a:pt x="2463" y="2548"/>
                  </a:lnTo>
                  <a:lnTo>
                    <a:pt x="2446" y="2568"/>
                  </a:lnTo>
                  <a:lnTo>
                    <a:pt x="2426" y="2580"/>
                  </a:lnTo>
                  <a:lnTo>
                    <a:pt x="2405" y="2584"/>
                  </a:lnTo>
                  <a:lnTo>
                    <a:pt x="2405" y="2584"/>
                  </a:lnTo>
                  <a:lnTo>
                    <a:pt x="2387" y="2584"/>
                  </a:lnTo>
                  <a:lnTo>
                    <a:pt x="2362" y="2584"/>
                  </a:lnTo>
                  <a:lnTo>
                    <a:pt x="2334" y="2582"/>
                  </a:lnTo>
                  <a:lnTo>
                    <a:pt x="2307" y="2578"/>
                  </a:lnTo>
                  <a:lnTo>
                    <a:pt x="2283" y="2574"/>
                  </a:lnTo>
                  <a:lnTo>
                    <a:pt x="2268" y="2566"/>
                  </a:lnTo>
                  <a:lnTo>
                    <a:pt x="2252" y="2556"/>
                  </a:lnTo>
                  <a:lnTo>
                    <a:pt x="2234" y="2542"/>
                  </a:lnTo>
                  <a:lnTo>
                    <a:pt x="2215" y="2525"/>
                  </a:lnTo>
                  <a:lnTo>
                    <a:pt x="2193" y="2505"/>
                  </a:lnTo>
                  <a:lnTo>
                    <a:pt x="2174" y="2486"/>
                  </a:lnTo>
                  <a:lnTo>
                    <a:pt x="2160" y="2468"/>
                  </a:lnTo>
                  <a:lnTo>
                    <a:pt x="2150" y="2454"/>
                  </a:lnTo>
                  <a:lnTo>
                    <a:pt x="2142" y="2437"/>
                  </a:lnTo>
                  <a:lnTo>
                    <a:pt x="2133" y="2411"/>
                  </a:lnTo>
                  <a:lnTo>
                    <a:pt x="2123" y="2382"/>
                  </a:lnTo>
                  <a:lnTo>
                    <a:pt x="2111" y="2351"/>
                  </a:lnTo>
                  <a:lnTo>
                    <a:pt x="2101" y="2317"/>
                  </a:lnTo>
                  <a:lnTo>
                    <a:pt x="2095" y="2288"/>
                  </a:lnTo>
                  <a:lnTo>
                    <a:pt x="2091" y="2263"/>
                  </a:lnTo>
                  <a:lnTo>
                    <a:pt x="2093" y="2239"/>
                  </a:lnTo>
                  <a:lnTo>
                    <a:pt x="2093" y="2210"/>
                  </a:lnTo>
                  <a:lnTo>
                    <a:pt x="2097" y="2175"/>
                  </a:lnTo>
                  <a:lnTo>
                    <a:pt x="2099" y="2139"/>
                  </a:lnTo>
                  <a:lnTo>
                    <a:pt x="2103" y="2104"/>
                  </a:lnTo>
                  <a:lnTo>
                    <a:pt x="2107" y="2073"/>
                  </a:lnTo>
                  <a:lnTo>
                    <a:pt x="2111" y="2051"/>
                  </a:lnTo>
                  <a:lnTo>
                    <a:pt x="2117" y="2038"/>
                  </a:lnTo>
                  <a:lnTo>
                    <a:pt x="2125" y="2022"/>
                  </a:lnTo>
                  <a:lnTo>
                    <a:pt x="2137" y="2000"/>
                  </a:lnTo>
                  <a:lnTo>
                    <a:pt x="2150" y="1975"/>
                  </a:lnTo>
                  <a:lnTo>
                    <a:pt x="2166" y="1946"/>
                  </a:lnTo>
                  <a:lnTo>
                    <a:pt x="2183" y="1918"/>
                  </a:lnTo>
                  <a:lnTo>
                    <a:pt x="2201" y="1895"/>
                  </a:lnTo>
                  <a:lnTo>
                    <a:pt x="2219" y="1877"/>
                  </a:lnTo>
                  <a:lnTo>
                    <a:pt x="2219" y="1877"/>
                  </a:lnTo>
                  <a:lnTo>
                    <a:pt x="2219" y="1877"/>
                  </a:lnTo>
                  <a:lnTo>
                    <a:pt x="2219" y="1875"/>
                  </a:lnTo>
                  <a:lnTo>
                    <a:pt x="2221" y="1875"/>
                  </a:lnTo>
                  <a:lnTo>
                    <a:pt x="2221" y="1871"/>
                  </a:lnTo>
                  <a:lnTo>
                    <a:pt x="2223" y="1869"/>
                  </a:lnTo>
                  <a:lnTo>
                    <a:pt x="2227" y="1863"/>
                  </a:lnTo>
                  <a:lnTo>
                    <a:pt x="2230" y="1858"/>
                  </a:lnTo>
                  <a:lnTo>
                    <a:pt x="2234" y="1848"/>
                  </a:lnTo>
                  <a:lnTo>
                    <a:pt x="2244" y="1828"/>
                  </a:lnTo>
                  <a:lnTo>
                    <a:pt x="2250" y="1816"/>
                  </a:lnTo>
                  <a:lnTo>
                    <a:pt x="2254" y="1809"/>
                  </a:lnTo>
                  <a:lnTo>
                    <a:pt x="2256" y="1805"/>
                  </a:lnTo>
                  <a:lnTo>
                    <a:pt x="2258" y="1803"/>
                  </a:lnTo>
                  <a:lnTo>
                    <a:pt x="2258" y="1803"/>
                  </a:lnTo>
                  <a:lnTo>
                    <a:pt x="2264" y="1766"/>
                  </a:lnTo>
                  <a:lnTo>
                    <a:pt x="2273" y="1730"/>
                  </a:lnTo>
                  <a:lnTo>
                    <a:pt x="2283" y="1703"/>
                  </a:lnTo>
                  <a:lnTo>
                    <a:pt x="2295" y="1683"/>
                  </a:lnTo>
                  <a:lnTo>
                    <a:pt x="2305" y="1672"/>
                  </a:lnTo>
                  <a:lnTo>
                    <a:pt x="2317" y="1664"/>
                  </a:lnTo>
                  <a:lnTo>
                    <a:pt x="2330" y="1652"/>
                  </a:lnTo>
                  <a:lnTo>
                    <a:pt x="2344" y="1640"/>
                  </a:lnTo>
                  <a:lnTo>
                    <a:pt x="2358" y="1631"/>
                  </a:lnTo>
                  <a:lnTo>
                    <a:pt x="2369" y="1625"/>
                  </a:lnTo>
                  <a:lnTo>
                    <a:pt x="2369" y="1627"/>
                  </a:lnTo>
                  <a:lnTo>
                    <a:pt x="2383" y="1629"/>
                  </a:lnTo>
                  <a:lnTo>
                    <a:pt x="2405" y="1633"/>
                  </a:lnTo>
                  <a:lnTo>
                    <a:pt x="2428" y="1634"/>
                  </a:lnTo>
                  <a:lnTo>
                    <a:pt x="2440" y="1634"/>
                  </a:lnTo>
                  <a:lnTo>
                    <a:pt x="2450" y="1633"/>
                  </a:lnTo>
                  <a:lnTo>
                    <a:pt x="2459" y="1629"/>
                  </a:lnTo>
                  <a:lnTo>
                    <a:pt x="2477" y="1623"/>
                  </a:lnTo>
                  <a:lnTo>
                    <a:pt x="2504" y="1617"/>
                  </a:lnTo>
                  <a:lnTo>
                    <a:pt x="2536" y="1613"/>
                  </a:lnTo>
                  <a:lnTo>
                    <a:pt x="2569" y="1607"/>
                  </a:lnTo>
                  <a:lnTo>
                    <a:pt x="2600" y="1601"/>
                  </a:lnTo>
                  <a:lnTo>
                    <a:pt x="2626" y="1597"/>
                  </a:lnTo>
                  <a:lnTo>
                    <a:pt x="2641" y="1593"/>
                  </a:lnTo>
                  <a:lnTo>
                    <a:pt x="2655" y="1589"/>
                  </a:lnTo>
                  <a:lnTo>
                    <a:pt x="2673" y="1588"/>
                  </a:lnTo>
                  <a:lnTo>
                    <a:pt x="2694" y="1588"/>
                  </a:lnTo>
                  <a:lnTo>
                    <a:pt x="2716" y="1588"/>
                  </a:lnTo>
                  <a:lnTo>
                    <a:pt x="2733" y="1589"/>
                  </a:lnTo>
                  <a:lnTo>
                    <a:pt x="2747" y="1593"/>
                  </a:lnTo>
                  <a:lnTo>
                    <a:pt x="2755" y="1597"/>
                  </a:lnTo>
                  <a:lnTo>
                    <a:pt x="2755" y="1607"/>
                  </a:lnTo>
                  <a:lnTo>
                    <a:pt x="2751" y="1617"/>
                  </a:lnTo>
                  <a:lnTo>
                    <a:pt x="2749" y="1627"/>
                  </a:lnTo>
                  <a:lnTo>
                    <a:pt x="2751" y="1634"/>
                  </a:lnTo>
                  <a:lnTo>
                    <a:pt x="2757" y="1642"/>
                  </a:lnTo>
                  <a:lnTo>
                    <a:pt x="2765" y="1656"/>
                  </a:lnTo>
                  <a:lnTo>
                    <a:pt x="2776" y="1672"/>
                  </a:lnTo>
                  <a:lnTo>
                    <a:pt x="2792" y="1689"/>
                  </a:lnTo>
                  <a:lnTo>
                    <a:pt x="2808" y="1703"/>
                  </a:lnTo>
                  <a:lnTo>
                    <a:pt x="2825" y="1715"/>
                  </a:lnTo>
                  <a:lnTo>
                    <a:pt x="2843" y="1723"/>
                  </a:lnTo>
                  <a:lnTo>
                    <a:pt x="2866" y="1734"/>
                  </a:lnTo>
                  <a:lnTo>
                    <a:pt x="2888" y="1746"/>
                  </a:lnTo>
                  <a:lnTo>
                    <a:pt x="2911" y="1758"/>
                  </a:lnTo>
                  <a:lnTo>
                    <a:pt x="2929" y="1766"/>
                  </a:lnTo>
                  <a:lnTo>
                    <a:pt x="2943" y="1768"/>
                  </a:lnTo>
                  <a:lnTo>
                    <a:pt x="2947" y="1768"/>
                  </a:lnTo>
                  <a:lnTo>
                    <a:pt x="2949" y="1766"/>
                  </a:lnTo>
                  <a:lnTo>
                    <a:pt x="2958" y="1758"/>
                  </a:lnTo>
                  <a:lnTo>
                    <a:pt x="2978" y="1748"/>
                  </a:lnTo>
                  <a:lnTo>
                    <a:pt x="3005" y="1742"/>
                  </a:lnTo>
                  <a:lnTo>
                    <a:pt x="3037" y="1738"/>
                  </a:lnTo>
                  <a:lnTo>
                    <a:pt x="3068" y="1736"/>
                  </a:lnTo>
                  <a:lnTo>
                    <a:pt x="3084" y="1736"/>
                  </a:lnTo>
                  <a:lnTo>
                    <a:pt x="3111" y="1738"/>
                  </a:lnTo>
                  <a:lnTo>
                    <a:pt x="3144" y="1742"/>
                  </a:lnTo>
                  <a:lnTo>
                    <a:pt x="3178" y="1744"/>
                  </a:lnTo>
                  <a:lnTo>
                    <a:pt x="3211" y="1744"/>
                  </a:lnTo>
                  <a:lnTo>
                    <a:pt x="3230" y="1744"/>
                  </a:lnTo>
                  <a:lnTo>
                    <a:pt x="3246" y="1742"/>
                  </a:lnTo>
                  <a:lnTo>
                    <a:pt x="3256" y="1738"/>
                  </a:lnTo>
                  <a:lnTo>
                    <a:pt x="3262" y="1734"/>
                  </a:lnTo>
                  <a:lnTo>
                    <a:pt x="3266" y="1721"/>
                  </a:lnTo>
                  <a:lnTo>
                    <a:pt x="3275" y="1705"/>
                  </a:lnTo>
                  <a:lnTo>
                    <a:pt x="3283" y="1689"/>
                  </a:lnTo>
                  <a:lnTo>
                    <a:pt x="3293" y="1674"/>
                  </a:lnTo>
                  <a:lnTo>
                    <a:pt x="3299" y="1662"/>
                  </a:lnTo>
                  <a:lnTo>
                    <a:pt x="3301" y="1654"/>
                  </a:lnTo>
                  <a:lnTo>
                    <a:pt x="3301" y="1648"/>
                  </a:lnTo>
                  <a:lnTo>
                    <a:pt x="3301" y="1642"/>
                  </a:lnTo>
                  <a:lnTo>
                    <a:pt x="3301" y="1638"/>
                  </a:lnTo>
                  <a:lnTo>
                    <a:pt x="3301" y="1634"/>
                  </a:lnTo>
                  <a:lnTo>
                    <a:pt x="3299" y="1634"/>
                  </a:lnTo>
                  <a:lnTo>
                    <a:pt x="3299" y="1634"/>
                  </a:lnTo>
                  <a:lnTo>
                    <a:pt x="3297" y="1636"/>
                  </a:lnTo>
                  <a:lnTo>
                    <a:pt x="3297" y="1640"/>
                  </a:lnTo>
                  <a:lnTo>
                    <a:pt x="3295" y="1646"/>
                  </a:lnTo>
                  <a:lnTo>
                    <a:pt x="3291" y="1648"/>
                  </a:lnTo>
                  <a:lnTo>
                    <a:pt x="3285" y="1652"/>
                  </a:lnTo>
                  <a:lnTo>
                    <a:pt x="3279" y="1652"/>
                  </a:lnTo>
                  <a:lnTo>
                    <a:pt x="3273" y="1654"/>
                  </a:lnTo>
                  <a:lnTo>
                    <a:pt x="3268" y="1652"/>
                  </a:lnTo>
                  <a:lnTo>
                    <a:pt x="3264" y="1652"/>
                  </a:lnTo>
                  <a:lnTo>
                    <a:pt x="3258" y="1650"/>
                  </a:lnTo>
                  <a:lnTo>
                    <a:pt x="3256" y="1648"/>
                  </a:lnTo>
                  <a:lnTo>
                    <a:pt x="3256" y="1644"/>
                  </a:lnTo>
                  <a:lnTo>
                    <a:pt x="3252" y="1640"/>
                  </a:lnTo>
                  <a:lnTo>
                    <a:pt x="3238" y="1634"/>
                  </a:lnTo>
                  <a:lnTo>
                    <a:pt x="3219" y="1633"/>
                  </a:lnTo>
                  <a:lnTo>
                    <a:pt x="3193" y="1631"/>
                  </a:lnTo>
                  <a:lnTo>
                    <a:pt x="3164" y="1633"/>
                  </a:lnTo>
                  <a:lnTo>
                    <a:pt x="3137" y="1638"/>
                  </a:lnTo>
                  <a:lnTo>
                    <a:pt x="3137" y="1638"/>
                  </a:lnTo>
                  <a:lnTo>
                    <a:pt x="3135" y="1636"/>
                  </a:lnTo>
                  <a:lnTo>
                    <a:pt x="3129" y="1633"/>
                  </a:lnTo>
                  <a:lnTo>
                    <a:pt x="3117" y="1623"/>
                  </a:lnTo>
                  <a:lnTo>
                    <a:pt x="3099" y="1609"/>
                  </a:lnTo>
                  <a:lnTo>
                    <a:pt x="3093" y="1605"/>
                  </a:lnTo>
                  <a:lnTo>
                    <a:pt x="3090" y="1601"/>
                  </a:lnTo>
                  <a:lnTo>
                    <a:pt x="3088" y="1599"/>
                  </a:lnTo>
                  <a:lnTo>
                    <a:pt x="3086" y="1599"/>
                  </a:lnTo>
                  <a:lnTo>
                    <a:pt x="3084" y="1597"/>
                  </a:lnTo>
                  <a:lnTo>
                    <a:pt x="3084" y="1597"/>
                  </a:lnTo>
                  <a:lnTo>
                    <a:pt x="3084" y="1597"/>
                  </a:lnTo>
                  <a:lnTo>
                    <a:pt x="3076" y="1580"/>
                  </a:lnTo>
                  <a:lnTo>
                    <a:pt x="3072" y="1560"/>
                  </a:lnTo>
                  <a:lnTo>
                    <a:pt x="3070" y="1544"/>
                  </a:lnTo>
                  <a:lnTo>
                    <a:pt x="3070" y="1533"/>
                  </a:lnTo>
                  <a:lnTo>
                    <a:pt x="3070" y="1517"/>
                  </a:lnTo>
                  <a:lnTo>
                    <a:pt x="3072" y="1499"/>
                  </a:lnTo>
                  <a:lnTo>
                    <a:pt x="3072" y="1486"/>
                  </a:lnTo>
                  <a:lnTo>
                    <a:pt x="3070" y="1480"/>
                  </a:lnTo>
                  <a:lnTo>
                    <a:pt x="3064" y="1484"/>
                  </a:lnTo>
                  <a:lnTo>
                    <a:pt x="3058" y="1494"/>
                  </a:lnTo>
                  <a:lnTo>
                    <a:pt x="3054" y="1509"/>
                  </a:lnTo>
                  <a:lnTo>
                    <a:pt x="3052" y="1527"/>
                  </a:lnTo>
                  <a:lnTo>
                    <a:pt x="3054" y="1542"/>
                  </a:lnTo>
                  <a:lnTo>
                    <a:pt x="3054" y="1560"/>
                  </a:lnTo>
                  <a:lnTo>
                    <a:pt x="3056" y="1578"/>
                  </a:lnTo>
                  <a:lnTo>
                    <a:pt x="3058" y="1595"/>
                  </a:lnTo>
                  <a:lnTo>
                    <a:pt x="3062" y="1607"/>
                  </a:lnTo>
                  <a:lnTo>
                    <a:pt x="3068" y="1611"/>
                  </a:lnTo>
                  <a:lnTo>
                    <a:pt x="3076" y="1617"/>
                  </a:lnTo>
                  <a:lnTo>
                    <a:pt x="3078" y="1627"/>
                  </a:lnTo>
                  <a:lnTo>
                    <a:pt x="3076" y="1638"/>
                  </a:lnTo>
                  <a:lnTo>
                    <a:pt x="3070" y="1648"/>
                  </a:lnTo>
                  <a:lnTo>
                    <a:pt x="3062" y="1652"/>
                  </a:lnTo>
                  <a:lnTo>
                    <a:pt x="3062" y="1652"/>
                  </a:lnTo>
                  <a:lnTo>
                    <a:pt x="3052" y="1648"/>
                  </a:lnTo>
                  <a:lnTo>
                    <a:pt x="3045" y="1640"/>
                  </a:lnTo>
                  <a:lnTo>
                    <a:pt x="3039" y="1631"/>
                  </a:lnTo>
                  <a:lnTo>
                    <a:pt x="3035" y="1623"/>
                  </a:lnTo>
                  <a:lnTo>
                    <a:pt x="3035" y="1621"/>
                  </a:lnTo>
                  <a:lnTo>
                    <a:pt x="3037" y="1619"/>
                  </a:lnTo>
                  <a:lnTo>
                    <a:pt x="3035" y="1617"/>
                  </a:lnTo>
                  <a:lnTo>
                    <a:pt x="3031" y="1615"/>
                  </a:lnTo>
                  <a:lnTo>
                    <a:pt x="3027" y="1615"/>
                  </a:lnTo>
                  <a:lnTo>
                    <a:pt x="3021" y="1613"/>
                  </a:lnTo>
                  <a:lnTo>
                    <a:pt x="3013" y="1611"/>
                  </a:lnTo>
                  <a:lnTo>
                    <a:pt x="3011" y="1613"/>
                  </a:lnTo>
                  <a:lnTo>
                    <a:pt x="3009" y="1613"/>
                  </a:lnTo>
                  <a:lnTo>
                    <a:pt x="2998" y="1609"/>
                  </a:lnTo>
                  <a:lnTo>
                    <a:pt x="2984" y="1599"/>
                  </a:lnTo>
                  <a:lnTo>
                    <a:pt x="2974" y="1588"/>
                  </a:lnTo>
                  <a:lnTo>
                    <a:pt x="2968" y="1578"/>
                  </a:lnTo>
                  <a:lnTo>
                    <a:pt x="2968" y="1564"/>
                  </a:lnTo>
                  <a:lnTo>
                    <a:pt x="2966" y="1542"/>
                  </a:lnTo>
                  <a:lnTo>
                    <a:pt x="2962" y="1521"/>
                  </a:lnTo>
                  <a:lnTo>
                    <a:pt x="2956" y="1505"/>
                  </a:lnTo>
                  <a:lnTo>
                    <a:pt x="2956" y="1505"/>
                  </a:lnTo>
                  <a:lnTo>
                    <a:pt x="2956" y="1503"/>
                  </a:lnTo>
                  <a:lnTo>
                    <a:pt x="2956" y="1503"/>
                  </a:lnTo>
                  <a:lnTo>
                    <a:pt x="2955" y="1501"/>
                  </a:lnTo>
                  <a:lnTo>
                    <a:pt x="2953" y="1497"/>
                  </a:lnTo>
                  <a:lnTo>
                    <a:pt x="2949" y="1492"/>
                  </a:lnTo>
                  <a:lnTo>
                    <a:pt x="2943" y="1478"/>
                  </a:lnTo>
                  <a:lnTo>
                    <a:pt x="2935" y="1460"/>
                  </a:lnTo>
                  <a:lnTo>
                    <a:pt x="2929" y="1449"/>
                  </a:lnTo>
                  <a:lnTo>
                    <a:pt x="2915" y="1429"/>
                  </a:lnTo>
                  <a:lnTo>
                    <a:pt x="2906" y="1415"/>
                  </a:lnTo>
                  <a:lnTo>
                    <a:pt x="2900" y="1407"/>
                  </a:lnTo>
                  <a:lnTo>
                    <a:pt x="2896" y="1404"/>
                  </a:lnTo>
                  <a:lnTo>
                    <a:pt x="2896" y="1402"/>
                  </a:lnTo>
                  <a:lnTo>
                    <a:pt x="2896" y="1402"/>
                  </a:lnTo>
                  <a:lnTo>
                    <a:pt x="2874" y="1384"/>
                  </a:lnTo>
                  <a:lnTo>
                    <a:pt x="2859" y="1372"/>
                  </a:lnTo>
                  <a:lnTo>
                    <a:pt x="2849" y="1364"/>
                  </a:lnTo>
                  <a:lnTo>
                    <a:pt x="2843" y="1362"/>
                  </a:lnTo>
                  <a:lnTo>
                    <a:pt x="2843" y="1362"/>
                  </a:lnTo>
                  <a:lnTo>
                    <a:pt x="2845" y="1364"/>
                  </a:lnTo>
                  <a:lnTo>
                    <a:pt x="2847" y="1366"/>
                  </a:lnTo>
                  <a:lnTo>
                    <a:pt x="2851" y="1370"/>
                  </a:lnTo>
                  <a:lnTo>
                    <a:pt x="2855" y="1376"/>
                  </a:lnTo>
                  <a:lnTo>
                    <a:pt x="2866" y="1388"/>
                  </a:lnTo>
                  <a:lnTo>
                    <a:pt x="2878" y="1404"/>
                  </a:lnTo>
                  <a:lnTo>
                    <a:pt x="2890" y="1421"/>
                  </a:lnTo>
                  <a:lnTo>
                    <a:pt x="2900" y="1437"/>
                  </a:lnTo>
                  <a:lnTo>
                    <a:pt x="2908" y="1451"/>
                  </a:lnTo>
                  <a:lnTo>
                    <a:pt x="2913" y="1460"/>
                  </a:lnTo>
                  <a:lnTo>
                    <a:pt x="2913" y="1464"/>
                  </a:lnTo>
                  <a:lnTo>
                    <a:pt x="2913" y="1464"/>
                  </a:lnTo>
                  <a:lnTo>
                    <a:pt x="2911" y="1462"/>
                  </a:lnTo>
                  <a:lnTo>
                    <a:pt x="2910" y="1462"/>
                  </a:lnTo>
                  <a:lnTo>
                    <a:pt x="2906" y="1462"/>
                  </a:lnTo>
                  <a:lnTo>
                    <a:pt x="2902" y="1464"/>
                  </a:lnTo>
                  <a:lnTo>
                    <a:pt x="2898" y="1468"/>
                  </a:lnTo>
                  <a:lnTo>
                    <a:pt x="2894" y="1472"/>
                  </a:lnTo>
                  <a:lnTo>
                    <a:pt x="2892" y="1476"/>
                  </a:lnTo>
                  <a:lnTo>
                    <a:pt x="2890" y="1480"/>
                  </a:lnTo>
                  <a:lnTo>
                    <a:pt x="2890" y="1484"/>
                  </a:lnTo>
                  <a:lnTo>
                    <a:pt x="2892" y="1484"/>
                  </a:lnTo>
                  <a:lnTo>
                    <a:pt x="2894" y="1490"/>
                  </a:lnTo>
                  <a:lnTo>
                    <a:pt x="2892" y="1497"/>
                  </a:lnTo>
                  <a:lnTo>
                    <a:pt x="2886" y="1509"/>
                  </a:lnTo>
                  <a:lnTo>
                    <a:pt x="2880" y="1519"/>
                  </a:lnTo>
                  <a:lnTo>
                    <a:pt x="2870" y="1527"/>
                  </a:lnTo>
                  <a:lnTo>
                    <a:pt x="2863" y="1535"/>
                  </a:lnTo>
                  <a:lnTo>
                    <a:pt x="2853" y="1548"/>
                  </a:lnTo>
                  <a:lnTo>
                    <a:pt x="2843" y="1564"/>
                  </a:lnTo>
                  <a:lnTo>
                    <a:pt x="2833" y="1576"/>
                  </a:lnTo>
                  <a:lnTo>
                    <a:pt x="2823" y="1580"/>
                  </a:lnTo>
                  <a:lnTo>
                    <a:pt x="2823" y="1580"/>
                  </a:lnTo>
                  <a:lnTo>
                    <a:pt x="2816" y="1574"/>
                  </a:lnTo>
                  <a:lnTo>
                    <a:pt x="2812" y="1562"/>
                  </a:lnTo>
                  <a:lnTo>
                    <a:pt x="2812" y="1550"/>
                  </a:lnTo>
                  <a:lnTo>
                    <a:pt x="2816" y="1539"/>
                  </a:lnTo>
                  <a:lnTo>
                    <a:pt x="2821" y="1535"/>
                  </a:lnTo>
                  <a:lnTo>
                    <a:pt x="2821" y="1535"/>
                  </a:lnTo>
                  <a:lnTo>
                    <a:pt x="2821" y="1535"/>
                  </a:lnTo>
                  <a:lnTo>
                    <a:pt x="2829" y="1531"/>
                  </a:lnTo>
                  <a:lnTo>
                    <a:pt x="2833" y="1521"/>
                  </a:lnTo>
                  <a:lnTo>
                    <a:pt x="2835" y="1507"/>
                  </a:lnTo>
                  <a:lnTo>
                    <a:pt x="2833" y="1494"/>
                  </a:lnTo>
                  <a:lnTo>
                    <a:pt x="2827" y="1482"/>
                  </a:lnTo>
                  <a:lnTo>
                    <a:pt x="2818" y="1472"/>
                  </a:lnTo>
                  <a:lnTo>
                    <a:pt x="2804" y="1462"/>
                  </a:lnTo>
                  <a:lnTo>
                    <a:pt x="2786" y="1452"/>
                  </a:lnTo>
                  <a:lnTo>
                    <a:pt x="2771" y="1443"/>
                  </a:lnTo>
                  <a:lnTo>
                    <a:pt x="2759" y="1435"/>
                  </a:lnTo>
                  <a:lnTo>
                    <a:pt x="2753" y="1427"/>
                  </a:lnTo>
                  <a:lnTo>
                    <a:pt x="2751" y="1425"/>
                  </a:lnTo>
                  <a:lnTo>
                    <a:pt x="2749" y="1423"/>
                  </a:lnTo>
                  <a:lnTo>
                    <a:pt x="2745" y="1427"/>
                  </a:lnTo>
                  <a:lnTo>
                    <a:pt x="2743" y="1433"/>
                  </a:lnTo>
                  <a:lnTo>
                    <a:pt x="2741" y="1445"/>
                  </a:lnTo>
                  <a:lnTo>
                    <a:pt x="2743" y="1460"/>
                  </a:lnTo>
                  <a:lnTo>
                    <a:pt x="2745" y="1468"/>
                  </a:lnTo>
                  <a:lnTo>
                    <a:pt x="2743" y="1474"/>
                  </a:lnTo>
                  <a:lnTo>
                    <a:pt x="2741" y="1478"/>
                  </a:lnTo>
                  <a:lnTo>
                    <a:pt x="2737" y="1482"/>
                  </a:lnTo>
                  <a:lnTo>
                    <a:pt x="2731" y="1484"/>
                  </a:lnTo>
                  <a:lnTo>
                    <a:pt x="2724" y="1486"/>
                  </a:lnTo>
                  <a:lnTo>
                    <a:pt x="2718" y="1486"/>
                  </a:lnTo>
                  <a:lnTo>
                    <a:pt x="2702" y="1484"/>
                  </a:lnTo>
                  <a:lnTo>
                    <a:pt x="2690" y="1476"/>
                  </a:lnTo>
                  <a:lnTo>
                    <a:pt x="2682" y="1462"/>
                  </a:lnTo>
                  <a:lnTo>
                    <a:pt x="2681" y="1447"/>
                  </a:lnTo>
                  <a:lnTo>
                    <a:pt x="2679" y="1427"/>
                  </a:lnTo>
                  <a:lnTo>
                    <a:pt x="2679" y="1409"/>
                  </a:lnTo>
                  <a:lnTo>
                    <a:pt x="2679" y="1394"/>
                  </a:lnTo>
                  <a:lnTo>
                    <a:pt x="2675" y="1382"/>
                  </a:lnTo>
                  <a:lnTo>
                    <a:pt x="2671" y="1378"/>
                  </a:lnTo>
                  <a:lnTo>
                    <a:pt x="2667" y="1380"/>
                  </a:lnTo>
                  <a:lnTo>
                    <a:pt x="2655" y="1384"/>
                  </a:lnTo>
                  <a:lnTo>
                    <a:pt x="2639" y="1388"/>
                  </a:lnTo>
                  <a:lnTo>
                    <a:pt x="2620" y="1390"/>
                  </a:lnTo>
                  <a:lnTo>
                    <a:pt x="2600" y="1394"/>
                  </a:lnTo>
                  <a:lnTo>
                    <a:pt x="2583" y="1400"/>
                  </a:lnTo>
                  <a:lnTo>
                    <a:pt x="2573" y="1407"/>
                  </a:lnTo>
                  <a:lnTo>
                    <a:pt x="2563" y="1421"/>
                  </a:lnTo>
                  <a:lnTo>
                    <a:pt x="2547" y="1437"/>
                  </a:lnTo>
                  <a:lnTo>
                    <a:pt x="2530" y="1456"/>
                  </a:lnTo>
                  <a:lnTo>
                    <a:pt x="2514" y="1476"/>
                  </a:lnTo>
                  <a:lnTo>
                    <a:pt x="2500" y="1496"/>
                  </a:lnTo>
                  <a:lnTo>
                    <a:pt x="2493" y="1511"/>
                  </a:lnTo>
                  <a:lnTo>
                    <a:pt x="2487" y="1529"/>
                  </a:lnTo>
                  <a:lnTo>
                    <a:pt x="2477" y="1548"/>
                  </a:lnTo>
                  <a:lnTo>
                    <a:pt x="2465" y="1566"/>
                  </a:lnTo>
                  <a:lnTo>
                    <a:pt x="2455" y="1584"/>
                  </a:lnTo>
                  <a:lnTo>
                    <a:pt x="2444" y="1595"/>
                  </a:lnTo>
                  <a:lnTo>
                    <a:pt x="2436" y="1599"/>
                  </a:lnTo>
                  <a:lnTo>
                    <a:pt x="2434" y="1599"/>
                  </a:lnTo>
                  <a:lnTo>
                    <a:pt x="2430" y="1599"/>
                  </a:lnTo>
                  <a:lnTo>
                    <a:pt x="2422" y="1597"/>
                  </a:lnTo>
                  <a:lnTo>
                    <a:pt x="2414" y="1597"/>
                  </a:lnTo>
                  <a:lnTo>
                    <a:pt x="2399" y="1597"/>
                  </a:lnTo>
                  <a:lnTo>
                    <a:pt x="2383" y="1597"/>
                  </a:lnTo>
                  <a:lnTo>
                    <a:pt x="2373" y="1597"/>
                  </a:lnTo>
                  <a:lnTo>
                    <a:pt x="2364" y="1597"/>
                  </a:lnTo>
                  <a:lnTo>
                    <a:pt x="2358" y="1595"/>
                  </a:lnTo>
                  <a:lnTo>
                    <a:pt x="2352" y="1593"/>
                  </a:lnTo>
                  <a:lnTo>
                    <a:pt x="2340" y="1588"/>
                  </a:lnTo>
                  <a:lnTo>
                    <a:pt x="2322" y="1582"/>
                  </a:lnTo>
                  <a:lnTo>
                    <a:pt x="2301" y="1574"/>
                  </a:lnTo>
                  <a:lnTo>
                    <a:pt x="2285" y="1566"/>
                  </a:lnTo>
                  <a:lnTo>
                    <a:pt x="2277" y="1556"/>
                  </a:lnTo>
                  <a:lnTo>
                    <a:pt x="2275" y="1541"/>
                  </a:lnTo>
                  <a:lnTo>
                    <a:pt x="2272" y="1517"/>
                  </a:lnTo>
                  <a:lnTo>
                    <a:pt x="2270" y="1492"/>
                  </a:lnTo>
                  <a:lnTo>
                    <a:pt x="2268" y="1468"/>
                  </a:lnTo>
                  <a:lnTo>
                    <a:pt x="2270" y="1449"/>
                  </a:lnTo>
                  <a:lnTo>
                    <a:pt x="2273" y="1435"/>
                  </a:lnTo>
                  <a:lnTo>
                    <a:pt x="2281" y="1417"/>
                  </a:lnTo>
                  <a:lnTo>
                    <a:pt x="2293" y="1398"/>
                  </a:lnTo>
                  <a:lnTo>
                    <a:pt x="2307" y="1380"/>
                  </a:lnTo>
                  <a:lnTo>
                    <a:pt x="2320" y="1366"/>
                  </a:lnTo>
                  <a:lnTo>
                    <a:pt x="2336" y="1359"/>
                  </a:lnTo>
                  <a:lnTo>
                    <a:pt x="2344" y="1359"/>
                  </a:lnTo>
                  <a:lnTo>
                    <a:pt x="2352" y="1357"/>
                  </a:lnTo>
                  <a:lnTo>
                    <a:pt x="2362" y="1357"/>
                  </a:lnTo>
                  <a:lnTo>
                    <a:pt x="2397" y="1359"/>
                  </a:lnTo>
                  <a:lnTo>
                    <a:pt x="2414" y="1359"/>
                  </a:lnTo>
                  <a:lnTo>
                    <a:pt x="2430" y="1360"/>
                  </a:lnTo>
                  <a:lnTo>
                    <a:pt x="2438" y="1360"/>
                  </a:lnTo>
                  <a:lnTo>
                    <a:pt x="2442" y="1359"/>
                  </a:lnTo>
                  <a:lnTo>
                    <a:pt x="2446" y="1357"/>
                  </a:lnTo>
                  <a:lnTo>
                    <a:pt x="2450" y="1349"/>
                  </a:lnTo>
                  <a:lnTo>
                    <a:pt x="2452" y="1335"/>
                  </a:lnTo>
                  <a:lnTo>
                    <a:pt x="2450" y="1321"/>
                  </a:lnTo>
                  <a:lnTo>
                    <a:pt x="2442" y="1310"/>
                  </a:lnTo>
                  <a:lnTo>
                    <a:pt x="2434" y="1300"/>
                  </a:lnTo>
                  <a:lnTo>
                    <a:pt x="2426" y="1282"/>
                  </a:lnTo>
                  <a:lnTo>
                    <a:pt x="2416" y="1265"/>
                  </a:lnTo>
                  <a:lnTo>
                    <a:pt x="2407" y="1251"/>
                  </a:lnTo>
                  <a:lnTo>
                    <a:pt x="2397" y="1245"/>
                  </a:lnTo>
                  <a:lnTo>
                    <a:pt x="2397" y="1245"/>
                  </a:lnTo>
                  <a:lnTo>
                    <a:pt x="2395" y="1245"/>
                  </a:lnTo>
                  <a:lnTo>
                    <a:pt x="2383" y="1241"/>
                  </a:lnTo>
                  <a:lnTo>
                    <a:pt x="2373" y="1231"/>
                  </a:lnTo>
                  <a:lnTo>
                    <a:pt x="2367" y="1222"/>
                  </a:lnTo>
                  <a:lnTo>
                    <a:pt x="2367" y="1212"/>
                  </a:lnTo>
                  <a:lnTo>
                    <a:pt x="2375" y="1206"/>
                  </a:lnTo>
                  <a:lnTo>
                    <a:pt x="2387" y="1194"/>
                  </a:lnTo>
                  <a:lnTo>
                    <a:pt x="2401" y="1184"/>
                  </a:lnTo>
                  <a:lnTo>
                    <a:pt x="2414" y="1173"/>
                  </a:lnTo>
                  <a:lnTo>
                    <a:pt x="2422" y="1165"/>
                  </a:lnTo>
                  <a:lnTo>
                    <a:pt x="2434" y="1157"/>
                  </a:lnTo>
                  <a:lnTo>
                    <a:pt x="2450" y="1151"/>
                  </a:lnTo>
                  <a:lnTo>
                    <a:pt x="2469" y="1145"/>
                  </a:lnTo>
                  <a:lnTo>
                    <a:pt x="2485" y="1141"/>
                  </a:lnTo>
                  <a:lnTo>
                    <a:pt x="2491" y="1139"/>
                  </a:lnTo>
                  <a:lnTo>
                    <a:pt x="2489" y="1137"/>
                  </a:lnTo>
                  <a:lnTo>
                    <a:pt x="2479" y="1132"/>
                  </a:lnTo>
                  <a:lnTo>
                    <a:pt x="2463" y="1126"/>
                  </a:lnTo>
                  <a:lnTo>
                    <a:pt x="2442" y="1124"/>
                  </a:lnTo>
                  <a:lnTo>
                    <a:pt x="2440" y="1124"/>
                  </a:lnTo>
                  <a:lnTo>
                    <a:pt x="2420" y="1126"/>
                  </a:lnTo>
                  <a:lnTo>
                    <a:pt x="2397" y="1126"/>
                  </a:lnTo>
                  <a:lnTo>
                    <a:pt x="2373" y="1126"/>
                  </a:lnTo>
                  <a:lnTo>
                    <a:pt x="2365" y="1126"/>
                  </a:lnTo>
                  <a:lnTo>
                    <a:pt x="2360" y="1126"/>
                  </a:lnTo>
                  <a:lnTo>
                    <a:pt x="2356" y="1126"/>
                  </a:lnTo>
                  <a:lnTo>
                    <a:pt x="2352" y="1126"/>
                  </a:lnTo>
                  <a:lnTo>
                    <a:pt x="2350" y="1124"/>
                  </a:lnTo>
                  <a:lnTo>
                    <a:pt x="2350" y="1122"/>
                  </a:lnTo>
                  <a:lnTo>
                    <a:pt x="2360" y="1114"/>
                  </a:lnTo>
                  <a:lnTo>
                    <a:pt x="2367" y="1102"/>
                  </a:lnTo>
                  <a:lnTo>
                    <a:pt x="2371" y="1088"/>
                  </a:lnTo>
                  <a:lnTo>
                    <a:pt x="2371" y="1077"/>
                  </a:lnTo>
                  <a:lnTo>
                    <a:pt x="2369" y="1065"/>
                  </a:lnTo>
                  <a:lnTo>
                    <a:pt x="2369" y="1051"/>
                  </a:lnTo>
                  <a:lnTo>
                    <a:pt x="2373" y="1034"/>
                  </a:lnTo>
                  <a:lnTo>
                    <a:pt x="2377" y="1018"/>
                  </a:lnTo>
                  <a:lnTo>
                    <a:pt x="2385" y="1006"/>
                  </a:lnTo>
                  <a:lnTo>
                    <a:pt x="2393" y="1000"/>
                  </a:lnTo>
                  <a:lnTo>
                    <a:pt x="2399" y="997"/>
                  </a:lnTo>
                  <a:lnTo>
                    <a:pt x="2405" y="987"/>
                  </a:lnTo>
                  <a:lnTo>
                    <a:pt x="2407" y="973"/>
                  </a:lnTo>
                  <a:lnTo>
                    <a:pt x="2405" y="963"/>
                  </a:lnTo>
                  <a:lnTo>
                    <a:pt x="2403" y="957"/>
                  </a:lnTo>
                  <a:lnTo>
                    <a:pt x="2397" y="953"/>
                  </a:lnTo>
                  <a:lnTo>
                    <a:pt x="2387" y="942"/>
                  </a:lnTo>
                  <a:lnTo>
                    <a:pt x="2379" y="928"/>
                  </a:lnTo>
                  <a:lnTo>
                    <a:pt x="2373" y="912"/>
                  </a:lnTo>
                  <a:lnTo>
                    <a:pt x="2373" y="899"/>
                  </a:lnTo>
                  <a:lnTo>
                    <a:pt x="2375" y="883"/>
                  </a:lnTo>
                  <a:lnTo>
                    <a:pt x="2379" y="860"/>
                  </a:lnTo>
                  <a:lnTo>
                    <a:pt x="2383" y="836"/>
                  </a:lnTo>
                  <a:lnTo>
                    <a:pt x="2387" y="813"/>
                  </a:lnTo>
                  <a:lnTo>
                    <a:pt x="2391" y="795"/>
                  </a:lnTo>
                  <a:lnTo>
                    <a:pt x="2397" y="785"/>
                  </a:lnTo>
                  <a:lnTo>
                    <a:pt x="2401" y="783"/>
                  </a:lnTo>
                  <a:lnTo>
                    <a:pt x="2407" y="783"/>
                  </a:lnTo>
                  <a:lnTo>
                    <a:pt x="2414" y="783"/>
                  </a:lnTo>
                  <a:lnTo>
                    <a:pt x="2428" y="783"/>
                  </a:lnTo>
                  <a:lnTo>
                    <a:pt x="2438" y="785"/>
                  </a:lnTo>
                  <a:lnTo>
                    <a:pt x="2446" y="789"/>
                  </a:lnTo>
                  <a:lnTo>
                    <a:pt x="2448" y="793"/>
                  </a:lnTo>
                  <a:lnTo>
                    <a:pt x="2444" y="803"/>
                  </a:lnTo>
                  <a:lnTo>
                    <a:pt x="2438" y="813"/>
                  </a:lnTo>
                  <a:lnTo>
                    <a:pt x="2436" y="824"/>
                  </a:lnTo>
                  <a:lnTo>
                    <a:pt x="2438" y="830"/>
                  </a:lnTo>
                  <a:lnTo>
                    <a:pt x="2446" y="836"/>
                  </a:lnTo>
                  <a:lnTo>
                    <a:pt x="2455" y="848"/>
                  </a:lnTo>
                  <a:lnTo>
                    <a:pt x="2467" y="860"/>
                  </a:lnTo>
                  <a:lnTo>
                    <a:pt x="2477" y="873"/>
                  </a:lnTo>
                  <a:lnTo>
                    <a:pt x="2487" y="885"/>
                  </a:lnTo>
                  <a:lnTo>
                    <a:pt x="2493" y="899"/>
                  </a:lnTo>
                  <a:lnTo>
                    <a:pt x="2497" y="920"/>
                  </a:lnTo>
                  <a:lnTo>
                    <a:pt x="2500" y="944"/>
                  </a:lnTo>
                  <a:lnTo>
                    <a:pt x="2502" y="967"/>
                  </a:lnTo>
                  <a:lnTo>
                    <a:pt x="2506" y="985"/>
                  </a:lnTo>
                  <a:lnTo>
                    <a:pt x="2508" y="993"/>
                  </a:lnTo>
                  <a:lnTo>
                    <a:pt x="2516" y="1002"/>
                  </a:lnTo>
                  <a:lnTo>
                    <a:pt x="2520" y="1016"/>
                  </a:lnTo>
                  <a:lnTo>
                    <a:pt x="2522" y="1032"/>
                  </a:lnTo>
                  <a:lnTo>
                    <a:pt x="2520" y="1045"/>
                  </a:lnTo>
                  <a:lnTo>
                    <a:pt x="2512" y="1061"/>
                  </a:lnTo>
                  <a:lnTo>
                    <a:pt x="2506" y="1079"/>
                  </a:lnTo>
                  <a:lnTo>
                    <a:pt x="2518" y="1071"/>
                  </a:lnTo>
                  <a:lnTo>
                    <a:pt x="2536" y="1065"/>
                  </a:lnTo>
                  <a:lnTo>
                    <a:pt x="2551" y="1057"/>
                  </a:lnTo>
                  <a:lnTo>
                    <a:pt x="2565" y="1051"/>
                  </a:lnTo>
                  <a:lnTo>
                    <a:pt x="2571" y="1045"/>
                  </a:lnTo>
                  <a:lnTo>
                    <a:pt x="2575" y="1036"/>
                  </a:lnTo>
                  <a:lnTo>
                    <a:pt x="2583" y="1024"/>
                  </a:lnTo>
                  <a:lnTo>
                    <a:pt x="2592" y="1010"/>
                  </a:lnTo>
                  <a:lnTo>
                    <a:pt x="2604" y="1000"/>
                  </a:lnTo>
                  <a:lnTo>
                    <a:pt x="2614" y="995"/>
                  </a:lnTo>
                  <a:lnTo>
                    <a:pt x="2626" y="989"/>
                  </a:lnTo>
                  <a:lnTo>
                    <a:pt x="2643" y="983"/>
                  </a:lnTo>
                  <a:lnTo>
                    <a:pt x="2659" y="977"/>
                  </a:lnTo>
                  <a:lnTo>
                    <a:pt x="2673" y="969"/>
                  </a:lnTo>
                  <a:lnTo>
                    <a:pt x="2679" y="963"/>
                  </a:lnTo>
                  <a:lnTo>
                    <a:pt x="2675" y="951"/>
                  </a:lnTo>
                  <a:lnTo>
                    <a:pt x="2667" y="940"/>
                  </a:lnTo>
                  <a:lnTo>
                    <a:pt x="2667" y="928"/>
                  </a:lnTo>
                  <a:lnTo>
                    <a:pt x="2669" y="920"/>
                  </a:lnTo>
                  <a:lnTo>
                    <a:pt x="2671" y="908"/>
                  </a:lnTo>
                  <a:lnTo>
                    <a:pt x="2673" y="897"/>
                  </a:lnTo>
                  <a:lnTo>
                    <a:pt x="2673" y="885"/>
                  </a:lnTo>
                  <a:lnTo>
                    <a:pt x="2669" y="875"/>
                  </a:lnTo>
                  <a:lnTo>
                    <a:pt x="2661" y="871"/>
                  </a:lnTo>
                  <a:lnTo>
                    <a:pt x="2649" y="865"/>
                  </a:lnTo>
                  <a:lnTo>
                    <a:pt x="2637" y="852"/>
                  </a:lnTo>
                  <a:lnTo>
                    <a:pt x="2628" y="832"/>
                  </a:lnTo>
                  <a:lnTo>
                    <a:pt x="2620" y="813"/>
                  </a:lnTo>
                  <a:lnTo>
                    <a:pt x="2616" y="795"/>
                  </a:lnTo>
                  <a:lnTo>
                    <a:pt x="2616" y="773"/>
                  </a:lnTo>
                  <a:lnTo>
                    <a:pt x="2612" y="746"/>
                  </a:lnTo>
                  <a:lnTo>
                    <a:pt x="2608" y="717"/>
                  </a:lnTo>
                  <a:lnTo>
                    <a:pt x="2608" y="687"/>
                  </a:lnTo>
                  <a:lnTo>
                    <a:pt x="2610" y="664"/>
                  </a:lnTo>
                  <a:lnTo>
                    <a:pt x="2616" y="650"/>
                  </a:lnTo>
                  <a:lnTo>
                    <a:pt x="2628" y="636"/>
                  </a:lnTo>
                  <a:lnTo>
                    <a:pt x="2643" y="625"/>
                  </a:lnTo>
                  <a:lnTo>
                    <a:pt x="2659" y="613"/>
                  </a:lnTo>
                  <a:lnTo>
                    <a:pt x="2673" y="601"/>
                  </a:lnTo>
                  <a:lnTo>
                    <a:pt x="2682" y="593"/>
                  </a:lnTo>
                  <a:lnTo>
                    <a:pt x="2686" y="589"/>
                  </a:lnTo>
                  <a:lnTo>
                    <a:pt x="2688" y="584"/>
                  </a:lnTo>
                  <a:lnTo>
                    <a:pt x="2688" y="578"/>
                  </a:lnTo>
                  <a:lnTo>
                    <a:pt x="2690" y="572"/>
                  </a:lnTo>
                  <a:lnTo>
                    <a:pt x="2694" y="566"/>
                  </a:lnTo>
                  <a:lnTo>
                    <a:pt x="2698" y="560"/>
                  </a:lnTo>
                  <a:lnTo>
                    <a:pt x="2702" y="560"/>
                  </a:lnTo>
                  <a:lnTo>
                    <a:pt x="2712" y="558"/>
                  </a:lnTo>
                  <a:lnTo>
                    <a:pt x="2728" y="550"/>
                  </a:lnTo>
                  <a:lnTo>
                    <a:pt x="2741" y="537"/>
                  </a:lnTo>
                  <a:lnTo>
                    <a:pt x="2751" y="521"/>
                  </a:lnTo>
                  <a:lnTo>
                    <a:pt x="2763" y="501"/>
                  </a:lnTo>
                  <a:lnTo>
                    <a:pt x="2776" y="476"/>
                  </a:lnTo>
                  <a:lnTo>
                    <a:pt x="2792" y="452"/>
                  </a:lnTo>
                  <a:lnTo>
                    <a:pt x="2808" y="431"/>
                  </a:lnTo>
                  <a:lnTo>
                    <a:pt x="2819" y="417"/>
                  </a:lnTo>
                  <a:lnTo>
                    <a:pt x="2831" y="407"/>
                  </a:lnTo>
                  <a:lnTo>
                    <a:pt x="2847" y="394"/>
                  </a:lnTo>
                  <a:lnTo>
                    <a:pt x="2864" y="378"/>
                  </a:lnTo>
                  <a:lnTo>
                    <a:pt x="2880" y="364"/>
                  </a:lnTo>
                  <a:lnTo>
                    <a:pt x="2894" y="351"/>
                  </a:lnTo>
                  <a:lnTo>
                    <a:pt x="2906" y="341"/>
                  </a:lnTo>
                  <a:lnTo>
                    <a:pt x="2911" y="335"/>
                  </a:lnTo>
                  <a:lnTo>
                    <a:pt x="2923" y="333"/>
                  </a:lnTo>
                  <a:lnTo>
                    <a:pt x="2939" y="329"/>
                  </a:lnTo>
                  <a:lnTo>
                    <a:pt x="2955" y="321"/>
                  </a:lnTo>
                  <a:lnTo>
                    <a:pt x="2964" y="314"/>
                  </a:lnTo>
                  <a:lnTo>
                    <a:pt x="2980" y="306"/>
                  </a:lnTo>
                  <a:lnTo>
                    <a:pt x="2996" y="296"/>
                  </a:lnTo>
                  <a:lnTo>
                    <a:pt x="3013" y="286"/>
                  </a:lnTo>
                  <a:lnTo>
                    <a:pt x="3029" y="280"/>
                  </a:lnTo>
                  <a:lnTo>
                    <a:pt x="3041" y="278"/>
                  </a:lnTo>
                  <a:lnTo>
                    <a:pt x="3054" y="280"/>
                  </a:lnTo>
                  <a:lnTo>
                    <a:pt x="3072" y="282"/>
                  </a:lnTo>
                  <a:lnTo>
                    <a:pt x="3091" y="286"/>
                  </a:lnTo>
                  <a:lnTo>
                    <a:pt x="3107" y="292"/>
                  </a:lnTo>
                  <a:lnTo>
                    <a:pt x="3119" y="298"/>
                  </a:lnTo>
                  <a:lnTo>
                    <a:pt x="3127" y="308"/>
                  </a:lnTo>
                  <a:lnTo>
                    <a:pt x="3140" y="321"/>
                  </a:lnTo>
                  <a:lnTo>
                    <a:pt x="3156" y="335"/>
                  </a:lnTo>
                  <a:lnTo>
                    <a:pt x="3170" y="345"/>
                  </a:lnTo>
                  <a:lnTo>
                    <a:pt x="3183" y="353"/>
                  </a:lnTo>
                  <a:lnTo>
                    <a:pt x="3195" y="357"/>
                  </a:lnTo>
                  <a:lnTo>
                    <a:pt x="3213" y="366"/>
                  </a:lnTo>
                  <a:lnTo>
                    <a:pt x="3236" y="378"/>
                  </a:lnTo>
                  <a:lnTo>
                    <a:pt x="3260" y="390"/>
                  </a:lnTo>
                  <a:lnTo>
                    <a:pt x="3283" y="400"/>
                  </a:lnTo>
                  <a:lnTo>
                    <a:pt x="3305" y="407"/>
                  </a:lnTo>
                  <a:lnTo>
                    <a:pt x="3324" y="417"/>
                  </a:lnTo>
                  <a:lnTo>
                    <a:pt x="3342" y="435"/>
                  </a:lnTo>
                  <a:lnTo>
                    <a:pt x="3356" y="452"/>
                  </a:lnTo>
                  <a:lnTo>
                    <a:pt x="3367" y="466"/>
                  </a:lnTo>
                  <a:lnTo>
                    <a:pt x="3379" y="474"/>
                  </a:lnTo>
                  <a:lnTo>
                    <a:pt x="3381" y="472"/>
                  </a:lnTo>
                  <a:lnTo>
                    <a:pt x="3383" y="472"/>
                  </a:lnTo>
                  <a:lnTo>
                    <a:pt x="3393" y="460"/>
                  </a:lnTo>
                  <a:lnTo>
                    <a:pt x="3401" y="445"/>
                  </a:lnTo>
                  <a:lnTo>
                    <a:pt x="3409" y="427"/>
                  </a:lnTo>
                  <a:lnTo>
                    <a:pt x="3416" y="409"/>
                  </a:lnTo>
                  <a:lnTo>
                    <a:pt x="3424" y="398"/>
                  </a:lnTo>
                  <a:lnTo>
                    <a:pt x="3430" y="394"/>
                  </a:lnTo>
                  <a:lnTo>
                    <a:pt x="3430" y="394"/>
                  </a:lnTo>
                  <a:lnTo>
                    <a:pt x="3440" y="398"/>
                  </a:lnTo>
                  <a:lnTo>
                    <a:pt x="3455" y="404"/>
                  </a:lnTo>
                  <a:lnTo>
                    <a:pt x="3467" y="411"/>
                  </a:lnTo>
                  <a:lnTo>
                    <a:pt x="3473" y="419"/>
                  </a:lnTo>
                  <a:lnTo>
                    <a:pt x="3473" y="423"/>
                  </a:lnTo>
                  <a:lnTo>
                    <a:pt x="3475" y="429"/>
                  </a:lnTo>
                  <a:lnTo>
                    <a:pt x="3479" y="433"/>
                  </a:lnTo>
                  <a:lnTo>
                    <a:pt x="3483" y="437"/>
                  </a:lnTo>
                  <a:lnTo>
                    <a:pt x="3489" y="439"/>
                  </a:lnTo>
                  <a:lnTo>
                    <a:pt x="3495" y="441"/>
                  </a:lnTo>
                  <a:lnTo>
                    <a:pt x="3500" y="441"/>
                  </a:lnTo>
                  <a:lnTo>
                    <a:pt x="3504" y="439"/>
                  </a:lnTo>
                  <a:lnTo>
                    <a:pt x="3510" y="435"/>
                  </a:lnTo>
                  <a:lnTo>
                    <a:pt x="3526" y="425"/>
                  </a:lnTo>
                  <a:lnTo>
                    <a:pt x="3549" y="415"/>
                  </a:lnTo>
                  <a:lnTo>
                    <a:pt x="3575" y="404"/>
                  </a:lnTo>
                  <a:lnTo>
                    <a:pt x="3604" y="394"/>
                  </a:lnTo>
                  <a:lnTo>
                    <a:pt x="3630" y="386"/>
                  </a:lnTo>
                  <a:lnTo>
                    <a:pt x="3647" y="382"/>
                  </a:lnTo>
                  <a:lnTo>
                    <a:pt x="3659" y="380"/>
                  </a:lnTo>
                  <a:lnTo>
                    <a:pt x="3669" y="380"/>
                  </a:lnTo>
                  <a:lnTo>
                    <a:pt x="3684" y="380"/>
                  </a:lnTo>
                  <a:lnTo>
                    <a:pt x="3698" y="382"/>
                  </a:lnTo>
                  <a:lnTo>
                    <a:pt x="3708" y="382"/>
                  </a:lnTo>
                  <a:lnTo>
                    <a:pt x="3714" y="382"/>
                  </a:lnTo>
                  <a:lnTo>
                    <a:pt x="3718" y="382"/>
                  </a:lnTo>
                  <a:lnTo>
                    <a:pt x="3720" y="382"/>
                  </a:lnTo>
                  <a:lnTo>
                    <a:pt x="3720" y="382"/>
                  </a:lnTo>
                  <a:lnTo>
                    <a:pt x="3718" y="382"/>
                  </a:lnTo>
                  <a:lnTo>
                    <a:pt x="3712" y="376"/>
                  </a:lnTo>
                  <a:lnTo>
                    <a:pt x="3712" y="368"/>
                  </a:lnTo>
                  <a:lnTo>
                    <a:pt x="3714" y="357"/>
                  </a:lnTo>
                  <a:lnTo>
                    <a:pt x="3720" y="345"/>
                  </a:lnTo>
                  <a:lnTo>
                    <a:pt x="3726" y="337"/>
                  </a:lnTo>
                  <a:lnTo>
                    <a:pt x="3733" y="335"/>
                  </a:lnTo>
                  <a:lnTo>
                    <a:pt x="3737" y="335"/>
                  </a:lnTo>
                  <a:lnTo>
                    <a:pt x="3741" y="337"/>
                  </a:lnTo>
                  <a:lnTo>
                    <a:pt x="3747" y="337"/>
                  </a:lnTo>
                  <a:lnTo>
                    <a:pt x="3753" y="337"/>
                  </a:lnTo>
                  <a:lnTo>
                    <a:pt x="3776" y="335"/>
                  </a:lnTo>
                  <a:lnTo>
                    <a:pt x="3804" y="331"/>
                  </a:lnTo>
                  <a:lnTo>
                    <a:pt x="3833" y="325"/>
                  </a:lnTo>
                  <a:lnTo>
                    <a:pt x="3857" y="315"/>
                  </a:lnTo>
                  <a:lnTo>
                    <a:pt x="3872" y="308"/>
                  </a:lnTo>
                  <a:lnTo>
                    <a:pt x="3884" y="294"/>
                  </a:lnTo>
                  <a:lnTo>
                    <a:pt x="3898" y="280"/>
                  </a:lnTo>
                  <a:lnTo>
                    <a:pt x="3915" y="265"/>
                  </a:lnTo>
                  <a:lnTo>
                    <a:pt x="3931" y="251"/>
                  </a:lnTo>
                  <a:lnTo>
                    <a:pt x="3947" y="239"/>
                  </a:lnTo>
                  <a:lnTo>
                    <a:pt x="3956" y="235"/>
                  </a:lnTo>
                  <a:lnTo>
                    <a:pt x="3958" y="237"/>
                  </a:lnTo>
                  <a:lnTo>
                    <a:pt x="3970" y="243"/>
                  </a:lnTo>
                  <a:lnTo>
                    <a:pt x="3986" y="249"/>
                  </a:lnTo>
                  <a:lnTo>
                    <a:pt x="4000" y="251"/>
                  </a:lnTo>
                  <a:lnTo>
                    <a:pt x="4001" y="251"/>
                  </a:lnTo>
                  <a:lnTo>
                    <a:pt x="4005" y="249"/>
                  </a:lnTo>
                  <a:lnTo>
                    <a:pt x="4007" y="247"/>
                  </a:lnTo>
                  <a:lnTo>
                    <a:pt x="4009" y="245"/>
                  </a:lnTo>
                  <a:lnTo>
                    <a:pt x="4015" y="243"/>
                  </a:lnTo>
                  <a:lnTo>
                    <a:pt x="4019" y="241"/>
                  </a:lnTo>
                  <a:lnTo>
                    <a:pt x="4031" y="243"/>
                  </a:lnTo>
                  <a:lnTo>
                    <a:pt x="4045" y="247"/>
                  </a:lnTo>
                  <a:lnTo>
                    <a:pt x="4052" y="255"/>
                  </a:lnTo>
                  <a:lnTo>
                    <a:pt x="4056" y="261"/>
                  </a:lnTo>
                  <a:lnTo>
                    <a:pt x="4056" y="269"/>
                  </a:lnTo>
                  <a:lnTo>
                    <a:pt x="4060" y="274"/>
                  </a:lnTo>
                  <a:lnTo>
                    <a:pt x="4064" y="280"/>
                  </a:lnTo>
                  <a:lnTo>
                    <a:pt x="4068" y="284"/>
                  </a:lnTo>
                  <a:lnTo>
                    <a:pt x="4072" y="286"/>
                  </a:lnTo>
                  <a:lnTo>
                    <a:pt x="4076" y="284"/>
                  </a:lnTo>
                  <a:lnTo>
                    <a:pt x="4078" y="282"/>
                  </a:lnTo>
                  <a:lnTo>
                    <a:pt x="4082" y="272"/>
                  </a:lnTo>
                  <a:lnTo>
                    <a:pt x="4091" y="263"/>
                  </a:lnTo>
                  <a:lnTo>
                    <a:pt x="4101" y="253"/>
                  </a:lnTo>
                  <a:lnTo>
                    <a:pt x="4113" y="249"/>
                  </a:lnTo>
                  <a:lnTo>
                    <a:pt x="4119" y="251"/>
                  </a:lnTo>
                  <a:lnTo>
                    <a:pt x="4133" y="257"/>
                  </a:lnTo>
                  <a:lnTo>
                    <a:pt x="4146" y="263"/>
                  </a:lnTo>
                  <a:lnTo>
                    <a:pt x="4158" y="267"/>
                  </a:lnTo>
                  <a:lnTo>
                    <a:pt x="4166" y="269"/>
                  </a:lnTo>
                  <a:lnTo>
                    <a:pt x="4166" y="269"/>
                  </a:lnTo>
                  <a:lnTo>
                    <a:pt x="4164" y="267"/>
                  </a:lnTo>
                  <a:lnTo>
                    <a:pt x="4162" y="267"/>
                  </a:lnTo>
                  <a:lnTo>
                    <a:pt x="4156" y="257"/>
                  </a:lnTo>
                  <a:lnTo>
                    <a:pt x="4152" y="243"/>
                  </a:lnTo>
                  <a:lnTo>
                    <a:pt x="4150" y="227"/>
                  </a:lnTo>
                  <a:lnTo>
                    <a:pt x="4152" y="214"/>
                  </a:lnTo>
                  <a:lnTo>
                    <a:pt x="4158" y="206"/>
                  </a:lnTo>
                  <a:lnTo>
                    <a:pt x="4170" y="200"/>
                  </a:lnTo>
                  <a:lnTo>
                    <a:pt x="4183" y="192"/>
                  </a:lnTo>
                  <a:lnTo>
                    <a:pt x="4197" y="180"/>
                  </a:lnTo>
                  <a:lnTo>
                    <a:pt x="4207" y="173"/>
                  </a:lnTo>
                  <a:lnTo>
                    <a:pt x="4213" y="161"/>
                  </a:lnTo>
                  <a:lnTo>
                    <a:pt x="4225" y="147"/>
                  </a:lnTo>
                  <a:lnTo>
                    <a:pt x="4238" y="135"/>
                  </a:lnTo>
                  <a:lnTo>
                    <a:pt x="4250" y="130"/>
                  </a:lnTo>
                  <a:lnTo>
                    <a:pt x="4262" y="124"/>
                  </a:lnTo>
                  <a:lnTo>
                    <a:pt x="4277" y="118"/>
                  </a:lnTo>
                  <a:lnTo>
                    <a:pt x="4297" y="110"/>
                  </a:lnTo>
                  <a:lnTo>
                    <a:pt x="4318" y="102"/>
                  </a:lnTo>
                  <a:lnTo>
                    <a:pt x="4336" y="98"/>
                  </a:lnTo>
                  <a:lnTo>
                    <a:pt x="4352" y="94"/>
                  </a:lnTo>
                  <a:lnTo>
                    <a:pt x="4369" y="88"/>
                  </a:lnTo>
                  <a:lnTo>
                    <a:pt x="4389" y="83"/>
                  </a:lnTo>
                  <a:lnTo>
                    <a:pt x="4405" y="77"/>
                  </a:lnTo>
                  <a:lnTo>
                    <a:pt x="4416" y="75"/>
                  </a:lnTo>
                  <a:lnTo>
                    <a:pt x="4418" y="75"/>
                  </a:lnTo>
                  <a:lnTo>
                    <a:pt x="4420" y="77"/>
                  </a:lnTo>
                  <a:lnTo>
                    <a:pt x="4424" y="79"/>
                  </a:lnTo>
                  <a:lnTo>
                    <a:pt x="4428" y="81"/>
                  </a:lnTo>
                  <a:lnTo>
                    <a:pt x="4436" y="81"/>
                  </a:lnTo>
                  <a:lnTo>
                    <a:pt x="4442" y="81"/>
                  </a:lnTo>
                  <a:lnTo>
                    <a:pt x="4448" y="79"/>
                  </a:lnTo>
                  <a:lnTo>
                    <a:pt x="4454" y="77"/>
                  </a:lnTo>
                  <a:lnTo>
                    <a:pt x="4457" y="73"/>
                  </a:lnTo>
                  <a:lnTo>
                    <a:pt x="4461" y="69"/>
                  </a:lnTo>
                  <a:lnTo>
                    <a:pt x="4469" y="61"/>
                  </a:lnTo>
                  <a:lnTo>
                    <a:pt x="4485" y="55"/>
                  </a:lnTo>
                  <a:lnTo>
                    <a:pt x="4502" y="47"/>
                  </a:lnTo>
                  <a:lnTo>
                    <a:pt x="4518" y="40"/>
                  </a:lnTo>
                  <a:lnTo>
                    <a:pt x="4524" y="30"/>
                  </a:lnTo>
                  <a:lnTo>
                    <a:pt x="4532" y="16"/>
                  </a:lnTo>
                  <a:lnTo>
                    <a:pt x="4546" y="4"/>
                  </a:lnTo>
                  <a:lnTo>
                    <a:pt x="4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 name="Freeform 9">
              <a:extLst>
                <a:ext uri="{FF2B5EF4-FFF2-40B4-BE49-F238E27FC236}">
                  <a16:creationId xmlns:a16="http://schemas.microsoft.com/office/drawing/2014/main" id="{A6E8F6E9-5CE5-6ED7-EC4B-D1FBC6D877EA}"/>
                </a:ext>
              </a:extLst>
            </p:cNvPr>
            <p:cNvSpPr>
              <a:spLocks noEditPoints="1"/>
            </p:cNvSpPr>
            <p:nvPr/>
          </p:nvSpPr>
          <p:spPr bwMode="auto">
            <a:xfrm>
              <a:off x="4652963" y="1574800"/>
              <a:ext cx="2801938" cy="877888"/>
            </a:xfrm>
            <a:custGeom>
              <a:avLst/>
              <a:gdLst>
                <a:gd name="T0" fmla="*/ 3511 w 3528"/>
                <a:gd name="T1" fmla="*/ 246 h 1105"/>
                <a:gd name="T2" fmla="*/ 3421 w 3528"/>
                <a:gd name="T3" fmla="*/ 209 h 1105"/>
                <a:gd name="T4" fmla="*/ 1953 w 3528"/>
                <a:gd name="T5" fmla="*/ 213 h 1105"/>
                <a:gd name="T6" fmla="*/ 2074 w 3528"/>
                <a:gd name="T7" fmla="*/ 270 h 1105"/>
                <a:gd name="T8" fmla="*/ 2049 w 3528"/>
                <a:gd name="T9" fmla="*/ 358 h 1105"/>
                <a:gd name="T10" fmla="*/ 1976 w 3528"/>
                <a:gd name="T11" fmla="*/ 391 h 1105"/>
                <a:gd name="T12" fmla="*/ 1890 w 3528"/>
                <a:gd name="T13" fmla="*/ 405 h 1105"/>
                <a:gd name="T14" fmla="*/ 1881 w 3528"/>
                <a:gd name="T15" fmla="*/ 313 h 1105"/>
                <a:gd name="T16" fmla="*/ 1808 w 3528"/>
                <a:gd name="T17" fmla="*/ 321 h 1105"/>
                <a:gd name="T18" fmla="*/ 1792 w 3528"/>
                <a:gd name="T19" fmla="*/ 211 h 1105"/>
                <a:gd name="T20" fmla="*/ 1867 w 3528"/>
                <a:gd name="T21" fmla="*/ 203 h 1105"/>
                <a:gd name="T22" fmla="*/ 2800 w 3528"/>
                <a:gd name="T23" fmla="*/ 164 h 1105"/>
                <a:gd name="T24" fmla="*/ 2765 w 3528"/>
                <a:gd name="T25" fmla="*/ 225 h 1105"/>
                <a:gd name="T26" fmla="*/ 2787 w 3528"/>
                <a:gd name="T27" fmla="*/ 162 h 1105"/>
                <a:gd name="T28" fmla="*/ 2221 w 3528"/>
                <a:gd name="T29" fmla="*/ 172 h 1105"/>
                <a:gd name="T30" fmla="*/ 2086 w 3528"/>
                <a:gd name="T31" fmla="*/ 203 h 1105"/>
                <a:gd name="T32" fmla="*/ 2021 w 3528"/>
                <a:gd name="T33" fmla="*/ 143 h 1105"/>
                <a:gd name="T34" fmla="*/ 550 w 3528"/>
                <a:gd name="T35" fmla="*/ 107 h 1105"/>
                <a:gd name="T36" fmla="*/ 462 w 3528"/>
                <a:gd name="T37" fmla="*/ 196 h 1105"/>
                <a:gd name="T38" fmla="*/ 319 w 3528"/>
                <a:gd name="T39" fmla="*/ 282 h 1105"/>
                <a:gd name="T40" fmla="*/ 215 w 3528"/>
                <a:gd name="T41" fmla="*/ 399 h 1105"/>
                <a:gd name="T42" fmla="*/ 129 w 3528"/>
                <a:gd name="T43" fmla="*/ 458 h 1105"/>
                <a:gd name="T44" fmla="*/ 411 w 3528"/>
                <a:gd name="T45" fmla="*/ 156 h 1105"/>
                <a:gd name="T46" fmla="*/ 1217 w 3528"/>
                <a:gd name="T47" fmla="*/ 0 h 1105"/>
                <a:gd name="T48" fmla="*/ 1338 w 3528"/>
                <a:gd name="T49" fmla="*/ 15 h 1105"/>
                <a:gd name="T50" fmla="*/ 1401 w 3528"/>
                <a:gd name="T51" fmla="*/ 68 h 1105"/>
                <a:gd name="T52" fmla="*/ 1419 w 3528"/>
                <a:gd name="T53" fmla="*/ 109 h 1105"/>
                <a:gd name="T54" fmla="*/ 1550 w 3528"/>
                <a:gd name="T55" fmla="*/ 135 h 1105"/>
                <a:gd name="T56" fmla="*/ 1499 w 3528"/>
                <a:gd name="T57" fmla="*/ 196 h 1105"/>
                <a:gd name="T58" fmla="*/ 1436 w 3528"/>
                <a:gd name="T59" fmla="*/ 264 h 1105"/>
                <a:gd name="T60" fmla="*/ 1407 w 3528"/>
                <a:gd name="T61" fmla="*/ 317 h 1105"/>
                <a:gd name="T62" fmla="*/ 1415 w 3528"/>
                <a:gd name="T63" fmla="*/ 383 h 1105"/>
                <a:gd name="T64" fmla="*/ 1350 w 3528"/>
                <a:gd name="T65" fmla="*/ 560 h 1105"/>
                <a:gd name="T66" fmla="*/ 1331 w 3528"/>
                <a:gd name="T67" fmla="*/ 614 h 1105"/>
                <a:gd name="T68" fmla="*/ 1325 w 3528"/>
                <a:gd name="T69" fmla="*/ 648 h 1105"/>
                <a:gd name="T70" fmla="*/ 1209 w 3528"/>
                <a:gd name="T71" fmla="*/ 636 h 1105"/>
                <a:gd name="T72" fmla="*/ 1235 w 3528"/>
                <a:gd name="T73" fmla="*/ 679 h 1105"/>
                <a:gd name="T74" fmla="*/ 1207 w 3528"/>
                <a:gd name="T75" fmla="*/ 736 h 1105"/>
                <a:gd name="T76" fmla="*/ 1068 w 3528"/>
                <a:gd name="T77" fmla="*/ 833 h 1105"/>
                <a:gd name="T78" fmla="*/ 965 w 3528"/>
                <a:gd name="T79" fmla="*/ 878 h 1105"/>
                <a:gd name="T80" fmla="*/ 900 w 3528"/>
                <a:gd name="T81" fmla="*/ 1027 h 1105"/>
                <a:gd name="T82" fmla="*/ 834 w 3528"/>
                <a:gd name="T83" fmla="*/ 1105 h 1105"/>
                <a:gd name="T84" fmla="*/ 749 w 3528"/>
                <a:gd name="T85" fmla="*/ 1074 h 1105"/>
                <a:gd name="T86" fmla="*/ 681 w 3528"/>
                <a:gd name="T87" fmla="*/ 869 h 1105"/>
                <a:gd name="T88" fmla="*/ 687 w 3528"/>
                <a:gd name="T89" fmla="*/ 759 h 1105"/>
                <a:gd name="T90" fmla="*/ 667 w 3528"/>
                <a:gd name="T91" fmla="*/ 663 h 1105"/>
                <a:gd name="T92" fmla="*/ 693 w 3528"/>
                <a:gd name="T93" fmla="*/ 636 h 1105"/>
                <a:gd name="T94" fmla="*/ 659 w 3528"/>
                <a:gd name="T95" fmla="*/ 624 h 1105"/>
                <a:gd name="T96" fmla="*/ 618 w 3528"/>
                <a:gd name="T97" fmla="*/ 499 h 1105"/>
                <a:gd name="T98" fmla="*/ 495 w 3528"/>
                <a:gd name="T99" fmla="*/ 432 h 1105"/>
                <a:gd name="T100" fmla="*/ 415 w 3528"/>
                <a:gd name="T101" fmla="*/ 428 h 1105"/>
                <a:gd name="T102" fmla="*/ 460 w 3528"/>
                <a:gd name="T103" fmla="*/ 366 h 1105"/>
                <a:gd name="T104" fmla="*/ 397 w 3528"/>
                <a:gd name="T105" fmla="*/ 338 h 1105"/>
                <a:gd name="T106" fmla="*/ 362 w 3528"/>
                <a:gd name="T107" fmla="*/ 331 h 1105"/>
                <a:gd name="T108" fmla="*/ 405 w 3528"/>
                <a:gd name="T109" fmla="*/ 295 h 1105"/>
                <a:gd name="T110" fmla="*/ 483 w 3528"/>
                <a:gd name="T111" fmla="*/ 241 h 1105"/>
                <a:gd name="T112" fmla="*/ 630 w 3528"/>
                <a:gd name="T113" fmla="*/ 135 h 1105"/>
                <a:gd name="T114" fmla="*/ 861 w 3528"/>
                <a:gd name="T115" fmla="*/ 102 h 1105"/>
                <a:gd name="T116" fmla="*/ 947 w 3528"/>
                <a:gd name="T117" fmla="*/ 27 h 1105"/>
                <a:gd name="T118" fmla="*/ 1137 w 3528"/>
                <a:gd name="T119" fmla="*/ 17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8" h="1105">
                  <a:moveTo>
                    <a:pt x="3475" y="199"/>
                  </a:moveTo>
                  <a:lnTo>
                    <a:pt x="3491" y="201"/>
                  </a:lnTo>
                  <a:lnTo>
                    <a:pt x="3507" y="207"/>
                  </a:lnTo>
                  <a:lnTo>
                    <a:pt x="3519" y="215"/>
                  </a:lnTo>
                  <a:lnTo>
                    <a:pt x="3526" y="225"/>
                  </a:lnTo>
                  <a:lnTo>
                    <a:pt x="3528" y="233"/>
                  </a:lnTo>
                  <a:lnTo>
                    <a:pt x="3526" y="241"/>
                  </a:lnTo>
                  <a:lnTo>
                    <a:pt x="3519" y="244"/>
                  </a:lnTo>
                  <a:lnTo>
                    <a:pt x="3511" y="246"/>
                  </a:lnTo>
                  <a:lnTo>
                    <a:pt x="3499" y="246"/>
                  </a:lnTo>
                  <a:lnTo>
                    <a:pt x="3477" y="244"/>
                  </a:lnTo>
                  <a:lnTo>
                    <a:pt x="3456" y="242"/>
                  </a:lnTo>
                  <a:lnTo>
                    <a:pt x="3432" y="241"/>
                  </a:lnTo>
                  <a:lnTo>
                    <a:pt x="3415" y="237"/>
                  </a:lnTo>
                  <a:lnTo>
                    <a:pt x="3401" y="231"/>
                  </a:lnTo>
                  <a:lnTo>
                    <a:pt x="3397" y="227"/>
                  </a:lnTo>
                  <a:lnTo>
                    <a:pt x="3403" y="217"/>
                  </a:lnTo>
                  <a:lnTo>
                    <a:pt x="3421" y="209"/>
                  </a:lnTo>
                  <a:lnTo>
                    <a:pt x="3444" y="203"/>
                  </a:lnTo>
                  <a:lnTo>
                    <a:pt x="3472" y="199"/>
                  </a:lnTo>
                  <a:lnTo>
                    <a:pt x="3475" y="199"/>
                  </a:lnTo>
                  <a:close/>
                  <a:moveTo>
                    <a:pt x="1916" y="172"/>
                  </a:moveTo>
                  <a:lnTo>
                    <a:pt x="1920" y="172"/>
                  </a:lnTo>
                  <a:lnTo>
                    <a:pt x="1926" y="172"/>
                  </a:lnTo>
                  <a:lnTo>
                    <a:pt x="1935" y="182"/>
                  </a:lnTo>
                  <a:lnTo>
                    <a:pt x="1945" y="196"/>
                  </a:lnTo>
                  <a:lnTo>
                    <a:pt x="1953" y="213"/>
                  </a:lnTo>
                  <a:lnTo>
                    <a:pt x="1961" y="227"/>
                  </a:lnTo>
                  <a:lnTo>
                    <a:pt x="1967" y="233"/>
                  </a:lnTo>
                  <a:lnTo>
                    <a:pt x="1980" y="237"/>
                  </a:lnTo>
                  <a:lnTo>
                    <a:pt x="1994" y="244"/>
                  </a:lnTo>
                  <a:lnTo>
                    <a:pt x="2008" y="254"/>
                  </a:lnTo>
                  <a:lnTo>
                    <a:pt x="2018" y="258"/>
                  </a:lnTo>
                  <a:lnTo>
                    <a:pt x="2035" y="260"/>
                  </a:lnTo>
                  <a:lnTo>
                    <a:pt x="2055" y="264"/>
                  </a:lnTo>
                  <a:lnTo>
                    <a:pt x="2074" y="270"/>
                  </a:lnTo>
                  <a:lnTo>
                    <a:pt x="2082" y="280"/>
                  </a:lnTo>
                  <a:lnTo>
                    <a:pt x="2088" y="295"/>
                  </a:lnTo>
                  <a:lnTo>
                    <a:pt x="2088" y="313"/>
                  </a:lnTo>
                  <a:lnTo>
                    <a:pt x="2088" y="331"/>
                  </a:lnTo>
                  <a:lnTo>
                    <a:pt x="2084" y="348"/>
                  </a:lnTo>
                  <a:lnTo>
                    <a:pt x="2078" y="360"/>
                  </a:lnTo>
                  <a:lnTo>
                    <a:pt x="2070" y="364"/>
                  </a:lnTo>
                  <a:lnTo>
                    <a:pt x="2066" y="364"/>
                  </a:lnTo>
                  <a:lnTo>
                    <a:pt x="2049" y="358"/>
                  </a:lnTo>
                  <a:lnTo>
                    <a:pt x="2029" y="354"/>
                  </a:lnTo>
                  <a:lnTo>
                    <a:pt x="2008" y="350"/>
                  </a:lnTo>
                  <a:lnTo>
                    <a:pt x="2002" y="350"/>
                  </a:lnTo>
                  <a:lnTo>
                    <a:pt x="1998" y="352"/>
                  </a:lnTo>
                  <a:lnTo>
                    <a:pt x="1992" y="354"/>
                  </a:lnTo>
                  <a:lnTo>
                    <a:pt x="1990" y="358"/>
                  </a:lnTo>
                  <a:lnTo>
                    <a:pt x="1988" y="362"/>
                  </a:lnTo>
                  <a:lnTo>
                    <a:pt x="1982" y="376"/>
                  </a:lnTo>
                  <a:lnTo>
                    <a:pt x="1976" y="391"/>
                  </a:lnTo>
                  <a:lnTo>
                    <a:pt x="1969" y="409"/>
                  </a:lnTo>
                  <a:lnTo>
                    <a:pt x="1959" y="426"/>
                  </a:lnTo>
                  <a:lnTo>
                    <a:pt x="1949" y="438"/>
                  </a:lnTo>
                  <a:lnTo>
                    <a:pt x="1941" y="442"/>
                  </a:lnTo>
                  <a:lnTo>
                    <a:pt x="1941" y="442"/>
                  </a:lnTo>
                  <a:lnTo>
                    <a:pt x="1929" y="436"/>
                  </a:lnTo>
                  <a:lnTo>
                    <a:pt x="1916" y="424"/>
                  </a:lnTo>
                  <a:lnTo>
                    <a:pt x="1902" y="413"/>
                  </a:lnTo>
                  <a:lnTo>
                    <a:pt x="1890" y="405"/>
                  </a:lnTo>
                  <a:lnTo>
                    <a:pt x="1883" y="401"/>
                  </a:lnTo>
                  <a:lnTo>
                    <a:pt x="1875" y="393"/>
                  </a:lnTo>
                  <a:lnTo>
                    <a:pt x="1869" y="383"/>
                  </a:lnTo>
                  <a:lnTo>
                    <a:pt x="1867" y="372"/>
                  </a:lnTo>
                  <a:lnTo>
                    <a:pt x="1871" y="362"/>
                  </a:lnTo>
                  <a:lnTo>
                    <a:pt x="1877" y="352"/>
                  </a:lnTo>
                  <a:lnTo>
                    <a:pt x="1881" y="338"/>
                  </a:lnTo>
                  <a:lnTo>
                    <a:pt x="1883" y="325"/>
                  </a:lnTo>
                  <a:lnTo>
                    <a:pt x="1881" y="313"/>
                  </a:lnTo>
                  <a:lnTo>
                    <a:pt x="1877" y="309"/>
                  </a:lnTo>
                  <a:lnTo>
                    <a:pt x="1875" y="309"/>
                  </a:lnTo>
                  <a:lnTo>
                    <a:pt x="1873" y="311"/>
                  </a:lnTo>
                  <a:lnTo>
                    <a:pt x="1859" y="317"/>
                  </a:lnTo>
                  <a:lnTo>
                    <a:pt x="1839" y="321"/>
                  </a:lnTo>
                  <a:lnTo>
                    <a:pt x="1820" y="323"/>
                  </a:lnTo>
                  <a:lnTo>
                    <a:pt x="1814" y="323"/>
                  </a:lnTo>
                  <a:lnTo>
                    <a:pt x="1810" y="323"/>
                  </a:lnTo>
                  <a:lnTo>
                    <a:pt x="1808" y="321"/>
                  </a:lnTo>
                  <a:lnTo>
                    <a:pt x="1806" y="319"/>
                  </a:lnTo>
                  <a:lnTo>
                    <a:pt x="1804" y="309"/>
                  </a:lnTo>
                  <a:lnTo>
                    <a:pt x="1800" y="293"/>
                  </a:lnTo>
                  <a:lnTo>
                    <a:pt x="1792" y="278"/>
                  </a:lnTo>
                  <a:lnTo>
                    <a:pt x="1785" y="268"/>
                  </a:lnTo>
                  <a:lnTo>
                    <a:pt x="1779" y="260"/>
                  </a:lnTo>
                  <a:lnTo>
                    <a:pt x="1779" y="244"/>
                  </a:lnTo>
                  <a:lnTo>
                    <a:pt x="1783" y="227"/>
                  </a:lnTo>
                  <a:lnTo>
                    <a:pt x="1792" y="211"/>
                  </a:lnTo>
                  <a:lnTo>
                    <a:pt x="1806" y="199"/>
                  </a:lnTo>
                  <a:lnTo>
                    <a:pt x="1816" y="196"/>
                  </a:lnTo>
                  <a:lnTo>
                    <a:pt x="1824" y="196"/>
                  </a:lnTo>
                  <a:lnTo>
                    <a:pt x="1838" y="196"/>
                  </a:lnTo>
                  <a:lnTo>
                    <a:pt x="1849" y="199"/>
                  </a:lnTo>
                  <a:lnTo>
                    <a:pt x="1857" y="201"/>
                  </a:lnTo>
                  <a:lnTo>
                    <a:pt x="1863" y="203"/>
                  </a:lnTo>
                  <a:lnTo>
                    <a:pt x="1867" y="205"/>
                  </a:lnTo>
                  <a:lnTo>
                    <a:pt x="1867" y="203"/>
                  </a:lnTo>
                  <a:lnTo>
                    <a:pt x="1869" y="203"/>
                  </a:lnTo>
                  <a:lnTo>
                    <a:pt x="1867" y="201"/>
                  </a:lnTo>
                  <a:lnTo>
                    <a:pt x="1869" y="194"/>
                  </a:lnTo>
                  <a:lnTo>
                    <a:pt x="1877" y="186"/>
                  </a:lnTo>
                  <a:lnTo>
                    <a:pt x="1888" y="178"/>
                  </a:lnTo>
                  <a:lnTo>
                    <a:pt x="1902" y="174"/>
                  </a:lnTo>
                  <a:lnTo>
                    <a:pt x="1916" y="172"/>
                  </a:lnTo>
                  <a:close/>
                  <a:moveTo>
                    <a:pt x="2787" y="162"/>
                  </a:moveTo>
                  <a:lnTo>
                    <a:pt x="2800" y="164"/>
                  </a:lnTo>
                  <a:lnTo>
                    <a:pt x="2812" y="172"/>
                  </a:lnTo>
                  <a:lnTo>
                    <a:pt x="2822" y="184"/>
                  </a:lnTo>
                  <a:lnTo>
                    <a:pt x="2824" y="203"/>
                  </a:lnTo>
                  <a:lnTo>
                    <a:pt x="2820" y="203"/>
                  </a:lnTo>
                  <a:lnTo>
                    <a:pt x="2802" y="207"/>
                  </a:lnTo>
                  <a:lnTo>
                    <a:pt x="2787" y="215"/>
                  </a:lnTo>
                  <a:lnTo>
                    <a:pt x="2779" y="219"/>
                  </a:lnTo>
                  <a:lnTo>
                    <a:pt x="2773" y="223"/>
                  </a:lnTo>
                  <a:lnTo>
                    <a:pt x="2765" y="225"/>
                  </a:lnTo>
                  <a:lnTo>
                    <a:pt x="2759" y="225"/>
                  </a:lnTo>
                  <a:lnTo>
                    <a:pt x="2753" y="225"/>
                  </a:lnTo>
                  <a:lnTo>
                    <a:pt x="2747" y="223"/>
                  </a:lnTo>
                  <a:lnTo>
                    <a:pt x="2742" y="219"/>
                  </a:lnTo>
                  <a:lnTo>
                    <a:pt x="2734" y="213"/>
                  </a:lnTo>
                  <a:lnTo>
                    <a:pt x="2738" y="192"/>
                  </a:lnTo>
                  <a:lnTo>
                    <a:pt x="2749" y="176"/>
                  </a:lnTo>
                  <a:lnTo>
                    <a:pt x="2767" y="164"/>
                  </a:lnTo>
                  <a:lnTo>
                    <a:pt x="2787" y="162"/>
                  </a:lnTo>
                  <a:close/>
                  <a:moveTo>
                    <a:pt x="2051" y="141"/>
                  </a:moveTo>
                  <a:lnTo>
                    <a:pt x="2063" y="141"/>
                  </a:lnTo>
                  <a:lnTo>
                    <a:pt x="2084" y="143"/>
                  </a:lnTo>
                  <a:lnTo>
                    <a:pt x="2110" y="147"/>
                  </a:lnTo>
                  <a:lnTo>
                    <a:pt x="2137" y="151"/>
                  </a:lnTo>
                  <a:lnTo>
                    <a:pt x="2164" y="156"/>
                  </a:lnTo>
                  <a:lnTo>
                    <a:pt x="2190" y="162"/>
                  </a:lnTo>
                  <a:lnTo>
                    <a:pt x="2209" y="168"/>
                  </a:lnTo>
                  <a:lnTo>
                    <a:pt x="2221" y="172"/>
                  </a:lnTo>
                  <a:lnTo>
                    <a:pt x="2223" y="178"/>
                  </a:lnTo>
                  <a:lnTo>
                    <a:pt x="2213" y="184"/>
                  </a:lnTo>
                  <a:lnTo>
                    <a:pt x="2200" y="194"/>
                  </a:lnTo>
                  <a:lnTo>
                    <a:pt x="2180" y="203"/>
                  </a:lnTo>
                  <a:lnTo>
                    <a:pt x="2158" y="211"/>
                  </a:lnTo>
                  <a:lnTo>
                    <a:pt x="2135" y="215"/>
                  </a:lnTo>
                  <a:lnTo>
                    <a:pt x="2127" y="215"/>
                  </a:lnTo>
                  <a:lnTo>
                    <a:pt x="2108" y="211"/>
                  </a:lnTo>
                  <a:lnTo>
                    <a:pt x="2086" y="203"/>
                  </a:lnTo>
                  <a:lnTo>
                    <a:pt x="2063" y="196"/>
                  </a:lnTo>
                  <a:lnTo>
                    <a:pt x="2037" y="186"/>
                  </a:lnTo>
                  <a:lnTo>
                    <a:pt x="2016" y="176"/>
                  </a:lnTo>
                  <a:lnTo>
                    <a:pt x="1996" y="168"/>
                  </a:lnTo>
                  <a:lnTo>
                    <a:pt x="1984" y="160"/>
                  </a:lnTo>
                  <a:lnTo>
                    <a:pt x="1980" y="154"/>
                  </a:lnTo>
                  <a:lnTo>
                    <a:pt x="1984" y="151"/>
                  </a:lnTo>
                  <a:lnTo>
                    <a:pt x="2000" y="145"/>
                  </a:lnTo>
                  <a:lnTo>
                    <a:pt x="2021" y="143"/>
                  </a:lnTo>
                  <a:lnTo>
                    <a:pt x="2051" y="141"/>
                  </a:lnTo>
                  <a:close/>
                  <a:moveTo>
                    <a:pt x="587" y="64"/>
                  </a:moveTo>
                  <a:lnTo>
                    <a:pt x="587" y="64"/>
                  </a:lnTo>
                  <a:lnTo>
                    <a:pt x="591" y="68"/>
                  </a:lnTo>
                  <a:lnTo>
                    <a:pt x="589" y="76"/>
                  </a:lnTo>
                  <a:lnTo>
                    <a:pt x="583" y="84"/>
                  </a:lnTo>
                  <a:lnTo>
                    <a:pt x="575" y="94"/>
                  </a:lnTo>
                  <a:lnTo>
                    <a:pt x="564" y="102"/>
                  </a:lnTo>
                  <a:lnTo>
                    <a:pt x="550" y="107"/>
                  </a:lnTo>
                  <a:lnTo>
                    <a:pt x="532" y="117"/>
                  </a:lnTo>
                  <a:lnTo>
                    <a:pt x="517" y="127"/>
                  </a:lnTo>
                  <a:lnTo>
                    <a:pt x="501" y="137"/>
                  </a:lnTo>
                  <a:lnTo>
                    <a:pt x="491" y="147"/>
                  </a:lnTo>
                  <a:lnTo>
                    <a:pt x="487" y="152"/>
                  </a:lnTo>
                  <a:lnTo>
                    <a:pt x="487" y="160"/>
                  </a:lnTo>
                  <a:lnTo>
                    <a:pt x="481" y="170"/>
                  </a:lnTo>
                  <a:lnTo>
                    <a:pt x="472" y="184"/>
                  </a:lnTo>
                  <a:lnTo>
                    <a:pt x="462" y="196"/>
                  </a:lnTo>
                  <a:lnTo>
                    <a:pt x="452" y="201"/>
                  </a:lnTo>
                  <a:lnTo>
                    <a:pt x="440" y="207"/>
                  </a:lnTo>
                  <a:lnTo>
                    <a:pt x="425" y="219"/>
                  </a:lnTo>
                  <a:lnTo>
                    <a:pt x="407" y="233"/>
                  </a:lnTo>
                  <a:lnTo>
                    <a:pt x="389" y="246"/>
                  </a:lnTo>
                  <a:lnTo>
                    <a:pt x="376" y="256"/>
                  </a:lnTo>
                  <a:lnTo>
                    <a:pt x="362" y="264"/>
                  </a:lnTo>
                  <a:lnTo>
                    <a:pt x="342" y="272"/>
                  </a:lnTo>
                  <a:lnTo>
                    <a:pt x="319" y="282"/>
                  </a:lnTo>
                  <a:lnTo>
                    <a:pt x="295" y="291"/>
                  </a:lnTo>
                  <a:lnTo>
                    <a:pt x="276" y="301"/>
                  </a:lnTo>
                  <a:lnTo>
                    <a:pt x="264" y="309"/>
                  </a:lnTo>
                  <a:lnTo>
                    <a:pt x="258" y="323"/>
                  </a:lnTo>
                  <a:lnTo>
                    <a:pt x="248" y="340"/>
                  </a:lnTo>
                  <a:lnTo>
                    <a:pt x="241" y="360"/>
                  </a:lnTo>
                  <a:lnTo>
                    <a:pt x="231" y="379"/>
                  </a:lnTo>
                  <a:lnTo>
                    <a:pt x="223" y="393"/>
                  </a:lnTo>
                  <a:lnTo>
                    <a:pt x="215" y="399"/>
                  </a:lnTo>
                  <a:lnTo>
                    <a:pt x="207" y="397"/>
                  </a:lnTo>
                  <a:lnTo>
                    <a:pt x="200" y="397"/>
                  </a:lnTo>
                  <a:lnTo>
                    <a:pt x="203" y="411"/>
                  </a:lnTo>
                  <a:lnTo>
                    <a:pt x="205" y="426"/>
                  </a:lnTo>
                  <a:lnTo>
                    <a:pt x="203" y="438"/>
                  </a:lnTo>
                  <a:lnTo>
                    <a:pt x="194" y="444"/>
                  </a:lnTo>
                  <a:lnTo>
                    <a:pt x="178" y="448"/>
                  </a:lnTo>
                  <a:lnTo>
                    <a:pt x="155" y="454"/>
                  </a:lnTo>
                  <a:lnTo>
                    <a:pt x="129" y="458"/>
                  </a:lnTo>
                  <a:lnTo>
                    <a:pt x="108" y="462"/>
                  </a:lnTo>
                  <a:lnTo>
                    <a:pt x="86" y="466"/>
                  </a:lnTo>
                  <a:lnTo>
                    <a:pt x="59" y="469"/>
                  </a:lnTo>
                  <a:lnTo>
                    <a:pt x="27" y="473"/>
                  </a:lnTo>
                  <a:lnTo>
                    <a:pt x="0" y="475"/>
                  </a:lnTo>
                  <a:lnTo>
                    <a:pt x="117" y="370"/>
                  </a:lnTo>
                  <a:lnTo>
                    <a:pt x="243" y="270"/>
                  </a:lnTo>
                  <a:lnTo>
                    <a:pt x="372" y="178"/>
                  </a:lnTo>
                  <a:lnTo>
                    <a:pt x="411" y="156"/>
                  </a:lnTo>
                  <a:lnTo>
                    <a:pt x="448" y="137"/>
                  </a:lnTo>
                  <a:lnTo>
                    <a:pt x="483" y="117"/>
                  </a:lnTo>
                  <a:lnTo>
                    <a:pt x="517" y="100"/>
                  </a:lnTo>
                  <a:lnTo>
                    <a:pt x="544" y="86"/>
                  </a:lnTo>
                  <a:lnTo>
                    <a:pt x="565" y="74"/>
                  </a:lnTo>
                  <a:lnTo>
                    <a:pt x="581" y="68"/>
                  </a:lnTo>
                  <a:lnTo>
                    <a:pt x="587" y="64"/>
                  </a:lnTo>
                  <a:close/>
                  <a:moveTo>
                    <a:pt x="1217" y="0"/>
                  </a:moveTo>
                  <a:lnTo>
                    <a:pt x="1217" y="0"/>
                  </a:lnTo>
                  <a:lnTo>
                    <a:pt x="1229" y="4"/>
                  </a:lnTo>
                  <a:lnTo>
                    <a:pt x="1243" y="8"/>
                  </a:lnTo>
                  <a:lnTo>
                    <a:pt x="1256" y="12"/>
                  </a:lnTo>
                  <a:lnTo>
                    <a:pt x="1270" y="14"/>
                  </a:lnTo>
                  <a:lnTo>
                    <a:pt x="1276" y="14"/>
                  </a:lnTo>
                  <a:lnTo>
                    <a:pt x="1282" y="12"/>
                  </a:lnTo>
                  <a:lnTo>
                    <a:pt x="1288" y="12"/>
                  </a:lnTo>
                  <a:lnTo>
                    <a:pt x="1309" y="14"/>
                  </a:lnTo>
                  <a:lnTo>
                    <a:pt x="1338" y="15"/>
                  </a:lnTo>
                  <a:lnTo>
                    <a:pt x="1366" y="19"/>
                  </a:lnTo>
                  <a:lnTo>
                    <a:pt x="1387" y="19"/>
                  </a:lnTo>
                  <a:lnTo>
                    <a:pt x="1401" y="23"/>
                  </a:lnTo>
                  <a:lnTo>
                    <a:pt x="1413" y="29"/>
                  </a:lnTo>
                  <a:lnTo>
                    <a:pt x="1421" y="39"/>
                  </a:lnTo>
                  <a:lnTo>
                    <a:pt x="1423" y="49"/>
                  </a:lnTo>
                  <a:lnTo>
                    <a:pt x="1421" y="57"/>
                  </a:lnTo>
                  <a:lnTo>
                    <a:pt x="1411" y="62"/>
                  </a:lnTo>
                  <a:lnTo>
                    <a:pt x="1401" y="68"/>
                  </a:lnTo>
                  <a:lnTo>
                    <a:pt x="1391" y="78"/>
                  </a:lnTo>
                  <a:lnTo>
                    <a:pt x="1385" y="90"/>
                  </a:lnTo>
                  <a:lnTo>
                    <a:pt x="1383" y="102"/>
                  </a:lnTo>
                  <a:lnTo>
                    <a:pt x="1383" y="111"/>
                  </a:lnTo>
                  <a:lnTo>
                    <a:pt x="1387" y="113"/>
                  </a:lnTo>
                  <a:lnTo>
                    <a:pt x="1391" y="113"/>
                  </a:lnTo>
                  <a:lnTo>
                    <a:pt x="1399" y="111"/>
                  </a:lnTo>
                  <a:lnTo>
                    <a:pt x="1407" y="109"/>
                  </a:lnTo>
                  <a:lnTo>
                    <a:pt x="1419" y="109"/>
                  </a:lnTo>
                  <a:lnTo>
                    <a:pt x="1438" y="111"/>
                  </a:lnTo>
                  <a:lnTo>
                    <a:pt x="1458" y="113"/>
                  </a:lnTo>
                  <a:lnTo>
                    <a:pt x="1474" y="117"/>
                  </a:lnTo>
                  <a:lnTo>
                    <a:pt x="1481" y="121"/>
                  </a:lnTo>
                  <a:lnTo>
                    <a:pt x="1491" y="125"/>
                  </a:lnTo>
                  <a:lnTo>
                    <a:pt x="1509" y="131"/>
                  </a:lnTo>
                  <a:lnTo>
                    <a:pt x="1526" y="133"/>
                  </a:lnTo>
                  <a:lnTo>
                    <a:pt x="1544" y="135"/>
                  </a:lnTo>
                  <a:lnTo>
                    <a:pt x="1550" y="135"/>
                  </a:lnTo>
                  <a:lnTo>
                    <a:pt x="1550" y="135"/>
                  </a:lnTo>
                  <a:lnTo>
                    <a:pt x="1556" y="139"/>
                  </a:lnTo>
                  <a:lnTo>
                    <a:pt x="1558" y="149"/>
                  </a:lnTo>
                  <a:lnTo>
                    <a:pt x="1556" y="160"/>
                  </a:lnTo>
                  <a:lnTo>
                    <a:pt x="1550" y="172"/>
                  </a:lnTo>
                  <a:lnTo>
                    <a:pt x="1542" y="178"/>
                  </a:lnTo>
                  <a:lnTo>
                    <a:pt x="1530" y="182"/>
                  </a:lnTo>
                  <a:lnTo>
                    <a:pt x="1515" y="188"/>
                  </a:lnTo>
                  <a:lnTo>
                    <a:pt x="1499" y="196"/>
                  </a:lnTo>
                  <a:lnTo>
                    <a:pt x="1485" y="203"/>
                  </a:lnTo>
                  <a:lnTo>
                    <a:pt x="1477" y="211"/>
                  </a:lnTo>
                  <a:lnTo>
                    <a:pt x="1470" y="217"/>
                  </a:lnTo>
                  <a:lnTo>
                    <a:pt x="1458" y="223"/>
                  </a:lnTo>
                  <a:lnTo>
                    <a:pt x="1448" y="231"/>
                  </a:lnTo>
                  <a:lnTo>
                    <a:pt x="1438" y="235"/>
                  </a:lnTo>
                  <a:lnTo>
                    <a:pt x="1436" y="241"/>
                  </a:lnTo>
                  <a:lnTo>
                    <a:pt x="1438" y="250"/>
                  </a:lnTo>
                  <a:lnTo>
                    <a:pt x="1436" y="264"/>
                  </a:lnTo>
                  <a:lnTo>
                    <a:pt x="1432" y="282"/>
                  </a:lnTo>
                  <a:lnTo>
                    <a:pt x="1429" y="295"/>
                  </a:lnTo>
                  <a:lnTo>
                    <a:pt x="1425" y="303"/>
                  </a:lnTo>
                  <a:lnTo>
                    <a:pt x="1421" y="305"/>
                  </a:lnTo>
                  <a:lnTo>
                    <a:pt x="1417" y="309"/>
                  </a:lnTo>
                  <a:lnTo>
                    <a:pt x="1413" y="311"/>
                  </a:lnTo>
                  <a:lnTo>
                    <a:pt x="1409" y="313"/>
                  </a:lnTo>
                  <a:lnTo>
                    <a:pt x="1407" y="315"/>
                  </a:lnTo>
                  <a:lnTo>
                    <a:pt x="1407" y="317"/>
                  </a:lnTo>
                  <a:lnTo>
                    <a:pt x="1411" y="319"/>
                  </a:lnTo>
                  <a:lnTo>
                    <a:pt x="1417" y="321"/>
                  </a:lnTo>
                  <a:lnTo>
                    <a:pt x="1427" y="327"/>
                  </a:lnTo>
                  <a:lnTo>
                    <a:pt x="1432" y="336"/>
                  </a:lnTo>
                  <a:lnTo>
                    <a:pt x="1436" y="350"/>
                  </a:lnTo>
                  <a:lnTo>
                    <a:pt x="1436" y="364"/>
                  </a:lnTo>
                  <a:lnTo>
                    <a:pt x="1432" y="374"/>
                  </a:lnTo>
                  <a:lnTo>
                    <a:pt x="1427" y="378"/>
                  </a:lnTo>
                  <a:lnTo>
                    <a:pt x="1415" y="383"/>
                  </a:lnTo>
                  <a:lnTo>
                    <a:pt x="1401" y="397"/>
                  </a:lnTo>
                  <a:lnTo>
                    <a:pt x="1391" y="419"/>
                  </a:lnTo>
                  <a:lnTo>
                    <a:pt x="1387" y="444"/>
                  </a:lnTo>
                  <a:lnTo>
                    <a:pt x="1389" y="471"/>
                  </a:lnTo>
                  <a:lnTo>
                    <a:pt x="1389" y="491"/>
                  </a:lnTo>
                  <a:lnTo>
                    <a:pt x="1383" y="511"/>
                  </a:lnTo>
                  <a:lnTo>
                    <a:pt x="1374" y="528"/>
                  </a:lnTo>
                  <a:lnTo>
                    <a:pt x="1362" y="546"/>
                  </a:lnTo>
                  <a:lnTo>
                    <a:pt x="1350" y="560"/>
                  </a:lnTo>
                  <a:lnTo>
                    <a:pt x="1342" y="569"/>
                  </a:lnTo>
                  <a:lnTo>
                    <a:pt x="1342" y="575"/>
                  </a:lnTo>
                  <a:lnTo>
                    <a:pt x="1344" y="581"/>
                  </a:lnTo>
                  <a:lnTo>
                    <a:pt x="1344" y="593"/>
                  </a:lnTo>
                  <a:lnTo>
                    <a:pt x="1342" y="605"/>
                  </a:lnTo>
                  <a:lnTo>
                    <a:pt x="1340" y="614"/>
                  </a:lnTo>
                  <a:lnTo>
                    <a:pt x="1337" y="618"/>
                  </a:lnTo>
                  <a:lnTo>
                    <a:pt x="1335" y="618"/>
                  </a:lnTo>
                  <a:lnTo>
                    <a:pt x="1331" y="614"/>
                  </a:lnTo>
                  <a:lnTo>
                    <a:pt x="1327" y="614"/>
                  </a:lnTo>
                  <a:lnTo>
                    <a:pt x="1327" y="614"/>
                  </a:lnTo>
                  <a:lnTo>
                    <a:pt x="1327" y="616"/>
                  </a:lnTo>
                  <a:lnTo>
                    <a:pt x="1329" y="618"/>
                  </a:lnTo>
                  <a:lnTo>
                    <a:pt x="1331" y="620"/>
                  </a:lnTo>
                  <a:lnTo>
                    <a:pt x="1335" y="624"/>
                  </a:lnTo>
                  <a:lnTo>
                    <a:pt x="1338" y="630"/>
                  </a:lnTo>
                  <a:lnTo>
                    <a:pt x="1335" y="638"/>
                  </a:lnTo>
                  <a:lnTo>
                    <a:pt x="1325" y="648"/>
                  </a:lnTo>
                  <a:lnTo>
                    <a:pt x="1311" y="653"/>
                  </a:lnTo>
                  <a:lnTo>
                    <a:pt x="1299" y="655"/>
                  </a:lnTo>
                  <a:lnTo>
                    <a:pt x="1295" y="655"/>
                  </a:lnTo>
                  <a:lnTo>
                    <a:pt x="1292" y="653"/>
                  </a:lnTo>
                  <a:lnTo>
                    <a:pt x="1274" y="648"/>
                  </a:lnTo>
                  <a:lnTo>
                    <a:pt x="1252" y="642"/>
                  </a:lnTo>
                  <a:lnTo>
                    <a:pt x="1229" y="638"/>
                  </a:lnTo>
                  <a:lnTo>
                    <a:pt x="1213" y="636"/>
                  </a:lnTo>
                  <a:lnTo>
                    <a:pt x="1209" y="636"/>
                  </a:lnTo>
                  <a:lnTo>
                    <a:pt x="1207" y="636"/>
                  </a:lnTo>
                  <a:lnTo>
                    <a:pt x="1201" y="642"/>
                  </a:lnTo>
                  <a:lnTo>
                    <a:pt x="1200" y="651"/>
                  </a:lnTo>
                  <a:lnTo>
                    <a:pt x="1201" y="661"/>
                  </a:lnTo>
                  <a:lnTo>
                    <a:pt x="1211" y="671"/>
                  </a:lnTo>
                  <a:lnTo>
                    <a:pt x="1217" y="673"/>
                  </a:lnTo>
                  <a:lnTo>
                    <a:pt x="1223" y="677"/>
                  </a:lnTo>
                  <a:lnTo>
                    <a:pt x="1229" y="679"/>
                  </a:lnTo>
                  <a:lnTo>
                    <a:pt x="1235" y="679"/>
                  </a:lnTo>
                  <a:lnTo>
                    <a:pt x="1239" y="681"/>
                  </a:lnTo>
                  <a:lnTo>
                    <a:pt x="1243" y="683"/>
                  </a:lnTo>
                  <a:lnTo>
                    <a:pt x="1245" y="685"/>
                  </a:lnTo>
                  <a:lnTo>
                    <a:pt x="1245" y="687"/>
                  </a:lnTo>
                  <a:lnTo>
                    <a:pt x="1243" y="689"/>
                  </a:lnTo>
                  <a:lnTo>
                    <a:pt x="1239" y="693"/>
                  </a:lnTo>
                  <a:lnTo>
                    <a:pt x="1231" y="702"/>
                  </a:lnTo>
                  <a:lnTo>
                    <a:pt x="1219" y="718"/>
                  </a:lnTo>
                  <a:lnTo>
                    <a:pt x="1207" y="736"/>
                  </a:lnTo>
                  <a:lnTo>
                    <a:pt x="1194" y="755"/>
                  </a:lnTo>
                  <a:lnTo>
                    <a:pt x="1182" y="771"/>
                  </a:lnTo>
                  <a:lnTo>
                    <a:pt x="1170" y="781"/>
                  </a:lnTo>
                  <a:lnTo>
                    <a:pt x="1156" y="790"/>
                  </a:lnTo>
                  <a:lnTo>
                    <a:pt x="1137" y="800"/>
                  </a:lnTo>
                  <a:lnTo>
                    <a:pt x="1115" y="810"/>
                  </a:lnTo>
                  <a:lnTo>
                    <a:pt x="1096" y="820"/>
                  </a:lnTo>
                  <a:lnTo>
                    <a:pt x="1078" y="830"/>
                  </a:lnTo>
                  <a:lnTo>
                    <a:pt x="1068" y="833"/>
                  </a:lnTo>
                  <a:lnTo>
                    <a:pt x="1061" y="841"/>
                  </a:lnTo>
                  <a:lnTo>
                    <a:pt x="1049" y="849"/>
                  </a:lnTo>
                  <a:lnTo>
                    <a:pt x="1035" y="859"/>
                  </a:lnTo>
                  <a:lnTo>
                    <a:pt x="1023" y="869"/>
                  </a:lnTo>
                  <a:lnTo>
                    <a:pt x="1014" y="875"/>
                  </a:lnTo>
                  <a:lnTo>
                    <a:pt x="1006" y="877"/>
                  </a:lnTo>
                  <a:lnTo>
                    <a:pt x="992" y="877"/>
                  </a:lnTo>
                  <a:lnTo>
                    <a:pt x="978" y="877"/>
                  </a:lnTo>
                  <a:lnTo>
                    <a:pt x="965" y="878"/>
                  </a:lnTo>
                  <a:lnTo>
                    <a:pt x="953" y="880"/>
                  </a:lnTo>
                  <a:lnTo>
                    <a:pt x="947" y="884"/>
                  </a:lnTo>
                  <a:lnTo>
                    <a:pt x="945" y="894"/>
                  </a:lnTo>
                  <a:lnTo>
                    <a:pt x="939" y="914"/>
                  </a:lnTo>
                  <a:lnTo>
                    <a:pt x="931" y="939"/>
                  </a:lnTo>
                  <a:lnTo>
                    <a:pt x="924" y="965"/>
                  </a:lnTo>
                  <a:lnTo>
                    <a:pt x="914" y="992"/>
                  </a:lnTo>
                  <a:lnTo>
                    <a:pt x="906" y="1014"/>
                  </a:lnTo>
                  <a:lnTo>
                    <a:pt x="900" y="1027"/>
                  </a:lnTo>
                  <a:lnTo>
                    <a:pt x="888" y="1045"/>
                  </a:lnTo>
                  <a:lnTo>
                    <a:pt x="877" y="1062"/>
                  </a:lnTo>
                  <a:lnTo>
                    <a:pt x="867" y="1076"/>
                  </a:lnTo>
                  <a:lnTo>
                    <a:pt x="859" y="1086"/>
                  </a:lnTo>
                  <a:lnTo>
                    <a:pt x="855" y="1090"/>
                  </a:lnTo>
                  <a:lnTo>
                    <a:pt x="851" y="1094"/>
                  </a:lnTo>
                  <a:lnTo>
                    <a:pt x="845" y="1098"/>
                  </a:lnTo>
                  <a:lnTo>
                    <a:pt x="839" y="1102"/>
                  </a:lnTo>
                  <a:lnTo>
                    <a:pt x="834" y="1105"/>
                  </a:lnTo>
                  <a:lnTo>
                    <a:pt x="830" y="1105"/>
                  </a:lnTo>
                  <a:lnTo>
                    <a:pt x="826" y="1105"/>
                  </a:lnTo>
                  <a:lnTo>
                    <a:pt x="824" y="1102"/>
                  </a:lnTo>
                  <a:lnTo>
                    <a:pt x="816" y="1096"/>
                  </a:lnTo>
                  <a:lnTo>
                    <a:pt x="802" y="1090"/>
                  </a:lnTo>
                  <a:lnTo>
                    <a:pt x="787" y="1084"/>
                  </a:lnTo>
                  <a:lnTo>
                    <a:pt x="771" y="1082"/>
                  </a:lnTo>
                  <a:lnTo>
                    <a:pt x="759" y="1080"/>
                  </a:lnTo>
                  <a:lnTo>
                    <a:pt x="749" y="1074"/>
                  </a:lnTo>
                  <a:lnTo>
                    <a:pt x="738" y="1060"/>
                  </a:lnTo>
                  <a:lnTo>
                    <a:pt x="726" y="1039"/>
                  </a:lnTo>
                  <a:lnTo>
                    <a:pt x="718" y="1014"/>
                  </a:lnTo>
                  <a:lnTo>
                    <a:pt x="714" y="982"/>
                  </a:lnTo>
                  <a:lnTo>
                    <a:pt x="712" y="963"/>
                  </a:lnTo>
                  <a:lnTo>
                    <a:pt x="706" y="939"/>
                  </a:lnTo>
                  <a:lnTo>
                    <a:pt x="699" y="916"/>
                  </a:lnTo>
                  <a:lnTo>
                    <a:pt x="691" y="892"/>
                  </a:lnTo>
                  <a:lnTo>
                    <a:pt x="681" y="869"/>
                  </a:lnTo>
                  <a:lnTo>
                    <a:pt x="673" y="849"/>
                  </a:lnTo>
                  <a:lnTo>
                    <a:pt x="667" y="832"/>
                  </a:lnTo>
                  <a:lnTo>
                    <a:pt x="665" y="818"/>
                  </a:lnTo>
                  <a:lnTo>
                    <a:pt x="667" y="812"/>
                  </a:lnTo>
                  <a:lnTo>
                    <a:pt x="673" y="802"/>
                  </a:lnTo>
                  <a:lnTo>
                    <a:pt x="675" y="790"/>
                  </a:lnTo>
                  <a:lnTo>
                    <a:pt x="677" y="779"/>
                  </a:lnTo>
                  <a:lnTo>
                    <a:pt x="681" y="767"/>
                  </a:lnTo>
                  <a:lnTo>
                    <a:pt x="687" y="759"/>
                  </a:lnTo>
                  <a:lnTo>
                    <a:pt x="695" y="751"/>
                  </a:lnTo>
                  <a:lnTo>
                    <a:pt x="701" y="740"/>
                  </a:lnTo>
                  <a:lnTo>
                    <a:pt x="704" y="728"/>
                  </a:lnTo>
                  <a:lnTo>
                    <a:pt x="701" y="716"/>
                  </a:lnTo>
                  <a:lnTo>
                    <a:pt x="693" y="708"/>
                  </a:lnTo>
                  <a:lnTo>
                    <a:pt x="683" y="702"/>
                  </a:lnTo>
                  <a:lnTo>
                    <a:pt x="673" y="691"/>
                  </a:lnTo>
                  <a:lnTo>
                    <a:pt x="669" y="677"/>
                  </a:lnTo>
                  <a:lnTo>
                    <a:pt x="667" y="663"/>
                  </a:lnTo>
                  <a:lnTo>
                    <a:pt x="669" y="653"/>
                  </a:lnTo>
                  <a:lnTo>
                    <a:pt x="675" y="650"/>
                  </a:lnTo>
                  <a:lnTo>
                    <a:pt x="675" y="650"/>
                  </a:lnTo>
                  <a:lnTo>
                    <a:pt x="677" y="650"/>
                  </a:lnTo>
                  <a:lnTo>
                    <a:pt x="683" y="650"/>
                  </a:lnTo>
                  <a:lnTo>
                    <a:pt x="687" y="648"/>
                  </a:lnTo>
                  <a:lnTo>
                    <a:pt x="689" y="644"/>
                  </a:lnTo>
                  <a:lnTo>
                    <a:pt x="691" y="640"/>
                  </a:lnTo>
                  <a:lnTo>
                    <a:pt x="693" y="636"/>
                  </a:lnTo>
                  <a:lnTo>
                    <a:pt x="693" y="632"/>
                  </a:lnTo>
                  <a:lnTo>
                    <a:pt x="693" y="630"/>
                  </a:lnTo>
                  <a:lnTo>
                    <a:pt x="691" y="628"/>
                  </a:lnTo>
                  <a:lnTo>
                    <a:pt x="691" y="630"/>
                  </a:lnTo>
                  <a:lnTo>
                    <a:pt x="689" y="630"/>
                  </a:lnTo>
                  <a:lnTo>
                    <a:pt x="687" y="632"/>
                  </a:lnTo>
                  <a:lnTo>
                    <a:pt x="683" y="632"/>
                  </a:lnTo>
                  <a:lnTo>
                    <a:pt x="671" y="630"/>
                  </a:lnTo>
                  <a:lnTo>
                    <a:pt x="659" y="624"/>
                  </a:lnTo>
                  <a:lnTo>
                    <a:pt x="648" y="616"/>
                  </a:lnTo>
                  <a:lnTo>
                    <a:pt x="638" y="608"/>
                  </a:lnTo>
                  <a:lnTo>
                    <a:pt x="636" y="601"/>
                  </a:lnTo>
                  <a:lnTo>
                    <a:pt x="636" y="585"/>
                  </a:lnTo>
                  <a:lnTo>
                    <a:pt x="636" y="563"/>
                  </a:lnTo>
                  <a:lnTo>
                    <a:pt x="634" y="540"/>
                  </a:lnTo>
                  <a:lnTo>
                    <a:pt x="628" y="526"/>
                  </a:lnTo>
                  <a:lnTo>
                    <a:pt x="624" y="514"/>
                  </a:lnTo>
                  <a:lnTo>
                    <a:pt x="618" y="499"/>
                  </a:lnTo>
                  <a:lnTo>
                    <a:pt x="609" y="481"/>
                  </a:lnTo>
                  <a:lnTo>
                    <a:pt x="601" y="466"/>
                  </a:lnTo>
                  <a:lnTo>
                    <a:pt x="589" y="452"/>
                  </a:lnTo>
                  <a:lnTo>
                    <a:pt x="577" y="446"/>
                  </a:lnTo>
                  <a:lnTo>
                    <a:pt x="560" y="444"/>
                  </a:lnTo>
                  <a:lnTo>
                    <a:pt x="538" y="438"/>
                  </a:lnTo>
                  <a:lnTo>
                    <a:pt x="517" y="434"/>
                  </a:lnTo>
                  <a:lnTo>
                    <a:pt x="499" y="432"/>
                  </a:lnTo>
                  <a:lnTo>
                    <a:pt x="495" y="432"/>
                  </a:lnTo>
                  <a:lnTo>
                    <a:pt x="493" y="434"/>
                  </a:lnTo>
                  <a:lnTo>
                    <a:pt x="491" y="434"/>
                  </a:lnTo>
                  <a:lnTo>
                    <a:pt x="489" y="436"/>
                  </a:lnTo>
                  <a:lnTo>
                    <a:pt x="485" y="438"/>
                  </a:lnTo>
                  <a:lnTo>
                    <a:pt x="481" y="438"/>
                  </a:lnTo>
                  <a:lnTo>
                    <a:pt x="475" y="438"/>
                  </a:lnTo>
                  <a:lnTo>
                    <a:pt x="454" y="436"/>
                  </a:lnTo>
                  <a:lnTo>
                    <a:pt x="432" y="434"/>
                  </a:lnTo>
                  <a:lnTo>
                    <a:pt x="415" y="428"/>
                  </a:lnTo>
                  <a:lnTo>
                    <a:pt x="407" y="423"/>
                  </a:lnTo>
                  <a:lnTo>
                    <a:pt x="401" y="413"/>
                  </a:lnTo>
                  <a:lnTo>
                    <a:pt x="399" y="399"/>
                  </a:lnTo>
                  <a:lnTo>
                    <a:pt x="399" y="387"/>
                  </a:lnTo>
                  <a:lnTo>
                    <a:pt x="405" y="378"/>
                  </a:lnTo>
                  <a:lnTo>
                    <a:pt x="415" y="374"/>
                  </a:lnTo>
                  <a:lnTo>
                    <a:pt x="429" y="372"/>
                  </a:lnTo>
                  <a:lnTo>
                    <a:pt x="444" y="370"/>
                  </a:lnTo>
                  <a:lnTo>
                    <a:pt x="460" y="366"/>
                  </a:lnTo>
                  <a:lnTo>
                    <a:pt x="474" y="364"/>
                  </a:lnTo>
                  <a:lnTo>
                    <a:pt x="479" y="360"/>
                  </a:lnTo>
                  <a:lnTo>
                    <a:pt x="477" y="356"/>
                  </a:lnTo>
                  <a:lnTo>
                    <a:pt x="464" y="354"/>
                  </a:lnTo>
                  <a:lnTo>
                    <a:pt x="442" y="350"/>
                  </a:lnTo>
                  <a:lnTo>
                    <a:pt x="421" y="346"/>
                  </a:lnTo>
                  <a:lnTo>
                    <a:pt x="405" y="340"/>
                  </a:lnTo>
                  <a:lnTo>
                    <a:pt x="401" y="338"/>
                  </a:lnTo>
                  <a:lnTo>
                    <a:pt x="397" y="338"/>
                  </a:lnTo>
                  <a:lnTo>
                    <a:pt x="391" y="338"/>
                  </a:lnTo>
                  <a:lnTo>
                    <a:pt x="385" y="340"/>
                  </a:lnTo>
                  <a:lnTo>
                    <a:pt x="380" y="342"/>
                  </a:lnTo>
                  <a:lnTo>
                    <a:pt x="376" y="342"/>
                  </a:lnTo>
                  <a:lnTo>
                    <a:pt x="374" y="342"/>
                  </a:lnTo>
                  <a:lnTo>
                    <a:pt x="372" y="340"/>
                  </a:lnTo>
                  <a:lnTo>
                    <a:pt x="370" y="336"/>
                  </a:lnTo>
                  <a:lnTo>
                    <a:pt x="366" y="334"/>
                  </a:lnTo>
                  <a:lnTo>
                    <a:pt x="362" y="331"/>
                  </a:lnTo>
                  <a:lnTo>
                    <a:pt x="358" y="329"/>
                  </a:lnTo>
                  <a:lnTo>
                    <a:pt x="354" y="325"/>
                  </a:lnTo>
                  <a:lnTo>
                    <a:pt x="352" y="321"/>
                  </a:lnTo>
                  <a:lnTo>
                    <a:pt x="350" y="319"/>
                  </a:lnTo>
                  <a:lnTo>
                    <a:pt x="350" y="315"/>
                  </a:lnTo>
                  <a:lnTo>
                    <a:pt x="354" y="311"/>
                  </a:lnTo>
                  <a:lnTo>
                    <a:pt x="366" y="303"/>
                  </a:lnTo>
                  <a:lnTo>
                    <a:pt x="383" y="299"/>
                  </a:lnTo>
                  <a:lnTo>
                    <a:pt x="405" y="295"/>
                  </a:lnTo>
                  <a:lnTo>
                    <a:pt x="425" y="291"/>
                  </a:lnTo>
                  <a:lnTo>
                    <a:pt x="442" y="287"/>
                  </a:lnTo>
                  <a:lnTo>
                    <a:pt x="454" y="282"/>
                  </a:lnTo>
                  <a:lnTo>
                    <a:pt x="466" y="272"/>
                  </a:lnTo>
                  <a:lnTo>
                    <a:pt x="477" y="264"/>
                  </a:lnTo>
                  <a:lnTo>
                    <a:pt x="485" y="254"/>
                  </a:lnTo>
                  <a:lnTo>
                    <a:pt x="489" y="248"/>
                  </a:lnTo>
                  <a:lnTo>
                    <a:pt x="487" y="244"/>
                  </a:lnTo>
                  <a:lnTo>
                    <a:pt x="483" y="241"/>
                  </a:lnTo>
                  <a:lnTo>
                    <a:pt x="485" y="231"/>
                  </a:lnTo>
                  <a:lnTo>
                    <a:pt x="491" y="219"/>
                  </a:lnTo>
                  <a:lnTo>
                    <a:pt x="501" y="203"/>
                  </a:lnTo>
                  <a:lnTo>
                    <a:pt x="515" y="188"/>
                  </a:lnTo>
                  <a:lnTo>
                    <a:pt x="530" y="174"/>
                  </a:lnTo>
                  <a:lnTo>
                    <a:pt x="548" y="162"/>
                  </a:lnTo>
                  <a:lnTo>
                    <a:pt x="567" y="152"/>
                  </a:lnTo>
                  <a:lnTo>
                    <a:pt x="597" y="145"/>
                  </a:lnTo>
                  <a:lnTo>
                    <a:pt x="630" y="135"/>
                  </a:lnTo>
                  <a:lnTo>
                    <a:pt x="667" y="125"/>
                  </a:lnTo>
                  <a:lnTo>
                    <a:pt x="702" y="117"/>
                  </a:lnTo>
                  <a:lnTo>
                    <a:pt x="736" y="111"/>
                  </a:lnTo>
                  <a:lnTo>
                    <a:pt x="761" y="107"/>
                  </a:lnTo>
                  <a:lnTo>
                    <a:pt x="777" y="105"/>
                  </a:lnTo>
                  <a:lnTo>
                    <a:pt x="794" y="105"/>
                  </a:lnTo>
                  <a:lnTo>
                    <a:pt x="816" y="104"/>
                  </a:lnTo>
                  <a:lnTo>
                    <a:pt x="839" y="104"/>
                  </a:lnTo>
                  <a:lnTo>
                    <a:pt x="861" y="102"/>
                  </a:lnTo>
                  <a:lnTo>
                    <a:pt x="883" y="100"/>
                  </a:lnTo>
                  <a:lnTo>
                    <a:pt x="894" y="96"/>
                  </a:lnTo>
                  <a:lnTo>
                    <a:pt x="898" y="90"/>
                  </a:lnTo>
                  <a:lnTo>
                    <a:pt x="900" y="80"/>
                  </a:lnTo>
                  <a:lnTo>
                    <a:pt x="904" y="64"/>
                  </a:lnTo>
                  <a:lnTo>
                    <a:pt x="910" y="51"/>
                  </a:lnTo>
                  <a:lnTo>
                    <a:pt x="920" y="37"/>
                  </a:lnTo>
                  <a:lnTo>
                    <a:pt x="931" y="31"/>
                  </a:lnTo>
                  <a:lnTo>
                    <a:pt x="947" y="27"/>
                  </a:lnTo>
                  <a:lnTo>
                    <a:pt x="973" y="25"/>
                  </a:lnTo>
                  <a:lnTo>
                    <a:pt x="1004" y="23"/>
                  </a:lnTo>
                  <a:lnTo>
                    <a:pt x="1035" y="23"/>
                  </a:lnTo>
                  <a:lnTo>
                    <a:pt x="1065" y="23"/>
                  </a:lnTo>
                  <a:lnTo>
                    <a:pt x="1076" y="23"/>
                  </a:lnTo>
                  <a:lnTo>
                    <a:pt x="1086" y="23"/>
                  </a:lnTo>
                  <a:lnTo>
                    <a:pt x="1090" y="23"/>
                  </a:lnTo>
                  <a:lnTo>
                    <a:pt x="1111" y="21"/>
                  </a:lnTo>
                  <a:lnTo>
                    <a:pt x="1137" y="17"/>
                  </a:lnTo>
                  <a:lnTo>
                    <a:pt x="1162" y="12"/>
                  </a:lnTo>
                  <a:lnTo>
                    <a:pt x="1186" y="6"/>
                  </a:lnTo>
                  <a:lnTo>
                    <a:pt x="1205" y="2"/>
                  </a:lnTo>
                  <a:lnTo>
                    <a:pt x="12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 name="Freeform 10">
            <a:extLst>
              <a:ext uri="{FF2B5EF4-FFF2-40B4-BE49-F238E27FC236}">
                <a16:creationId xmlns:a16="http://schemas.microsoft.com/office/drawing/2014/main" id="{CC418994-DDC5-72D0-BB35-BC7755541D8D}"/>
              </a:ext>
            </a:extLst>
          </p:cNvPr>
          <p:cNvSpPr>
            <a:spLocks/>
          </p:cNvSpPr>
          <p:nvPr/>
        </p:nvSpPr>
        <p:spPr bwMode="auto">
          <a:xfrm>
            <a:off x="7539261" y="1311921"/>
            <a:ext cx="2030413" cy="4491038"/>
          </a:xfrm>
          <a:custGeom>
            <a:avLst/>
            <a:gdLst>
              <a:gd name="T0" fmla="*/ 2299 w 2557"/>
              <a:gd name="T1" fmla="*/ 6 h 5657"/>
              <a:gd name="T2" fmla="*/ 2481 w 2557"/>
              <a:gd name="T3" fmla="*/ 43 h 5657"/>
              <a:gd name="T4" fmla="*/ 2542 w 2557"/>
              <a:gd name="T5" fmla="*/ 108 h 5657"/>
              <a:gd name="T6" fmla="*/ 2416 w 2557"/>
              <a:gd name="T7" fmla="*/ 70 h 5657"/>
              <a:gd name="T8" fmla="*/ 2211 w 2557"/>
              <a:gd name="T9" fmla="*/ 47 h 5657"/>
              <a:gd name="T10" fmla="*/ 1990 w 2557"/>
              <a:gd name="T11" fmla="*/ 72 h 5657"/>
              <a:gd name="T12" fmla="*/ 1765 w 2557"/>
              <a:gd name="T13" fmla="*/ 147 h 5657"/>
              <a:gd name="T14" fmla="*/ 1540 w 2557"/>
              <a:gd name="T15" fmla="*/ 268 h 5657"/>
              <a:gd name="T16" fmla="*/ 1319 w 2557"/>
              <a:gd name="T17" fmla="*/ 434 h 5657"/>
              <a:gd name="T18" fmla="*/ 1105 w 2557"/>
              <a:gd name="T19" fmla="*/ 644 h 5657"/>
              <a:gd name="T20" fmla="*/ 886 w 2557"/>
              <a:gd name="T21" fmla="*/ 916 h 5657"/>
              <a:gd name="T22" fmla="*/ 688 w 2557"/>
              <a:gd name="T23" fmla="*/ 1221 h 5657"/>
              <a:gd name="T24" fmla="*/ 514 w 2557"/>
              <a:gd name="T25" fmla="*/ 1560 h 5657"/>
              <a:gd name="T26" fmla="*/ 364 w 2557"/>
              <a:gd name="T27" fmla="*/ 1926 h 5657"/>
              <a:gd name="T28" fmla="*/ 240 w 2557"/>
              <a:gd name="T29" fmla="*/ 2313 h 5657"/>
              <a:gd name="T30" fmla="*/ 189 w 2557"/>
              <a:gd name="T31" fmla="*/ 2515 h 5657"/>
              <a:gd name="T32" fmla="*/ 117 w 2557"/>
              <a:gd name="T33" fmla="*/ 2886 h 5657"/>
              <a:gd name="T34" fmla="*/ 74 w 2557"/>
              <a:gd name="T35" fmla="*/ 3252 h 5657"/>
              <a:gd name="T36" fmla="*/ 60 w 2557"/>
              <a:gd name="T37" fmla="*/ 3611 h 5657"/>
              <a:gd name="T38" fmla="*/ 76 w 2557"/>
              <a:gd name="T39" fmla="*/ 3955 h 5657"/>
              <a:gd name="T40" fmla="*/ 119 w 2557"/>
              <a:gd name="T41" fmla="*/ 4282 h 5657"/>
              <a:gd name="T42" fmla="*/ 191 w 2557"/>
              <a:gd name="T43" fmla="*/ 4591 h 5657"/>
              <a:gd name="T44" fmla="*/ 287 w 2557"/>
              <a:gd name="T45" fmla="*/ 4859 h 5657"/>
              <a:gd name="T46" fmla="*/ 407 w 2557"/>
              <a:gd name="T47" fmla="*/ 5094 h 5657"/>
              <a:gd name="T48" fmla="*/ 548 w 2557"/>
              <a:gd name="T49" fmla="*/ 5293 h 5657"/>
              <a:gd name="T50" fmla="*/ 706 w 2557"/>
              <a:gd name="T51" fmla="*/ 5456 h 5657"/>
              <a:gd name="T52" fmla="*/ 884 w 2557"/>
              <a:gd name="T53" fmla="*/ 5575 h 5657"/>
              <a:gd name="T54" fmla="*/ 964 w 2557"/>
              <a:gd name="T55" fmla="*/ 5657 h 5657"/>
              <a:gd name="T56" fmla="*/ 782 w 2557"/>
              <a:gd name="T57" fmla="*/ 5567 h 5657"/>
              <a:gd name="T58" fmla="*/ 618 w 2557"/>
              <a:gd name="T59" fmla="*/ 5440 h 5657"/>
              <a:gd name="T60" fmla="*/ 467 w 2557"/>
              <a:gd name="T61" fmla="*/ 5278 h 5657"/>
              <a:gd name="T62" fmla="*/ 336 w 2557"/>
              <a:gd name="T63" fmla="*/ 5080 h 5657"/>
              <a:gd name="T64" fmla="*/ 225 w 2557"/>
              <a:gd name="T65" fmla="*/ 4853 h 5657"/>
              <a:gd name="T66" fmla="*/ 133 w 2557"/>
              <a:gd name="T67" fmla="*/ 4595 h 5657"/>
              <a:gd name="T68" fmla="*/ 60 w 2557"/>
              <a:gd name="T69" fmla="*/ 4284 h 5657"/>
              <a:gd name="T70" fmla="*/ 15 w 2557"/>
              <a:gd name="T71" fmla="*/ 3951 h 5657"/>
              <a:gd name="T72" fmla="*/ 0 w 2557"/>
              <a:gd name="T73" fmla="*/ 3603 h 5657"/>
              <a:gd name="T74" fmla="*/ 13 w 2557"/>
              <a:gd name="T75" fmla="*/ 3243 h 5657"/>
              <a:gd name="T76" fmla="*/ 56 w 2557"/>
              <a:gd name="T77" fmla="*/ 2875 h 5657"/>
              <a:gd name="T78" fmla="*/ 129 w 2557"/>
              <a:gd name="T79" fmla="*/ 2501 h 5657"/>
              <a:gd name="T80" fmla="*/ 182 w 2557"/>
              <a:gd name="T81" fmla="*/ 2293 h 5657"/>
              <a:gd name="T82" fmla="*/ 305 w 2557"/>
              <a:gd name="T83" fmla="*/ 1902 h 5657"/>
              <a:gd name="T84" fmla="*/ 458 w 2557"/>
              <a:gd name="T85" fmla="*/ 1534 h 5657"/>
              <a:gd name="T86" fmla="*/ 634 w 2557"/>
              <a:gd name="T87" fmla="*/ 1192 h 5657"/>
              <a:gd name="T88" fmla="*/ 833 w 2557"/>
              <a:gd name="T89" fmla="*/ 883 h 5657"/>
              <a:gd name="T90" fmla="*/ 1054 w 2557"/>
              <a:gd name="T91" fmla="*/ 609 h 5657"/>
              <a:gd name="T92" fmla="*/ 1274 w 2557"/>
              <a:gd name="T93" fmla="*/ 395 h 5657"/>
              <a:gd name="T94" fmla="*/ 1501 w 2557"/>
              <a:gd name="T95" fmla="*/ 225 h 5657"/>
              <a:gd name="T96" fmla="*/ 1731 w 2557"/>
              <a:gd name="T97" fmla="*/ 100 h 5657"/>
              <a:gd name="T98" fmla="*/ 1962 w 2557"/>
              <a:gd name="T99" fmla="*/ 25 h 5657"/>
              <a:gd name="T100" fmla="*/ 2191 w 2557"/>
              <a:gd name="T101"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7" h="5657">
                <a:moveTo>
                  <a:pt x="2191" y="0"/>
                </a:moveTo>
                <a:lnTo>
                  <a:pt x="2299" y="6"/>
                </a:lnTo>
                <a:lnTo>
                  <a:pt x="2407" y="23"/>
                </a:lnTo>
                <a:lnTo>
                  <a:pt x="2481" y="43"/>
                </a:lnTo>
                <a:lnTo>
                  <a:pt x="2557" y="68"/>
                </a:lnTo>
                <a:lnTo>
                  <a:pt x="2542" y="108"/>
                </a:lnTo>
                <a:lnTo>
                  <a:pt x="2479" y="86"/>
                </a:lnTo>
                <a:lnTo>
                  <a:pt x="2416" y="70"/>
                </a:lnTo>
                <a:lnTo>
                  <a:pt x="2315" y="53"/>
                </a:lnTo>
                <a:lnTo>
                  <a:pt x="2211" y="47"/>
                </a:lnTo>
                <a:lnTo>
                  <a:pt x="2101" y="55"/>
                </a:lnTo>
                <a:lnTo>
                  <a:pt x="1990" y="72"/>
                </a:lnTo>
                <a:lnTo>
                  <a:pt x="1878" y="104"/>
                </a:lnTo>
                <a:lnTo>
                  <a:pt x="1765" y="147"/>
                </a:lnTo>
                <a:lnTo>
                  <a:pt x="1651" y="201"/>
                </a:lnTo>
                <a:lnTo>
                  <a:pt x="1540" y="268"/>
                </a:lnTo>
                <a:lnTo>
                  <a:pt x="1428" y="346"/>
                </a:lnTo>
                <a:lnTo>
                  <a:pt x="1319" y="434"/>
                </a:lnTo>
                <a:lnTo>
                  <a:pt x="1211" y="534"/>
                </a:lnTo>
                <a:lnTo>
                  <a:pt x="1105" y="644"/>
                </a:lnTo>
                <a:lnTo>
                  <a:pt x="994" y="775"/>
                </a:lnTo>
                <a:lnTo>
                  <a:pt x="886" y="916"/>
                </a:lnTo>
                <a:lnTo>
                  <a:pt x="784" y="1065"/>
                </a:lnTo>
                <a:lnTo>
                  <a:pt x="688" y="1221"/>
                </a:lnTo>
                <a:lnTo>
                  <a:pt x="598" y="1387"/>
                </a:lnTo>
                <a:lnTo>
                  <a:pt x="514" y="1560"/>
                </a:lnTo>
                <a:lnTo>
                  <a:pt x="436" y="1740"/>
                </a:lnTo>
                <a:lnTo>
                  <a:pt x="364" y="1926"/>
                </a:lnTo>
                <a:lnTo>
                  <a:pt x="299" y="2115"/>
                </a:lnTo>
                <a:lnTo>
                  <a:pt x="240" y="2313"/>
                </a:lnTo>
                <a:lnTo>
                  <a:pt x="189" y="2513"/>
                </a:lnTo>
                <a:lnTo>
                  <a:pt x="189" y="2515"/>
                </a:lnTo>
                <a:lnTo>
                  <a:pt x="150" y="2701"/>
                </a:lnTo>
                <a:lnTo>
                  <a:pt x="117" y="2886"/>
                </a:lnTo>
                <a:lnTo>
                  <a:pt x="92" y="3070"/>
                </a:lnTo>
                <a:lnTo>
                  <a:pt x="74" y="3252"/>
                </a:lnTo>
                <a:lnTo>
                  <a:pt x="64" y="3432"/>
                </a:lnTo>
                <a:lnTo>
                  <a:pt x="60" y="3611"/>
                </a:lnTo>
                <a:lnTo>
                  <a:pt x="64" y="3785"/>
                </a:lnTo>
                <a:lnTo>
                  <a:pt x="76" y="3955"/>
                </a:lnTo>
                <a:lnTo>
                  <a:pt x="94" y="4121"/>
                </a:lnTo>
                <a:lnTo>
                  <a:pt x="119" y="4282"/>
                </a:lnTo>
                <a:lnTo>
                  <a:pt x="152" y="4438"/>
                </a:lnTo>
                <a:lnTo>
                  <a:pt x="191" y="4591"/>
                </a:lnTo>
                <a:lnTo>
                  <a:pt x="236" y="4728"/>
                </a:lnTo>
                <a:lnTo>
                  <a:pt x="287" y="4859"/>
                </a:lnTo>
                <a:lnTo>
                  <a:pt x="344" y="4980"/>
                </a:lnTo>
                <a:lnTo>
                  <a:pt x="407" y="5094"/>
                </a:lnTo>
                <a:lnTo>
                  <a:pt x="475" y="5200"/>
                </a:lnTo>
                <a:lnTo>
                  <a:pt x="548" y="5293"/>
                </a:lnTo>
                <a:lnTo>
                  <a:pt x="624" y="5380"/>
                </a:lnTo>
                <a:lnTo>
                  <a:pt x="706" y="5456"/>
                </a:lnTo>
                <a:lnTo>
                  <a:pt x="794" y="5520"/>
                </a:lnTo>
                <a:lnTo>
                  <a:pt x="884" y="5575"/>
                </a:lnTo>
                <a:lnTo>
                  <a:pt x="978" y="5620"/>
                </a:lnTo>
                <a:lnTo>
                  <a:pt x="964" y="5657"/>
                </a:lnTo>
                <a:lnTo>
                  <a:pt x="872" y="5618"/>
                </a:lnTo>
                <a:lnTo>
                  <a:pt x="782" y="5567"/>
                </a:lnTo>
                <a:lnTo>
                  <a:pt x="698" y="5509"/>
                </a:lnTo>
                <a:lnTo>
                  <a:pt x="618" y="5440"/>
                </a:lnTo>
                <a:lnTo>
                  <a:pt x="540" y="5364"/>
                </a:lnTo>
                <a:lnTo>
                  <a:pt x="467" y="5278"/>
                </a:lnTo>
                <a:lnTo>
                  <a:pt x="399" y="5184"/>
                </a:lnTo>
                <a:lnTo>
                  <a:pt x="336" y="5080"/>
                </a:lnTo>
                <a:lnTo>
                  <a:pt x="277" y="4971"/>
                </a:lnTo>
                <a:lnTo>
                  <a:pt x="225" y="4853"/>
                </a:lnTo>
                <a:lnTo>
                  <a:pt x="176" y="4726"/>
                </a:lnTo>
                <a:lnTo>
                  <a:pt x="133" y="4595"/>
                </a:lnTo>
                <a:lnTo>
                  <a:pt x="92" y="4440"/>
                </a:lnTo>
                <a:lnTo>
                  <a:pt x="60" y="4284"/>
                </a:lnTo>
                <a:lnTo>
                  <a:pt x="33" y="4119"/>
                </a:lnTo>
                <a:lnTo>
                  <a:pt x="15" y="3951"/>
                </a:lnTo>
                <a:lnTo>
                  <a:pt x="3" y="3779"/>
                </a:lnTo>
                <a:lnTo>
                  <a:pt x="0" y="3603"/>
                </a:lnTo>
                <a:lnTo>
                  <a:pt x="3" y="3425"/>
                </a:lnTo>
                <a:lnTo>
                  <a:pt x="13" y="3243"/>
                </a:lnTo>
                <a:lnTo>
                  <a:pt x="31" y="3059"/>
                </a:lnTo>
                <a:lnTo>
                  <a:pt x="56" y="2875"/>
                </a:lnTo>
                <a:lnTo>
                  <a:pt x="90" y="2687"/>
                </a:lnTo>
                <a:lnTo>
                  <a:pt x="129" y="2501"/>
                </a:lnTo>
                <a:lnTo>
                  <a:pt x="129" y="2495"/>
                </a:lnTo>
                <a:lnTo>
                  <a:pt x="182" y="2293"/>
                </a:lnTo>
                <a:lnTo>
                  <a:pt x="240" y="2096"/>
                </a:lnTo>
                <a:lnTo>
                  <a:pt x="305" y="1902"/>
                </a:lnTo>
                <a:lnTo>
                  <a:pt x="377" y="1714"/>
                </a:lnTo>
                <a:lnTo>
                  <a:pt x="458" y="1534"/>
                </a:lnTo>
                <a:lnTo>
                  <a:pt x="542" y="1360"/>
                </a:lnTo>
                <a:lnTo>
                  <a:pt x="634" y="1192"/>
                </a:lnTo>
                <a:lnTo>
                  <a:pt x="731" y="1033"/>
                </a:lnTo>
                <a:lnTo>
                  <a:pt x="833" y="883"/>
                </a:lnTo>
                <a:lnTo>
                  <a:pt x="941" y="742"/>
                </a:lnTo>
                <a:lnTo>
                  <a:pt x="1054" y="609"/>
                </a:lnTo>
                <a:lnTo>
                  <a:pt x="1162" y="497"/>
                </a:lnTo>
                <a:lnTo>
                  <a:pt x="1274" y="395"/>
                </a:lnTo>
                <a:lnTo>
                  <a:pt x="1387" y="303"/>
                </a:lnTo>
                <a:lnTo>
                  <a:pt x="1501" y="225"/>
                </a:lnTo>
                <a:lnTo>
                  <a:pt x="1616" y="156"/>
                </a:lnTo>
                <a:lnTo>
                  <a:pt x="1731" y="100"/>
                </a:lnTo>
                <a:lnTo>
                  <a:pt x="1847" y="57"/>
                </a:lnTo>
                <a:lnTo>
                  <a:pt x="1962" y="25"/>
                </a:lnTo>
                <a:lnTo>
                  <a:pt x="2078" y="6"/>
                </a:lnTo>
                <a:lnTo>
                  <a:pt x="2191" y="0"/>
                </a:lnTo>
                <a:close/>
              </a:path>
            </a:pathLst>
          </a:custGeom>
          <a:solidFill>
            <a:srgbClr val="DEEC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11">
            <a:extLst>
              <a:ext uri="{FF2B5EF4-FFF2-40B4-BE49-F238E27FC236}">
                <a16:creationId xmlns:a16="http://schemas.microsoft.com/office/drawing/2014/main" id="{D8A34139-EE15-484E-BD34-111594C29EC8}"/>
              </a:ext>
            </a:extLst>
          </p:cNvPr>
          <p:cNvSpPr>
            <a:spLocks/>
          </p:cNvSpPr>
          <p:nvPr/>
        </p:nvSpPr>
        <p:spPr bwMode="auto">
          <a:xfrm>
            <a:off x="8563198" y="988071"/>
            <a:ext cx="1966913" cy="5121275"/>
          </a:xfrm>
          <a:custGeom>
            <a:avLst/>
            <a:gdLst>
              <a:gd name="T0" fmla="*/ 1360 w 2480"/>
              <a:gd name="T1" fmla="*/ 21 h 6452"/>
              <a:gd name="T2" fmla="*/ 1623 w 2480"/>
              <a:gd name="T3" fmla="*/ 135 h 6452"/>
              <a:gd name="T4" fmla="*/ 1857 w 2480"/>
              <a:gd name="T5" fmla="*/ 350 h 6452"/>
              <a:gd name="T6" fmla="*/ 2065 w 2480"/>
              <a:gd name="T7" fmla="*/ 659 h 6452"/>
              <a:gd name="T8" fmla="*/ 2237 w 2480"/>
              <a:gd name="T9" fmla="*/ 1057 h 6452"/>
              <a:gd name="T10" fmla="*/ 2376 w 2480"/>
              <a:gd name="T11" fmla="*/ 1567 h 6452"/>
              <a:gd name="T12" fmla="*/ 2458 w 2480"/>
              <a:gd name="T13" fmla="*/ 2137 h 6452"/>
              <a:gd name="T14" fmla="*/ 2480 w 2480"/>
              <a:gd name="T15" fmla="*/ 2747 h 6452"/>
              <a:gd name="T16" fmla="*/ 2442 w 2480"/>
              <a:gd name="T17" fmla="*/ 3385 h 6452"/>
              <a:gd name="T18" fmla="*/ 2345 w 2480"/>
              <a:gd name="T19" fmla="*/ 4016 h 6452"/>
              <a:gd name="T20" fmla="*/ 2196 w 2480"/>
              <a:gd name="T21" fmla="*/ 4609 h 6452"/>
              <a:gd name="T22" fmla="*/ 1998 w 2480"/>
              <a:gd name="T23" fmla="*/ 5149 h 6452"/>
              <a:gd name="T24" fmla="*/ 1754 w 2480"/>
              <a:gd name="T25" fmla="*/ 5620 h 6452"/>
              <a:gd name="T26" fmla="*/ 1476 w 2480"/>
              <a:gd name="T27" fmla="*/ 6004 h 6452"/>
              <a:gd name="T28" fmla="*/ 1176 w 2480"/>
              <a:gd name="T29" fmla="*/ 6274 h 6452"/>
              <a:gd name="T30" fmla="*/ 869 w 2480"/>
              <a:gd name="T31" fmla="*/ 6423 h 6452"/>
              <a:gd name="T32" fmla="*/ 587 w 2480"/>
              <a:gd name="T33" fmla="*/ 6448 h 6452"/>
              <a:gd name="T34" fmla="*/ 341 w 2480"/>
              <a:gd name="T35" fmla="*/ 6378 h 6452"/>
              <a:gd name="T36" fmla="*/ 114 w 2480"/>
              <a:gd name="T37" fmla="*/ 6221 h 6452"/>
              <a:gd name="T38" fmla="*/ 59 w 2480"/>
              <a:gd name="T39" fmla="*/ 6115 h 6452"/>
              <a:gd name="T40" fmla="*/ 108 w 2480"/>
              <a:gd name="T41" fmla="*/ 6127 h 6452"/>
              <a:gd name="T42" fmla="*/ 343 w 2480"/>
              <a:gd name="T43" fmla="*/ 6305 h 6452"/>
              <a:gd name="T44" fmla="*/ 593 w 2480"/>
              <a:gd name="T45" fmla="*/ 6384 h 6452"/>
              <a:gd name="T46" fmla="*/ 857 w 2480"/>
              <a:gd name="T47" fmla="*/ 6360 h 6452"/>
              <a:gd name="T48" fmla="*/ 1147 w 2480"/>
              <a:gd name="T49" fmla="*/ 6215 h 6452"/>
              <a:gd name="T50" fmla="*/ 1431 w 2480"/>
              <a:gd name="T51" fmla="*/ 5957 h 6452"/>
              <a:gd name="T52" fmla="*/ 1699 w 2480"/>
              <a:gd name="T53" fmla="*/ 5587 h 6452"/>
              <a:gd name="T54" fmla="*/ 1938 w 2480"/>
              <a:gd name="T55" fmla="*/ 5121 h 6452"/>
              <a:gd name="T56" fmla="*/ 2135 w 2480"/>
              <a:gd name="T57" fmla="*/ 4589 h 6452"/>
              <a:gd name="T58" fmla="*/ 2282 w 2480"/>
              <a:gd name="T59" fmla="*/ 4002 h 6452"/>
              <a:gd name="T60" fmla="*/ 2378 w 2480"/>
              <a:gd name="T61" fmla="*/ 3378 h 6452"/>
              <a:gd name="T62" fmla="*/ 2415 w 2480"/>
              <a:gd name="T63" fmla="*/ 2747 h 6452"/>
              <a:gd name="T64" fmla="*/ 2394 w 2480"/>
              <a:gd name="T65" fmla="*/ 2145 h 6452"/>
              <a:gd name="T66" fmla="*/ 2313 w 2480"/>
              <a:gd name="T67" fmla="*/ 1583 h 6452"/>
              <a:gd name="T68" fmla="*/ 2176 w 2480"/>
              <a:gd name="T69" fmla="*/ 1078 h 6452"/>
              <a:gd name="T70" fmla="*/ 1996 w 2480"/>
              <a:gd name="T71" fmla="*/ 667 h 6452"/>
              <a:gd name="T72" fmla="*/ 1779 w 2480"/>
              <a:gd name="T73" fmla="*/ 360 h 6452"/>
              <a:gd name="T74" fmla="*/ 1532 w 2480"/>
              <a:gd name="T75" fmla="*/ 158 h 6452"/>
              <a:gd name="T76" fmla="*/ 1262 w 2480"/>
              <a:gd name="T77" fmla="*/ 68 h 6452"/>
              <a:gd name="T78" fmla="*/ 990 w 2480"/>
              <a:gd name="T79" fmla="*/ 88 h 6452"/>
              <a:gd name="T80" fmla="*/ 722 w 2480"/>
              <a:gd name="T81" fmla="*/ 207 h 6452"/>
              <a:gd name="T82" fmla="*/ 466 w 2480"/>
              <a:gd name="T83" fmla="*/ 428 h 6452"/>
              <a:gd name="T84" fmla="*/ 419 w 2480"/>
              <a:gd name="T85" fmla="*/ 436 h 6452"/>
              <a:gd name="T86" fmla="*/ 491 w 2480"/>
              <a:gd name="T87" fmla="*/ 309 h 6452"/>
              <a:gd name="T88" fmla="*/ 771 w 2480"/>
              <a:gd name="T89" fmla="*/ 104 h 6452"/>
              <a:gd name="T90" fmla="*/ 1065 w 2480"/>
              <a:gd name="T91" fmla="*/ 8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0" h="6452">
                <a:moveTo>
                  <a:pt x="1167" y="0"/>
                </a:moveTo>
                <a:lnTo>
                  <a:pt x="1268" y="6"/>
                </a:lnTo>
                <a:lnTo>
                  <a:pt x="1360" y="21"/>
                </a:lnTo>
                <a:lnTo>
                  <a:pt x="1450" y="47"/>
                </a:lnTo>
                <a:lnTo>
                  <a:pt x="1536" y="86"/>
                </a:lnTo>
                <a:lnTo>
                  <a:pt x="1623" y="135"/>
                </a:lnTo>
                <a:lnTo>
                  <a:pt x="1703" y="196"/>
                </a:lnTo>
                <a:lnTo>
                  <a:pt x="1783" y="268"/>
                </a:lnTo>
                <a:lnTo>
                  <a:pt x="1857" y="350"/>
                </a:lnTo>
                <a:lnTo>
                  <a:pt x="1930" y="442"/>
                </a:lnTo>
                <a:lnTo>
                  <a:pt x="2000" y="546"/>
                </a:lnTo>
                <a:lnTo>
                  <a:pt x="2065" y="659"/>
                </a:lnTo>
                <a:lnTo>
                  <a:pt x="2125" y="781"/>
                </a:lnTo>
                <a:lnTo>
                  <a:pt x="2184" y="914"/>
                </a:lnTo>
                <a:lnTo>
                  <a:pt x="2237" y="1057"/>
                </a:lnTo>
                <a:lnTo>
                  <a:pt x="2290" y="1219"/>
                </a:lnTo>
                <a:lnTo>
                  <a:pt x="2337" y="1391"/>
                </a:lnTo>
                <a:lnTo>
                  <a:pt x="2376" y="1567"/>
                </a:lnTo>
                <a:lnTo>
                  <a:pt x="2409" y="1751"/>
                </a:lnTo>
                <a:lnTo>
                  <a:pt x="2437" y="1941"/>
                </a:lnTo>
                <a:lnTo>
                  <a:pt x="2458" y="2137"/>
                </a:lnTo>
                <a:lnTo>
                  <a:pt x="2472" y="2337"/>
                </a:lnTo>
                <a:lnTo>
                  <a:pt x="2480" y="2540"/>
                </a:lnTo>
                <a:lnTo>
                  <a:pt x="2480" y="2747"/>
                </a:lnTo>
                <a:lnTo>
                  <a:pt x="2474" y="2957"/>
                </a:lnTo>
                <a:lnTo>
                  <a:pt x="2462" y="3170"/>
                </a:lnTo>
                <a:lnTo>
                  <a:pt x="2442" y="3385"/>
                </a:lnTo>
                <a:lnTo>
                  <a:pt x="2415" y="3599"/>
                </a:lnTo>
                <a:lnTo>
                  <a:pt x="2384" y="3810"/>
                </a:lnTo>
                <a:lnTo>
                  <a:pt x="2345" y="4016"/>
                </a:lnTo>
                <a:lnTo>
                  <a:pt x="2302" y="4219"/>
                </a:lnTo>
                <a:lnTo>
                  <a:pt x="2251" y="4417"/>
                </a:lnTo>
                <a:lnTo>
                  <a:pt x="2196" y="4609"/>
                </a:lnTo>
                <a:lnTo>
                  <a:pt x="2135" y="4794"/>
                </a:lnTo>
                <a:lnTo>
                  <a:pt x="2069" y="4974"/>
                </a:lnTo>
                <a:lnTo>
                  <a:pt x="1998" y="5149"/>
                </a:lnTo>
                <a:lnTo>
                  <a:pt x="1922" y="5313"/>
                </a:lnTo>
                <a:lnTo>
                  <a:pt x="1840" y="5472"/>
                </a:lnTo>
                <a:lnTo>
                  <a:pt x="1754" y="5620"/>
                </a:lnTo>
                <a:lnTo>
                  <a:pt x="1664" y="5761"/>
                </a:lnTo>
                <a:lnTo>
                  <a:pt x="1570" y="5888"/>
                </a:lnTo>
                <a:lnTo>
                  <a:pt x="1476" y="6004"/>
                </a:lnTo>
                <a:lnTo>
                  <a:pt x="1378" y="6108"/>
                </a:lnTo>
                <a:lnTo>
                  <a:pt x="1278" y="6198"/>
                </a:lnTo>
                <a:lnTo>
                  <a:pt x="1176" y="6274"/>
                </a:lnTo>
                <a:lnTo>
                  <a:pt x="1075" y="6337"/>
                </a:lnTo>
                <a:lnTo>
                  <a:pt x="973" y="6387"/>
                </a:lnTo>
                <a:lnTo>
                  <a:pt x="869" y="6423"/>
                </a:lnTo>
                <a:lnTo>
                  <a:pt x="765" y="6444"/>
                </a:lnTo>
                <a:lnTo>
                  <a:pt x="664" y="6452"/>
                </a:lnTo>
                <a:lnTo>
                  <a:pt x="587" y="6448"/>
                </a:lnTo>
                <a:lnTo>
                  <a:pt x="503" y="6434"/>
                </a:lnTo>
                <a:lnTo>
                  <a:pt x="421" y="6411"/>
                </a:lnTo>
                <a:lnTo>
                  <a:pt x="341" y="6378"/>
                </a:lnTo>
                <a:lnTo>
                  <a:pt x="262" y="6335"/>
                </a:lnTo>
                <a:lnTo>
                  <a:pt x="186" y="6282"/>
                </a:lnTo>
                <a:lnTo>
                  <a:pt x="114" y="6221"/>
                </a:lnTo>
                <a:lnTo>
                  <a:pt x="41" y="6149"/>
                </a:lnTo>
                <a:lnTo>
                  <a:pt x="0" y="6106"/>
                </a:lnTo>
                <a:lnTo>
                  <a:pt x="59" y="6115"/>
                </a:lnTo>
                <a:lnTo>
                  <a:pt x="96" y="6121"/>
                </a:lnTo>
                <a:lnTo>
                  <a:pt x="104" y="6121"/>
                </a:lnTo>
                <a:lnTo>
                  <a:pt x="108" y="6127"/>
                </a:lnTo>
                <a:lnTo>
                  <a:pt x="184" y="6198"/>
                </a:lnTo>
                <a:lnTo>
                  <a:pt x="262" y="6256"/>
                </a:lnTo>
                <a:lnTo>
                  <a:pt x="343" y="6305"/>
                </a:lnTo>
                <a:lnTo>
                  <a:pt x="425" y="6342"/>
                </a:lnTo>
                <a:lnTo>
                  <a:pt x="509" y="6370"/>
                </a:lnTo>
                <a:lnTo>
                  <a:pt x="593" y="6384"/>
                </a:lnTo>
                <a:lnTo>
                  <a:pt x="664" y="6387"/>
                </a:lnTo>
                <a:lnTo>
                  <a:pt x="759" y="6380"/>
                </a:lnTo>
                <a:lnTo>
                  <a:pt x="857" y="6360"/>
                </a:lnTo>
                <a:lnTo>
                  <a:pt x="955" y="6325"/>
                </a:lnTo>
                <a:lnTo>
                  <a:pt x="1051" y="6278"/>
                </a:lnTo>
                <a:lnTo>
                  <a:pt x="1147" y="6215"/>
                </a:lnTo>
                <a:lnTo>
                  <a:pt x="1243" y="6143"/>
                </a:lnTo>
                <a:lnTo>
                  <a:pt x="1339" y="6055"/>
                </a:lnTo>
                <a:lnTo>
                  <a:pt x="1431" y="5957"/>
                </a:lnTo>
                <a:lnTo>
                  <a:pt x="1523" y="5845"/>
                </a:lnTo>
                <a:lnTo>
                  <a:pt x="1613" y="5722"/>
                </a:lnTo>
                <a:lnTo>
                  <a:pt x="1699" y="5587"/>
                </a:lnTo>
                <a:lnTo>
                  <a:pt x="1783" y="5440"/>
                </a:lnTo>
                <a:lnTo>
                  <a:pt x="1863" y="5284"/>
                </a:lnTo>
                <a:lnTo>
                  <a:pt x="1938" y="5121"/>
                </a:lnTo>
                <a:lnTo>
                  <a:pt x="2008" y="4949"/>
                </a:lnTo>
                <a:lnTo>
                  <a:pt x="2075" y="4773"/>
                </a:lnTo>
                <a:lnTo>
                  <a:pt x="2135" y="4589"/>
                </a:lnTo>
                <a:lnTo>
                  <a:pt x="2190" y="4399"/>
                </a:lnTo>
                <a:lnTo>
                  <a:pt x="2239" y="4203"/>
                </a:lnTo>
                <a:lnTo>
                  <a:pt x="2282" y="4002"/>
                </a:lnTo>
                <a:lnTo>
                  <a:pt x="2319" y="3798"/>
                </a:lnTo>
                <a:lnTo>
                  <a:pt x="2352" y="3589"/>
                </a:lnTo>
                <a:lnTo>
                  <a:pt x="2378" y="3378"/>
                </a:lnTo>
                <a:lnTo>
                  <a:pt x="2397" y="3166"/>
                </a:lnTo>
                <a:lnTo>
                  <a:pt x="2409" y="2955"/>
                </a:lnTo>
                <a:lnTo>
                  <a:pt x="2415" y="2747"/>
                </a:lnTo>
                <a:lnTo>
                  <a:pt x="2415" y="2542"/>
                </a:lnTo>
                <a:lnTo>
                  <a:pt x="2407" y="2340"/>
                </a:lnTo>
                <a:lnTo>
                  <a:pt x="2394" y="2145"/>
                </a:lnTo>
                <a:lnTo>
                  <a:pt x="2372" y="1951"/>
                </a:lnTo>
                <a:lnTo>
                  <a:pt x="2347" y="1765"/>
                </a:lnTo>
                <a:lnTo>
                  <a:pt x="2313" y="1583"/>
                </a:lnTo>
                <a:lnTo>
                  <a:pt x="2274" y="1407"/>
                </a:lnTo>
                <a:lnTo>
                  <a:pt x="2227" y="1239"/>
                </a:lnTo>
                <a:lnTo>
                  <a:pt x="2176" y="1078"/>
                </a:lnTo>
                <a:lnTo>
                  <a:pt x="2120" y="929"/>
                </a:lnTo>
                <a:lnTo>
                  <a:pt x="2061" y="792"/>
                </a:lnTo>
                <a:lnTo>
                  <a:pt x="1996" y="667"/>
                </a:lnTo>
                <a:lnTo>
                  <a:pt x="1928" y="554"/>
                </a:lnTo>
                <a:lnTo>
                  <a:pt x="1855" y="450"/>
                </a:lnTo>
                <a:lnTo>
                  <a:pt x="1779" y="360"/>
                </a:lnTo>
                <a:lnTo>
                  <a:pt x="1701" y="280"/>
                </a:lnTo>
                <a:lnTo>
                  <a:pt x="1619" y="213"/>
                </a:lnTo>
                <a:lnTo>
                  <a:pt x="1532" y="158"/>
                </a:lnTo>
                <a:lnTo>
                  <a:pt x="1446" y="115"/>
                </a:lnTo>
                <a:lnTo>
                  <a:pt x="1354" y="86"/>
                </a:lnTo>
                <a:lnTo>
                  <a:pt x="1262" y="68"/>
                </a:lnTo>
                <a:lnTo>
                  <a:pt x="1176" y="64"/>
                </a:lnTo>
                <a:lnTo>
                  <a:pt x="1082" y="70"/>
                </a:lnTo>
                <a:lnTo>
                  <a:pt x="990" y="88"/>
                </a:lnTo>
                <a:lnTo>
                  <a:pt x="900" y="115"/>
                </a:lnTo>
                <a:lnTo>
                  <a:pt x="810" y="156"/>
                </a:lnTo>
                <a:lnTo>
                  <a:pt x="722" y="207"/>
                </a:lnTo>
                <a:lnTo>
                  <a:pt x="634" y="270"/>
                </a:lnTo>
                <a:lnTo>
                  <a:pt x="550" y="342"/>
                </a:lnTo>
                <a:lnTo>
                  <a:pt x="466" y="428"/>
                </a:lnTo>
                <a:lnTo>
                  <a:pt x="460" y="434"/>
                </a:lnTo>
                <a:lnTo>
                  <a:pt x="452" y="434"/>
                </a:lnTo>
                <a:lnTo>
                  <a:pt x="419" y="436"/>
                </a:lnTo>
                <a:lnTo>
                  <a:pt x="370" y="438"/>
                </a:lnTo>
                <a:lnTo>
                  <a:pt x="401" y="401"/>
                </a:lnTo>
                <a:lnTo>
                  <a:pt x="491" y="309"/>
                </a:lnTo>
                <a:lnTo>
                  <a:pt x="583" y="229"/>
                </a:lnTo>
                <a:lnTo>
                  <a:pt x="675" y="160"/>
                </a:lnTo>
                <a:lnTo>
                  <a:pt x="771" y="104"/>
                </a:lnTo>
                <a:lnTo>
                  <a:pt x="867" y="61"/>
                </a:lnTo>
                <a:lnTo>
                  <a:pt x="965" y="27"/>
                </a:lnTo>
                <a:lnTo>
                  <a:pt x="1065" y="8"/>
                </a:lnTo>
                <a:lnTo>
                  <a:pt x="1167" y="0"/>
                </a:lnTo>
                <a:close/>
              </a:path>
            </a:pathLst>
          </a:custGeom>
          <a:solidFill>
            <a:srgbClr val="DEEC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12">
            <a:extLst>
              <a:ext uri="{FF2B5EF4-FFF2-40B4-BE49-F238E27FC236}">
                <a16:creationId xmlns:a16="http://schemas.microsoft.com/office/drawing/2014/main" id="{93D31F4B-1B26-094C-353F-9CC1123A06D3}"/>
              </a:ext>
            </a:extLst>
          </p:cNvPr>
          <p:cNvSpPr>
            <a:spLocks/>
          </p:cNvSpPr>
          <p:nvPr/>
        </p:nvSpPr>
        <p:spPr bwMode="auto">
          <a:xfrm>
            <a:off x="6148553" y="2908946"/>
            <a:ext cx="4968875" cy="2000250"/>
          </a:xfrm>
          <a:custGeom>
            <a:avLst/>
            <a:gdLst>
              <a:gd name="T0" fmla="*/ 3239 w 6260"/>
              <a:gd name="T1" fmla="*/ 19 h 2518"/>
              <a:gd name="T2" fmla="*/ 3689 w 6260"/>
              <a:gd name="T3" fmla="*/ 68 h 2518"/>
              <a:gd name="T4" fmla="*/ 4331 w 6260"/>
              <a:gd name="T5" fmla="*/ 193 h 2518"/>
              <a:gd name="T6" fmla="*/ 4914 w 6260"/>
              <a:gd name="T7" fmla="*/ 379 h 2518"/>
              <a:gd name="T8" fmla="*/ 5425 w 6260"/>
              <a:gd name="T9" fmla="*/ 616 h 2518"/>
              <a:gd name="T10" fmla="*/ 5798 w 6260"/>
              <a:gd name="T11" fmla="*/ 871 h 2518"/>
              <a:gd name="T12" fmla="*/ 6065 w 6260"/>
              <a:gd name="T13" fmla="*/ 1143 h 2518"/>
              <a:gd name="T14" fmla="*/ 6221 w 6260"/>
              <a:gd name="T15" fmla="*/ 1426 h 2518"/>
              <a:gd name="T16" fmla="*/ 6258 w 6260"/>
              <a:gd name="T17" fmla="*/ 1718 h 2518"/>
              <a:gd name="T18" fmla="*/ 6184 w 6260"/>
              <a:gd name="T19" fmla="*/ 1986 h 2518"/>
              <a:gd name="T20" fmla="*/ 6004 w 6260"/>
              <a:gd name="T21" fmla="*/ 2235 h 2518"/>
              <a:gd name="T22" fmla="*/ 5789 w 6260"/>
              <a:gd name="T23" fmla="*/ 2417 h 2518"/>
              <a:gd name="T24" fmla="*/ 5683 w 6260"/>
              <a:gd name="T25" fmla="*/ 2440 h 2518"/>
              <a:gd name="T26" fmla="*/ 5716 w 6260"/>
              <a:gd name="T27" fmla="*/ 2389 h 2518"/>
              <a:gd name="T28" fmla="*/ 5896 w 6260"/>
              <a:gd name="T29" fmla="*/ 2254 h 2518"/>
              <a:gd name="T30" fmla="*/ 6086 w 6260"/>
              <a:gd name="T31" fmla="*/ 2035 h 2518"/>
              <a:gd name="T32" fmla="*/ 6184 w 6260"/>
              <a:gd name="T33" fmla="*/ 1796 h 2518"/>
              <a:gd name="T34" fmla="*/ 6182 w 6260"/>
              <a:gd name="T35" fmla="*/ 1530 h 2518"/>
              <a:gd name="T36" fmla="*/ 6070 w 6260"/>
              <a:gd name="T37" fmla="*/ 1260 h 2518"/>
              <a:gd name="T38" fmla="*/ 5849 w 6260"/>
              <a:gd name="T39" fmla="*/ 998 h 2518"/>
              <a:gd name="T40" fmla="*/ 5522 w 6260"/>
              <a:gd name="T41" fmla="*/ 751 h 2518"/>
              <a:gd name="T42" fmla="*/ 5067 w 6260"/>
              <a:gd name="T43" fmla="*/ 510 h 2518"/>
              <a:gd name="T44" fmla="*/ 4513 w 6260"/>
              <a:gd name="T45" fmla="*/ 311 h 2518"/>
              <a:gd name="T46" fmla="*/ 3898 w 6260"/>
              <a:gd name="T47" fmla="*/ 166 h 2518"/>
              <a:gd name="T48" fmla="*/ 3237 w 6260"/>
              <a:gd name="T49" fmla="*/ 84 h 2518"/>
              <a:gd name="T50" fmla="*/ 2734 w 6260"/>
              <a:gd name="T51" fmla="*/ 64 h 2518"/>
              <a:gd name="T52" fmla="*/ 2106 w 6260"/>
              <a:gd name="T53" fmla="*/ 96 h 2518"/>
              <a:gd name="T54" fmla="*/ 1528 w 6260"/>
              <a:gd name="T55" fmla="*/ 189 h 2518"/>
              <a:gd name="T56" fmla="*/ 1014 w 6260"/>
              <a:gd name="T57" fmla="*/ 342 h 2518"/>
              <a:gd name="T58" fmla="*/ 622 w 6260"/>
              <a:gd name="T59" fmla="*/ 526 h 2518"/>
              <a:gd name="T60" fmla="*/ 331 w 6260"/>
              <a:gd name="T61" fmla="*/ 743 h 2518"/>
              <a:gd name="T62" fmla="*/ 141 w 6260"/>
              <a:gd name="T63" fmla="*/ 986 h 2518"/>
              <a:gd name="T64" fmla="*/ 65 w 6260"/>
              <a:gd name="T65" fmla="*/ 1250 h 2518"/>
              <a:gd name="T66" fmla="*/ 104 w 6260"/>
              <a:gd name="T67" fmla="*/ 1528 h 2518"/>
              <a:gd name="T68" fmla="*/ 262 w 6260"/>
              <a:gd name="T69" fmla="*/ 1804 h 2518"/>
              <a:gd name="T70" fmla="*/ 532 w 6260"/>
              <a:gd name="T71" fmla="*/ 2068 h 2518"/>
              <a:gd name="T72" fmla="*/ 777 w 6260"/>
              <a:gd name="T73" fmla="*/ 2236 h 2518"/>
              <a:gd name="T74" fmla="*/ 648 w 6260"/>
              <a:gd name="T75" fmla="*/ 2229 h 2518"/>
              <a:gd name="T76" fmla="*/ 333 w 6260"/>
              <a:gd name="T77" fmla="*/ 1976 h 2518"/>
              <a:gd name="T78" fmla="*/ 119 w 6260"/>
              <a:gd name="T79" fmla="*/ 1708 h 2518"/>
              <a:gd name="T80" fmla="*/ 12 w 6260"/>
              <a:gd name="T81" fmla="*/ 1432 h 2518"/>
              <a:gd name="T82" fmla="*/ 14 w 6260"/>
              <a:gd name="T83" fmla="*/ 1148 h 2518"/>
              <a:gd name="T84" fmla="*/ 135 w 6260"/>
              <a:gd name="T85" fmla="*/ 874 h 2518"/>
              <a:gd name="T86" fmla="*/ 368 w 6260"/>
              <a:gd name="T87" fmla="*/ 626 h 2518"/>
              <a:gd name="T88" fmla="*/ 708 w 6260"/>
              <a:gd name="T89" fmla="*/ 407 h 2518"/>
              <a:gd name="T90" fmla="*/ 1157 w 6260"/>
              <a:gd name="T91" fmla="*/ 225 h 2518"/>
              <a:gd name="T92" fmla="*/ 1703 w 6260"/>
              <a:gd name="T93" fmla="*/ 88 h 2518"/>
              <a:gd name="T94" fmla="*/ 2305 w 6260"/>
              <a:gd name="T95" fmla="*/ 13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0" h="2518">
                <a:moveTo>
                  <a:pt x="2734" y="0"/>
                </a:moveTo>
                <a:lnTo>
                  <a:pt x="2984" y="6"/>
                </a:lnTo>
                <a:lnTo>
                  <a:pt x="3239" y="19"/>
                </a:lnTo>
                <a:lnTo>
                  <a:pt x="3241" y="19"/>
                </a:lnTo>
                <a:lnTo>
                  <a:pt x="3466" y="41"/>
                </a:lnTo>
                <a:lnTo>
                  <a:pt x="3689" y="68"/>
                </a:lnTo>
                <a:lnTo>
                  <a:pt x="3908" y="103"/>
                </a:lnTo>
                <a:lnTo>
                  <a:pt x="4121" y="144"/>
                </a:lnTo>
                <a:lnTo>
                  <a:pt x="4331" y="193"/>
                </a:lnTo>
                <a:lnTo>
                  <a:pt x="4532" y="250"/>
                </a:lnTo>
                <a:lnTo>
                  <a:pt x="4726" y="311"/>
                </a:lnTo>
                <a:lnTo>
                  <a:pt x="4914" y="379"/>
                </a:lnTo>
                <a:lnTo>
                  <a:pt x="5094" y="452"/>
                </a:lnTo>
                <a:lnTo>
                  <a:pt x="5264" y="532"/>
                </a:lnTo>
                <a:lnTo>
                  <a:pt x="5425" y="616"/>
                </a:lnTo>
                <a:lnTo>
                  <a:pt x="5560" y="698"/>
                </a:lnTo>
                <a:lnTo>
                  <a:pt x="5685" y="782"/>
                </a:lnTo>
                <a:lnTo>
                  <a:pt x="5798" y="871"/>
                </a:lnTo>
                <a:lnTo>
                  <a:pt x="5898" y="959"/>
                </a:lnTo>
                <a:lnTo>
                  <a:pt x="5988" y="1049"/>
                </a:lnTo>
                <a:lnTo>
                  <a:pt x="6065" y="1143"/>
                </a:lnTo>
                <a:lnTo>
                  <a:pt x="6129" y="1236"/>
                </a:lnTo>
                <a:lnTo>
                  <a:pt x="6182" y="1330"/>
                </a:lnTo>
                <a:lnTo>
                  <a:pt x="6221" y="1426"/>
                </a:lnTo>
                <a:lnTo>
                  <a:pt x="6247" y="1522"/>
                </a:lnTo>
                <a:lnTo>
                  <a:pt x="6260" y="1620"/>
                </a:lnTo>
                <a:lnTo>
                  <a:pt x="6258" y="1718"/>
                </a:lnTo>
                <a:lnTo>
                  <a:pt x="6247" y="1808"/>
                </a:lnTo>
                <a:lnTo>
                  <a:pt x="6221" y="1898"/>
                </a:lnTo>
                <a:lnTo>
                  <a:pt x="6184" y="1986"/>
                </a:lnTo>
                <a:lnTo>
                  <a:pt x="6135" y="2070"/>
                </a:lnTo>
                <a:lnTo>
                  <a:pt x="6076" y="2152"/>
                </a:lnTo>
                <a:lnTo>
                  <a:pt x="6004" y="2235"/>
                </a:lnTo>
                <a:lnTo>
                  <a:pt x="5920" y="2311"/>
                </a:lnTo>
                <a:lnTo>
                  <a:pt x="5859" y="2364"/>
                </a:lnTo>
                <a:lnTo>
                  <a:pt x="5789" y="2417"/>
                </a:lnTo>
                <a:lnTo>
                  <a:pt x="5712" y="2467"/>
                </a:lnTo>
                <a:lnTo>
                  <a:pt x="5632" y="2518"/>
                </a:lnTo>
                <a:lnTo>
                  <a:pt x="5683" y="2440"/>
                </a:lnTo>
                <a:lnTo>
                  <a:pt x="5701" y="2415"/>
                </a:lnTo>
                <a:lnTo>
                  <a:pt x="5714" y="2393"/>
                </a:lnTo>
                <a:lnTo>
                  <a:pt x="5716" y="2389"/>
                </a:lnTo>
                <a:lnTo>
                  <a:pt x="5720" y="2387"/>
                </a:lnTo>
                <a:lnTo>
                  <a:pt x="5812" y="2323"/>
                </a:lnTo>
                <a:lnTo>
                  <a:pt x="5896" y="2254"/>
                </a:lnTo>
                <a:lnTo>
                  <a:pt x="5969" y="2184"/>
                </a:lnTo>
                <a:lnTo>
                  <a:pt x="6031" y="2109"/>
                </a:lnTo>
                <a:lnTo>
                  <a:pt x="6086" y="2035"/>
                </a:lnTo>
                <a:lnTo>
                  <a:pt x="6129" y="1957"/>
                </a:lnTo>
                <a:lnTo>
                  <a:pt x="6160" y="1876"/>
                </a:lnTo>
                <a:lnTo>
                  <a:pt x="6184" y="1796"/>
                </a:lnTo>
                <a:lnTo>
                  <a:pt x="6196" y="1712"/>
                </a:lnTo>
                <a:lnTo>
                  <a:pt x="6196" y="1622"/>
                </a:lnTo>
                <a:lnTo>
                  <a:pt x="6182" y="1530"/>
                </a:lnTo>
                <a:lnTo>
                  <a:pt x="6158" y="1440"/>
                </a:lnTo>
                <a:lnTo>
                  <a:pt x="6119" y="1350"/>
                </a:lnTo>
                <a:lnTo>
                  <a:pt x="6070" y="1260"/>
                </a:lnTo>
                <a:lnTo>
                  <a:pt x="6008" y="1172"/>
                </a:lnTo>
                <a:lnTo>
                  <a:pt x="5933" y="1084"/>
                </a:lnTo>
                <a:lnTo>
                  <a:pt x="5849" y="998"/>
                </a:lnTo>
                <a:lnTo>
                  <a:pt x="5751" y="914"/>
                </a:lnTo>
                <a:lnTo>
                  <a:pt x="5644" y="831"/>
                </a:lnTo>
                <a:lnTo>
                  <a:pt x="5522" y="751"/>
                </a:lnTo>
                <a:lnTo>
                  <a:pt x="5391" y="673"/>
                </a:lnTo>
                <a:lnTo>
                  <a:pt x="5235" y="589"/>
                </a:lnTo>
                <a:lnTo>
                  <a:pt x="5067" y="510"/>
                </a:lnTo>
                <a:lnTo>
                  <a:pt x="4890" y="438"/>
                </a:lnTo>
                <a:lnTo>
                  <a:pt x="4704" y="371"/>
                </a:lnTo>
                <a:lnTo>
                  <a:pt x="4513" y="311"/>
                </a:lnTo>
                <a:lnTo>
                  <a:pt x="4313" y="256"/>
                </a:lnTo>
                <a:lnTo>
                  <a:pt x="4108" y="207"/>
                </a:lnTo>
                <a:lnTo>
                  <a:pt x="3898" y="166"/>
                </a:lnTo>
                <a:lnTo>
                  <a:pt x="3681" y="131"/>
                </a:lnTo>
                <a:lnTo>
                  <a:pt x="3462" y="103"/>
                </a:lnTo>
                <a:lnTo>
                  <a:pt x="3237" y="84"/>
                </a:lnTo>
                <a:lnTo>
                  <a:pt x="3235" y="84"/>
                </a:lnTo>
                <a:lnTo>
                  <a:pt x="2982" y="68"/>
                </a:lnTo>
                <a:lnTo>
                  <a:pt x="2734" y="64"/>
                </a:lnTo>
                <a:lnTo>
                  <a:pt x="2521" y="68"/>
                </a:lnTo>
                <a:lnTo>
                  <a:pt x="2311" y="78"/>
                </a:lnTo>
                <a:lnTo>
                  <a:pt x="2106" y="96"/>
                </a:lnTo>
                <a:lnTo>
                  <a:pt x="1908" y="119"/>
                </a:lnTo>
                <a:lnTo>
                  <a:pt x="1714" y="150"/>
                </a:lnTo>
                <a:lnTo>
                  <a:pt x="1528" y="189"/>
                </a:lnTo>
                <a:lnTo>
                  <a:pt x="1348" y="235"/>
                </a:lnTo>
                <a:lnTo>
                  <a:pt x="1178" y="285"/>
                </a:lnTo>
                <a:lnTo>
                  <a:pt x="1014" y="342"/>
                </a:lnTo>
                <a:lnTo>
                  <a:pt x="873" y="401"/>
                </a:lnTo>
                <a:lnTo>
                  <a:pt x="742" y="462"/>
                </a:lnTo>
                <a:lnTo>
                  <a:pt x="622" y="526"/>
                </a:lnTo>
                <a:lnTo>
                  <a:pt x="513" y="597"/>
                </a:lnTo>
                <a:lnTo>
                  <a:pt x="417" y="669"/>
                </a:lnTo>
                <a:lnTo>
                  <a:pt x="331" y="743"/>
                </a:lnTo>
                <a:lnTo>
                  <a:pt x="254" y="822"/>
                </a:lnTo>
                <a:lnTo>
                  <a:pt x="192" y="902"/>
                </a:lnTo>
                <a:lnTo>
                  <a:pt x="141" y="986"/>
                </a:lnTo>
                <a:lnTo>
                  <a:pt x="104" y="1072"/>
                </a:lnTo>
                <a:lnTo>
                  <a:pt x="78" y="1160"/>
                </a:lnTo>
                <a:lnTo>
                  <a:pt x="65" y="1250"/>
                </a:lnTo>
                <a:lnTo>
                  <a:pt x="65" y="1342"/>
                </a:lnTo>
                <a:lnTo>
                  <a:pt x="78" y="1434"/>
                </a:lnTo>
                <a:lnTo>
                  <a:pt x="104" y="1528"/>
                </a:lnTo>
                <a:lnTo>
                  <a:pt x="145" y="1620"/>
                </a:lnTo>
                <a:lnTo>
                  <a:pt x="196" y="1712"/>
                </a:lnTo>
                <a:lnTo>
                  <a:pt x="262" y="1804"/>
                </a:lnTo>
                <a:lnTo>
                  <a:pt x="341" y="1892"/>
                </a:lnTo>
                <a:lnTo>
                  <a:pt x="431" y="1980"/>
                </a:lnTo>
                <a:lnTo>
                  <a:pt x="532" y="2068"/>
                </a:lnTo>
                <a:lnTo>
                  <a:pt x="646" y="2152"/>
                </a:lnTo>
                <a:lnTo>
                  <a:pt x="773" y="2235"/>
                </a:lnTo>
                <a:lnTo>
                  <a:pt x="777" y="2236"/>
                </a:lnTo>
                <a:lnTo>
                  <a:pt x="838" y="2348"/>
                </a:lnTo>
                <a:lnTo>
                  <a:pt x="773" y="2309"/>
                </a:lnTo>
                <a:lnTo>
                  <a:pt x="648" y="2229"/>
                </a:lnTo>
                <a:lnTo>
                  <a:pt x="530" y="2146"/>
                </a:lnTo>
                <a:lnTo>
                  <a:pt x="427" y="2062"/>
                </a:lnTo>
                <a:lnTo>
                  <a:pt x="333" y="1976"/>
                </a:lnTo>
                <a:lnTo>
                  <a:pt x="250" y="1888"/>
                </a:lnTo>
                <a:lnTo>
                  <a:pt x="178" y="1800"/>
                </a:lnTo>
                <a:lnTo>
                  <a:pt x="119" y="1708"/>
                </a:lnTo>
                <a:lnTo>
                  <a:pt x="70" y="1616"/>
                </a:lnTo>
                <a:lnTo>
                  <a:pt x="35" y="1524"/>
                </a:lnTo>
                <a:lnTo>
                  <a:pt x="12" y="1432"/>
                </a:lnTo>
                <a:lnTo>
                  <a:pt x="0" y="1338"/>
                </a:lnTo>
                <a:lnTo>
                  <a:pt x="0" y="1244"/>
                </a:lnTo>
                <a:lnTo>
                  <a:pt x="14" y="1148"/>
                </a:lnTo>
                <a:lnTo>
                  <a:pt x="41" y="1054"/>
                </a:lnTo>
                <a:lnTo>
                  <a:pt x="82" y="962"/>
                </a:lnTo>
                <a:lnTo>
                  <a:pt x="135" y="874"/>
                </a:lnTo>
                <a:lnTo>
                  <a:pt x="200" y="788"/>
                </a:lnTo>
                <a:lnTo>
                  <a:pt x="278" y="704"/>
                </a:lnTo>
                <a:lnTo>
                  <a:pt x="368" y="626"/>
                </a:lnTo>
                <a:lnTo>
                  <a:pt x="470" y="550"/>
                </a:lnTo>
                <a:lnTo>
                  <a:pt x="583" y="475"/>
                </a:lnTo>
                <a:lnTo>
                  <a:pt x="708" y="407"/>
                </a:lnTo>
                <a:lnTo>
                  <a:pt x="843" y="342"/>
                </a:lnTo>
                <a:lnTo>
                  <a:pt x="990" y="283"/>
                </a:lnTo>
                <a:lnTo>
                  <a:pt x="1157" y="225"/>
                </a:lnTo>
                <a:lnTo>
                  <a:pt x="1331" y="172"/>
                </a:lnTo>
                <a:lnTo>
                  <a:pt x="1513" y="127"/>
                </a:lnTo>
                <a:lnTo>
                  <a:pt x="1703" y="88"/>
                </a:lnTo>
                <a:lnTo>
                  <a:pt x="1898" y="56"/>
                </a:lnTo>
                <a:lnTo>
                  <a:pt x="2100" y="33"/>
                </a:lnTo>
                <a:lnTo>
                  <a:pt x="2305" y="13"/>
                </a:lnTo>
                <a:lnTo>
                  <a:pt x="2517" y="4"/>
                </a:lnTo>
                <a:lnTo>
                  <a:pt x="2734" y="0"/>
                </a:lnTo>
                <a:close/>
              </a:path>
            </a:pathLst>
          </a:custGeom>
          <a:solidFill>
            <a:srgbClr val="DEEC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13">
            <a:extLst>
              <a:ext uri="{FF2B5EF4-FFF2-40B4-BE49-F238E27FC236}">
                <a16:creationId xmlns:a16="http://schemas.microsoft.com/office/drawing/2014/main" id="{37C09632-820B-E2DB-5D91-7FAE164B73FC}"/>
              </a:ext>
            </a:extLst>
          </p:cNvPr>
          <p:cNvSpPr>
            <a:spLocks/>
          </p:cNvSpPr>
          <p:nvPr/>
        </p:nvSpPr>
        <p:spPr bwMode="auto">
          <a:xfrm>
            <a:off x="6708998" y="1243659"/>
            <a:ext cx="4313238" cy="4316413"/>
          </a:xfrm>
          <a:custGeom>
            <a:avLst/>
            <a:gdLst>
              <a:gd name="T0" fmla="*/ 4681 w 5434"/>
              <a:gd name="T1" fmla="*/ 15 h 5436"/>
              <a:gd name="T2" fmla="*/ 4958 w 5434"/>
              <a:gd name="T3" fmla="*/ 100 h 5436"/>
              <a:gd name="T4" fmla="*/ 5178 w 5434"/>
              <a:gd name="T5" fmla="*/ 256 h 5436"/>
              <a:gd name="T6" fmla="*/ 5338 w 5434"/>
              <a:gd name="T7" fmla="*/ 483 h 5436"/>
              <a:gd name="T8" fmla="*/ 5420 w 5434"/>
              <a:gd name="T9" fmla="*/ 771 h 5436"/>
              <a:gd name="T10" fmla="*/ 5428 w 5434"/>
              <a:gd name="T11" fmla="*/ 1113 h 5436"/>
              <a:gd name="T12" fmla="*/ 5360 w 5434"/>
              <a:gd name="T13" fmla="*/ 1501 h 5436"/>
              <a:gd name="T14" fmla="*/ 5197 w 5434"/>
              <a:gd name="T15" fmla="*/ 1972 h 5436"/>
              <a:gd name="T16" fmla="*/ 4906 w 5434"/>
              <a:gd name="T17" fmla="*/ 2546 h 5436"/>
              <a:gd name="T18" fmla="*/ 4518 w 5434"/>
              <a:gd name="T19" fmla="*/ 3123 h 5436"/>
              <a:gd name="T20" fmla="*/ 4043 w 5434"/>
              <a:gd name="T21" fmla="*/ 3685 h 5436"/>
              <a:gd name="T22" fmla="*/ 3499 w 5434"/>
              <a:gd name="T23" fmla="*/ 4211 h 5436"/>
              <a:gd name="T24" fmla="*/ 2929 w 5434"/>
              <a:gd name="T25" fmla="*/ 4659 h 5436"/>
              <a:gd name="T26" fmla="*/ 2352 w 5434"/>
              <a:gd name="T27" fmla="*/ 5017 h 5436"/>
              <a:gd name="T28" fmla="*/ 1782 w 5434"/>
              <a:gd name="T29" fmla="*/ 5274 h 5436"/>
              <a:gd name="T30" fmla="*/ 1352 w 5434"/>
              <a:gd name="T31" fmla="*/ 5395 h 5436"/>
              <a:gd name="T32" fmla="*/ 968 w 5434"/>
              <a:gd name="T33" fmla="*/ 5436 h 5436"/>
              <a:gd name="T34" fmla="*/ 653 w 5434"/>
              <a:gd name="T35" fmla="*/ 5401 h 5436"/>
              <a:gd name="T36" fmla="*/ 393 w 5434"/>
              <a:gd name="T37" fmla="*/ 5293 h 5436"/>
              <a:gd name="T38" fmla="*/ 193 w 5434"/>
              <a:gd name="T39" fmla="*/ 5113 h 5436"/>
              <a:gd name="T40" fmla="*/ 64 w 5434"/>
              <a:gd name="T41" fmla="*/ 4873 h 5436"/>
              <a:gd name="T42" fmla="*/ 3 w 5434"/>
              <a:gd name="T43" fmla="*/ 4575 h 5436"/>
              <a:gd name="T44" fmla="*/ 15 w 5434"/>
              <a:gd name="T45" fmla="*/ 4229 h 5436"/>
              <a:gd name="T46" fmla="*/ 99 w 5434"/>
              <a:gd name="T47" fmla="*/ 3837 h 5436"/>
              <a:gd name="T48" fmla="*/ 115 w 5434"/>
              <a:gd name="T49" fmla="*/ 3839 h 5436"/>
              <a:gd name="T50" fmla="*/ 121 w 5434"/>
              <a:gd name="T51" fmla="*/ 3861 h 5436"/>
              <a:gd name="T52" fmla="*/ 119 w 5434"/>
              <a:gd name="T53" fmla="*/ 3857 h 5436"/>
              <a:gd name="T54" fmla="*/ 121 w 5434"/>
              <a:gd name="T55" fmla="*/ 3863 h 5436"/>
              <a:gd name="T56" fmla="*/ 127 w 5434"/>
              <a:gd name="T57" fmla="*/ 3877 h 5436"/>
              <a:gd name="T58" fmla="*/ 139 w 5434"/>
              <a:gd name="T59" fmla="*/ 3916 h 5436"/>
              <a:gd name="T60" fmla="*/ 90 w 5434"/>
              <a:gd name="T61" fmla="*/ 4186 h 5436"/>
              <a:gd name="T62" fmla="*/ 68 w 5434"/>
              <a:gd name="T63" fmla="*/ 4534 h 5436"/>
              <a:gd name="T64" fmla="*/ 119 w 5434"/>
              <a:gd name="T65" fmla="*/ 4832 h 5436"/>
              <a:gd name="T66" fmla="*/ 244 w 5434"/>
              <a:gd name="T67" fmla="*/ 5068 h 5436"/>
              <a:gd name="T68" fmla="*/ 430 w 5434"/>
              <a:gd name="T69" fmla="*/ 5237 h 5436"/>
              <a:gd name="T70" fmla="*/ 673 w 5434"/>
              <a:gd name="T71" fmla="*/ 5336 h 5436"/>
              <a:gd name="T72" fmla="*/ 968 w 5434"/>
              <a:gd name="T73" fmla="*/ 5370 h 5436"/>
              <a:gd name="T74" fmla="*/ 1340 w 5434"/>
              <a:gd name="T75" fmla="*/ 5331 h 5436"/>
              <a:gd name="T76" fmla="*/ 1759 w 5434"/>
              <a:gd name="T77" fmla="*/ 5211 h 5436"/>
              <a:gd name="T78" fmla="*/ 2322 w 5434"/>
              <a:gd name="T79" fmla="*/ 4959 h 5436"/>
              <a:gd name="T80" fmla="*/ 2892 w 5434"/>
              <a:gd name="T81" fmla="*/ 4605 h 5436"/>
              <a:gd name="T82" fmla="*/ 3456 w 5434"/>
              <a:gd name="T83" fmla="*/ 4160 h 5436"/>
              <a:gd name="T84" fmla="*/ 3992 w 5434"/>
              <a:gd name="T85" fmla="*/ 3642 h 5436"/>
              <a:gd name="T86" fmla="*/ 4463 w 5434"/>
              <a:gd name="T87" fmla="*/ 3084 h 5436"/>
              <a:gd name="T88" fmla="*/ 4847 w 5434"/>
              <a:gd name="T89" fmla="*/ 2515 h 5436"/>
              <a:gd name="T90" fmla="*/ 5137 w 5434"/>
              <a:gd name="T91" fmla="*/ 1947 h 5436"/>
              <a:gd name="T92" fmla="*/ 5293 w 5434"/>
              <a:gd name="T93" fmla="*/ 1489 h 5436"/>
              <a:gd name="T94" fmla="*/ 5362 w 5434"/>
              <a:gd name="T95" fmla="*/ 1117 h 5436"/>
              <a:gd name="T96" fmla="*/ 5356 w 5434"/>
              <a:gd name="T97" fmla="*/ 790 h 5436"/>
              <a:gd name="T98" fmla="*/ 5279 w 5434"/>
              <a:gd name="T99" fmla="*/ 518 h 5436"/>
              <a:gd name="T100" fmla="*/ 5131 w 5434"/>
              <a:gd name="T101" fmla="*/ 303 h 5436"/>
              <a:gd name="T102" fmla="*/ 4927 w 5434"/>
              <a:gd name="T103" fmla="*/ 160 h 5436"/>
              <a:gd name="T104" fmla="*/ 4667 w 5434"/>
              <a:gd name="T105" fmla="*/ 82 h 5436"/>
              <a:gd name="T106" fmla="*/ 4346 w 5434"/>
              <a:gd name="T107" fmla="*/ 70 h 5436"/>
              <a:gd name="T108" fmla="*/ 3958 w 5434"/>
              <a:gd name="T109" fmla="*/ 137 h 5436"/>
              <a:gd name="T110" fmla="*/ 3671 w 5434"/>
              <a:gd name="T111" fmla="*/ 227 h 5436"/>
              <a:gd name="T112" fmla="*/ 3649 w 5434"/>
              <a:gd name="T113" fmla="*/ 164 h 5436"/>
              <a:gd name="T114" fmla="*/ 4080 w 5434"/>
              <a:gd name="T115" fmla="*/ 41 h 5436"/>
              <a:gd name="T116" fmla="*/ 4465 w 5434"/>
              <a:gd name="T117" fmla="*/ 0 h 5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34" h="5436">
                <a:moveTo>
                  <a:pt x="4465" y="0"/>
                </a:moveTo>
                <a:lnTo>
                  <a:pt x="4575" y="4"/>
                </a:lnTo>
                <a:lnTo>
                  <a:pt x="4681" y="15"/>
                </a:lnTo>
                <a:lnTo>
                  <a:pt x="4780" y="37"/>
                </a:lnTo>
                <a:lnTo>
                  <a:pt x="4872" y="64"/>
                </a:lnTo>
                <a:lnTo>
                  <a:pt x="4958" y="100"/>
                </a:lnTo>
                <a:lnTo>
                  <a:pt x="5039" y="145"/>
                </a:lnTo>
                <a:lnTo>
                  <a:pt x="5111" y="196"/>
                </a:lnTo>
                <a:lnTo>
                  <a:pt x="5178" y="256"/>
                </a:lnTo>
                <a:lnTo>
                  <a:pt x="5240" y="325"/>
                </a:lnTo>
                <a:lnTo>
                  <a:pt x="5293" y="401"/>
                </a:lnTo>
                <a:lnTo>
                  <a:pt x="5338" y="483"/>
                </a:lnTo>
                <a:lnTo>
                  <a:pt x="5373" y="573"/>
                </a:lnTo>
                <a:lnTo>
                  <a:pt x="5401" y="669"/>
                </a:lnTo>
                <a:lnTo>
                  <a:pt x="5420" y="771"/>
                </a:lnTo>
                <a:lnTo>
                  <a:pt x="5432" y="880"/>
                </a:lnTo>
                <a:lnTo>
                  <a:pt x="5434" y="994"/>
                </a:lnTo>
                <a:lnTo>
                  <a:pt x="5428" y="1113"/>
                </a:lnTo>
                <a:lnTo>
                  <a:pt x="5414" y="1237"/>
                </a:lnTo>
                <a:lnTo>
                  <a:pt x="5391" y="1368"/>
                </a:lnTo>
                <a:lnTo>
                  <a:pt x="5360" y="1501"/>
                </a:lnTo>
                <a:lnTo>
                  <a:pt x="5320" y="1642"/>
                </a:lnTo>
                <a:lnTo>
                  <a:pt x="5272" y="1785"/>
                </a:lnTo>
                <a:lnTo>
                  <a:pt x="5197" y="1972"/>
                </a:lnTo>
                <a:lnTo>
                  <a:pt x="5111" y="2162"/>
                </a:lnTo>
                <a:lnTo>
                  <a:pt x="5015" y="2354"/>
                </a:lnTo>
                <a:lnTo>
                  <a:pt x="4906" y="2546"/>
                </a:lnTo>
                <a:lnTo>
                  <a:pt x="4786" y="2740"/>
                </a:lnTo>
                <a:lnTo>
                  <a:pt x="4657" y="2931"/>
                </a:lnTo>
                <a:lnTo>
                  <a:pt x="4518" y="3123"/>
                </a:lnTo>
                <a:lnTo>
                  <a:pt x="4367" y="3313"/>
                </a:lnTo>
                <a:lnTo>
                  <a:pt x="4209" y="3501"/>
                </a:lnTo>
                <a:lnTo>
                  <a:pt x="4043" y="3685"/>
                </a:lnTo>
                <a:lnTo>
                  <a:pt x="3866" y="3867"/>
                </a:lnTo>
                <a:lnTo>
                  <a:pt x="3684" y="4043"/>
                </a:lnTo>
                <a:lnTo>
                  <a:pt x="3499" y="4211"/>
                </a:lnTo>
                <a:lnTo>
                  <a:pt x="3311" y="4370"/>
                </a:lnTo>
                <a:lnTo>
                  <a:pt x="3121" y="4518"/>
                </a:lnTo>
                <a:lnTo>
                  <a:pt x="2929" y="4659"/>
                </a:lnTo>
                <a:lnTo>
                  <a:pt x="2737" y="4788"/>
                </a:lnTo>
                <a:lnTo>
                  <a:pt x="2544" y="4908"/>
                </a:lnTo>
                <a:lnTo>
                  <a:pt x="2352" y="5017"/>
                </a:lnTo>
                <a:lnTo>
                  <a:pt x="2160" y="5115"/>
                </a:lnTo>
                <a:lnTo>
                  <a:pt x="1970" y="5199"/>
                </a:lnTo>
                <a:lnTo>
                  <a:pt x="1782" y="5274"/>
                </a:lnTo>
                <a:lnTo>
                  <a:pt x="1634" y="5323"/>
                </a:lnTo>
                <a:lnTo>
                  <a:pt x="1491" y="5364"/>
                </a:lnTo>
                <a:lnTo>
                  <a:pt x="1352" y="5395"/>
                </a:lnTo>
                <a:lnTo>
                  <a:pt x="1219" y="5419"/>
                </a:lnTo>
                <a:lnTo>
                  <a:pt x="1092" y="5432"/>
                </a:lnTo>
                <a:lnTo>
                  <a:pt x="968" y="5436"/>
                </a:lnTo>
                <a:lnTo>
                  <a:pt x="857" y="5432"/>
                </a:lnTo>
                <a:lnTo>
                  <a:pt x="751" y="5421"/>
                </a:lnTo>
                <a:lnTo>
                  <a:pt x="653" y="5401"/>
                </a:lnTo>
                <a:lnTo>
                  <a:pt x="559" y="5372"/>
                </a:lnTo>
                <a:lnTo>
                  <a:pt x="473" y="5336"/>
                </a:lnTo>
                <a:lnTo>
                  <a:pt x="393" y="5293"/>
                </a:lnTo>
                <a:lnTo>
                  <a:pt x="321" y="5241"/>
                </a:lnTo>
                <a:lnTo>
                  <a:pt x="254" y="5182"/>
                </a:lnTo>
                <a:lnTo>
                  <a:pt x="193" y="5113"/>
                </a:lnTo>
                <a:lnTo>
                  <a:pt x="142" y="5041"/>
                </a:lnTo>
                <a:lnTo>
                  <a:pt x="99" y="4961"/>
                </a:lnTo>
                <a:lnTo>
                  <a:pt x="64" y="4873"/>
                </a:lnTo>
                <a:lnTo>
                  <a:pt x="35" y="4781"/>
                </a:lnTo>
                <a:lnTo>
                  <a:pt x="15" y="4681"/>
                </a:lnTo>
                <a:lnTo>
                  <a:pt x="3" y="4575"/>
                </a:lnTo>
                <a:lnTo>
                  <a:pt x="0" y="4466"/>
                </a:lnTo>
                <a:lnTo>
                  <a:pt x="3" y="4350"/>
                </a:lnTo>
                <a:lnTo>
                  <a:pt x="15" y="4229"/>
                </a:lnTo>
                <a:lnTo>
                  <a:pt x="35" y="4104"/>
                </a:lnTo>
                <a:lnTo>
                  <a:pt x="64" y="3972"/>
                </a:lnTo>
                <a:lnTo>
                  <a:pt x="99" y="3837"/>
                </a:lnTo>
                <a:lnTo>
                  <a:pt x="107" y="3816"/>
                </a:lnTo>
                <a:lnTo>
                  <a:pt x="109" y="3828"/>
                </a:lnTo>
                <a:lnTo>
                  <a:pt x="115" y="3839"/>
                </a:lnTo>
                <a:lnTo>
                  <a:pt x="115" y="3841"/>
                </a:lnTo>
                <a:lnTo>
                  <a:pt x="117" y="3851"/>
                </a:lnTo>
                <a:lnTo>
                  <a:pt x="121" y="3861"/>
                </a:lnTo>
                <a:lnTo>
                  <a:pt x="119" y="3857"/>
                </a:lnTo>
                <a:lnTo>
                  <a:pt x="119" y="3857"/>
                </a:lnTo>
                <a:lnTo>
                  <a:pt x="119" y="3857"/>
                </a:lnTo>
                <a:lnTo>
                  <a:pt x="119" y="3859"/>
                </a:lnTo>
                <a:lnTo>
                  <a:pt x="121" y="3861"/>
                </a:lnTo>
                <a:lnTo>
                  <a:pt x="121" y="3863"/>
                </a:lnTo>
                <a:lnTo>
                  <a:pt x="121" y="3863"/>
                </a:lnTo>
                <a:lnTo>
                  <a:pt x="123" y="3871"/>
                </a:lnTo>
                <a:lnTo>
                  <a:pt x="127" y="3877"/>
                </a:lnTo>
                <a:lnTo>
                  <a:pt x="127" y="3880"/>
                </a:lnTo>
                <a:lnTo>
                  <a:pt x="135" y="3902"/>
                </a:lnTo>
                <a:lnTo>
                  <a:pt x="139" y="3916"/>
                </a:lnTo>
                <a:lnTo>
                  <a:pt x="144" y="3927"/>
                </a:lnTo>
                <a:lnTo>
                  <a:pt x="113" y="4059"/>
                </a:lnTo>
                <a:lnTo>
                  <a:pt x="90" y="4186"/>
                </a:lnTo>
                <a:lnTo>
                  <a:pt x="74" y="4307"/>
                </a:lnTo>
                <a:lnTo>
                  <a:pt x="66" y="4423"/>
                </a:lnTo>
                <a:lnTo>
                  <a:pt x="68" y="4534"/>
                </a:lnTo>
                <a:lnTo>
                  <a:pt x="76" y="4640"/>
                </a:lnTo>
                <a:lnTo>
                  <a:pt x="94" y="4738"/>
                </a:lnTo>
                <a:lnTo>
                  <a:pt x="119" y="4832"/>
                </a:lnTo>
                <a:lnTo>
                  <a:pt x="152" y="4918"/>
                </a:lnTo>
                <a:lnTo>
                  <a:pt x="193" y="4996"/>
                </a:lnTo>
                <a:lnTo>
                  <a:pt x="244" y="5068"/>
                </a:lnTo>
                <a:lnTo>
                  <a:pt x="301" y="5135"/>
                </a:lnTo>
                <a:lnTo>
                  <a:pt x="362" y="5190"/>
                </a:lnTo>
                <a:lnTo>
                  <a:pt x="430" y="5237"/>
                </a:lnTo>
                <a:lnTo>
                  <a:pt x="504" y="5278"/>
                </a:lnTo>
                <a:lnTo>
                  <a:pt x="585" y="5311"/>
                </a:lnTo>
                <a:lnTo>
                  <a:pt x="673" y="5336"/>
                </a:lnTo>
                <a:lnTo>
                  <a:pt x="765" y="5356"/>
                </a:lnTo>
                <a:lnTo>
                  <a:pt x="863" y="5366"/>
                </a:lnTo>
                <a:lnTo>
                  <a:pt x="968" y="5370"/>
                </a:lnTo>
                <a:lnTo>
                  <a:pt x="1086" y="5366"/>
                </a:lnTo>
                <a:lnTo>
                  <a:pt x="1211" y="5352"/>
                </a:lnTo>
                <a:lnTo>
                  <a:pt x="1340" y="5331"/>
                </a:lnTo>
                <a:lnTo>
                  <a:pt x="1475" y="5299"/>
                </a:lnTo>
                <a:lnTo>
                  <a:pt x="1616" y="5260"/>
                </a:lnTo>
                <a:lnTo>
                  <a:pt x="1759" y="5211"/>
                </a:lnTo>
                <a:lnTo>
                  <a:pt x="1945" y="5139"/>
                </a:lnTo>
                <a:lnTo>
                  <a:pt x="2133" y="5055"/>
                </a:lnTo>
                <a:lnTo>
                  <a:pt x="2322" y="4959"/>
                </a:lnTo>
                <a:lnTo>
                  <a:pt x="2512" y="4851"/>
                </a:lnTo>
                <a:lnTo>
                  <a:pt x="2702" y="4732"/>
                </a:lnTo>
                <a:lnTo>
                  <a:pt x="2892" y="4605"/>
                </a:lnTo>
                <a:lnTo>
                  <a:pt x="3082" y="4466"/>
                </a:lnTo>
                <a:lnTo>
                  <a:pt x="3270" y="4317"/>
                </a:lnTo>
                <a:lnTo>
                  <a:pt x="3456" y="4160"/>
                </a:lnTo>
                <a:lnTo>
                  <a:pt x="3639" y="3996"/>
                </a:lnTo>
                <a:lnTo>
                  <a:pt x="3818" y="3822"/>
                </a:lnTo>
                <a:lnTo>
                  <a:pt x="3992" y="3642"/>
                </a:lnTo>
                <a:lnTo>
                  <a:pt x="4158" y="3458"/>
                </a:lnTo>
                <a:lnTo>
                  <a:pt x="4315" y="3272"/>
                </a:lnTo>
                <a:lnTo>
                  <a:pt x="4463" y="3084"/>
                </a:lnTo>
                <a:lnTo>
                  <a:pt x="4602" y="2894"/>
                </a:lnTo>
                <a:lnTo>
                  <a:pt x="4729" y="2704"/>
                </a:lnTo>
                <a:lnTo>
                  <a:pt x="4847" y="2515"/>
                </a:lnTo>
                <a:lnTo>
                  <a:pt x="4955" y="2325"/>
                </a:lnTo>
                <a:lnTo>
                  <a:pt x="5050" y="2135"/>
                </a:lnTo>
                <a:lnTo>
                  <a:pt x="5137" y="1947"/>
                </a:lnTo>
                <a:lnTo>
                  <a:pt x="5209" y="1761"/>
                </a:lnTo>
                <a:lnTo>
                  <a:pt x="5256" y="1624"/>
                </a:lnTo>
                <a:lnTo>
                  <a:pt x="5293" y="1489"/>
                </a:lnTo>
                <a:lnTo>
                  <a:pt x="5324" y="1360"/>
                </a:lnTo>
                <a:lnTo>
                  <a:pt x="5346" y="1237"/>
                </a:lnTo>
                <a:lnTo>
                  <a:pt x="5362" y="1117"/>
                </a:lnTo>
                <a:lnTo>
                  <a:pt x="5367" y="1004"/>
                </a:lnTo>
                <a:lnTo>
                  <a:pt x="5366" y="894"/>
                </a:lnTo>
                <a:lnTo>
                  <a:pt x="5356" y="790"/>
                </a:lnTo>
                <a:lnTo>
                  <a:pt x="5338" y="695"/>
                </a:lnTo>
                <a:lnTo>
                  <a:pt x="5313" y="603"/>
                </a:lnTo>
                <a:lnTo>
                  <a:pt x="5279" y="518"/>
                </a:lnTo>
                <a:lnTo>
                  <a:pt x="5238" y="440"/>
                </a:lnTo>
                <a:lnTo>
                  <a:pt x="5189" y="368"/>
                </a:lnTo>
                <a:lnTo>
                  <a:pt x="5131" y="303"/>
                </a:lnTo>
                <a:lnTo>
                  <a:pt x="5070" y="248"/>
                </a:lnTo>
                <a:lnTo>
                  <a:pt x="5002" y="199"/>
                </a:lnTo>
                <a:lnTo>
                  <a:pt x="4927" y="160"/>
                </a:lnTo>
                <a:lnTo>
                  <a:pt x="4847" y="127"/>
                </a:lnTo>
                <a:lnTo>
                  <a:pt x="4761" y="100"/>
                </a:lnTo>
                <a:lnTo>
                  <a:pt x="4667" y="82"/>
                </a:lnTo>
                <a:lnTo>
                  <a:pt x="4569" y="70"/>
                </a:lnTo>
                <a:lnTo>
                  <a:pt x="4465" y="66"/>
                </a:lnTo>
                <a:lnTo>
                  <a:pt x="4346" y="70"/>
                </a:lnTo>
                <a:lnTo>
                  <a:pt x="4223" y="84"/>
                </a:lnTo>
                <a:lnTo>
                  <a:pt x="4093" y="105"/>
                </a:lnTo>
                <a:lnTo>
                  <a:pt x="3958" y="137"/>
                </a:lnTo>
                <a:lnTo>
                  <a:pt x="3820" y="176"/>
                </a:lnTo>
                <a:lnTo>
                  <a:pt x="3677" y="225"/>
                </a:lnTo>
                <a:lnTo>
                  <a:pt x="3671" y="227"/>
                </a:lnTo>
                <a:lnTo>
                  <a:pt x="3563" y="196"/>
                </a:lnTo>
                <a:lnTo>
                  <a:pt x="3634" y="170"/>
                </a:lnTo>
                <a:lnTo>
                  <a:pt x="3649" y="164"/>
                </a:lnTo>
                <a:lnTo>
                  <a:pt x="3798" y="113"/>
                </a:lnTo>
                <a:lnTo>
                  <a:pt x="3941" y="72"/>
                </a:lnTo>
                <a:lnTo>
                  <a:pt x="4080" y="41"/>
                </a:lnTo>
                <a:lnTo>
                  <a:pt x="4213" y="19"/>
                </a:lnTo>
                <a:lnTo>
                  <a:pt x="4342" y="6"/>
                </a:lnTo>
                <a:lnTo>
                  <a:pt x="4465" y="0"/>
                </a:lnTo>
                <a:close/>
              </a:path>
            </a:pathLst>
          </a:custGeom>
          <a:solidFill>
            <a:srgbClr val="DEEC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14">
            <a:extLst>
              <a:ext uri="{FF2B5EF4-FFF2-40B4-BE49-F238E27FC236}">
                <a16:creationId xmlns:a16="http://schemas.microsoft.com/office/drawing/2014/main" id="{B40ED3C3-9596-C564-485F-940BB5308C96}"/>
              </a:ext>
            </a:extLst>
          </p:cNvPr>
          <p:cNvSpPr>
            <a:spLocks/>
          </p:cNvSpPr>
          <p:nvPr/>
        </p:nvSpPr>
        <p:spPr bwMode="auto">
          <a:xfrm>
            <a:off x="7101111" y="1767534"/>
            <a:ext cx="2947988" cy="3995738"/>
          </a:xfrm>
          <a:custGeom>
            <a:avLst/>
            <a:gdLst>
              <a:gd name="T0" fmla="*/ 622 w 3714"/>
              <a:gd name="T1" fmla="*/ 16 h 5034"/>
              <a:gd name="T2" fmla="*/ 593 w 3714"/>
              <a:gd name="T3" fmla="*/ 36 h 5034"/>
              <a:gd name="T4" fmla="*/ 542 w 3714"/>
              <a:gd name="T5" fmla="*/ 77 h 5034"/>
              <a:gd name="T6" fmla="*/ 481 w 3714"/>
              <a:gd name="T7" fmla="*/ 129 h 5034"/>
              <a:gd name="T8" fmla="*/ 379 w 3714"/>
              <a:gd name="T9" fmla="*/ 229 h 5034"/>
              <a:gd name="T10" fmla="*/ 256 w 3714"/>
              <a:gd name="T11" fmla="*/ 394 h 5034"/>
              <a:gd name="T12" fmla="*/ 162 w 3714"/>
              <a:gd name="T13" fmla="*/ 587 h 5034"/>
              <a:gd name="T14" fmla="*/ 98 w 3714"/>
              <a:gd name="T15" fmla="*/ 807 h 5034"/>
              <a:gd name="T16" fmla="*/ 64 w 3714"/>
              <a:gd name="T17" fmla="*/ 1053 h 5034"/>
              <a:gd name="T18" fmla="*/ 62 w 3714"/>
              <a:gd name="T19" fmla="*/ 1321 h 5034"/>
              <a:gd name="T20" fmla="*/ 96 w 3714"/>
              <a:gd name="T21" fmla="*/ 1634 h 5034"/>
              <a:gd name="T22" fmla="*/ 172 w 3714"/>
              <a:gd name="T23" fmla="*/ 1983 h 5034"/>
              <a:gd name="T24" fmla="*/ 289 w 3714"/>
              <a:gd name="T25" fmla="*/ 2337 h 5034"/>
              <a:gd name="T26" fmla="*/ 442 w 3714"/>
              <a:gd name="T27" fmla="*/ 2693 h 5034"/>
              <a:gd name="T28" fmla="*/ 632 w 3714"/>
              <a:gd name="T29" fmla="*/ 3047 h 5034"/>
              <a:gd name="T30" fmla="*/ 855 w 3714"/>
              <a:gd name="T31" fmla="*/ 3394 h 5034"/>
              <a:gd name="T32" fmla="*/ 992 w 3714"/>
              <a:gd name="T33" fmla="*/ 3580 h 5034"/>
              <a:gd name="T34" fmla="*/ 1280 w 3714"/>
              <a:gd name="T35" fmla="*/ 3920 h 5034"/>
              <a:gd name="T36" fmla="*/ 1585 w 3714"/>
              <a:gd name="T37" fmla="*/ 4221 h 5034"/>
              <a:gd name="T38" fmla="*/ 1906 w 3714"/>
              <a:gd name="T39" fmla="*/ 4480 h 5034"/>
              <a:gd name="T40" fmla="*/ 2237 w 3714"/>
              <a:gd name="T41" fmla="*/ 4691 h 5034"/>
              <a:gd name="T42" fmla="*/ 2546 w 3714"/>
              <a:gd name="T43" fmla="*/ 4840 h 5034"/>
              <a:gd name="T44" fmla="*/ 2824 w 3714"/>
              <a:gd name="T45" fmla="*/ 4932 h 5034"/>
              <a:gd name="T46" fmla="*/ 3088 w 3714"/>
              <a:gd name="T47" fmla="*/ 4979 h 5034"/>
              <a:gd name="T48" fmla="*/ 3319 w 3714"/>
              <a:gd name="T49" fmla="*/ 4979 h 5034"/>
              <a:gd name="T50" fmla="*/ 3516 w 3714"/>
              <a:gd name="T51" fmla="*/ 4946 h 5034"/>
              <a:gd name="T52" fmla="*/ 3694 w 3714"/>
              <a:gd name="T53" fmla="*/ 4879 h 5034"/>
              <a:gd name="T54" fmla="*/ 3620 w 3714"/>
              <a:gd name="T55" fmla="*/ 4957 h 5034"/>
              <a:gd name="T56" fmla="*/ 3417 w 3714"/>
              <a:gd name="T57" fmla="*/ 5016 h 5034"/>
              <a:gd name="T58" fmla="*/ 3195 w 3714"/>
              <a:gd name="T59" fmla="*/ 5034 h 5034"/>
              <a:gd name="T60" fmla="*/ 2931 w 3714"/>
              <a:gd name="T61" fmla="*/ 5010 h 5034"/>
              <a:gd name="T62" fmla="*/ 2655 w 3714"/>
              <a:gd name="T63" fmla="*/ 4940 h 5034"/>
              <a:gd name="T64" fmla="*/ 2368 w 3714"/>
              <a:gd name="T65" fmla="*/ 4824 h 5034"/>
              <a:gd name="T66" fmla="*/ 2031 w 3714"/>
              <a:gd name="T67" fmla="*/ 4636 h 5034"/>
              <a:gd name="T68" fmla="*/ 1700 w 3714"/>
              <a:gd name="T69" fmla="*/ 4398 h 5034"/>
              <a:gd name="T70" fmla="*/ 1383 w 3714"/>
              <a:gd name="T71" fmla="*/ 4116 h 5034"/>
              <a:gd name="T72" fmla="*/ 1082 w 3714"/>
              <a:gd name="T73" fmla="*/ 3791 h 5034"/>
              <a:gd name="T74" fmla="*/ 804 w 3714"/>
              <a:gd name="T75" fmla="*/ 3429 h 5034"/>
              <a:gd name="T76" fmla="*/ 802 w 3714"/>
              <a:gd name="T77" fmla="*/ 3427 h 5034"/>
              <a:gd name="T78" fmla="*/ 577 w 3714"/>
              <a:gd name="T79" fmla="*/ 3077 h 5034"/>
              <a:gd name="T80" fmla="*/ 385 w 3714"/>
              <a:gd name="T81" fmla="*/ 2720 h 5034"/>
              <a:gd name="T82" fmla="*/ 231 w 3714"/>
              <a:gd name="T83" fmla="*/ 2360 h 5034"/>
              <a:gd name="T84" fmla="*/ 113 w 3714"/>
              <a:gd name="T85" fmla="*/ 2002 h 5034"/>
              <a:gd name="T86" fmla="*/ 37 w 3714"/>
              <a:gd name="T87" fmla="*/ 1650 h 5034"/>
              <a:gd name="T88" fmla="*/ 2 w 3714"/>
              <a:gd name="T89" fmla="*/ 1333 h 5034"/>
              <a:gd name="T90" fmla="*/ 4 w 3714"/>
              <a:gd name="T91" fmla="*/ 1061 h 5034"/>
              <a:gd name="T92" fmla="*/ 39 w 3714"/>
              <a:gd name="T93" fmla="*/ 810 h 5034"/>
              <a:gd name="T94" fmla="*/ 103 w 3714"/>
              <a:gd name="T95" fmla="*/ 585 h 5034"/>
              <a:gd name="T96" fmla="*/ 199 w 3714"/>
              <a:gd name="T97" fmla="*/ 386 h 5034"/>
              <a:gd name="T98" fmla="*/ 325 w 3714"/>
              <a:gd name="T99" fmla="*/ 218 h 5034"/>
              <a:gd name="T100" fmla="*/ 479 w 3714"/>
              <a:gd name="T101" fmla="*/ 81 h 5034"/>
              <a:gd name="T102" fmla="*/ 614 w 3714"/>
              <a:gd name="T103" fmla="*/ 0 h 5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14" h="5034">
                <a:moveTo>
                  <a:pt x="614" y="0"/>
                </a:moveTo>
                <a:lnTo>
                  <a:pt x="622" y="16"/>
                </a:lnTo>
                <a:lnTo>
                  <a:pt x="610" y="24"/>
                </a:lnTo>
                <a:lnTo>
                  <a:pt x="593" y="36"/>
                </a:lnTo>
                <a:lnTo>
                  <a:pt x="569" y="55"/>
                </a:lnTo>
                <a:lnTo>
                  <a:pt x="542" y="77"/>
                </a:lnTo>
                <a:lnTo>
                  <a:pt x="512" y="102"/>
                </a:lnTo>
                <a:lnTo>
                  <a:pt x="481" y="129"/>
                </a:lnTo>
                <a:lnTo>
                  <a:pt x="452" y="161"/>
                </a:lnTo>
                <a:lnTo>
                  <a:pt x="379" y="229"/>
                </a:lnTo>
                <a:lnTo>
                  <a:pt x="313" y="308"/>
                </a:lnTo>
                <a:lnTo>
                  <a:pt x="256" y="394"/>
                </a:lnTo>
                <a:lnTo>
                  <a:pt x="205" y="488"/>
                </a:lnTo>
                <a:lnTo>
                  <a:pt x="162" y="587"/>
                </a:lnTo>
                <a:lnTo>
                  <a:pt x="125" y="693"/>
                </a:lnTo>
                <a:lnTo>
                  <a:pt x="98" y="807"/>
                </a:lnTo>
                <a:lnTo>
                  <a:pt x="78" y="928"/>
                </a:lnTo>
                <a:lnTo>
                  <a:pt x="64" y="1053"/>
                </a:lnTo>
                <a:lnTo>
                  <a:pt x="60" y="1184"/>
                </a:lnTo>
                <a:lnTo>
                  <a:pt x="62" y="1321"/>
                </a:lnTo>
                <a:lnTo>
                  <a:pt x="74" y="1464"/>
                </a:lnTo>
                <a:lnTo>
                  <a:pt x="96" y="1634"/>
                </a:lnTo>
                <a:lnTo>
                  <a:pt x="129" y="1809"/>
                </a:lnTo>
                <a:lnTo>
                  <a:pt x="172" y="1983"/>
                </a:lnTo>
                <a:lnTo>
                  <a:pt x="227" y="2161"/>
                </a:lnTo>
                <a:lnTo>
                  <a:pt x="289" y="2337"/>
                </a:lnTo>
                <a:lnTo>
                  <a:pt x="362" y="2515"/>
                </a:lnTo>
                <a:lnTo>
                  <a:pt x="442" y="2693"/>
                </a:lnTo>
                <a:lnTo>
                  <a:pt x="532" y="2871"/>
                </a:lnTo>
                <a:lnTo>
                  <a:pt x="632" y="3047"/>
                </a:lnTo>
                <a:lnTo>
                  <a:pt x="739" y="3221"/>
                </a:lnTo>
                <a:lnTo>
                  <a:pt x="855" y="3394"/>
                </a:lnTo>
                <a:lnTo>
                  <a:pt x="855" y="3396"/>
                </a:lnTo>
                <a:lnTo>
                  <a:pt x="992" y="3580"/>
                </a:lnTo>
                <a:lnTo>
                  <a:pt x="1133" y="3754"/>
                </a:lnTo>
                <a:lnTo>
                  <a:pt x="1280" y="3920"/>
                </a:lnTo>
                <a:lnTo>
                  <a:pt x="1430" y="4075"/>
                </a:lnTo>
                <a:lnTo>
                  <a:pt x="1585" y="4221"/>
                </a:lnTo>
                <a:lnTo>
                  <a:pt x="1745" y="4356"/>
                </a:lnTo>
                <a:lnTo>
                  <a:pt x="1906" y="4480"/>
                </a:lnTo>
                <a:lnTo>
                  <a:pt x="2070" y="4591"/>
                </a:lnTo>
                <a:lnTo>
                  <a:pt x="2237" y="4691"/>
                </a:lnTo>
                <a:lnTo>
                  <a:pt x="2403" y="4777"/>
                </a:lnTo>
                <a:lnTo>
                  <a:pt x="2546" y="4840"/>
                </a:lnTo>
                <a:lnTo>
                  <a:pt x="2687" y="4891"/>
                </a:lnTo>
                <a:lnTo>
                  <a:pt x="2824" y="4932"/>
                </a:lnTo>
                <a:lnTo>
                  <a:pt x="2957" y="4961"/>
                </a:lnTo>
                <a:lnTo>
                  <a:pt x="3088" y="4979"/>
                </a:lnTo>
                <a:lnTo>
                  <a:pt x="3215" y="4985"/>
                </a:lnTo>
                <a:lnTo>
                  <a:pt x="3319" y="4979"/>
                </a:lnTo>
                <a:lnTo>
                  <a:pt x="3420" y="4967"/>
                </a:lnTo>
                <a:lnTo>
                  <a:pt x="3516" y="4946"/>
                </a:lnTo>
                <a:lnTo>
                  <a:pt x="3608" y="4916"/>
                </a:lnTo>
                <a:lnTo>
                  <a:pt x="3694" y="4879"/>
                </a:lnTo>
                <a:lnTo>
                  <a:pt x="3714" y="4914"/>
                </a:lnTo>
                <a:lnTo>
                  <a:pt x="3620" y="4957"/>
                </a:lnTo>
                <a:lnTo>
                  <a:pt x="3520" y="4991"/>
                </a:lnTo>
                <a:lnTo>
                  <a:pt x="3417" y="5016"/>
                </a:lnTo>
                <a:lnTo>
                  <a:pt x="3309" y="5030"/>
                </a:lnTo>
                <a:lnTo>
                  <a:pt x="3195" y="5034"/>
                </a:lnTo>
                <a:lnTo>
                  <a:pt x="3066" y="5028"/>
                </a:lnTo>
                <a:lnTo>
                  <a:pt x="2931" y="5010"/>
                </a:lnTo>
                <a:lnTo>
                  <a:pt x="2794" y="4981"/>
                </a:lnTo>
                <a:lnTo>
                  <a:pt x="2655" y="4940"/>
                </a:lnTo>
                <a:lnTo>
                  <a:pt x="2512" y="4887"/>
                </a:lnTo>
                <a:lnTo>
                  <a:pt x="2368" y="4824"/>
                </a:lnTo>
                <a:lnTo>
                  <a:pt x="2197" y="4736"/>
                </a:lnTo>
                <a:lnTo>
                  <a:pt x="2031" y="4636"/>
                </a:lnTo>
                <a:lnTo>
                  <a:pt x="1865" y="4523"/>
                </a:lnTo>
                <a:lnTo>
                  <a:pt x="1700" y="4398"/>
                </a:lnTo>
                <a:lnTo>
                  <a:pt x="1540" y="4263"/>
                </a:lnTo>
                <a:lnTo>
                  <a:pt x="1383" y="4116"/>
                </a:lnTo>
                <a:lnTo>
                  <a:pt x="1231" y="3957"/>
                </a:lnTo>
                <a:lnTo>
                  <a:pt x="1082" y="3791"/>
                </a:lnTo>
                <a:lnTo>
                  <a:pt x="941" y="3615"/>
                </a:lnTo>
                <a:lnTo>
                  <a:pt x="804" y="3429"/>
                </a:lnTo>
                <a:lnTo>
                  <a:pt x="804" y="3429"/>
                </a:lnTo>
                <a:lnTo>
                  <a:pt x="802" y="3427"/>
                </a:lnTo>
                <a:lnTo>
                  <a:pt x="685" y="3253"/>
                </a:lnTo>
                <a:lnTo>
                  <a:pt x="577" y="3077"/>
                </a:lnTo>
                <a:lnTo>
                  <a:pt x="477" y="2901"/>
                </a:lnTo>
                <a:lnTo>
                  <a:pt x="385" y="2720"/>
                </a:lnTo>
                <a:lnTo>
                  <a:pt x="303" y="2540"/>
                </a:lnTo>
                <a:lnTo>
                  <a:pt x="231" y="2360"/>
                </a:lnTo>
                <a:lnTo>
                  <a:pt x="168" y="2180"/>
                </a:lnTo>
                <a:lnTo>
                  <a:pt x="113" y="2002"/>
                </a:lnTo>
                <a:lnTo>
                  <a:pt x="70" y="1826"/>
                </a:lnTo>
                <a:lnTo>
                  <a:pt x="37" y="1650"/>
                </a:lnTo>
                <a:lnTo>
                  <a:pt x="13" y="1478"/>
                </a:lnTo>
                <a:lnTo>
                  <a:pt x="2" y="1333"/>
                </a:lnTo>
                <a:lnTo>
                  <a:pt x="0" y="1194"/>
                </a:lnTo>
                <a:lnTo>
                  <a:pt x="4" y="1061"/>
                </a:lnTo>
                <a:lnTo>
                  <a:pt x="17" y="932"/>
                </a:lnTo>
                <a:lnTo>
                  <a:pt x="39" y="810"/>
                </a:lnTo>
                <a:lnTo>
                  <a:pt x="66" y="693"/>
                </a:lnTo>
                <a:lnTo>
                  <a:pt x="103" y="585"/>
                </a:lnTo>
                <a:lnTo>
                  <a:pt x="146" y="482"/>
                </a:lnTo>
                <a:lnTo>
                  <a:pt x="199" y="386"/>
                </a:lnTo>
                <a:lnTo>
                  <a:pt x="258" y="300"/>
                </a:lnTo>
                <a:lnTo>
                  <a:pt x="325" y="218"/>
                </a:lnTo>
                <a:lnTo>
                  <a:pt x="397" y="145"/>
                </a:lnTo>
                <a:lnTo>
                  <a:pt x="479" y="81"/>
                </a:lnTo>
                <a:lnTo>
                  <a:pt x="544" y="37"/>
                </a:lnTo>
                <a:lnTo>
                  <a:pt x="614" y="0"/>
                </a:lnTo>
                <a:close/>
              </a:path>
            </a:pathLst>
          </a:custGeom>
          <a:solidFill>
            <a:srgbClr val="DEEC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15">
            <a:extLst>
              <a:ext uri="{FF2B5EF4-FFF2-40B4-BE49-F238E27FC236}">
                <a16:creationId xmlns:a16="http://schemas.microsoft.com/office/drawing/2014/main" id="{4FFB06C6-630B-1AEF-BF99-B72951700278}"/>
              </a:ext>
            </a:extLst>
          </p:cNvPr>
          <p:cNvSpPr>
            <a:spLocks/>
          </p:cNvSpPr>
          <p:nvPr/>
        </p:nvSpPr>
        <p:spPr bwMode="auto">
          <a:xfrm>
            <a:off x="6743923" y="3602684"/>
            <a:ext cx="4552950" cy="1673225"/>
          </a:xfrm>
          <a:custGeom>
            <a:avLst/>
            <a:gdLst>
              <a:gd name="T0" fmla="*/ 5702 w 5735"/>
              <a:gd name="T1" fmla="*/ 4 h 2108"/>
              <a:gd name="T2" fmla="*/ 5714 w 5735"/>
              <a:gd name="T3" fmla="*/ 36 h 2108"/>
              <a:gd name="T4" fmla="*/ 5728 w 5735"/>
              <a:gd name="T5" fmla="*/ 87 h 2108"/>
              <a:gd name="T6" fmla="*/ 5735 w 5735"/>
              <a:gd name="T7" fmla="*/ 149 h 2108"/>
              <a:gd name="T8" fmla="*/ 5712 w 5735"/>
              <a:gd name="T9" fmla="*/ 296 h 2108"/>
              <a:gd name="T10" fmla="*/ 5632 w 5735"/>
              <a:gd name="T11" fmla="*/ 525 h 2108"/>
              <a:gd name="T12" fmla="*/ 5503 w 5735"/>
              <a:gd name="T13" fmla="*/ 752 h 2108"/>
              <a:gd name="T14" fmla="*/ 5324 w 5735"/>
              <a:gd name="T15" fmla="*/ 971 h 2108"/>
              <a:gd name="T16" fmla="*/ 5101 w 5735"/>
              <a:gd name="T17" fmla="*/ 1182 h 2108"/>
              <a:gd name="T18" fmla="*/ 4822 w 5735"/>
              <a:gd name="T19" fmla="*/ 1390 h 2108"/>
              <a:gd name="T20" fmla="*/ 4506 w 5735"/>
              <a:gd name="T21" fmla="*/ 1576 h 2108"/>
              <a:gd name="T22" fmla="*/ 4160 w 5735"/>
              <a:gd name="T23" fmla="*/ 1738 h 2108"/>
              <a:gd name="T24" fmla="*/ 3788 w 5735"/>
              <a:gd name="T25" fmla="*/ 1873 h 2108"/>
              <a:gd name="T26" fmla="*/ 3395 w 5735"/>
              <a:gd name="T27" fmla="*/ 1981 h 2108"/>
              <a:gd name="T28" fmla="*/ 3189 w 5735"/>
              <a:gd name="T29" fmla="*/ 2022 h 2108"/>
              <a:gd name="T30" fmla="*/ 2959 w 5735"/>
              <a:gd name="T31" fmla="*/ 2061 h 2108"/>
              <a:gd name="T32" fmla="*/ 2503 w 5735"/>
              <a:gd name="T33" fmla="*/ 2104 h 2108"/>
              <a:gd name="T34" fmla="*/ 2096 w 5735"/>
              <a:gd name="T35" fmla="*/ 2104 h 2108"/>
              <a:gd name="T36" fmla="*/ 1741 w 5735"/>
              <a:gd name="T37" fmla="*/ 2075 h 2108"/>
              <a:gd name="T38" fmla="*/ 1405 w 5735"/>
              <a:gd name="T39" fmla="*/ 2016 h 2108"/>
              <a:gd name="T40" fmla="*/ 1096 w 5735"/>
              <a:gd name="T41" fmla="*/ 1932 h 2108"/>
              <a:gd name="T42" fmla="*/ 831 w 5735"/>
              <a:gd name="T43" fmla="*/ 1826 h 2108"/>
              <a:gd name="T44" fmla="*/ 600 w 5735"/>
              <a:gd name="T45" fmla="*/ 1701 h 2108"/>
              <a:gd name="T46" fmla="*/ 405 w 5735"/>
              <a:gd name="T47" fmla="*/ 1558 h 2108"/>
              <a:gd name="T48" fmla="*/ 246 w 5735"/>
              <a:gd name="T49" fmla="*/ 1398 h 2108"/>
              <a:gd name="T50" fmla="*/ 127 w 5735"/>
              <a:gd name="T51" fmla="*/ 1222 h 2108"/>
              <a:gd name="T52" fmla="*/ 45 w 5735"/>
              <a:gd name="T53" fmla="*/ 1032 h 2108"/>
              <a:gd name="T54" fmla="*/ 9 w 5735"/>
              <a:gd name="T55" fmla="*/ 862 h 2108"/>
              <a:gd name="T56" fmla="*/ 4 w 5735"/>
              <a:gd name="T57" fmla="*/ 789 h 2108"/>
              <a:gd name="T58" fmla="*/ 4 w 5735"/>
              <a:gd name="T59" fmla="*/ 775 h 2108"/>
              <a:gd name="T60" fmla="*/ 0 w 5735"/>
              <a:gd name="T61" fmla="*/ 593 h 2108"/>
              <a:gd name="T62" fmla="*/ 49 w 5735"/>
              <a:gd name="T63" fmla="*/ 838 h 2108"/>
              <a:gd name="T64" fmla="*/ 86 w 5735"/>
              <a:gd name="T65" fmla="*/ 1006 h 2108"/>
              <a:gd name="T66" fmla="*/ 174 w 5735"/>
              <a:gd name="T67" fmla="*/ 1204 h 2108"/>
              <a:gd name="T68" fmla="*/ 309 w 5735"/>
              <a:gd name="T69" fmla="*/ 1386 h 2108"/>
              <a:gd name="T70" fmla="*/ 487 w 5735"/>
              <a:gd name="T71" fmla="*/ 1550 h 2108"/>
              <a:gd name="T72" fmla="*/ 704 w 5735"/>
              <a:gd name="T73" fmla="*/ 1695 h 2108"/>
              <a:gd name="T74" fmla="*/ 964 w 5735"/>
              <a:gd name="T75" fmla="*/ 1818 h 2108"/>
              <a:gd name="T76" fmla="*/ 1256 w 5735"/>
              <a:gd name="T77" fmla="*/ 1916 h 2108"/>
              <a:gd name="T78" fmla="*/ 1577 w 5735"/>
              <a:gd name="T79" fmla="*/ 1989 h 2108"/>
              <a:gd name="T80" fmla="*/ 1919 w 5735"/>
              <a:gd name="T81" fmla="*/ 2032 h 2108"/>
              <a:gd name="T82" fmla="*/ 2278 w 5735"/>
              <a:gd name="T83" fmla="*/ 2047 h 2108"/>
              <a:gd name="T84" fmla="*/ 2726 w 5735"/>
              <a:gd name="T85" fmla="*/ 2026 h 2108"/>
              <a:gd name="T86" fmla="*/ 3180 w 5735"/>
              <a:gd name="T87" fmla="*/ 1961 h 2108"/>
              <a:gd name="T88" fmla="*/ 3383 w 5735"/>
              <a:gd name="T89" fmla="*/ 1918 h 2108"/>
              <a:gd name="T90" fmla="*/ 3775 w 5735"/>
              <a:gd name="T91" fmla="*/ 1813 h 2108"/>
              <a:gd name="T92" fmla="*/ 4142 w 5735"/>
              <a:gd name="T93" fmla="*/ 1680 h 2108"/>
              <a:gd name="T94" fmla="*/ 4485 w 5735"/>
              <a:gd name="T95" fmla="*/ 1519 h 2108"/>
              <a:gd name="T96" fmla="*/ 4798 w 5735"/>
              <a:gd name="T97" fmla="*/ 1335 h 2108"/>
              <a:gd name="T98" fmla="*/ 5074 w 5735"/>
              <a:gd name="T99" fmla="*/ 1130 h 2108"/>
              <a:gd name="T100" fmla="*/ 5301 w 5735"/>
              <a:gd name="T101" fmla="*/ 916 h 2108"/>
              <a:gd name="T102" fmla="*/ 5477 w 5735"/>
              <a:gd name="T103" fmla="*/ 691 h 2108"/>
              <a:gd name="T104" fmla="*/ 5604 w 5735"/>
              <a:gd name="T105" fmla="*/ 462 h 2108"/>
              <a:gd name="T106" fmla="*/ 5681 w 5735"/>
              <a:gd name="T107" fmla="*/ 231 h 2108"/>
              <a:gd name="T108" fmla="*/ 5700 w 5735"/>
              <a:gd name="T109" fmla="*/ 0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35" h="2108">
                <a:moveTo>
                  <a:pt x="5700" y="0"/>
                </a:moveTo>
                <a:lnTo>
                  <a:pt x="5702" y="4"/>
                </a:lnTo>
                <a:lnTo>
                  <a:pt x="5708" y="18"/>
                </a:lnTo>
                <a:lnTo>
                  <a:pt x="5714" y="36"/>
                </a:lnTo>
                <a:lnTo>
                  <a:pt x="5720" y="59"/>
                </a:lnTo>
                <a:lnTo>
                  <a:pt x="5728" y="87"/>
                </a:lnTo>
                <a:lnTo>
                  <a:pt x="5732" y="118"/>
                </a:lnTo>
                <a:lnTo>
                  <a:pt x="5735" y="149"/>
                </a:lnTo>
                <a:lnTo>
                  <a:pt x="5733" y="182"/>
                </a:lnTo>
                <a:lnTo>
                  <a:pt x="5712" y="296"/>
                </a:lnTo>
                <a:lnTo>
                  <a:pt x="5679" y="411"/>
                </a:lnTo>
                <a:lnTo>
                  <a:pt x="5632" y="525"/>
                </a:lnTo>
                <a:lnTo>
                  <a:pt x="5573" y="638"/>
                </a:lnTo>
                <a:lnTo>
                  <a:pt x="5503" y="752"/>
                </a:lnTo>
                <a:lnTo>
                  <a:pt x="5418" y="862"/>
                </a:lnTo>
                <a:lnTo>
                  <a:pt x="5324" y="971"/>
                </a:lnTo>
                <a:lnTo>
                  <a:pt x="5219" y="1079"/>
                </a:lnTo>
                <a:lnTo>
                  <a:pt x="5101" y="1182"/>
                </a:lnTo>
                <a:lnTo>
                  <a:pt x="4966" y="1290"/>
                </a:lnTo>
                <a:lnTo>
                  <a:pt x="4822" y="1390"/>
                </a:lnTo>
                <a:lnTo>
                  <a:pt x="4669" y="1486"/>
                </a:lnTo>
                <a:lnTo>
                  <a:pt x="4506" y="1576"/>
                </a:lnTo>
                <a:lnTo>
                  <a:pt x="4338" y="1660"/>
                </a:lnTo>
                <a:lnTo>
                  <a:pt x="4160" y="1738"/>
                </a:lnTo>
                <a:lnTo>
                  <a:pt x="3978" y="1809"/>
                </a:lnTo>
                <a:lnTo>
                  <a:pt x="3788" y="1873"/>
                </a:lnTo>
                <a:lnTo>
                  <a:pt x="3595" y="1930"/>
                </a:lnTo>
                <a:lnTo>
                  <a:pt x="3395" y="1981"/>
                </a:lnTo>
                <a:lnTo>
                  <a:pt x="3191" y="2022"/>
                </a:lnTo>
                <a:lnTo>
                  <a:pt x="3189" y="2022"/>
                </a:lnTo>
                <a:lnTo>
                  <a:pt x="3187" y="2022"/>
                </a:lnTo>
                <a:lnTo>
                  <a:pt x="2959" y="2061"/>
                </a:lnTo>
                <a:lnTo>
                  <a:pt x="2730" y="2087"/>
                </a:lnTo>
                <a:lnTo>
                  <a:pt x="2503" y="2104"/>
                </a:lnTo>
                <a:lnTo>
                  <a:pt x="2279" y="2108"/>
                </a:lnTo>
                <a:lnTo>
                  <a:pt x="2096" y="2104"/>
                </a:lnTo>
                <a:lnTo>
                  <a:pt x="1917" y="2094"/>
                </a:lnTo>
                <a:lnTo>
                  <a:pt x="1741" y="2075"/>
                </a:lnTo>
                <a:lnTo>
                  <a:pt x="1571" y="2049"/>
                </a:lnTo>
                <a:lnTo>
                  <a:pt x="1405" y="2016"/>
                </a:lnTo>
                <a:lnTo>
                  <a:pt x="1246" y="1977"/>
                </a:lnTo>
                <a:lnTo>
                  <a:pt x="1096" y="1932"/>
                </a:lnTo>
                <a:lnTo>
                  <a:pt x="959" y="1881"/>
                </a:lnTo>
                <a:lnTo>
                  <a:pt x="831" y="1826"/>
                </a:lnTo>
                <a:lnTo>
                  <a:pt x="712" y="1766"/>
                </a:lnTo>
                <a:lnTo>
                  <a:pt x="600" y="1701"/>
                </a:lnTo>
                <a:lnTo>
                  <a:pt x="499" y="1633"/>
                </a:lnTo>
                <a:lnTo>
                  <a:pt x="405" y="1558"/>
                </a:lnTo>
                <a:lnTo>
                  <a:pt x="321" y="1480"/>
                </a:lnTo>
                <a:lnTo>
                  <a:pt x="246" y="1398"/>
                </a:lnTo>
                <a:lnTo>
                  <a:pt x="182" y="1312"/>
                </a:lnTo>
                <a:lnTo>
                  <a:pt x="127" y="1222"/>
                </a:lnTo>
                <a:lnTo>
                  <a:pt x="80" y="1128"/>
                </a:lnTo>
                <a:lnTo>
                  <a:pt x="45" y="1032"/>
                </a:lnTo>
                <a:lnTo>
                  <a:pt x="21" y="930"/>
                </a:lnTo>
                <a:lnTo>
                  <a:pt x="9" y="862"/>
                </a:lnTo>
                <a:lnTo>
                  <a:pt x="4" y="789"/>
                </a:lnTo>
                <a:lnTo>
                  <a:pt x="4" y="789"/>
                </a:lnTo>
                <a:lnTo>
                  <a:pt x="4" y="783"/>
                </a:lnTo>
                <a:lnTo>
                  <a:pt x="4" y="775"/>
                </a:lnTo>
                <a:lnTo>
                  <a:pt x="4" y="775"/>
                </a:lnTo>
                <a:lnTo>
                  <a:pt x="0" y="593"/>
                </a:lnTo>
                <a:lnTo>
                  <a:pt x="43" y="773"/>
                </a:lnTo>
                <a:lnTo>
                  <a:pt x="49" y="838"/>
                </a:lnTo>
                <a:lnTo>
                  <a:pt x="60" y="903"/>
                </a:lnTo>
                <a:lnTo>
                  <a:pt x="86" y="1006"/>
                </a:lnTo>
                <a:lnTo>
                  <a:pt x="125" y="1108"/>
                </a:lnTo>
                <a:lnTo>
                  <a:pt x="174" y="1204"/>
                </a:lnTo>
                <a:lnTo>
                  <a:pt x="236" y="1298"/>
                </a:lnTo>
                <a:lnTo>
                  <a:pt x="309" y="1386"/>
                </a:lnTo>
                <a:lnTo>
                  <a:pt x="393" y="1472"/>
                </a:lnTo>
                <a:lnTo>
                  <a:pt x="487" y="1550"/>
                </a:lnTo>
                <a:lnTo>
                  <a:pt x="591" y="1625"/>
                </a:lnTo>
                <a:lnTo>
                  <a:pt x="704" y="1695"/>
                </a:lnTo>
                <a:lnTo>
                  <a:pt x="829" y="1760"/>
                </a:lnTo>
                <a:lnTo>
                  <a:pt x="964" y="1818"/>
                </a:lnTo>
                <a:lnTo>
                  <a:pt x="1107" y="1871"/>
                </a:lnTo>
                <a:lnTo>
                  <a:pt x="1256" y="1916"/>
                </a:lnTo>
                <a:lnTo>
                  <a:pt x="1414" y="1955"/>
                </a:lnTo>
                <a:lnTo>
                  <a:pt x="1577" y="1989"/>
                </a:lnTo>
                <a:lnTo>
                  <a:pt x="1745" y="2014"/>
                </a:lnTo>
                <a:lnTo>
                  <a:pt x="1919" y="2032"/>
                </a:lnTo>
                <a:lnTo>
                  <a:pt x="2097" y="2044"/>
                </a:lnTo>
                <a:lnTo>
                  <a:pt x="2278" y="2047"/>
                </a:lnTo>
                <a:lnTo>
                  <a:pt x="2501" y="2042"/>
                </a:lnTo>
                <a:lnTo>
                  <a:pt x="2726" y="2026"/>
                </a:lnTo>
                <a:lnTo>
                  <a:pt x="2953" y="1999"/>
                </a:lnTo>
                <a:lnTo>
                  <a:pt x="3180" y="1961"/>
                </a:lnTo>
                <a:lnTo>
                  <a:pt x="3182" y="1961"/>
                </a:lnTo>
                <a:lnTo>
                  <a:pt x="3383" y="1918"/>
                </a:lnTo>
                <a:lnTo>
                  <a:pt x="3581" y="1869"/>
                </a:lnTo>
                <a:lnTo>
                  <a:pt x="3775" y="1813"/>
                </a:lnTo>
                <a:lnTo>
                  <a:pt x="3962" y="1750"/>
                </a:lnTo>
                <a:lnTo>
                  <a:pt x="4142" y="1680"/>
                </a:lnTo>
                <a:lnTo>
                  <a:pt x="4319" y="1603"/>
                </a:lnTo>
                <a:lnTo>
                  <a:pt x="4485" y="1519"/>
                </a:lnTo>
                <a:lnTo>
                  <a:pt x="4645" y="1431"/>
                </a:lnTo>
                <a:lnTo>
                  <a:pt x="4798" y="1335"/>
                </a:lnTo>
                <a:lnTo>
                  <a:pt x="4941" y="1235"/>
                </a:lnTo>
                <a:lnTo>
                  <a:pt x="5074" y="1130"/>
                </a:lnTo>
                <a:lnTo>
                  <a:pt x="5193" y="1024"/>
                </a:lnTo>
                <a:lnTo>
                  <a:pt x="5301" y="916"/>
                </a:lnTo>
                <a:lnTo>
                  <a:pt x="5395" y="805"/>
                </a:lnTo>
                <a:lnTo>
                  <a:pt x="5477" y="691"/>
                </a:lnTo>
                <a:lnTo>
                  <a:pt x="5548" y="578"/>
                </a:lnTo>
                <a:lnTo>
                  <a:pt x="5604" y="462"/>
                </a:lnTo>
                <a:lnTo>
                  <a:pt x="5649" y="347"/>
                </a:lnTo>
                <a:lnTo>
                  <a:pt x="5681" y="231"/>
                </a:lnTo>
                <a:lnTo>
                  <a:pt x="5698" y="116"/>
                </a:lnTo>
                <a:lnTo>
                  <a:pt x="5700" y="0"/>
                </a:lnTo>
                <a:close/>
              </a:path>
            </a:pathLst>
          </a:custGeom>
          <a:solidFill>
            <a:srgbClr val="DEEC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Oval 15">
            <a:extLst>
              <a:ext uri="{FF2B5EF4-FFF2-40B4-BE49-F238E27FC236}">
                <a16:creationId xmlns:a16="http://schemas.microsoft.com/office/drawing/2014/main" id="{583F25AC-7BCF-E571-B62E-EB6AC2002E20}"/>
              </a:ext>
            </a:extLst>
          </p:cNvPr>
          <p:cNvSpPr/>
          <p:nvPr/>
        </p:nvSpPr>
        <p:spPr>
          <a:xfrm>
            <a:off x="6872809" y="2827924"/>
            <a:ext cx="618526" cy="618526"/>
          </a:xfrm>
          <a:prstGeom prst="ellipse">
            <a:avLst/>
          </a:prstGeom>
          <a:solidFill>
            <a:schemeClr val="bg1">
              <a:lumMod val="6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C6FC84F3-F410-73A0-9403-BECA5135CBEA}"/>
              </a:ext>
            </a:extLst>
          </p:cNvPr>
          <p:cNvSpPr/>
          <p:nvPr/>
        </p:nvSpPr>
        <p:spPr>
          <a:xfrm>
            <a:off x="10023038" y="2898523"/>
            <a:ext cx="908648" cy="908648"/>
          </a:xfrm>
          <a:prstGeom prst="ellipse">
            <a:avLst/>
          </a:prstGeom>
          <a:solidFill>
            <a:schemeClr val="accent3"/>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2DC04495-411A-4A12-99CB-51CCF1524F81}"/>
              </a:ext>
            </a:extLst>
          </p:cNvPr>
          <p:cNvSpPr/>
          <p:nvPr/>
        </p:nvSpPr>
        <p:spPr>
          <a:xfrm>
            <a:off x="8133853" y="4813587"/>
            <a:ext cx="736120" cy="736120"/>
          </a:xfrm>
          <a:prstGeom prst="ellipse">
            <a:avLst/>
          </a:prstGeom>
          <a:solidFill>
            <a:schemeClr val="accent4"/>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AA5E2118-A571-AA5F-8A6F-B8CF2992DED3}"/>
              </a:ext>
            </a:extLst>
          </p:cNvPr>
          <p:cNvSpPr/>
          <p:nvPr/>
        </p:nvSpPr>
        <p:spPr>
          <a:xfrm>
            <a:off x="9833256" y="4572047"/>
            <a:ext cx="632604" cy="632604"/>
          </a:xfrm>
          <a:prstGeom prst="ellipse">
            <a:avLst/>
          </a:prstGeom>
          <a:solidFill>
            <a:schemeClr val="bg1">
              <a:lumMod val="6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98E8BDE6-62A7-C49A-70FE-314DCEE294B1}"/>
              </a:ext>
            </a:extLst>
          </p:cNvPr>
          <p:cNvSpPr/>
          <p:nvPr/>
        </p:nvSpPr>
        <p:spPr>
          <a:xfrm>
            <a:off x="9253697" y="1076760"/>
            <a:ext cx="635782" cy="635782"/>
          </a:xfrm>
          <a:prstGeom prst="ellipse">
            <a:avLst/>
          </a:prstGeom>
          <a:solidFill>
            <a:schemeClr val="bg1">
              <a:lumMod val="6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02EC32D7-CD26-188C-51A8-F80D8A64BC70}"/>
              </a:ext>
            </a:extLst>
          </p:cNvPr>
          <p:cNvSpPr/>
          <p:nvPr/>
        </p:nvSpPr>
        <p:spPr>
          <a:xfrm>
            <a:off x="6579508" y="4320292"/>
            <a:ext cx="722046" cy="722046"/>
          </a:xfrm>
          <a:prstGeom prst="ellipse">
            <a:avLst/>
          </a:prstGeom>
          <a:solidFill>
            <a:schemeClr val="bg1">
              <a:lumMod val="6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2A75E37B-B716-0258-B21E-B50F982DD2C2}"/>
              </a:ext>
            </a:extLst>
          </p:cNvPr>
          <p:cNvSpPr/>
          <p:nvPr/>
        </p:nvSpPr>
        <p:spPr>
          <a:xfrm>
            <a:off x="9383096" y="5389969"/>
            <a:ext cx="618526" cy="618526"/>
          </a:xfrm>
          <a:prstGeom prst="ellipse">
            <a:avLst/>
          </a:prstGeom>
          <a:solidFill>
            <a:schemeClr val="accent3"/>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8FBA8625-4487-7597-BA19-470DE11C089C}"/>
              </a:ext>
            </a:extLst>
          </p:cNvPr>
          <p:cNvSpPr/>
          <p:nvPr/>
        </p:nvSpPr>
        <p:spPr>
          <a:xfrm>
            <a:off x="7278250" y="3819961"/>
            <a:ext cx="618526" cy="618526"/>
          </a:xfrm>
          <a:prstGeom prst="ellipse">
            <a:avLst/>
          </a:prstGeom>
          <a:solidFill>
            <a:schemeClr val="bg1">
              <a:lumMod val="6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4" name="Group 23">
            <a:extLst>
              <a:ext uri="{FF2B5EF4-FFF2-40B4-BE49-F238E27FC236}">
                <a16:creationId xmlns:a16="http://schemas.microsoft.com/office/drawing/2014/main" id="{46447A74-FFF9-BCC1-56CA-AC8CFE61C06A}"/>
              </a:ext>
            </a:extLst>
          </p:cNvPr>
          <p:cNvGrpSpPr/>
          <p:nvPr/>
        </p:nvGrpSpPr>
        <p:grpSpPr>
          <a:xfrm>
            <a:off x="6766958" y="4513876"/>
            <a:ext cx="344816" cy="345512"/>
            <a:chOff x="989013" y="1449388"/>
            <a:chExt cx="1570038" cy="1573213"/>
          </a:xfrm>
          <a:solidFill>
            <a:schemeClr val="bg1"/>
          </a:solidFill>
        </p:grpSpPr>
        <p:sp>
          <p:nvSpPr>
            <p:cNvPr id="25" name="Freeform 6">
              <a:extLst>
                <a:ext uri="{FF2B5EF4-FFF2-40B4-BE49-F238E27FC236}">
                  <a16:creationId xmlns:a16="http://schemas.microsoft.com/office/drawing/2014/main" id="{CA0B7F19-21FD-4B09-C224-F63D7EED5AB8}"/>
                </a:ext>
              </a:extLst>
            </p:cNvPr>
            <p:cNvSpPr>
              <a:spLocks noEditPoints="1"/>
            </p:cNvSpPr>
            <p:nvPr/>
          </p:nvSpPr>
          <p:spPr bwMode="auto">
            <a:xfrm>
              <a:off x="989013" y="1449388"/>
              <a:ext cx="1570038" cy="1573213"/>
            </a:xfrm>
            <a:custGeom>
              <a:avLst/>
              <a:gdLst>
                <a:gd name="T0" fmla="*/ 1725 w 3959"/>
                <a:gd name="T1" fmla="*/ 415 h 3966"/>
                <a:gd name="T2" fmla="*/ 1291 w 3959"/>
                <a:gd name="T3" fmla="*/ 587 h 3966"/>
                <a:gd name="T4" fmla="*/ 887 w 3959"/>
                <a:gd name="T5" fmla="*/ 531 h 3966"/>
                <a:gd name="T6" fmla="*/ 520 w 3959"/>
                <a:gd name="T7" fmla="*/ 809 h 3966"/>
                <a:gd name="T8" fmla="*/ 699 w 3959"/>
                <a:gd name="T9" fmla="*/ 1068 h 3966"/>
                <a:gd name="T10" fmla="*/ 479 w 3959"/>
                <a:gd name="T11" fmla="*/ 1582 h 3966"/>
                <a:gd name="T12" fmla="*/ 161 w 3959"/>
                <a:gd name="T13" fmla="*/ 1734 h 3966"/>
                <a:gd name="T14" fmla="*/ 143 w 3959"/>
                <a:gd name="T15" fmla="*/ 2222 h 3966"/>
                <a:gd name="T16" fmla="*/ 455 w 3959"/>
                <a:gd name="T17" fmla="*/ 2282 h 3966"/>
                <a:gd name="T18" fmla="*/ 700 w 3959"/>
                <a:gd name="T19" fmla="*/ 2881 h 3966"/>
                <a:gd name="T20" fmla="*/ 514 w 3959"/>
                <a:gd name="T21" fmla="*/ 3141 h 3966"/>
                <a:gd name="T22" fmla="*/ 872 w 3959"/>
                <a:gd name="T23" fmla="*/ 3445 h 3966"/>
                <a:gd name="T24" fmla="*/ 1201 w 3959"/>
                <a:gd name="T25" fmla="*/ 3329 h 3966"/>
                <a:gd name="T26" fmla="*/ 1719 w 3959"/>
                <a:gd name="T27" fmla="*/ 3537 h 3966"/>
                <a:gd name="T28" fmla="*/ 1794 w 3959"/>
                <a:gd name="T29" fmla="*/ 3849 h 3966"/>
                <a:gd name="T30" fmla="*/ 2233 w 3959"/>
                <a:gd name="T31" fmla="*/ 3551 h 3966"/>
                <a:gd name="T32" fmla="*/ 2667 w 3959"/>
                <a:gd name="T33" fmla="*/ 3377 h 3966"/>
                <a:gd name="T34" fmla="*/ 3073 w 3959"/>
                <a:gd name="T35" fmla="*/ 3434 h 3966"/>
                <a:gd name="T36" fmla="*/ 3439 w 3959"/>
                <a:gd name="T37" fmla="*/ 3157 h 3966"/>
                <a:gd name="T38" fmla="*/ 3261 w 3959"/>
                <a:gd name="T39" fmla="*/ 2897 h 3966"/>
                <a:gd name="T40" fmla="*/ 3481 w 3959"/>
                <a:gd name="T41" fmla="*/ 2383 h 3966"/>
                <a:gd name="T42" fmla="*/ 3797 w 3959"/>
                <a:gd name="T43" fmla="*/ 2231 h 3966"/>
                <a:gd name="T44" fmla="*/ 3815 w 3959"/>
                <a:gd name="T45" fmla="*/ 1743 h 3966"/>
                <a:gd name="T46" fmla="*/ 3504 w 3959"/>
                <a:gd name="T47" fmla="*/ 1683 h 3966"/>
                <a:gd name="T48" fmla="*/ 3258 w 3959"/>
                <a:gd name="T49" fmla="*/ 1084 h 3966"/>
                <a:gd name="T50" fmla="*/ 3446 w 3959"/>
                <a:gd name="T51" fmla="*/ 825 h 3966"/>
                <a:gd name="T52" fmla="*/ 3086 w 3959"/>
                <a:gd name="T53" fmla="*/ 521 h 3966"/>
                <a:gd name="T54" fmla="*/ 2759 w 3959"/>
                <a:gd name="T55" fmla="*/ 637 h 3966"/>
                <a:gd name="T56" fmla="*/ 2240 w 3959"/>
                <a:gd name="T57" fmla="*/ 429 h 3966"/>
                <a:gd name="T58" fmla="*/ 2166 w 3959"/>
                <a:gd name="T59" fmla="*/ 116 h 3966"/>
                <a:gd name="T60" fmla="*/ 2316 w 3959"/>
                <a:gd name="T61" fmla="*/ 80 h 3966"/>
                <a:gd name="T62" fmla="*/ 2705 w 3959"/>
                <a:gd name="T63" fmla="*/ 476 h 3966"/>
                <a:gd name="T64" fmla="*/ 3119 w 3959"/>
                <a:gd name="T65" fmla="*/ 396 h 3966"/>
                <a:gd name="T66" fmla="*/ 3547 w 3959"/>
                <a:gd name="T67" fmla="*/ 766 h 3966"/>
                <a:gd name="T68" fmla="*/ 3392 w 3959"/>
                <a:gd name="T69" fmla="*/ 1090 h 3966"/>
                <a:gd name="T70" fmla="*/ 3814 w 3959"/>
                <a:gd name="T71" fmla="*/ 1618 h 3966"/>
                <a:gd name="T72" fmla="*/ 3959 w 3959"/>
                <a:gd name="T73" fmla="*/ 2169 h 3966"/>
                <a:gd name="T74" fmla="*/ 3777 w 3959"/>
                <a:gd name="T75" fmla="*/ 2352 h 3966"/>
                <a:gd name="T76" fmla="*/ 3511 w 3959"/>
                <a:gd name="T77" fmla="*/ 2995 h 3966"/>
                <a:gd name="T78" fmla="*/ 3545 w 3959"/>
                <a:gd name="T79" fmla="*/ 3206 h 3966"/>
                <a:gd name="T80" fmla="*/ 3119 w 3959"/>
                <a:gd name="T81" fmla="*/ 3570 h 3966"/>
                <a:gd name="T82" fmla="*/ 2705 w 3959"/>
                <a:gd name="T83" fmla="*/ 3490 h 3966"/>
                <a:gd name="T84" fmla="*/ 2316 w 3959"/>
                <a:gd name="T85" fmla="*/ 3885 h 3966"/>
                <a:gd name="T86" fmla="*/ 1723 w 3959"/>
                <a:gd name="T87" fmla="*/ 3951 h 3966"/>
                <a:gd name="T88" fmla="*/ 1520 w 3959"/>
                <a:gd name="T89" fmla="*/ 3591 h 3966"/>
                <a:gd name="T90" fmla="*/ 923 w 3959"/>
                <a:gd name="T91" fmla="*/ 3550 h 3966"/>
                <a:gd name="T92" fmla="*/ 711 w 3959"/>
                <a:gd name="T93" fmla="*/ 3516 h 3966"/>
                <a:gd name="T94" fmla="*/ 404 w 3959"/>
                <a:gd name="T95" fmla="*/ 3068 h 3966"/>
                <a:gd name="T96" fmla="*/ 403 w 3959"/>
                <a:gd name="T97" fmla="*/ 2534 h 3966"/>
                <a:gd name="T98" fmla="*/ 31 w 3959"/>
                <a:gd name="T99" fmla="*/ 2271 h 3966"/>
                <a:gd name="T100" fmla="*/ 53 w 3959"/>
                <a:gd name="T101" fmla="*/ 1667 h 3966"/>
                <a:gd name="T102" fmla="*/ 437 w 3959"/>
                <a:gd name="T103" fmla="*/ 1343 h 3966"/>
                <a:gd name="T104" fmla="*/ 396 w 3959"/>
                <a:gd name="T105" fmla="*/ 857 h 3966"/>
                <a:gd name="T106" fmla="*/ 758 w 3959"/>
                <a:gd name="T107" fmla="*/ 415 h 3966"/>
                <a:gd name="T108" fmla="*/ 968 w 3959"/>
                <a:gd name="T109" fmla="*/ 449 h 3966"/>
                <a:gd name="T110" fmla="*/ 1611 w 3959"/>
                <a:gd name="T111" fmla="*/ 182 h 3966"/>
                <a:gd name="T112" fmla="*/ 1794 w 3959"/>
                <a:gd name="T113" fmla="*/ 0 h 3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59" h="3966">
                  <a:moveTo>
                    <a:pt x="1794" y="116"/>
                  </a:moveTo>
                  <a:lnTo>
                    <a:pt x="1772" y="120"/>
                  </a:lnTo>
                  <a:lnTo>
                    <a:pt x="1754" y="129"/>
                  </a:lnTo>
                  <a:lnTo>
                    <a:pt x="1740" y="144"/>
                  </a:lnTo>
                  <a:lnTo>
                    <a:pt x="1731" y="162"/>
                  </a:lnTo>
                  <a:lnTo>
                    <a:pt x="1728" y="182"/>
                  </a:lnTo>
                  <a:lnTo>
                    <a:pt x="1728" y="398"/>
                  </a:lnTo>
                  <a:lnTo>
                    <a:pt x="1725" y="415"/>
                  </a:lnTo>
                  <a:lnTo>
                    <a:pt x="1719" y="429"/>
                  </a:lnTo>
                  <a:lnTo>
                    <a:pt x="1708" y="442"/>
                  </a:lnTo>
                  <a:lnTo>
                    <a:pt x="1696" y="450"/>
                  </a:lnTo>
                  <a:lnTo>
                    <a:pt x="1681" y="456"/>
                  </a:lnTo>
                  <a:lnTo>
                    <a:pt x="1580" y="479"/>
                  </a:lnTo>
                  <a:lnTo>
                    <a:pt x="1481" y="509"/>
                  </a:lnTo>
                  <a:lnTo>
                    <a:pt x="1385" y="545"/>
                  </a:lnTo>
                  <a:lnTo>
                    <a:pt x="1291" y="587"/>
                  </a:lnTo>
                  <a:lnTo>
                    <a:pt x="1201" y="637"/>
                  </a:lnTo>
                  <a:lnTo>
                    <a:pt x="1113" y="691"/>
                  </a:lnTo>
                  <a:lnTo>
                    <a:pt x="1098" y="698"/>
                  </a:lnTo>
                  <a:lnTo>
                    <a:pt x="1083" y="701"/>
                  </a:lnTo>
                  <a:lnTo>
                    <a:pt x="1067" y="699"/>
                  </a:lnTo>
                  <a:lnTo>
                    <a:pt x="1053" y="693"/>
                  </a:lnTo>
                  <a:lnTo>
                    <a:pt x="1039" y="684"/>
                  </a:lnTo>
                  <a:lnTo>
                    <a:pt x="887" y="531"/>
                  </a:lnTo>
                  <a:lnTo>
                    <a:pt x="872" y="521"/>
                  </a:lnTo>
                  <a:lnTo>
                    <a:pt x="857" y="514"/>
                  </a:lnTo>
                  <a:lnTo>
                    <a:pt x="840" y="511"/>
                  </a:lnTo>
                  <a:lnTo>
                    <a:pt x="823" y="514"/>
                  </a:lnTo>
                  <a:lnTo>
                    <a:pt x="807" y="521"/>
                  </a:lnTo>
                  <a:lnTo>
                    <a:pt x="793" y="531"/>
                  </a:lnTo>
                  <a:lnTo>
                    <a:pt x="530" y="795"/>
                  </a:lnTo>
                  <a:lnTo>
                    <a:pt x="520" y="809"/>
                  </a:lnTo>
                  <a:lnTo>
                    <a:pt x="514" y="825"/>
                  </a:lnTo>
                  <a:lnTo>
                    <a:pt x="511" y="842"/>
                  </a:lnTo>
                  <a:lnTo>
                    <a:pt x="514" y="859"/>
                  </a:lnTo>
                  <a:lnTo>
                    <a:pt x="520" y="874"/>
                  </a:lnTo>
                  <a:lnTo>
                    <a:pt x="530" y="887"/>
                  </a:lnTo>
                  <a:lnTo>
                    <a:pt x="683" y="1041"/>
                  </a:lnTo>
                  <a:lnTo>
                    <a:pt x="693" y="1054"/>
                  </a:lnTo>
                  <a:lnTo>
                    <a:pt x="699" y="1068"/>
                  </a:lnTo>
                  <a:lnTo>
                    <a:pt x="700" y="1084"/>
                  </a:lnTo>
                  <a:lnTo>
                    <a:pt x="698" y="1100"/>
                  </a:lnTo>
                  <a:lnTo>
                    <a:pt x="690" y="1114"/>
                  </a:lnTo>
                  <a:lnTo>
                    <a:pt x="635" y="1202"/>
                  </a:lnTo>
                  <a:lnTo>
                    <a:pt x="586" y="1294"/>
                  </a:lnTo>
                  <a:lnTo>
                    <a:pt x="544" y="1388"/>
                  </a:lnTo>
                  <a:lnTo>
                    <a:pt x="508" y="1483"/>
                  </a:lnTo>
                  <a:lnTo>
                    <a:pt x="479" y="1582"/>
                  </a:lnTo>
                  <a:lnTo>
                    <a:pt x="455" y="1683"/>
                  </a:lnTo>
                  <a:lnTo>
                    <a:pt x="450" y="1699"/>
                  </a:lnTo>
                  <a:lnTo>
                    <a:pt x="440" y="1712"/>
                  </a:lnTo>
                  <a:lnTo>
                    <a:pt x="428" y="1721"/>
                  </a:lnTo>
                  <a:lnTo>
                    <a:pt x="414" y="1729"/>
                  </a:lnTo>
                  <a:lnTo>
                    <a:pt x="398" y="1731"/>
                  </a:lnTo>
                  <a:lnTo>
                    <a:pt x="181" y="1731"/>
                  </a:lnTo>
                  <a:lnTo>
                    <a:pt x="161" y="1734"/>
                  </a:lnTo>
                  <a:lnTo>
                    <a:pt x="143" y="1743"/>
                  </a:lnTo>
                  <a:lnTo>
                    <a:pt x="129" y="1758"/>
                  </a:lnTo>
                  <a:lnTo>
                    <a:pt x="119" y="1776"/>
                  </a:lnTo>
                  <a:lnTo>
                    <a:pt x="117" y="1796"/>
                  </a:lnTo>
                  <a:lnTo>
                    <a:pt x="117" y="2169"/>
                  </a:lnTo>
                  <a:lnTo>
                    <a:pt x="119" y="2190"/>
                  </a:lnTo>
                  <a:lnTo>
                    <a:pt x="129" y="2208"/>
                  </a:lnTo>
                  <a:lnTo>
                    <a:pt x="143" y="2222"/>
                  </a:lnTo>
                  <a:lnTo>
                    <a:pt x="161" y="2231"/>
                  </a:lnTo>
                  <a:lnTo>
                    <a:pt x="181" y="2235"/>
                  </a:lnTo>
                  <a:lnTo>
                    <a:pt x="398" y="2235"/>
                  </a:lnTo>
                  <a:lnTo>
                    <a:pt x="414" y="2237"/>
                  </a:lnTo>
                  <a:lnTo>
                    <a:pt x="428" y="2243"/>
                  </a:lnTo>
                  <a:lnTo>
                    <a:pt x="440" y="2254"/>
                  </a:lnTo>
                  <a:lnTo>
                    <a:pt x="450" y="2266"/>
                  </a:lnTo>
                  <a:lnTo>
                    <a:pt x="455" y="2282"/>
                  </a:lnTo>
                  <a:lnTo>
                    <a:pt x="479" y="2383"/>
                  </a:lnTo>
                  <a:lnTo>
                    <a:pt x="508" y="2482"/>
                  </a:lnTo>
                  <a:lnTo>
                    <a:pt x="544" y="2578"/>
                  </a:lnTo>
                  <a:lnTo>
                    <a:pt x="586" y="2672"/>
                  </a:lnTo>
                  <a:lnTo>
                    <a:pt x="635" y="2763"/>
                  </a:lnTo>
                  <a:lnTo>
                    <a:pt x="690" y="2851"/>
                  </a:lnTo>
                  <a:lnTo>
                    <a:pt x="698" y="2865"/>
                  </a:lnTo>
                  <a:lnTo>
                    <a:pt x="700" y="2881"/>
                  </a:lnTo>
                  <a:lnTo>
                    <a:pt x="699" y="2897"/>
                  </a:lnTo>
                  <a:lnTo>
                    <a:pt x="693" y="2911"/>
                  </a:lnTo>
                  <a:lnTo>
                    <a:pt x="683" y="2924"/>
                  </a:lnTo>
                  <a:lnTo>
                    <a:pt x="530" y="3077"/>
                  </a:lnTo>
                  <a:lnTo>
                    <a:pt x="520" y="3091"/>
                  </a:lnTo>
                  <a:lnTo>
                    <a:pt x="514" y="3107"/>
                  </a:lnTo>
                  <a:lnTo>
                    <a:pt x="511" y="3124"/>
                  </a:lnTo>
                  <a:lnTo>
                    <a:pt x="514" y="3141"/>
                  </a:lnTo>
                  <a:lnTo>
                    <a:pt x="520" y="3157"/>
                  </a:lnTo>
                  <a:lnTo>
                    <a:pt x="530" y="3171"/>
                  </a:lnTo>
                  <a:lnTo>
                    <a:pt x="793" y="3434"/>
                  </a:lnTo>
                  <a:lnTo>
                    <a:pt x="807" y="3445"/>
                  </a:lnTo>
                  <a:lnTo>
                    <a:pt x="823" y="3451"/>
                  </a:lnTo>
                  <a:lnTo>
                    <a:pt x="840" y="3453"/>
                  </a:lnTo>
                  <a:lnTo>
                    <a:pt x="857" y="3451"/>
                  </a:lnTo>
                  <a:lnTo>
                    <a:pt x="872" y="3445"/>
                  </a:lnTo>
                  <a:lnTo>
                    <a:pt x="887" y="3434"/>
                  </a:lnTo>
                  <a:lnTo>
                    <a:pt x="1039" y="3281"/>
                  </a:lnTo>
                  <a:lnTo>
                    <a:pt x="1051" y="3271"/>
                  </a:lnTo>
                  <a:lnTo>
                    <a:pt x="1066" y="3267"/>
                  </a:lnTo>
                  <a:lnTo>
                    <a:pt x="1080" y="3264"/>
                  </a:lnTo>
                  <a:lnTo>
                    <a:pt x="1097" y="3267"/>
                  </a:lnTo>
                  <a:lnTo>
                    <a:pt x="1113" y="3274"/>
                  </a:lnTo>
                  <a:lnTo>
                    <a:pt x="1201" y="3329"/>
                  </a:lnTo>
                  <a:lnTo>
                    <a:pt x="1291" y="3379"/>
                  </a:lnTo>
                  <a:lnTo>
                    <a:pt x="1385" y="3421"/>
                  </a:lnTo>
                  <a:lnTo>
                    <a:pt x="1481" y="3457"/>
                  </a:lnTo>
                  <a:lnTo>
                    <a:pt x="1580" y="3486"/>
                  </a:lnTo>
                  <a:lnTo>
                    <a:pt x="1681" y="3510"/>
                  </a:lnTo>
                  <a:lnTo>
                    <a:pt x="1696" y="3515"/>
                  </a:lnTo>
                  <a:lnTo>
                    <a:pt x="1708" y="3524"/>
                  </a:lnTo>
                  <a:lnTo>
                    <a:pt x="1719" y="3537"/>
                  </a:lnTo>
                  <a:lnTo>
                    <a:pt x="1725" y="3551"/>
                  </a:lnTo>
                  <a:lnTo>
                    <a:pt x="1728" y="3567"/>
                  </a:lnTo>
                  <a:lnTo>
                    <a:pt x="1728" y="3784"/>
                  </a:lnTo>
                  <a:lnTo>
                    <a:pt x="1731" y="3804"/>
                  </a:lnTo>
                  <a:lnTo>
                    <a:pt x="1740" y="3822"/>
                  </a:lnTo>
                  <a:lnTo>
                    <a:pt x="1754" y="3837"/>
                  </a:lnTo>
                  <a:lnTo>
                    <a:pt x="1772" y="3846"/>
                  </a:lnTo>
                  <a:lnTo>
                    <a:pt x="1794" y="3849"/>
                  </a:lnTo>
                  <a:lnTo>
                    <a:pt x="2166" y="3849"/>
                  </a:lnTo>
                  <a:lnTo>
                    <a:pt x="2186" y="3846"/>
                  </a:lnTo>
                  <a:lnTo>
                    <a:pt x="2204" y="3837"/>
                  </a:lnTo>
                  <a:lnTo>
                    <a:pt x="2219" y="3822"/>
                  </a:lnTo>
                  <a:lnTo>
                    <a:pt x="2228" y="3804"/>
                  </a:lnTo>
                  <a:lnTo>
                    <a:pt x="2231" y="3784"/>
                  </a:lnTo>
                  <a:lnTo>
                    <a:pt x="2231" y="3567"/>
                  </a:lnTo>
                  <a:lnTo>
                    <a:pt x="2233" y="3551"/>
                  </a:lnTo>
                  <a:lnTo>
                    <a:pt x="2240" y="3537"/>
                  </a:lnTo>
                  <a:lnTo>
                    <a:pt x="2250" y="3524"/>
                  </a:lnTo>
                  <a:lnTo>
                    <a:pt x="2263" y="3515"/>
                  </a:lnTo>
                  <a:lnTo>
                    <a:pt x="2279" y="3510"/>
                  </a:lnTo>
                  <a:lnTo>
                    <a:pt x="2380" y="3486"/>
                  </a:lnTo>
                  <a:lnTo>
                    <a:pt x="2479" y="3457"/>
                  </a:lnTo>
                  <a:lnTo>
                    <a:pt x="2574" y="3421"/>
                  </a:lnTo>
                  <a:lnTo>
                    <a:pt x="2667" y="3377"/>
                  </a:lnTo>
                  <a:lnTo>
                    <a:pt x="2759" y="3329"/>
                  </a:lnTo>
                  <a:lnTo>
                    <a:pt x="2847" y="3274"/>
                  </a:lnTo>
                  <a:lnTo>
                    <a:pt x="2861" y="3267"/>
                  </a:lnTo>
                  <a:lnTo>
                    <a:pt x="2877" y="3264"/>
                  </a:lnTo>
                  <a:lnTo>
                    <a:pt x="2892" y="3265"/>
                  </a:lnTo>
                  <a:lnTo>
                    <a:pt x="2907" y="3271"/>
                  </a:lnTo>
                  <a:lnTo>
                    <a:pt x="2920" y="3281"/>
                  </a:lnTo>
                  <a:lnTo>
                    <a:pt x="3073" y="3434"/>
                  </a:lnTo>
                  <a:lnTo>
                    <a:pt x="3086" y="3445"/>
                  </a:lnTo>
                  <a:lnTo>
                    <a:pt x="3102" y="3451"/>
                  </a:lnTo>
                  <a:lnTo>
                    <a:pt x="3119" y="3453"/>
                  </a:lnTo>
                  <a:lnTo>
                    <a:pt x="3136" y="3451"/>
                  </a:lnTo>
                  <a:lnTo>
                    <a:pt x="3152" y="3445"/>
                  </a:lnTo>
                  <a:lnTo>
                    <a:pt x="3166" y="3434"/>
                  </a:lnTo>
                  <a:lnTo>
                    <a:pt x="3428" y="3171"/>
                  </a:lnTo>
                  <a:lnTo>
                    <a:pt x="3439" y="3157"/>
                  </a:lnTo>
                  <a:lnTo>
                    <a:pt x="3446" y="3141"/>
                  </a:lnTo>
                  <a:lnTo>
                    <a:pt x="3448" y="3124"/>
                  </a:lnTo>
                  <a:lnTo>
                    <a:pt x="3446" y="3107"/>
                  </a:lnTo>
                  <a:lnTo>
                    <a:pt x="3439" y="3091"/>
                  </a:lnTo>
                  <a:lnTo>
                    <a:pt x="3428" y="3077"/>
                  </a:lnTo>
                  <a:lnTo>
                    <a:pt x="3276" y="2924"/>
                  </a:lnTo>
                  <a:lnTo>
                    <a:pt x="3266" y="2911"/>
                  </a:lnTo>
                  <a:lnTo>
                    <a:pt x="3261" y="2897"/>
                  </a:lnTo>
                  <a:lnTo>
                    <a:pt x="3258" y="2881"/>
                  </a:lnTo>
                  <a:lnTo>
                    <a:pt x="3262" y="2865"/>
                  </a:lnTo>
                  <a:lnTo>
                    <a:pt x="3269" y="2851"/>
                  </a:lnTo>
                  <a:lnTo>
                    <a:pt x="3323" y="2763"/>
                  </a:lnTo>
                  <a:lnTo>
                    <a:pt x="3373" y="2672"/>
                  </a:lnTo>
                  <a:lnTo>
                    <a:pt x="3415" y="2578"/>
                  </a:lnTo>
                  <a:lnTo>
                    <a:pt x="3451" y="2482"/>
                  </a:lnTo>
                  <a:lnTo>
                    <a:pt x="3481" y="2383"/>
                  </a:lnTo>
                  <a:lnTo>
                    <a:pt x="3504" y="2282"/>
                  </a:lnTo>
                  <a:lnTo>
                    <a:pt x="3510" y="2266"/>
                  </a:lnTo>
                  <a:lnTo>
                    <a:pt x="3518" y="2254"/>
                  </a:lnTo>
                  <a:lnTo>
                    <a:pt x="3530" y="2243"/>
                  </a:lnTo>
                  <a:lnTo>
                    <a:pt x="3545" y="2237"/>
                  </a:lnTo>
                  <a:lnTo>
                    <a:pt x="3562" y="2235"/>
                  </a:lnTo>
                  <a:lnTo>
                    <a:pt x="3777" y="2235"/>
                  </a:lnTo>
                  <a:lnTo>
                    <a:pt x="3797" y="2231"/>
                  </a:lnTo>
                  <a:lnTo>
                    <a:pt x="3815" y="2222"/>
                  </a:lnTo>
                  <a:lnTo>
                    <a:pt x="3830" y="2208"/>
                  </a:lnTo>
                  <a:lnTo>
                    <a:pt x="3839" y="2190"/>
                  </a:lnTo>
                  <a:lnTo>
                    <a:pt x="3843" y="2169"/>
                  </a:lnTo>
                  <a:lnTo>
                    <a:pt x="3843" y="1796"/>
                  </a:lnTo>
                  <a:lnTo>
                    <a:pt x="3839" y="1776"/>
                  </a:lnTo>
                  <a:lnTo>
                    <a:pt x="3830" y="1758"/>
                  </a:lnTo>
                  <a:lnTo>
                    <a:pt x="3815" y="1743"/>
                  </a:lnTo>
                  <a:lnTo>
                    <a:pt x="3797" y="1734"/>
                  </a:lnTo>
                  <a:lnTo>
                    <a:pt x="3777" y="1730"/>
                  </a:lnTo>
                  <a:lnTo>
                    <a:pt x="3562" y="1730"/>
                  </a:lnTo>
                  <a:lnTo>
                    <a:pt x="3545" y="1729"/>
                  </a:lnTo>
                  <a:lnTo>
                    <a:pt x="3530" y="1721"/>
                  </a:lnTo>
                  <a:lnTo>
                    <a:pt x="3518" y="1712"/>
                  </a:lnTo>
                  <a:lnTo>
                    <a:pt x="3510" y="1699"/>
                  </a:lnTo>
                  <a:lnTo>
                    <a:pt x="3504" y="1683"/>
                  </a:lnTo>
                  <a:lnTo>
                    <a:pt x="3481" y="1582"/>
                  </a:lnTo>
                  <a:lnTo>
                    <a:pt x="3451" y="1483"/>
                  </a:lnTo>
                  <a:lnTo>
                    <a:pt x="3415" y="1388"/>
                  </a:lnTo>
                  <a:lnTo>
                    <a:pt x="3373" y="1294"/>
                  </a:lnTo>
                  <a:lnTo>
                    <a:pt x="3323" y="1202"/>
                  </a:lnTo>
                  <a:lnTo>
                    <a:pt x="3269" y="1114"/>
                  </a:lnTo>
                  <a:lnTo>
                    <a:pt x="3262" y="1100"/>
                  </a:lnTo>
                  <a:lnTo>
                    <a:pt x="3258" y="1084"/>
                  </a:lnTo>
                  <a:lnTo>
                    <a:pt x="3261" y="1068"/>
                  </a:lnTo>
                  <a:lnTo>
                    <a:pt x="3266" y="1054"/>
                  </a:lnTo>
                  <a:lnTo>
                    <a:pt x="3276" y="1041"/>
                  </a:lnTo>
                  <a:lnTo>
                    <a:pt x="3428" y="887"/>
                  </a:lnTo>
                  <a:lnTo>
                    <a:pt x="3439" y="874"/>
                  </a:lnTo>
                  <a:lnTo>
                    <a:pt x="3446" y="859"/>
                  </a:lnTo>
                  <a:lnTo>
                    <a:pt x="3447" y="842"/>
                  </a:lnTo>
                  <a:lnTo>
                    <a:pt x="3446" y="825"/>
                  </a:lnTo>
                  <a:lnTo>
                    <a:pt x="3439" y="809"/>
                  </a:lnTo>
                  <a:lnTo>
                    <a:pt x="3428" y="795"/>
                  </a:lnTo>
                  <a:lnTo>
                    <a:pt x="3166" y="531"/>
                  </a:lnTo>
                  <a:lnTo>
                    <a:pt x="3152" y="521"/>
                  </a:lnTo>
                  <a:lnTo>
                    <a:pt x="3136" y="514"/>
                  </a:lnTo>
                  <a:lnTo>
                    <a:pt x="3119" y="511"/>
                  </a:lnTo>
                  <a:lnTo>
                    <a:pt x="3102" y="514"/>
                  </a:lnTo>
                  <a:lnTo>
                    <a:pt x="3086" y="521"/>
                  </a:lnTo>
                  <a:lnTo>
                    <a:pt x="3073" y="531"/>
                  </a:lnTo>
                  <a:lnTo>
                    <a:pt x="2920" y="684"/>
                  </a:lnTo>
                  <a:lnTo>
                    <a:pt x="2907" y="693"/>
                  </a:lnTo>
                  <a:lnTo>
                    <a:pt x="2892" y="699"/>
                  </a:lnTo>
                  <a:lnTo>
                    <a:pt x="2877" y="701"/>
                  </a:lnTo>
                  <a:lnTo>
                    <a:pt x="2861" y="698"/>
                  </a:lnTo>
                  <a:lnTo>
                    <a:pt x="2847" y="691"/>
                  </a:lnTo>
                  <a:lnTo>
                    <a:pt x="2759" y="637"/>
                  </a:lnTo>
                  <a:lnTo>
                    <a:pt x="2667" y="587"/>
                  </a:lnTo>
                  <a:lnTo>
                    <a:pt x="2574" y="545"/>
                  </a:lnTo>
                  <a:lnTo>
                    <a:pt x="2479" y="509"/>
                  </a:lnTo>
                  <a:lnTo>
                    <a:pt x="2380" y="479"/>
                  </a:lnTo>
                  <a:lnTo>
                    <a:pt x="2279" y="456"/>
                  </a:lnTo>
                  <a:lnTo>
                    <a:pt x="2263" y="450"/>
                  </a:lnTo>
                  <a:lnTo>
                    <a:pt x="2250" y="442"/>
                  </a:lnTo>
                  <a:lnTo>
                    <a:pt x="2240" y="429"/>
                  </a:lnTo>
                  <a:lnTo>
                    <a:pt x="2233" y="415"/>
                  </a:lnTo>
                  <a:lnTo>
                    <a:pt x="2231" y="398"/>
                  </a:lnTo>
                  <a:lnTo>
                    <a:pt x="2231" y="182"/>
                  </a:lnTo>
                  <a:lnTo>
                    <a:pt x="2228" y="162"/>
                  </a:lnTo>
                  <a:lnTo>
                    <a:pt x="2219" y="144"/>
                  </a:lnTo>
                  <a:lnTo>
                    <a:pt x="2204" y="129"/>
                  </a:lnTo>
                  <a:lnTo>
                    <a:pt x="2186" y="120"/>
                  </a:lnTo>
                  <a:lnTo>
                    <a:pt x="2166" y="116"/>
                  </a:lnTo>
                  <a:lnTo>
                    <a:pt x="1794" y="116"/>
                  </a:lnTo>
                  <a:close/>
                  <a:moveTo>
                    <a:pt x="1794" y="0"/>
                  </a:moveTo>
                  <a:lnTo>
                    <a:pt x="2166" y="0"/>
                  </a:lnTo>
                  <a:lnTo>
                    <a:pt x="2202" y="4"/>
                  </a:lnTo>
                  <a:lnTo>
                    <a:pt x="2237" y="15"/>
                  </a:lnTo>
                  <a:lnTo>
                    <a:pt x="2267" y="31"/>
                  </a:lnTo>
                  <a:lnTo>
                    <a:pt x="2294" y="53"/>
                  </a:lnTo>
                  <a:lnTo>
                    <a:pt x="2316" y="80"/>
                  </a:lnTo>
                  <a:lnTo>
                    <a:pt x="2333" y="111"/>
                  </a:lnTo>
                  <a:lnTo>
                    <a:pt x="2344" y="145"/>
                  </a:lnTo>
                  <a:lnTo>
                    <a:pt x="2347" y="182"/>
                  </a:lnTo>
                  <a:lnTo>
                    <a:pt x="2347" y="351"/>
                  </a:lnTo>
                  <a:lnTo>
                    <a:pt x="2440" y="375"/>
                  </a:lnTo>
                  <a:lnTo>
                    <a:pt x="2530" y="404"/>
                  </a:lnTo>
                  <a:lnTo>
                    <a:pt x="2618" y="438"/>
                  </a:lnTo>
                  <a:lnTo>
                    <a:pt x="2705" y="476"/>
                  </a:lnTo>
                  <a:lnTo>
                    <a:pt x="2789" y="520"/>
                  </a:lnTo>
                  <a:lnTo>
                    <a:pt x="2871" y="568"/>
                  </a:lnTo>
                  <a:lnTo>
                    <a:pt x="2990" y="449"/>
                  </a:lnTo>
                  <a:lnTo>
                    <a:pt x="3012" y="431"/>
                  </a:lnTo>
                  <a:lnTo>
                    <a:pt x="3037" y="415"/>
                  </a:lnTo>
                  <a:lnTo>
                    <a:pt x="3062" y="404"/>
                  </a:lnTo>
                  <a:lnTo>
                    <a:pt x="3090" y="398"/>
                  </a:lnTo>
                  <a:lnTo>
                    <a:pt x="3119" y="396"/>
                  </a:lnTo>
                  <a:lnTo>
                    <a:pt x="3148" y="398"/>
                  </a:lnTo>
                  <a:lnTo>
                    <a:pt x="3175" y="404"/>
                  </a:lnTo>
                  <a:lnTo>
                    <a:pt x="3202" y="415"/>
                  </a:lnTo>
                  <a:lnTo>
                    <a:pt x="3226" y="431"/>
                  </a:lnTo>
                  <a:lnTo>
                    <a:pt x="3247" y="449"/>
                  </a:lnTo>
                  <a:lnTo>
                    <a:pt x="3511" y="713"/>
                  </a:lnTo>
                  <a:lnTo>
                    <a:pt x="3531" y="738"/>
                  </a:lnTo>
                  <a:lnTo>
                    <a:pt x="3547" y="766"/>
                  </a:lnTo>
                  <a:lnTo>
                    <a:pt x="3558" y="795"/>
                  </a:lnTo>
                  <a:lnTo>
                    <a:pt x="3563" y="826"/>
                  </a:lnTo>
                  <a:lnTo>
                    <a:pt x="3563" y="857"/>
                  </a:lnTo>
                  <a:lnTo>
                    <a:pt x="3558" y="887"/>
                  </a:lnTo>
                  <a:lnTo>
                    <a:pt x="3547" y="918"/>
                  </a:lnTo>
                  <a:lnTo>
                    <a:pt x="3531" y="945"/>
                  </a:lnTo>
                  <a:lnTo>
                    <a:pt x="3511" y="971"/>
                  </a:lnTo>
                  <a:lnTo>
                    <a:pt x="3392" y="1090"/>
                  </a:lnTo>
                  <a:lnTo>
                    <a:pt x="3440" y="1172"/>
                  </a:lnTo>
                  <a:lnTo>
                    <a:pt x="3483" y="1256"/>
                  </a:lnTo>
                  <a:lnTo>
                    <a:pt x="3522" y="1343"/>
                  </a:lnTo>
                  <a:lnTo>
                    <a:pt x="3555" y="1431"/>
                  </a:lnTo>
                  <a:lnTo>
                    <a:pt x="3584" y="1521"/>
                  </a:lnTo>
                  <a:lnTo>
                    <a:pt x="3608" y="1614"/>
                  </a:lnTo>
                  <a:lnTo>
                    <a:pt x="3777" y="1614"/>
                  </a:lnTo>
                  <a:lnTo>
                    <a:pt x="3814" y="1618"/>
                  </a:lnTo>
                  <a:lnTo>
                    <a:pt x="3848" y="1629"/>
                  </a:lnTo>
                  <a:lnTo>
                    <a:pt x="3879" y="1646"/>
                  </a:lnTo>
                  <a:lnTo>
                    <a:pt x="3906" y="1667"/>
                  </a:lnTo>
                  <a:lnTo>
                    <a:pt x="3927" y="1695"/>
                  </a:lnTo>
                  <a:lnTo>
                    <a:pt x="3944" y="1725"/>
                  </a:lnTo>
                  <a:lnTo>
                    <a:pt x="3955" y="1760"/>
                  </a:lnTo>
                  <a:lnTo>
                    <a:pt x="3959" y="1796"/>
                  </a:lnTo>
                  <a:lnTo>
                    <a:pt x="3959" y="2169"/>
                  </a:lnTo>
                  <a:lnTo>
                    <a:pt x="3955" y="2206"/>
                  </a:lnTo>
                  <a:lnTo>
                    <a:pt x="3944" y="2240"/>
                  </a:lnTo>
                  <a:lnTo>
                    <a:pt x="3927" y="2271"/>
                  </a:lnTo>
                  <a:lnTo>
                    <a:pt x="3906" y="2298"/>
                  </a:lnTo>
                  <a:lnTo>
                    <a:pt x="3879" y="2320"/>
                  </a:lnTo>
                  <a:lnTo>
                    <a:pt x="3848" y="2337"/>
                  </a:lnTo>
                  <a:lnTo>
                    <a:pt x="3814" y="2348"/>
                  </a:lnTo>
                  <a:lnTo>
                    <a:pt x="3777" y="2352"/>
                  </a:lnTo>
                  <a:lnTo>
                    <a:pt x="3608" y="2352"/>
                  </a:lnTo>
                  <a:lnTo>
                    <a:pt x="3584" y="2443"/>
                  </a:lnTo>
                  <a:lnTo>
                    <a:pt x="3555" y="2535"/>
                  </a:lnTo>
                  <a:lnTo>
                    <a:pt x="3522" y="2623"/>
                  </a:lnTo>
                  <a:lnTo>
                    <a:pt x="3483" y="2710"/>
                  </a:lnTo>
                  <a:lnTo>
                    <a:pt x="3440" y="2794"/>
                  </a:lnTo>
                  <a:lnTo>
                    <a:pt x="3392" y="2876"/>
                  </a:lnTo>
                  <a:lnTo>
                    <a:pt x="3511" y="2995"/>
                  </a:lnTo>
                  <a:lnTo>
                    <a:pt x="3529" y="3017"/>
                  </a:lnTo>
                  <a:lnTo>
                    <a:pt x="3545" y="3041"/>
                  </a:lnTo>
                  <a:lnTo>
                    <a:pt x="3555" y="3068"/>
                  </a:lnTo>
                  <a:lnTo>
                    <a:pt x="3562" y="3095"/>
                  </a:lnTo>
                  <a:lnTo>
                    <a:pt x="3564" y="3124"/>
                  </a:lnTo>
                  <a:lnTo>
                    <a:pt x="3562" y="3153"/>
                  </a:lnTo>
                  <a:lnTo>
                    <a:pt x="3555" y="3181"/>
                  </a:lnTo>
                  <a:lnTo>
                    <a:pt x="3545" y="3206"/>
                  </a:lnTo>
                  <a:lnTo>
                    <a:pt x="3529" y="3232"/>
                  </a:lnTo>
                  <a:lnTo>
                    <a:pt x="3511" y="3253"/>
                  </a:lnTo>
                  <a:lnTo>
                    <a:pt x="3247" y="3516"/>
                  </a:lnTo>
                  <a:lnTo>
                    <a:pt x="3226" y="3535"/>
                  </a:lnTo>
                  <a:lnTo>
                    <a:pt x="3202" y="3550"/>
                  </a:lnTo>
                  <a:lnTo>
                    <a:pt x="3175" y="3561"/>
                  </a:lnTo>
                  <a:lnTo>
                    <a:pt x="3148" y="3568"/>
                  </a:lnTo>
                  <a:lnTo>
                    <a:pt x="3119" y="3570"/>
                  </a:lnTo>
                  <a:lnTo>
                    <a:pt x="3090" y="3568"/>
                  </a:lnTo>
                  <a:lnTo>
                    <a:pt x="3062" y="3561"/>
                  </a:lnTo>
                  <a:lnTo>
                    <a:pt x="3037" y="3550"/>
                  </a:lnTo>
                  <a:lnTo>
                    <a:pt x="3012" y="3535"/>
                  </a:lnTo>
                  <a:lnTo>
                    <a:pt x="2990" y="3516"/>
                  </a:lnTo>
                  <a:lnTo>
                    <a:pt x="2871" y="3397"/>
                  </a:lnTo>
                  <a:lnTo>
                    <a:pt x="2789" y="3446"/>
                  </a:lnTo>
                  <a:lnTo>
                    <a:pt x="2705" y="3490"/>
                  </a:lnTo>
                  <a:lnTo>
                    <a:pt x="2618" y="3528"/>
                  </a:lnTo>
                  <a:lnTo>
                    <a:pt x="2530" y="3562"/>
                  </a:lnTo>
                  <a:lnTo>
                    <a:pt x="2440" y="3591"/>
                  </a:lnTo>
                  <a:lnTo>
                    <a:pt x="2347" y="3614"/>
                  </a:lnTo>
                  <a:lnTo>
                    <a:pt x="2347" y="3784"/>
                  </a:lnTo>
                  <a:lnTo>
                    <a:pt x="2344" y="3820"/>
                  </a:lnTo>
                  <a:lnTo>
                    <a:pt x="2333" y="3853"/>
                  </a:lnTo>
                  <a:lnTo>
                    <a:pt x="2316" y="3885"/>
                  </a:lnTo>
                  <a:lnTo>
                    <a:pt x="2294" y="3913"/>
                  </a:lnTo>
                  <a:lnTo>
                    <a:pt x="2267" y="3934"/>
                  </a:lnTo>
                  <a:lnTo>
                    <a:pt x="2237" y="3951"/>
                  </a:lnTo>
                  <a:lnTo>
                    <a:pt x="2202" y="3962"/>
                  </a:lnTo>
                  <a:lnTo>
                    <a:pt x="2166" y="3966"/>
                  </a:lnTo>
                  <a:lnTo>
                    <a:pt x="1794" y="3966"/>
                  </a:lnTo>
                  <a:lnTo>
                    <a:pt x="1757" y="3962"/>
                  </a:lnTo>
                  <a:lnTo>
                    <a:pt x="1723" y="3951"/>
                  </a:lnTo>
                  <a:lnTo>
                    <a:pt x="1692" y="3934"/>
                  </a:lnTo>
                  <a:lnTo>
                    <a:pt x="1665" y="3913"/>
                  </a:lnTo>
                  <a:lnTo>
                    <a:pt x="1642" y="3885"/>
                  </a:lnTo>
                  <a:lnTo>
                    <a:pt x="1625" y="3853"/>
                  </a:lnTo>
                  <a:lnTo>
                    <a:pt x="1615" y="3820"/>
                  </a:lnTo>
                  <a:lnTo>
                    <a:pt x="1611" y="3784"/>
                  </a:lnTo>
                  <a:lnTo>
                    <a:pt x="1611" y="3614"/>
                  </a:lnTo>
                  <a:lnTo>
                    <a:pt x="1520" y="3591"/>
                  </a:lnTo>
                  <a:lnTo>
                    <a:pt x="1428" y="3562"/>
                  </a:lnTo>
                  <a:lnTo>
                    <a:pt x="1340" y="3528"/>
                  </a:lnTo>
                  <a:lnTo>
                    <a:pt x="1254" y="3490"/>
                  </a:lnTo>
                  <a:lnTo>
                    <a:pt x="1169" y="3446"/>
                  </a:lnTo>
                  <a:lnTo>
                    <a:pt x="1088" y="3397"/>
                  </a:lnTo>
                  <a:lnTo>
                    <a:pt x="968" y="3516"/>
                  </a:lnTo>
                  <a:lnTo>
                    <a:pt x="947" y="3535"/>
                  </a:lnTo>
                  <a:lnTo>
                    <a:pt x="923" y="3550"/>
                  </a:lnTo>
                  <a:lnTo>
                    <a:pt x="896" y="3561"/>
                  </a:lnTo>
                  <a:lnTo>
                    <a:pt x="869" y="3568"/>
                  </a:lnTo>
                  <a:lnTo>
                    <a:pt x="840" y="3570"/>
                  </a:lnTo>
                  <a:lnTo>
                    <a:pt x="811" y="3568"/>
                  </a:lnTo>
                  <a:lnTo>
                    <a:pt x="783" y="3561"/>
                  </a:lnTo>
                  <a:lnTo>
                    <a:pt x="758" y="3550"/>
                  </a:lnTo>
                  <a:lnTo>
                    <a:pt x="733" y="3535"/>
                  </a:lnTo>
                  <a:lnTo>
                    <a:pt x="711" y="3516"/>
                  </a:lnTo>
                  <a:lnTo>
                    <a:pt x="449" y="3253"/>
                  </a:lnTo>
                  <a:lnTo>
                    <a:pt x="429" y="3232"/>
                  </a:lnTo>
                  <a:lnTo>
                    <a:pt x="415" y="3206"/>
                  </a:lnTo>
                  <a:lnTo>
                    <a:pt x="404" y="3181"/>
                  </a:lnTo>
                  <a:lnTo>
                    <a:pt x="397" y="3153"/>
                  </a:lnTo>
                  <a:lnTo>
                    <a:pt x="394" y="3124"/>
                  </a:lnTo>
                  <a:lnTo>
                    <a:pt x="397" y="3095"/>
                  </a:lnTo>
                  <a:lnTo>
                    <a:pt x="404" y="3068"/>
                  </a:lnTo>
                  <a:lnTo>
                    <a:pt x="415" y="3041"/>
                  </a:lnTo>
                  <a:lnTo>
                    <a:pt x="429" y="3017"/>
                  </a:lnTo>
                  <a:lnTo>
                    <a:pt x="449" y="2995"/>
                  </a:lnTo>
                  <a:lnTo>
                    <a:pt x="568" y="2876"/>
                  </a:lnTo>
                  <a:lnTo>
                    <a:pt x="518" y="2794"/>
                  </a:lnTo>
                  <a:lnTo>
                    <a:pt x="475" y="2710"/>
                  </a:lnTo>
                  <a:lnTo>
                    <a:pt x="437" y="2623"/>
                  </a:lnTo>
                  <a:lnTo>
                    <a:pt x="403" y="2534"/>
                  </a:lnTo>
                  <a:lnTo>
                    <a:pt x="374" y="2443"/>
                  </a:lnTo>
                  <a:lnTo>
                    <a:pt x="351" y="2352"/>
                  </a:lnTo>
                  <a:lnTo>
                    <a:pt x="181" y="2352"/>
                  </a:lnTo>
                  <a:lnTo>
                    <a:pt x="145" y="2348"/>
                  </a:lnTo>
                  <a:lnTo>
                    <a:pt x="112" y="2337"/>
                  </a:lnTo>
                  <a:lnTo>
                    <a:pt x="80" y="2320"/>
                  </a:lnTo>
                  <a:lnTo>
                    <a:pt x="53" y="2298"/>
                  </a:lnTo>
                  <a:lnTo>
                    <a:pt x="31" y="2271"/>
                  </a:lnTo>
                  <a:lnTo>
                    <a:pt x="14" y="2240"/>
                  </a:lnTo>
                  <a:lnTo>
                    <a:pt x="3" y="2206"/>
                  </a:lnTo>
                  <a:lnTo>
                    <a:pt x="0" y="2169"/>
                  </a:lnTo>
                  <a:lnTo>
                    <a:pt x="0" y="1796"/>
                  </a:lnTo>
                  <a:lnTo>
                    <a:pt x="3" y="1760"/>
                  </a:lnTo>
                  <a:lnTo>
                    <a:pt x="14" y="1725"/>
                  </a:lnTo>
                  <a:lnTo>
                    <a:pt x="31" y="1695"/>
                  </a:lnTo>
                  <a:lnTo>
                    <a:pt x="53" y="1667"/>
                  </a:lnTo>
                  <a:lnTo>
                    <a:pt x="80" y="1646"/>
                  </a:lnTo>
                  <a:lnTo>
                    <a:pt x="112" y="1629"/>
                  </a:lnTo>
                  <a:lnTo>
                    <a:pt x="145" y="1618"/>
                  </a:lnTo>
                  <a:lnTo>
                    <a:pt x="181" y="1614"/>
                  </a:lnTo>
                  <a:lnTo>
                    <a:pt x="351" y="1614"/>
                  </a:lnTo>
                  <a:lnTo>
                    <a:pt x="374" y="1521"/>
                  </a:lnTo>
                  <a:lnTo>
                    <a:pt x="403" y="1431"/>
                  </a:lnTo>
                  <a:lnTo>
                    <a:pt x="437" y="1343"/>
                  </a:lnTo>
                  <a:lnTo>
                    <a:pt x="475" y="1256"/>
                  </a:lnTo>
                  <a:lnTo>
                    <a:pt x="518" y="1172"/>
                  </a:lnTo>
                  <a:lnTo>
                    <a:pt x="568" y="1090"/>
                  </a:lnTo>
                  <a:lnTo>
                    <a:pt x="449" y="971"/>
                  </a:lnTo>
                  <a:lnTo>
                    <a:pt x="427" y="945"/>
                  </a:lnTo>
                  <a:lnTo>
                    <a:pt x="411" y="918"/>
                  </a:lnTo>
                  <a:lnTo>
                    <a:pt x="400" y="887"/>
                  </a:lnTo>
                  <a:lnTo>
                    <a:pt x="396" y="857"/>
                  </a:lnTo>
                  <a:lnTo>
                    <a:pt x="396" y="826"/>
                  </a:lnTo>
                  <a:lnTo>
                    <a:pt x="400" y="795"/>
                  </a:lnTo>
                  <a:lnTo>
                    <a:pt x="411" y="766"/>
                  </a:lnTo>
                  <a:lnTo>
                    <a:pt x="427" y="738"/>
                  </a:lnTo>
                  <a:lnTo>
                    <a:pt x="449" y="713"/>
                  </a:lnTo>
                  <a:lnTo>
                    <a:pt x="711" y="449"/>
                  </a:lnTo>
                  <a:lnTo>
                    <a:pt x="733" y="431"/>
                  </a:lnTo>
                  <a:lnTo>
                    <a:pt x="758" y="415"/>
                  </a:lnTo>
                  <a:lnTo>
                    <a:pt x="783" y="404"/>
                  </a:lnTo>
                  <a:lnTo>
                    <a:pt x="811" y="398"/>
                  </a:lnTo>
                  <a:lnTo>
                    <a:pt x="840" y="396"/>
                  </a:lnTo>
                  <a:lnTo>
                    <a:pt x="869" y="398"/>
                  </a:lnTo>
                  <a:lnTo>
                    <a:pt x="896" y="404"/>
                  </a:lnTo>
                  <a:lnTo>
                    <a:pt x="923" y="415"/>
                  </a:lnTo>
                  <a:lnTo>
                    <a:pt x="947" y="431"/>
                  </a:lnTo>
                  <a:lnTo>
                    <a:pt x="968" y="449"/>
                  </a:lnTo>
                  <a:lnTo>
                    <a:pt x="1088" y="568"/>
                  </a:lnTo>
                  <a:lnTo>
                    <a:pt x="1169" y="520"/>
                  </a:lnTo>
                  <a:lnTo>
                    <a:pt x="1254" y="476"/>
                  </a:lnTo>
                  <a:lnTo>
                    <a:pt x="1340" y="438"/>
                  </a:lnTo>
                  <a:lnTo>
                    <a:pt x="1428" y="404"/>
                  </a:lnTo>
                  <a:lnTo>
                    <a:pt x="1520" y="375"/>
                  </a:lnTo>
                  <a:lnTo>
                    <a:pt x="1611" y="351"/>
                  </a:lnTo>
                  <a:lnTo>
                    <a:pt x="1611" y="182"/>
                  </a:lnTo>
                  <a:lnTo>
                    <a:pt x="1615" y="145"/>
                  </a:lnTo>
                  <a:lnTo>
                    <a:pt x="1625" y="111"/>
                  </a:lnTo>
                  <a:lnTo>
                    <a:pt x="1642" y="80"/>
                  </a:lnTo>
                  <a:lnTo>
                    <a:pt x="1665" y="53"/>
                  </a:lnTo>
                  <a:lnTo>
                    <a:pt x="1692" y="31"/>
                  </a:lnTo>
                  <a:lnTo>
                    <a:pt x="1723" y="15"/>
                  </a:lnTo>
                  <a:lnTo>
                    <a:pt x="1757" y="4"/>
                  </a:lnTo>
                  <a:lnTo>
                    <a:pt x="1794"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10">
              <a:extLst>
                <a:ext uri="{FF2B5EF4-FFF2-40B4-BE49-F238E27FC236}">
                  <a16:creationId xmlns:a16="http://schemas.microsoft.com/office/drawing/2014/main" id="{53C3F308-AC9E-45A2-2BBD-02F242C53280}"/>
                </a:ext>
              </a:extLst>
            </p:cNvPr>
            <p:cNvSpPr>
              <a:spLocks noEditPoints="1"/>
            </p:cNvSpPr>
            <p:nvPr/>
          </p:nvSpPr>
          <p:spPr bwMode="auto">
            <a:xfrm>
              <a:off x="1406526" y="1866900"/>
              <a:ext cx="735013" cy="736600"/>
            </a:xfrm>
            <a:custGeom>
              <a:avLst/>
              <a:gdLst>
                <a:gd name="T0" fmla="*/ 771 w 1852"/>
                <a:gd name="T1" fmla="*/ 131 h 1855"/>
                <a:gd name="T2" fmla="*/ 561 w 1852"/>
                <a:gd name="T3" fmla="*/ 204 h 1855"/>
                <a:gd name="T4" fmla="*/ 380 w 1852"/>
                <a:gd name="T5" fmla="*/ 329 h 1855"/>
                <a:gd name="T6" fmla="*/ 239 w 1852"/>
                <a:gd name="T7" fmla="*/ 498 h 1855"/>
                <a:gd name="T8" fmla="*/ 148 w 1852"/>
                <a:gd name="T9" fmla="*/ 700 h 1855"/>
                <a:gd name="T10" fmla="*/ 115 w 1852"/>
                <a:gd name="T11" fmla="*/ 928 h 1855"/>
                <a:gd name="T12" fmla="*/ 148 w 1852"/>
                <a:gd name="T13" fmla="*/ 1155 h 1855"/>
                <a:gd name="T14" fmla="*/ 239 w 1852"/>
                <a:gd name="T15" fmla="*/ 1358 h 1855"/>
                <a:gd name="T16" fmla="*/ 380 w 1852"/>
                <a:gd name="T17" fmla="*/ 1526 h 1855"/>
                <a:gd name="T18" fmla="*/ 561 w 1852"/>
                <a:gd name="T19" fmla="*/ 1651 h 1855"/>
                <a:gd name="T20" fmla="*/ 771 w 1852"/>
                <a:gd name="T21" fmla="*/ 1725 h 1855"/>
                <a:gd name="T22" fmla="*/ 1003 w 1852"/>
                <a:gd name="T23" fmla="*/ 1735 h 1855"/>
                <a:gd name="T24" fmla="*/ 1224 w 1852"/>
                <a:gd name="T25" fmla="*/ 1682 h 1855"/>
                <a:gd name="T26" fmla="*/ 1415 w 1852"/>
                <a:gd name="T27" fmla="*/ 1573 h 1855"/>
                <a:gd name="T28" fmla="*/ 1570 w 1852"/>
                <a:gd name="T29" fmla="*/ 1419 h 1855"/>
                <a:gd name="T30" fmla="*/ 1678 w 1852"/>
                <a:gd name="T31" fmla="*/ 1226 h 1855"/>
                <a:gd name="T32" fmla="*/ 1731 w 1852"/>
                <a:gd name="T33" fmla="*/ 1005 h 1855"/>
                <a:gd name="T34" fmla="*/ 1721 w 1852"/>
                <a:gd name="T35" fmla="*/ 774 h 1855"/>
                <a:gd name="T36" fmla="*/ 1648 w 1852"/>
                <a:gd name="T37" fmla="*/ 562 h 1855"/>
                <a:gd name="T38" fmla="*/ 1523 w 1852"/>
                <a:gd name="T39" fmla="*/ 381 h 1855"/>
                <a:gd name="T40" fmla="*/ 1355 w 1852"/>
                <a:gd name="T41" fmla="*/ 240 h 1855"/>
                <a:gd name="T42" fmla="*/ 1153 w 1852"/>
                <a:gd name="T43" fmla="*/ 149 h 1855"/>
                <a:gd name="T44" fmla="*/ 925 w 1852"/>
                <a:gd name="T45" fmla="*/ 117 h 1855"/>
                <a:gd name="T46" fmla="*/ 1091 w 1852"/>
                <a:gd name="T47" fmla="*/ 16 h 1855"/>
                <a:gd name="T48" fmla="*/ 1322 w 1852"/>
                <a:gd name="T49" fmla="*/ 90 h 1855"/>
                <a:gd name="T50" fmla="*/ 1522 w 1852"/>
                <a:gd name="T51" fmla="*/ 219 h 1855"/>
                <a:gd name="T52" fmla="*/ 1682 w 1852"/>
                <a:gd name="T53" fmla="*/ 393 h 1855"/>
                <a:gd name="T54" fmla="*/ 1793 w 1852"/>
                <a:gd name="T55" fmla="*/ 605 h 1855"/>
                <a:gd name="T56" fmla="*/ 1848 w 1852"/>
                <a:gd name="T57" fmla="*/ 844 h 1855"/>
                <a:gd name="T58" fmla="*/ 1836 w 1852"/>
                <a:gd name="T59" fmla="*/ 1094 h 1855"/>
                <a:gd name="T60" fmla="*/ 1761 w 1852"/>
                <a:gd name="T61" fmla="*/ 1325 h 1855"/>
                <a:gd name="T62" fmla="*/ 1633 w 1852"/>
                <a:gd name="T63" fmla="*/ 1525 h 1855"/>
                <a:gd name="T64" fmla="*/ 1459 w 1852"/>
                <a:gd name="T65" fmla="*/ 1685 h 1855"/>
                <a:gd name="T66" fmla="*/ 1248 w 1852"/>
                <a:gd name="T67" fmla="*/ 1797 h 1855"/>
                <a:gd name="T68" fmla="*/ 1009 w 1852"/>
                <a:gd name="T69" fmla="*/ 1851 h 1855"/>
                <a:gd name="T70" fmla="*/ 759 w 1852"/>
                <a:gd name="T71" fmla="*/ 1840 h 1855"/>
                <a:gd name="T72" fmla="*/ 529 w 1852"/>
                <a:gd name="T73" fmla="*/ 1766 h 1855"/>
                <a:gd name="T74" fmla="*/ 330 w 1852"/>
                <a:gd name="T75" fmla="*/ 1637 h 1855"/>
                <a:gd name="T76" fmla="*/ 170 w 1852"/>
                <a:gd name="T77" fmla="*/ 1462 h 1855"/>
                <a:gd name="T78" fmla="*/ 58 w 1852"/>
                <a:gd name="T79" fmla="*/ 1251 h 1855"/>
                <a:gd name="T80" fmla="*/ 3 w 1852"/>
                <a:gd name="T81" fmla="*/ 1012 h 1855"/>
                <a:gd name="T82" fmla="*/ 14 w 1852"/>
                <a:gd name="T83" fmla="*/ 762 h 1855"/>
                <a:gd name="T84" fmla="*/ 89 w 1852"/>
                <a:gd name="T85" fmla="*/ 530 h 1855"/>
                <a:gd name="T86" fmla="*/ 218 w 1852"/>
                <a:gd name="T87" fmla="*/ 330 h 1855"/>
                <a:gd name="T88" fmla="*/ 392 w 1852"/>
                <a:gd name="T89" fmla="*/ 170 h 1855"/>
                <a:gd name="T90" fmla="*/ 603 w 1852"/>
                <a:gd name="T91" fmla="*/ 59 h 1855"/>
                <a:gd name="T92" fmla="*/ 841 w 1852"/>
                <a:gd name="T93" fmla="*/ 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2" h="1855">
                  <a:moveTo>
                    <a:pt x="925" y="117"/>
                  </a:moveTo>
                  <a:lnTo>
                    <a:pt x="847" y="120"/>
                  </a:lnTo>
                  <a:lnTo>
                    <a:pt x="771" y="131"/>
                  </a:lnTo>
                  <a:lnTo>
                    <a:pt x="698" y="149"/>
                  </a:lnTo>
                  <a:lnTo>
                    <a:pt x="628" y="174"/>
                  </a:lnTo>
                  <a:lnTo>
                    <a:pt x="561" y="204"/>
                  </a:lnTo>
                  <a:lnTo>
                    <a:pt x="496" y="240"/>
                  </a:lnTo>
                  <a:lnTo>
                    <a:pt x="435" y="282"/>
                  </a:lnTo>
                  <a:lnTo>
                    <a:pt x="380" y="329"/>
                  </a:lnTo>
                  <a:lnTo>
                    <a:pt x="328" y="381"/>
                  </a:lnTo>
                  <a:lnTo>
                    <a:pt x="281" y="437"/>
                  </a:lnTo>
                  <a:lnTo>
                    <a:pt x="239" y="498"/>
                  </a:lnTo>
                  <a:lnTo>
                    <a:pt x="203" y="562"/>
                  </a:lnTo>
                  <a:lnTo>
                    <a:pt x="172" y="629"/>
                  </a:lnTo>
                  <a:lnTo>
                    <a:pt x="148" y="700"/>
                  </a:lnTo>
                  <a:lnTo>
                    <a:pt x="130" y="774"/>
                  </a:lnTo>
                  <a:lnTo>
                    <a:pt x="119" y="850"/>
                  </a:lnTo>
                  <a:lnTo>
                    <a:pt x="115" y="928"/>
                  </a:lnTo>
                  <a:lnTo>
                    <a:pt x="119" y="1005"/>
                  </a:lnTo>
                  <a:lnTo>
                    <a:pt x="130" y="1081"/>
                  </a:lnTo>
                  <a:lnTo>
                    <a:pt x="148" y="1155"/>
                  </a:lnTo>
                  <a:lnTo>
                    <a:pt x="172" y="1226"/>
                  </a:lnTo>
                  <a:lnTo>
                    <a:pt x="203" y="1293"/>
                  </a:lnTo>
                  <a:lnTo>
                    <a:pt x="239" y="1358"/>
                  </a:lnTo>
                  <a:lnTo>
                    <a:pt x="281" y="1419"/>
                  </a:lnTo>
                  <a:lnTo>
                    <a:pt x="328" y="1474"/>
                  </a:lnTo>
                  <a:lnTo>
                    <a:pt x="380" y="1526"/>
                  </a:lnTo>
                  <a:lnTo>
                    <a:pt x="435" y="1573"/>
                  </a:lnTo>
                  <a:lnTo>
                    <a:pt x="496" y="1615"/>
                  </a:lnTo>
                  <a:lnTo>
                    <a:pt x="561" y="1651"/>
                  </a:lnTo>
                  <a:lnTo>
                    <a:pt x="628" y="1682"/>
                  </a:lnTo>
                  <a:lnTo>
                    <a:pt x="698" y="1707"/>
                  </a:lnTo>
                  <a:lnTo>
                    <a:pt x="771" y="1725"/>
                  </a:lnTo>
                  <a:lnTo>
                    <a:pt x="847" y="1735"/>
                  </a:lnTo>
                  <a:lnTo>
                    <a:pt x="925" y="1739"/>
                  </a:lnTo>
                  <a:lnTo>
                    <a:pt x="1003" y="1735"/>
                  </a:lnTo>
                  <a:lnTo>
                    <a:pt x="1079" y="1725"/>
                  </a:lnTo>
                  <a:lnTo>
                    <a:pt x="1153" y="1707"/>
                  </a:lnTo>
                  <a:lnTo>
                    <a:pt x="1224" y="1682"/>
                  </a:lnTo>
                  <a:lnTo>
                    <a:pt x="1291" y="1651"/>
                  </a:lnTo>
                  <a:lnTo>
                    <a:pt x="1355" y="1615"/>
                  </a:lnTo>
                  <a:lnTo>
                    <a:pt x="1415" y="1573"/>
                  </a:lnTo>
                  <a:lnTo>
                    <a:pt x="1471" y="1526"/>
                  </a:lnTo>
                  <a:lnTo>
                    <a:pt x="1523" y="1474"/>
                  </a:lnTo>
                  <a:lnTo>
                    <a:pt x="1570" y="1419"/>
                  </a:lnTo>
                  <a:lnTo>
                    <a:pt x="1611" y="1358"/>
                  </a:lnTo>
                  <a:lnTo>
                    <a:pt x="1648" y="1293"/>
                  </a:lnTo>
                  <a:lnTo>
                    <a:pt x="1678" y="1226"/>
                  </a:lnTo>
                  <a:lnTo>
                    <a:pt x="1703" y="1155"/>
                  </a:lnTo>
                  <a:lnTo>
                    <a:pt x="1721" y="1081"/>
                  </a:lnTo>
                  <a:lnTo>
                    <a:pt x="1731" y="1005"/>
                  </a:lnTo>
                  <a:lnTo>
                    <a:pt x="1735" y="928"/>
                  </a:lnTo>
                  <a:lnTo>
                    <a:pt x="1731" y="850"/>
                  </a:lnTo>
                  <a:lnTo>
                    <a:pt x="1721" y="774"/>
                  </a:lnTo>
                  <a:lnTo>
                    <a:pt x="1703" y="700"/>
                  </a:lnTo>
                  <a:lnTo>
                    <a:pt x="1678" y="629"/>
                  </a:lnTo>
                  <a:lnTo>
                    <a:pt x="1648" y="562"/>
                  </a:lnTo>
                  <a:lnTo>
                    <a:pt x="1611" y="498"/>
                  </a:lnTo>
                  <a:lnTo>
                    <a:pt x="1570" y="437"/>
                  </a:lnTo>
                  <a:lnTo>
                    <a:pt x="1523" y="381"/>
                  </a:lnTo>
                  <a:lnTo>
                    <a:pt x="1471" y="329"/>
                  </a:lnTo>
                  <a:lnTo>
                    <a:pt x="1415" y="282"/>
                  </a:lnTo>
                  <a:lnTo>
                    <a:pt x="1355" y="240"/>
                  </a:lnTo>
                  <a:lnTo>
                    <a:pt x="1291" y="204"/>
                  </a:lnTo>
                  <a:lnTo>
                    <a:pt x="1224" y="174"/>
                  </a:lnTo>
                  <a:lnTo>
                    <a:pt x="1153" y="149"/>
                  </a:lnTo>
                  <a:lnTo>
                    <a:pt x="1079" y="131"/>
                  </a:lnTo>
                  <a:lnTo>
                    <a:pt x="1003" y="120"/>
                  </a:lnTo>
                  <a:lnTo>
                    <a:pt x="925" y="117"/>
                  </a:lnTo>
                  <a:close/>
                  <a:moveTo>
                    <a:pt x="925" y="0"/>
                  </a:moveTo>
                  <a:lnTo>
                    <a:pt x="1009" y="4"/>
                  </a:lnTo>
                  <a:lnTo>
                    <a:pt x="1091" y="16"/>
                  </a:lnTo>
                  <a:lnTo>
                    <a:pt x="1172" y="34"/>
                  </a:lnTo>
                  <a:lnTo>
                    <a:pt x="1248" y="59"/>
                  </a:lnTo>
                  <a:lnTo>
                    <a:pt x="1322" y="90"/>
                  </a:lnTo>
                  <a:lnTo>
                    <a:pt x="1392" y="128"/>
                  </a:lnTo>
                  <a:lnTo>
                    <a:pt x="1459" y="170"/>
                  </a:lnTo>
                  <a:lnTo>
                    <a:pt x="1522" y="219"/>
                  </a:lnTo>
                  <a:lnTo>
                    <a:pt x="1580" y="272"/>
                  </a:lnTo>
                  <a:lnTo>
                    <a:pt x="1633" y="330"/>
                  </a:lnTo>
                  <a:lnTo>
                    <a:pt x="1682" y="393"/>
                  </a:lnTo>
                  <a:lnTo>
                    <a:pt x="1724" y="460"/>
                  </a:lnTo>
                  <a:lnTo>
                    <a:pt x="1761" y="530"/>
                  </a:lnTo>
                  <a:lnTo>
                    <a:pt x="1793" y="605"/>
                  </a:lnTo>
                  <a:lnTo>
                    <a:pt x="1818" y="681"/>
                  </a:lnTo>
                  <a:lnTo>
                    <a:pt x="1836" y="762"/>
                  </a:lnTo>
                  <a:lnTo>
                    <a:pt x="1848" y="844"/>
                  </a:lnTo>
                  <a:lnTo>
                    <a:pt x="1852" y="928"/>
                  </a:lnTo>
                  <a:lnTo>
                    <a:pt x="1848" y="1012"/>
                  </a:lnTo>
                  <a:lnTo>
                    <a:pt x="1836" y="1094"/>
                  </a:lnTo>
                  <a:lnTo>
                    <a:pt x="1818" y="1174"/>
                  </a:lnTo>
                  <a:lnTo>
                    <a:pt x="1793" y="1251"/>
                  </a:lnTo>
                  <a:lnTo>
                    <a:pt x="1761" y="1325"/>
                  </a:lnTo>
                  <a:lnTo>
                    <a:pt x="1724" y="1396"/>
                  </a:lnTo>
                  <a:lnTo>
                    <a:pt x="1682" y="1462"/>
                  </a:lnTo>
                  <a:lnTo>
                    <a:pt x="1633" y="1525"/>
                  </a:lnTo>
                  <a:lnTo>
                    <a:pt x="1580" y="1584"/>
                  </a:lnTo>
                  <a:lnTo>
                    <a:pt x="1522" y="1637"/>
                  </a:lnTo>
                  <a:lnTo>
                    <a:pt x="1459" y="1685"/>
                  </a:lnTo>
                  <a:lnTo>
                    <a:pt x="1392" y="1728"/>
                  </a:lnTo>
                  <a:lnTo>
                    <a:pt x="1322" y="1766"/>
                  </a:lnTo>
                  <a:lnTo>
                    <a:pt x="1248" y="1797"/>
                  </a:lnTo>
                  <a:lnTo>
                    <a:pt x="1172" y="1822"/>
                  </a:lnTo>
                  <a:lnTo>
                    <a:pt x="1091" y="1840"/>
                  </a:lnTo>
                  <a:lnTo>
                    <a:pt x="1009" y="1851"/>
                  </a:lnTo>
                  <a:lnTo>
                    <a:pt x="925" y="1855"/>
                  </a:lnTo>
                  <a:lnTo>
                    <a:pt x="841" y="1851"/>
                  </a:lnTo>
                  <a:lnTo>
                    <a:pt x="759" y="1840"/>
                  </a:lnTo>
                  <a:lnTo>
                    <a:pt x="680" y="1822"/>
                  </a:lnTo>
                  <a:lnTo>
                    <a:pt x="603" y="1797"/>
                  </a:lnTo>
                  <a:lnTo>
                    <a:pt x="529" y="1766"/>
                  </a:lnTo>
                  <a:lnTo>
                    <a:pt x="458" y="1728"/>
                  </a:lnTo>
                  <a:lnTo>
                    <a:pt x="392" y="1685"/>
                  </a:lnTo>
                  <a:lnTo>
                    <a:pt x="330" y="1637"/>
                  </a:lnTo>
                  <a:lnTo>
                    <a:pt x="271" y="1584"/>
                  </a:lnTo>
                  <a:lnTo>
                    <a:pt x="218" y="1525"/>
                  </a:lnTo>
                  <a:lnTo>
                    <a:pt x="170" y="1462"/>
                  </a:lnTo>
                  <a:lnTo>
                    <a:pt x="126" y="1396"/>
                  </a:lnTo>
                  <a:lnTo>
                    <a:pt x="89" y="1325"/>
                  </a:lnTo>
                  <a:lnTo>
                    <a:pt x="58" y="1251"/>
                  </a:lnTo>
                  <a:lnTo>
                    <a:pt x="32" y="1174"/>
                  </a:lnTo>
                  <a:lnTo>
                    <a:pt x="14" y="1094"/>
                  </a:lnTo>
                  <a:lnTo>
                    <a:pt x="3" y="1012"/>
                  </a:lnTo>
                  <a:lnTo>
                    <a:pt x="0" y="928"/>
                  </a:lnTo>
                  <a:lnTo>
                    <a:pt x="3" y="844"/>
                  </a:lnTo>
                  <a:lnTo>
                    <a:pt x="14" y="762"/>
                  </a:lnTo>
                  <a:lnTo>
                    <a:pt x="32" y="681"/>
                  </a:lnTo>
                  <a:lnTo>
                    <a:pt x="58" y="605"/>
                  </a:lnTo>
                  <a:lnTo>
                    <a:pt x="89" y="530"/>
                  </a:lnTo>
                  <a:lnTo>
                    <a:pt x="126" y="460"/>
                  </a:lnTo>
                  <a:lnTo>
                    <a:pt x="170" y="393"/>
                  </a:lnTo>
                  <a:lnTo>
                    <a:pt x="218" y="330"/>
                  </a:lnTo>
                  <a:lnTo>
                    <a:pt x="271" y="272"/>
                  </a:lnTo>
                  <a:lnTo>
                    <a:pt x="330" y="219"/>
                  </a:lnTo>
                  <a:lnTo>
                    <a:pt x="392" y="170"/>
                  </a:lnTo>
                  <a:lnTo>
                    <a:pt x="458" y="128"/>
                  </a:lnTo>
                  <a:lnTo>
                    <a:pt x="529" y="90"/>
                  </a:lnTo>
                  <a:lnTo>
                    <a:pt x="603" y="59"/>
                  </a:lnTo>
                  <a:lnTo>
                    <a:pt x="680" y="34"/>
                  </a:lnTo>
                  <a:lnTo>
                    <a:pt x="759" y="16"/>
                  </a:lnTo>
                  <a:lnTo>
                    <a:pt x="841" y="4"/>
                  </a:lnTo>
                  <a:lnTo>
                    <a:pt x="925"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7" name="Group 26">
            <a:extLst>
              <a:ext uri="{FF2B5EF4-FFF2-40B4-BE49-F238E27FC236}">
                <a16:creationId xmlns:a16="http://schemas.microsoft.com/office/drawing/2014/main" id="{CCCF041D-7894-3129-D6AA-541FD4969975}"/>
              </a:ext>
            </a:extLst>
          </p:cNvPr>
          <p:cNvGrpSpPr/>
          <p:nvPr/>
        </p:nvGrpSpPr>
        <p:grpSpPr>
          <a:xfrm>
            <a:off x="8305465" y="5029201"/>
            <a:ext cx="358548" cy="304892"/>
            <a:chOff x="2970213" y="1454150"/>
            <a:chExt cx="1803400" cy="1533526"/>
          </a:xfrm>
          <a:solidFill>
            <a:schemeClr val="bg1"/>
          </a:solidFill>
        </p:grpSpPr>
        <p:sp>
          <p:nvSpPr>
            <p:cNvPr id="28" name="Freeform 15">
              <a:extLst>
                <a:ext uri="{FF2B5EF4-FFF2-40B4-BE49-F238E27FC236}">
                  <a16:creationId xmlns:a16="http://schemas.microsoft.com/office/drawing/2014/main" id="{A3816B10-409B-75E6-8FFB-A5241B7B6B1A}"/>
                </a:ext>
              </a:extLst>
            </p:cNvPr>
            <p:cNvSpPr>
              <a:spLocks/>
            </p:cNvSpPr>
            <p:nvPr/>
          </p:nvSpPr>
          <p:spPr bwMode="auto">
            <a:xfrm>
              <a:off x="2970213" y="1454150"/>
              <a:ext cx="1803400" cy="1203325"/>
            </a:xfrm>
            <a:custGeom>
              <a:avLst/>
              <a:gdLst>
                <a:gd name="T0" fmla="*/ 2313 w 3408"/>
                <a:gd name="T1" fmla="*/ 80 h 2273"/>
                <a:gd name="T2" fmla="*/ 2672 w 3408"/>
                <a:gd name="T3" fmla="*/ 352 h 2273"/>
                <a:gd name="T4" fmla="*/ 2873 w 3408"/>
                <a:gd name="T5" fmla="*/ 763 h 2273"/>
                <a:gd name="T6" fmla="*/ 3113 w 3408"/>
                <a:gd name="T7" fmla="*/ 1022 h 2273"/>
                <a:gd name="T8" fmla="*/ 3341 w 3408"/>
                <a:gd name="T9" fmla="*/ 1295 h 2273"/>
                <a:gd name="T10" fmla="*/ 3405 w 3408"/>
                <a:gd name="T11" fmla="*/ 1655 h 2273"/>
                <a:gd name="T12" fmla="*/ 3269 w 3408"/>
                <a:gd name="T13" fmla="*/ 2003 h 2273"/>
                <a:gd name="T14" fmla="*/ 2976 w 3408"/>
                <a:gd name="T15" fmla="*/ 2225 h 2273"/>
                <a:gd name="T16" fmla="*/ 2482 w 3408"/>
                <a:gd name="T17" fmla="*/ 2270 h 2273"/>
                <a:gd name="T18" fmla="*/ 2454 w 3408"/>
                <a:gd name="T19" fmla="*/ 2182 h 2273"/>
                <a:gd name="T20" fmla="*/ 2840 w 3408"/>
                <a:gd name="T21" fmla="*/ 2148 h 2273"/>
                <a:gd name="T22" fmla="*/ 3127 w 3408"/>
                <a:gd name="T23" fmla="*/ 1992 h 2273"/>
                <a:gd name="T24" fmla="*/ 3283 w 3408"/>
                <a:gd name="T25" fmla="*/ 1705 h 2273"/>
                <a:gd name="T26" fmla="*/ 3249 w 3408"/>
                <a:gd name="T27" fmla="*/ 1366 h 2273"/>
                <a:gd name="T28" fmla="*/ 3038 w 3408"/>
                <a:gd name="T29" fmla="*/ 1109 h 2273"/>
                <a:gd name="T30" fmla="*/ 2815 w 3408"/>
                <a:gd name="T31" fmla="*/ 1020 h 2273"/>
                <a:gd name="T32" fmla="*/ 2667 w 3408"/>
                <a:gd name="T33" fmla="*/ 1014 h 2273"/>
                <a:gd name="T34" fmla="*/ 2539 w 3408"/>
                <a:gd name="T35" fmla="*/ 1021 h 2273"/>
                <a:gd name="T36" fmla="*/ 2503 w 3408"/>
                <a:gd name="T37" fmla="*/ 946 h 2273"/>
                <a:gd name="T38" fmla="*/ 2650 w 3408"/>
                <a:gd name="T39" fmla="*/ 901 h 2273"/>
                <a:gd name="T40" fmla="*/ 2735 w 3408"/>
                <a:gd name="T41" fmla="*/ 691 h 2273"/>
                <a:gd name="T42" fmla="*/ 2508 w 3408"/>
                <a:gd name="T43" fmla="*/ 343 h 2273"/>
                <a:gd name="T44" fmla="*/ 2148 w 3408"/>
                <a:gd name="T45" fmla="*/ 142 h 2273"/>
                <a:gd name="T46" fmla="*/ 1737 w 3408"/>
                <a:gd name="T47" fmla="*/ 139 h 2273"/>
                <a:gd name="T48" fmla="*/ 1379 w 3408"/>
                <a:gd name="T49" fmla="*/ 318 h 2273"/>
                <a:gd name="T50" fmla="*/ 1345 w 3408"/>
                <a:gd name="T51" fmla="*/ 586 h 2273"/>
                <a:gd name="T52" fmla="*/ 1417 w 3408"/>
                <a:gd name="T53" fmla="*/ 870 h 2273"/>
                <a:gd name="T54" fmla="*/ 1329 w 3408"/>
                <a:gd name="T55" fmla="*/ 898 h 2273"/>
                <a:gd name="T56" fmla="*/ 1284 w 3408"/>
                <a:gd name="T57" fmla="*/ 719 h 2273"/>
                <a:gd name="T58" fmla="*/ 1124 w 3408"/>
                <a:gd name="T59" fmla="*/ 519 h 2273"/>
                <a:gd name="T60" fmla="*/ 1019 w 3408"/>
                <a:gd name="T61" fmla="*/ 470 h 2273"/>
                <a:gd name="T62" fmla="*/ 909 w 3408"/>
                <a:gd name="T63" fmla="*/ 455 h 2273"/>
                <a:gd name="T64" fmla="*/ 644 w 3408"/>
                <a:gd name="T65" fmla="*/ 555 h 2273"/>
                <a:gd name="T66" fmla="*/ 514 w 3408"/>
                <a:gd name="T67" fmla="*/ 803 h 2273"/>
                <a:gd name="T68" fmla="*/ 511 w 3408"/>
                <a:gd name="T69" fmla="*/ 909 h 2273"/>
                <a:gd name="T70" fmla="*/ 303 w 3408"/>
                <a:gd name="T71" fmla="*/ 1090 h 2273"/>
                <a:gd name="T72" fmla="*/ 137 w 3408"/>
                <a:gd name="T73" fmla="*/ 1380 h 2273"/>
                <a:gd name="T74" fmla="*/ 141 w 3408"/>
                <a:gd name="T75" fmla="*/ 1726 h 2273"/>
                <a:gd name="T76" fmla="*/ 338 w 3408"/>
                <a:gd name="T77" fmla="*/ 2019 h 2273"/>
                <a:gd name="T78" fmla="*/ 667 w 3408"/>
                <a:gd name="T79" fmla="*/ 2156 h 2273"/>
                <a:gd name="T80" fmla="*/ 1076 w 3408"/>
                <a:gd name="T81" fmla="*/ 2198 h 2273"/>
                <a:gd name="T82" fmla="*/ 1022 w 3408"/>
                <a:gd name="T83" fmla="*/ 2273 h 2273"/>
                <a:gd name="T84" fmla="*/ 417 w 3408"/>
                <a:gd name="T85" fmla="*/ 2203 h 2273"/>
                <a:gd name="T86" fmla="*/ 133 w 3408"/>
                <a:gd name="T87" fmla="*/ 1964 h 2273"/>
                <a:gd name="T88" fmla="*/ 3 w 3408"/>
                <a:gd name="T89" fmla="*/ 1610 h 2273"/>
                <a:gd name="T90" fmla="*/ 67 w 3408"/>
                <a:gd name="T91" fmla="*/ 1240 h 2273"/>
                <a:gd name="T92" fmla="*/ 295 w 3408"/>
                <a:gd name="T93" fmla="*/ 943 h 2273"/>
                <a:gd name="T94" fmla="*/ 423 w 3408"/>
                <a:gd name="T95" fmla="*/ 691 h 2273"/>
                <a:gd name="T96" fmla="*/ 607 w 3408"/>
                <a:gd name="T97" fmla="*/ 440 h 2273"/>
                <a:gd name="T98" fmla="*/ 909 w 3408"/>
                <a:gd name="T99" fmla="*/ 341 h 2273"/>
                <a:gd name="T100" fmla="*/ 1077 w 3408"/>
                <a:gd name="T101" fmla="*/ 370 h 2273"/>
                <a:gd name="T102" fmla="*/ 1237 w 3408"/>
                <a:gd name="T103" fmla="*/ 292 h 2273"/>
                <a:gd name="T104" fmla="*/ 1590 w 3408"/>
                <a:gd name="T105" fmla="*/ 64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8" h="2273">
                  <a:moveTo>
                    <a:pt x="1936" y="0"/>
                  </a:moveTo>
                  <a:lnTo>
                    <a:pt x="2015" y="4"/>
                  </a:lnTo>
                  <a:lnTo>
                    <a:pt x="2093" y="14"/>
                  </a:lnTo>
                  <a:lnTo>
                    <a:pt x="2169" y="29"/>
                  </a:lnTo>
                  <a:lnTo>
                    <a:pt x="2242" y="52"/>
                  </a:lnTo>
                  <a:lnTo>
                    <a:pt x="2313" y="80"/>
                  </a:lnTo>
                  <a:lnTo>
                    <a:pt x="2381" y="113"/>
                  </a:lnTo>
                  <a:lnTo>
                    <a:pt x="2447" y="151"/>
                  </a:lnTo>
                  <a:lnTo>
                    <a:pt x="2508" y="195"/>
                  </a:lnTo>
                  <a:lnTo>
                    <a:pt x="2567" y="243"/>
                  </a:lnTo>
                  <a:lnTo>
                    <a:pt x="2622" y="296"/>
                  </a:lnTo>
                  <a:lnTo>
                    <a:pt x="2672" y="352"/>
                  </a:lnTo>
                  <a:lnTo>
                    <a:pt x="2718" y="413"/>
                  </a:lnTo>
                  <a:lnTo>
                    <a:pt x="2759" y="477"/>
                  </a:lnTo>
                  <a:lnTo>
                    <a:pt x="2796" y="544"/>
                  </a:lnTo>
                  <a:lnTo>
                    <a:pt x="2828" y="614"/>
                  </a:lnTo>
                  <a:lnTo>
                    <a:pt x="2853" y="687"/>
                  </a:lnTo>
                  <a:lnTo>
                    <a:pt x="2873" y="763"/>
                  </a:lnTo>
                  <a:lnTo>
                    <a:pt x="2888" y="840"/>
                  </a:lnTo>
                  <a:lnTo>
                    <a:pt x="2896" y="921"/>
                  </a:lnTo>
                  <a:lnTo>
                    <a:pt x="2954" y="938"/>
                  </a:lnTo>
                  <a:lnTo>
                    <a:pt x="3009" y="962"/>
                  </a:lnTo>
                  <a:lnTo>
                    <a:pt x="3062" y="990"/>
                  </a:lnTo>
                  <a:lnTo>
                    <a:pt x="3113" y="1022"/>
                  </a:lnTo>
                  <a:lnTo>
                    <a:pt x="3159" y="1059"/>
                  </a:lnTo>
                  <a:lnTo>
                    <a:pt x="3204" y="1099"/>
                  </a:lnTo>
                  <a:lnTo>
                    <a:pt x="3244" y="1144"/>
                  </a:lnTo>
                  <a:lnTo>
                    <a:pt x="3280" y="1191"/>
                  </a:lnTo>
                  <a:lnTo>
                    <a:pt x="3313" y="1242"/>
                  </a:lnTo>
                  <a:lnTo>
                    <a:pt x="3341" y="1295"/>
                  </a:lnTo>
                  <a:lnTo>
                    <a:pt x="3365" y="1350"/>
                  </a:lnTo>
                  <a:lnTo>
                    <a:pt x="3383" y="1407"/>
                  </a:lnTo>
                  <a:lnTo>
                    <a:pt x="3397" y="1467"/>
                  </a:lnTo>
                  <a:lnTo>
                    <a:pt x="3405" y="1528"/>
                  </a:lnTo>
                  <a:lnTo>
                    <a:pt x="3408" y="1590"/>
                  </a:lnTo>
                  <a:lnTo>
                    <a:pt x="3405" y="1655"/>
                  </a:lnTo>
                  <a:lnTo>
                    <a:pt x="3396" y="1719"/>
                  </a:lnTo>
                  <a:lnTo>
                    <a:pt x="3381" y="1781"/>
                  </a:lnTo>
                  <a:lnTo>
                    <a:pt x="3360" y="1841"/>
                  </a:lnTo>
                  <a:lnTo>
                    <a:pt x="3335" y="1898"/>
                  </a:lnTo>
                  <a:lnTo>
                    <a:pt x="3304" y="1952"/>
                  </a:lnTo>
                  <a:lnTo>
                    <a:pt x="3269" y="2003"/>
                  </a:lnTo>
                  <a:lnTo>
                    <a:pt x="3229" y="2050"/>
                  </a:lnTo>
                  <a:lnTo>
                    <a:pt x="3185" y="2094"/>
                  </a:lnTo>
                  <a:lnTo>
                    <a:pt x="3138" y="2133"/>
                  </a:lnTo>
                  <a:lnTo>
                    <a:pt x="3087" y="2168"/>
                  </a:lnTo>
                  <a:lnTo>
                    <a:pt x="3033" y="2199"/>
                  </a:lnTo>
                  <a:lnTo>
                    <a:pt x="2976" y="2225"/>
                  </a:lnTo>
                  <a:lnTo>
                    <a:pt x="2916" y="2246"/>
                  </a:lnTo>
                  <a:lnTo>
                    <a:pt x="2854" y="2260"/>
                  </a:lnTo>
                  <a:lnTo>
                    <a:pt x="2790" y="2270"/>
                  </a:lnTo>
                  <a:lnTo>
                    <a:pt x="2725" y="2273"/>
                  </a:lnTo>
                  <a:lnTo>
                    <a:pt x="2499" y="2273"/>
                  </a:lnTo>
                  <a:lnTo>
                    <a:pt x="2482" y="2270"/>
                  </a:lnTo>
                  <a:lnTo>
                    <a:pt x="2465" y="2261"/>
                  </a:lnTo>
                  <a:lnTo>
                    <a:pt x="2454" y="2249"/>
                  </a:lnTo>
                  <a:lnTo>
                    <a:pt x="2445" y="2234"/>
                  </a:lnTo>
                  <a:lnTo>
                    <a:pt x="2442" y="2216"/>
                  </a:lnTo>
                  <a:lnTo>
                    <a:pt x="2445" y="2198"/>
                  </a:lnTo>
                  <a:lnTo>
                    <a:pt x="2454" y="2182"/>
                  </a:lnTo>
                  <a:lnTo>
                    <a:pt x="2465" y="2171"/>
                  </a:lnTo>
                  <a:lnTo>
                    <a:pt x="2482" y="2162"/>
                  </a:lnTo>
                  <a:lnTo>
                    <a:pt x="2499" y="2159"/>
                  </a:lnTo>
                  <a:lnTo>
                    <a:pt x="2725" y="2159"/>
                  </a:lnTo>
                  <a:lnTo>
                    <a:pt x="2783" y="2156"/>
                  </a:lnTo>
                  <a:lnTo>
                    <a:pt x="2840" y="2148"/>
                  </a:lnTo>
                  <a:lnTo>
                    <a:pt x="2894" y="2133"/>
                  </a:lnTo>
                  <a:lnTo>
                    <a:pt x="2946" y="2114"/>
                  </a:lnTo>
                  <a:lnTo>
                    <a:pt x="2996" y="2090"/>
                  </a:lnTo>
                  <a:lnTo>
                    <a:pt x="3043" y="2062"/>
                  </a:lnTo>
                  <a:lnTo>
                    <a:pt x="3087" y="2029"/>
                  </a:lnTo>
                  <a:lnTo>
                    <a:pt x="3127" y="1992"/>
                  </a:lnTo>
                  <a:lnTo>
                    <a:pt x="3164" y="1952"/>
                  </a:lnTo>
                  <a:lnTo>
                    <a:pt x="3197" y="1908"/>
                  </a:lnTo>
                  <a:lnTo>
                    <a:pt x="3225" y="1861"/>
                  </a:lnTo>
                  <a:lnTo>
                    <a:pt x="3249" y="1811"/>
                  </a:lnTo>
                  <a:lnTo>
                    <a:pt x="3269" y="1758"/>
                  </a:lnTo>
                  <a:lnTo>
                    <a:pt x="3283" y="1705"/>
                  </a:lnTo>
                  <a:lnTo>
                    <a:pt x="3291" y="1648"/>
                  </a:lnTo>
                  <a:lnTo>
                    <a:pt x="3294" y="1590"/>
                  </a:lnTo>
                  <a:lnTo>
                    <a:pt x="3291" y="1531"/>
                  </a:lnTo>
                  <a:lnTo>
                    <a:pt x="3282" y="1474"/>
                  </a:lnTo>
                  <a:lnTo>
                    <a:pt x="3269" y="1420"/>
                  </a:lnTo>
                  <a:lnTo>
                    <a:pt x="3249" y="1366"/>
                  </a:lnTo>
                  <a:lnTo>
                    <a:pt x="3224" y="1315"/>
                  </a:lnTo>
                  <a:lnTo>
                    <a:pt x="3195" y="1268"/>
                  </a:lnTo>
                  <a:lnTo>
                    <a:pt x="3161" y="1222"/>
                  </a:lnTo>
                  <a:lnTo>
                    <a:pt x="3124" y="1181"/>
                  </a:lnTo>
                  <a:lnTo>
                    <a:pt x="3083" y="1143"/>
                  </a:lnTo>
                  <a:lnTo>
                    <a:pt x="3038" y="1109"/>
                  </a:lnTo>
                  <a:lnTo>
                    <a:pt x="2991" y="1080"/>
                  </a:lnTo>
                  <a:lnTo>
                    <a:pt x="2939" y="1055"/>
                  </a:lnTo>
                  <a:lnTo>
                    <a:pt x="2886" y="1036"/>
                  </a:lnTo>
                  <a:lnTo>
                    <a:pt x="2831" y="1022"/>
                  </a:lnTo>
                  <a:lnTo>
                    <a:pt x="2826" y="1022"/>
                  </a:lnTo>
                  <a:lnTo>
                    <a:pt x="2815" y="1020"/>
                  </a:lnTo>
                  <a:lnTo>
                    <a:pt x="2799" y="1019"/>
                  </a:lnTo>
                  <a:lnTo>
                    <a:pt x="2779" y="1017"/>
                  </a:lnTo>
                  <a:lnTo>
                    <a:pt x="2755" y="1016"/>
                  </a:lnTo>
                  <a:lnTo>
                    <a:pt x="2728" y="1014"/>
                  </a:lnTo>
                  <a:lnTo>
                    <a:pt x="2699" y="1014"/>
                  </a:lnTo>
                  <a:lnTo>
                    <a:pt x="2667" y="1014"/>
                  </a:lnTo>
                  <a:lnTo>
                    <a:pt x="2633" y="1016"/>
                  </a:lnTo>
                  <a:lnTo>
                    <a:pt x="2599" y="1018"/>
                  </a:lnTo>
                  <a:lnTo>
                    <a:pt x="2564" y="1022"/>
                  </a:lnTo>
                  <a:lnTo>
                    <a:pt x="2560" y="1023"/>
                  </a:lnTo>
                  <a:lnTo>
                    <a:pt x="2556" y="1023"/>
                  </a:lnTo>
                  <a:lnTo>
                    <a:pt x="2539" y="1021"/>
                  </a:lnTo>
                  <a:lnTo>
                    <a:pt x="2525" y="1015"/>
                  </a:lnTo>
                  <a:lnTo>
                    <a:pt x="2514" y="1004"/>
                  </a:lnTo>
                  <a:lnTo>
                    <a:pt x="2504" y="991"/>
                  </a:lnTo>
                  <a:lnTo>
                    <a:pt x="2500" y="974"/>
                  </a:lnTo>
                  <a:lnTo>
                    <a:pt x="2499" y="960"/>
                  </a:lnTo>
                  <a:lnTo>
                    <a:pt x="2503" y="946"/>
                  </a:lnTo>
                  <a:lnTo>
                    <a:pt x="2511" y="932"/>
                  </a:lnTo>
                  <a:lnTo>
                    <a:pt x="2520" y="922"/>
                  </a:lnTo>
                  <a:lnTo>
                    <a:pt x="2533" y="915"/>
                  </a:lnTo>
                  <a:lnTo>
                    <a:pt x="2548" y="910"/>
                  </a:lnTo>
                  <a:lnTo>
                    <a:pt x="2599" y="904"/>
                  </a:lnTo>
                  <a:lnTo>
                    <a:pt x="2650" y="901"/>
                  </a:lnTo>
                  <a:lnTo>
                    <a:pt x="2697" y="900"/>
                  </a:lnTo>
                  <a:lnTo>
                    <a:pt x="2741" y="901"/>
                  </a:lnTo>
                  <a:lnTo>
                    <a:pt x="2779" y="903"/>
                  </a:lnTo>
                  <a:lnTo>
                    <a:pt x="2770" y="831"/>
                  </a:lnTo>
                  <a:lnTo>
                    <a:pt x="2755" y="760"/>
                  </a:lnTo>
                  <a:lnTo>
                    <a:pt x="2735" y="691"/>
                  </a:lnTo>
                  <a:lnTo>
                    <a:pt x="2708" y="626"/>
                  </a:lnTo>
                  <a:lnTo>
                    <a:pt x="2677" y="562"/>
                  </a:lnTo>
                  <a:lnTo>
                    <a:pt x="2642" y="502"/>
                  </a:lnTo>
                  <a:lnTo>
                    <a:pt x="2601" y="446"/>
                  </a:lnTo>
                  <a:lnTo>
                    <a:pt x="2557" y="393"/>
                  </a:lnTo>
                  <a:lnTo>
                    <a:pt x="2508" y="343"/>
                  </a:lnTo>
                  <a:lnTo>
                    <a:pt x="2456" y="298"/>
                  </a:lnTo>
                  <a:lnTo>
                    <a:pt x="2400" y="258"/>
                  </a:lnTo>
                  <a:lnTo>
                    <a:pt x="2341" y="220"/>
                  </a:lnTo>
                  <a:lnTo>
                    <a:pt x="2280" y="189"/>
                  </a:lnTo>
                  <a:lnTo>
                    <a:pt x="2215" y="163"/>
                  </a:lnTo>
                  <a:lnTo>
                    <a:pt x="2148" y="142"/>
                  </a:lnTo>
                  <a:lnTo>
                    <a:pt x="2080" y="126"/>
                  </a:lnTo>
                  <a:lnTo>
                    <a:pt x="2009" y="117"/>
                  </a:lnTo>
                  <a:lnTo>
                    <a:pt x="1936" y="114"/>
                  </a:lnTo>
                  <a:lnTo>
                    <a:pt x="1869" y="117"/>
                  </a:lnTo>
                  <a:lnTo>
                    <a:pt x="1803" y="125"/>
                  </a:lnTo>
                  <a:lnTo>
                    <a:pt x="1737" y="139"/>
                  </a:lnTo>
                  <a:lnTo>
                    <a:pt x="1673" y="157"/>
                  </a:lnTo>
                  <a:lnTo>
                    <a:pt x="1610" y="180"/>
                  </a:lnTo>
                  <a:lnTo>
                    <a:pt x="1548" y="208"/>
                  </a:lnTo>
                  <a:lnTo>
                    <a:pt x="1489" y="241"/>
                  </a:lnTo>
                  <a:lnTo>
                    <a:pt x="1432" y="277"/>
                  </a:lnTo>
                  <a:lnTo>
                    <a:pt x="1379" y="318"/>
                  </a:lnTo>
                  <a:lnTo>
                    <a:pt x="1328" y="363"/>
                  </a:lnTo>
                  <a:lnTo>
                    <a:pt x="1282" y="410"/>
                  </a:lnTo>
                  <a:lnTo>
                    <a:pt x="1238" y="462"/>
                  </a:lnTo>
                  <a:lnTo>
                    <a:pt x="1277" y="499"/>
                  </a:lnTo>
                  <a:lnTo>
                    <a:pt x="1314" y="541"/>
                  </a:lnTo>
                  <a:lnTo>
                    <a:pt x="1345" y="586"/>
                  </a:lnTo>
                  <a:lnTo>
                    <a:pt x="1370" y="634"/>
                  </a:lnTo>
                  <a:lnTo>
                    <a:pt x="1392" y="685"/>
                  </a:lnTo>
                  <a:lnTo>
                    <a:pt x="1408" y="739"/>
                  </a:lnTo>
                  <a:lnTo>
                    <a:pt x="1417" y="795"/>
                  </a:lnTo>
                  <a:lnTo>
                    <a:pt x="1420" y="853"/>
                  </a:lnTo>
                  <a:lnTo>
                    <a:pt x="1417" y="870"/>
                  </a:lnTo>
                  <a:lnTo>
                    <a:pt x="1409" y="886"/>
                  </a:lnTo>
                  <a:lnTo>
                    <a:pt x="1396" y="898"/>
                  </a:lnTo>
                  <a:lnTo>
                    <a:pt x="1381" y="906"/>
                  </a:lnTo>
                  <a:lnTo>
                    <a:pt x="1363" y="909"/>
                  </a:lnTo>
                  <a:lnTo>
                    <a:pt x="1346" y="906"/>
                  </a:lnTo>
                  <a:lnTo>
                    <a:pt x="1329" y="898"/>
                  </a:lnTo>
                  <a:lnTo>
                    <a:pt x="1318" y="886"/>
                  </a:lnTo>
                  <a:lnTo>
                    <a:pt x="1309" y="870"/>
                  </a:lnTo>
                  <a:lnTo>
                    <a:pt x="1306" y="853"/>
                  </a:lnTo>
                  <a:lnTo>
                    <a:pt x="1303" y="807"/>
                  </a:lnTo>
                  <a:lnTo>
                    <a:pt x="1296" y="763"/>
                  </a:lnTo>
                  <a:lnTo>
                    <a:pt x="1284" y="719"/>
                  </a:lnTo>
                  <a:lnTo>
                    <a:pt x="1266" y="679"/>
                  </a:lnTo>
                  <a:lnTo>
                    <a:pt x="1245" y="641"/>
                  </a:lnTo>
                  <a:lnTo>
                    <a:pt x="1220" y="606"/>
                  </a:lnTo>
                  <a:lnTo>
                    <a:pt x="1191" y="574"/>
                  </a:lnTo>
                  <a:lnTo>
                    <a:pt x="1159" y="545"/>
                  </a:lnTo>
                  <a:lnTo>
                    <a:pt x="1124" y="519"/>
                  </a:lnTo>
                  <a:lnTo>
                    <a:pt x="1084" y="496"/>
                  </a:lnTo>
                  <a:lnTo>
                    <a:pt x="1072" y="491"/>
                  </a:lnTo>
                  <a:lnTo>
                    <a:pt x="1049" y="481"/>
                  </a:lnTo>
                  <a:lnTo>
                    <a:pt x="1025" y="472"/>
                  </a:lnTo>
                  <a:lnTo>
                    <a:pt x="1022" y="471"/>
                  </a:lnTo>
                  <a:lnTo>
                    <a:pt x="1019" y="470"/>
                  </a:lnTo>
                  <a:lnTo>
                    <a:pt x="997" y="465"/>
                  </a:lnTo>
                  <a:lnTo>
                    <a:pt x="974" y="460"/>
                  </a:lnTo>
                  <a:lnTo>
                    <a:pt x="968" y="460"/>
                  </a:lnTo>
                  <a:lnTo>
                    <a:pt x="961" y="459"/>
                  </a:lnTo>
                  <a:lnTo>
                    <a:pt x="935" y="456"/>
                  </a:lnTo>
                  <a:lnTo>
                    <a:pt x="909" y="455"/>
                  </a:lnTo>
                  <a:lnTo>
                    <a:pt x="859" y="458"/>
                  </a:lnTo>
                  <a:lnTo>
                    <a:pt x="811" y="467"/>
                  </a:lnTo>
                  <a:lnTo>
                    <a:pt x="765" y="482"/>
                  </a:lnTo>
                  <a:lnTo>
                    <a:pt x="722" y="501"/>
                  </a:lnTo>
                  <a:lnTo>
                    <a:pt x="682" y="526"/>
                  </a:lnTo>
                  <a:lnTo>
                    <a:pt x="644" y="555"/>
                  </a:lnTo>
                  <a:lnTo>
                    <a:pt x="611" y="588"/>
                  </a:lnTo>
                  <a:lnTo>
                    <a:pt x="582" y="625"/>
                  </a:lnTo>
                  <a:lnTo>
                    <a:pt x="558" y="666"/>
                  </a:lnTo>
                  <a:lnTo>
                    <a:pt x="538" y="709"/>
                  </a:lnTo>
                  <a:lnTo>
                    <a:pt x="524" y="754"/>
                  </a:lnTo>
                  <a:lnTo>
                    <a:pt x="514" y="803"/>
                  </a:lnTo>
                  <a:lnTo>
                    <a:pt x="511" y="853"/>
                  </a:lnTo>
                  <a:lnTo>
                    <a:pt x="511" y="860"/>
                  </a:lnTo>
                  <a:lnTo>
                    <a:pt x="512" y="867"/>
                  </a:lnTo>
                  <a:lnTo>
                    <a:pt x="513" y="878"/>
                  </a:lnTo>
                  <a:lnTo>
                    <a:pt x="512" y="889"/>
                  </a:lnTo>
                  <a:lnTo>
                    <a:pt x="511" y="909"/>
                  </a:lnTo>
                  <a:lnTo>
                    <a:pt x="511" y="946"/>
                  </a:lnTo>
                  <a:lnTo>
                    <a:pt x="479" y="960"/>
                  </a:lnTo>
                  <a:lnTo>
                    <a:pt x="432" y="987"/>
                  </a:lnTo>
                  <a:lnTo>
                    <a:pt x="386" y="1017"/>
                  </a:lnTo>
                  <a:lnTo>
                    <a:pt x="343" y="1052"/>
                  </a:lnTo>
                  <a:lnTo>
                    <a:pt x="303" y="1090"/>
                  </a:lnTo>
                  <a:lnTo>
                    <a:pt x="266" y="1132"/>
                  </a:lnTo>
                  <a:lnTo>
                    <a:pt x="232" y="1178"/>
                  </a:lnTo>
                  <a:lnTo>
                    <a:pt x="202" y="1225"/>
                  </a:lnTo>
                  <a:lnTo>
                    <a:pt x="177" y="1275"/>
                  </a:lnTo>
                  <a:lnTo>
                    <a:pt x="155" y="1327"/>
                  </a:lnTo>
                  <a:lnTo>
                    <a:pt x="137" y="1380"/>
                  </a:lnTo>
                  <a:lnTo>
                    <a:pt x="124" y="1434"/>
                  </a:lnTo>
                  <a:lnTo>
                    <a:pt x="117" y="1489"/>
                  </a:lnTo>
                  <a:lnTo>
                    <a:pt x="114" y="1543"/>
                  </a:lnTo>
                  <a:lnTo>
                    <a:pt x="117" y="1606"/>
                  </a:lnTo>
                  <a:lnTo>
                    <a:pt x="126" y="1668"/>
                  </a:lnTo>
                  <a:lnTo>
                    <a:pt x="141" y="1726"/>
                  </a:lnTo>
                  <a:lnTo>
                    <a:pt x="162" y="1782"/>
                  </a:lnTo>
                  <a:lnTo>
                    <a:pt x="188" y="1837"/>
                  </a:lnTo>
                  <a:lnTo>
                    <a:pt x="219" y="1888"/>
                  </a:lnTo>
                  <a:lnTo>
                    <a:pt x="254" y="1935"/>
                  </a:lnTo>
                  <a:lnTo>
                    <a:pt x="294" y="1978"/>
                  </a:lnTo>
                  <a:lnTo>
                    <a:pt x="338" y="2019"/>
                  </a:lnTo>
                  <a:lnTo>
                    <a:pt x="385" y="2054"/>
                  </a:lnTo>
                  <a:lnTo>
                    <a:pt x="436" y="2085"/>
                  </a:lnTo>
                  <a:lnTo>
                    <a:pt x="491" y="2111"/>
                  </a:lnTo>
                  <a:lnTo>
                    <a:pt x="546" y="2131"/>
                  </a:lnTo>
                  <a:lnTo>
                    <a:pt x="605" y="2147"/>
                  </a:lnTo>
                  <a:lnTo>
                    <a:pt x="667" y="2156"/>
                  </a:lnTo>
                  <a:lnTo>
                    <a:pt x="730" y="2159"/>
                  </a:lnTo>
                  <a:lnTo>
                    <a:pt x="1022" y="2159"/>
                  </a:lnTo>
                  <a:lnTo>
                    <a:pt x="1040" y="2162"/>
                  </a:lnTo>
                  <a:lnTo>
                    <a:pt x="1055" y="2171"/>
                  </a:lnTo>
                  <a:lnTo>
                    <a:pt x="1068" y="2182"/>
                  </a:lnTo>
                  <a:lnTo>
                    <a:pt x="1076" y="2198"/>
                  </a:lnTo>
                  <a:lnTo>
                    <a:pt x="1079" y="2216"/>
                  </a:lnTo>
                  <a:lnTo>
                    <a:pt x="1076" y="2234"/>
                  </a:lnTo>
                  <a:lnTo>
                    <a:pt x="1068" y="2249"/>
                  </a:lnTo>
                  <a:lnTo>
                    <a:pt x="1055" y="2261"/>
                  </a:lnTo>
                  <a:lnTo>
                    <a:pt x="1040" y="2270"/>
                  </a:lnTo>
                  <a:lnTo>
                    <a:pt x="1022" y="2273"/>
                  </a:lnTo>
                  <a:lnTo>
                    <a:pt x="730" y="2273"/>
                  </a:lnTo>
                  <a:lnTo>
                    <a:pt x="663" y="2270"/>
                  </a:lnTo>
                  <a:lnTo>
                    <a:pt x="599" y="2261"/>
                  </a:lnTo>
                  <a:lnTo>
                    <a:pt x="536" y="2247"/>
                  </a:lnTo>
                  <a:lnTo>
                    <a:pt x="475" y="2227"/>
                  </a:lnTo>
                  <a:lnTo>
                    <a:pt x="417" y="2203"/>
                  </a:lnTo>
                  <a:lnTo>
                    <a:pt x="361" y="2173"/>
                  </a:lnTo>
                  <a:lnTo>
                    <a:pt x="309" y="2140"/>
                  </a:lnTo>
                  <a:lnTo>
                    <a:pt x="260" y="2101"/>
                  </a:lnTo>
                  <a:lnTo>
                    <a:pt x="214" y="2059"/>
                  </a:lnTo>
                  <a:lnTo>
                    <a:pt x="171" y="2013"/>
                  </a:lnTo>
                  <a:lnTo>
                    <a:pt x="133" y="1964"/>
                  </a:lnTo>
                  <a:lnTo>
                    <a:pt x="100" y="1911"/>
                  </a:lnTo>
                  <a:lnTo>
                    <a:pt x="70" y="1856"/>
                  </a:lnTo>
                  <a:lnTo>
                    <a:pt x="45" y="1798"/>
                  </a:lnTo>
                  <a:lnTo>
                    <a:pt x="26" y="1737"/>
                  </a:lnTo>
                  <a:lnTo>
                    <a:pt x="11" y="1674"/>
                  </a:lnTo>
                  <a:lnTo>
                    <a:pt x="3" y="1610"/>
                  </a:lnTo>
                  <a:lnTo>
                    <a:pt x="0" y="1543"/>
                  </a:lnTo>
                  <a:lnTo>
                    <a:pt x="3" y="1481"/>
                  </a:lnTo>
                  <a:lnTo>
                    <a:pt x="11" y="1419"/>
                  </a:lnTo>
                  <a:lnTo>
                    <a:pt x="25" y="1358"/>
                  </a:lnTo>
                  <a:lnTo>
                    <a:pt x="43" y="1298"/>
                  </a:lnTo>
                  <a:lnTo>
                    <a:pt x="67" y="1240"/>
                  </a:lnTo>
                  <a:lnTo>
                    <a:pt x="95" y="1183"/>
                  </a:lnTo>
                  <a:lnTo>
                    <a:pt x="127" y="1128"/>
                  </a:lnTo>
                  <a:lnTo>
                    <a:pt x="164" y="1078"/>
                  </a:lnTo>
                  <a:lnTo>
                    <a:pt x="204" y="1029"/>
                  </a:lnTo>
                  <a:lnTo>
                    <a:pt x="248" y="984"/>
                  </a:lnTo>
                  <a:lnTo>
                    <a:pt x="295" y="943"/>
                  </a:lnTo>
                  <a:lnTo>
                    <a:pt x="345" y="906"/>
                  </a:lnTo>
                  <a:lnTo>
                    <a:pt x="399" y="874"/>
                  </a:lnTo>
                  <a:lnTo>
                    <a:pt x="398" y="853"/>
                  </a:lnTo>
                  <a:lnTo>
                    <a:pt x="401" y="797"/>
                  </a:lnTo>
                  <a:lnTo>
                    <a:pt x="410" y="743"/>
                  </a:lnTo>
                  <a:lnTo>
                    <a:pt x="423" y="691"/>
                  </a:lnTo>
                  <a:lnTo>
                    <a:pt x="443" y="642"/>
                  </a:lnTo>
                  <a:lnTo>
                    <a:pt x="468" y="594"/>
                  </a:lnTo>
                  <a:lnTo>
                    <a:pt x="497" y="551"/>
                  </a:lnTo>
                  <a:lnTo>
                    <a:pt x="530" y="511"/>
                  </a:lnTo>
                  <a:lnTo>
                    <a:pt x="567" y="473"/>
                  </a:lnTo>
                  <a:lnTo>
                    <a:pt x="607" y="440"/>
                  </a:lnTo>
                  <a:lnTo>
                    <a:pt x="651" y="412"/>
                  </a:lnTo>
                  <a:lnTo>
                    <a:pt x="698" y="387"/>
                  </a:lnTo>
                  <a:lnTo>
                    <a:pt x="748" y="367"/>
                  </a:lnTo>
                  <a:lnTo>
                    <a:pt x="799" y="354"/>
                  </a:lnTo>
                  <a:lnTo>
                    <a:pt x="853" y="344"/>
                  </a:lnTo>
                  <a:lnTo>
                    <a:pt x="909" y="341"/>
                  </a:lnTo>
                  <a:lnTo>
                    <a:pt x="938" y="342"/>
                  </a:lnTo>
                  <a:lnTo>
                    <a:pt x="966" y="344"/>
                  </a:lnTo>
                  <a:lnTo>
                    <a:pt x="983" y="347"/>
                  </a:lnTo>
                  <a:lnTo>
                    <a:pt x="1022" y="355"/>
                  </a:lnTo>
                  <a:lnTo>
                    <a:pt x="1042" y="360"/>
                  </a:lnTo>
                  <a:lnTo>
                    <a:pt x="1077" y="370"/>
                  </a:lnTo>
                  <a:lnTo>
                    <a:pt x="1097" y="377"/>
                  </a:lnTo>
                  <a:lnTo>
                    <a:pt x="1131" y="393"/>
                  </a:lnTo>
                  <a:lnTo>
                    <a:pt x="1137" y="396"/>
                  </a:lnTo>
                  <a:lnTo>
                    <a:pt x="1143" y="398"/>
                  </a:lnTo>
                  <a:lnTo>
                    <a:pt x="1189" y="343"/>
                  </a:lnTo>
                  <a:lnTo>
                    <a:pt x="1237" y="292"/>
                  </a:lnTo>
                  <a:lnTo>
                    <a:pt x="1289" y="243"/>
                  </a:lnTo>
                  <a:lnTo>
                    <a:pt x="1344" y="200"/>
                  </a:lnTo>
                  <a:lnTo>
                    <a:pt x="1401" y="159"/>
                  </a:lnTo>
                  <a:lnTo>
                    <a:pt x="1462" y="123"/>
                  </a:lnTo>
                  <a:lnTo>
                    <a:pt x="1525" y="91"/>
                  </a:lnTo>
                  <a:lnTo>
                    <a:pt x="1590" y="64"/>
                  </a:lnTo>
                  <a:lnTo>
                    <a:pt x="1658" y="42"/>
                  </a:lnTo>
                  <a:lnTo>
                    <a:pt x="1726" y="24"/>
                  </a:lnTo>
                  <a:lnTo>
                    <a:pt x="1795" y="11"/>
                  </a:lnTo>
                  <a:lnTo>
                    <a:pt x="1865" y="4"/>
                  </a:lnTo>
                  <a:lnTo>
                    <a:pt x="1936"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 name="Freeform 16">
              <a:extLst>
                <a:ext uri="{FF2B5EF4-FFF2-40B4-BE49-F238E27FC236}">
                  <a16:creationId xmlns:a16="http://schemas.microsoft.com/office/drawing/2014/main" id="{AE00E799-B8B8-8D93-6219-CA69789D49D0}"/>
                </a:ext>
              </a:extLst>
            </p:cNvPr>
            <p:cNvSpPr>
              <a:spLocks/>
            </p:cNvSpPr>
            <p:nvPr/>
          </p:nvSpPr>
          <p:spPr bwMode="auto">
            <a:xfrm>
              <a:off x="3632201" y="2236788"/>
              <a:ext cx="539750" cy="750888"/>
            </a:xfrm>
            <a:custGeom>
              <a:avLst/>
              <a:gdLst>
                <a:gd name="T0" fmla="*/ 511 w 1022"/>
                <a:gd name="T1" fmla="*/ 0 h 1421"/>
                <a:gd name="T2" fmla="*/ 528 w 1022"/>
                <a:gd name="T3" fmla="*/ 4 h 1421"/>
                <a:gd name="T4" fmla="*/ 545 w 1022"/>
                <a:gd name="T5" fmla="*/ 12 h 1421"/>
                <a:gd name="T6" fmla="*/ 556 w 1022"/>
                <a:gd name="T7" fmla="*/ 24 h 1421"/>
                <a:gd name="T8" fmla="*/ 565 w 1022"/>
                <a:gd name="T9" fmla="*/ 40 h 1421"/>
                <a:gd name="T10" fmla="*/ 568 w 1022"/>
                <a:gd name="T11" fmla="*/ 57 h 1421"/>
                <a:gd name="T12" fmla="*/ 568 w 1022"/>
                <a:gd name="T13" fmla="*/ 1227 h 1421"/>
                <a:gd name="T14" fmla="*/ 925 w 1022"/>
                <a:gd name="T15" fmla="*/ 869 h 1421"/>
                <a:gd name="T16" fmla="*/ 937 w 1022"/>
                <a:gd name="T17" fmla="*/ 860 h 1421"/>
                <a:gd name="T18" fmla="*/ 951 w 1022"/>
                <a:gd name="T19" fmla="*/ 855 h 1421"/>
                <a:gd name="T20" fmla="*/ 965 w 1022"/>
                <a:gd name="T21" fmla="*/ 853 h 1421"/>
                <a:gd name="T22" fmla="*/ 980 w 1022"/>
                <a:gd name="T23" fmla="*/ 855 h 1421"/>
                <a:gd name="T24" fmla="*/ 993 w 1022"/>
                <a:gd name="T25" fmla="*/ 860 h 1421"/>
                <a:gd name="T26" fmla="*/ 1005 w 1022"/>
                <a:gd name="T27" fmla="*/ 869 h 1421"/>
                <a:gd name="T28" fmla="*/ 1015 w 1022"/>
                <a:gd name="T29" fmla="*/ 882 h 1421"/>
                <a:gd name="T30" fmla="*/ 1020 w 1022"/>
                <a:gd name="T31" fmla="*/ 895 h 1421"/>
                <a:gd name="T32" fmla="*/ 1022 w 1022"/>
                <a:gd name="T33" fmla="*/ 909 h 1421"/>
                <a:gd name="T34" fmla="*/ 1020 w 1022"/>
                <a:gd name="T35" fmla="*/ 924 h 1421"/>
                <a:gd name="T36" fmla="*/ 1015 w 1022"/>
                <a:gd name="T37" fmla="*/ 937 h 1421"/>
                <a:gd name="T38" fmla="*/ 1005 w 1022"/>
                <a:gd name="T39" fmla="*/ 950 h 1421"/>
                <a:gd name="T40" fmla="*/ 551 w 1022"/>
                <a:gd name="T41" fmla="*/ 1404 h 1421"/>
                <a:gd name="T42" fmla="*/ 543 w 1022"/>
                <a:gd name="T43" fmla="*/ 1411 h 1421"/>
                <a:gd name="T44" fmla="*/ 532 w 1022"/>
                <a:gd name="T45" fmla="*/ 1417 h 1421"/>
                <a:gd name="T46" fmla="*/ 522 w 1022"/>
                <a:gd name="T47" fmla="*/ 1420 h 1421"/>
                <a:gd name="T48" fmla="*/ 511 w 1022"/>
                <a:gd name="T49" fmla="*/ 1421 h 1421"/>
                <a:gd name="T50" fmla="*/ 499 w 1022"/>
                <a:gd name="T51" fmla="*/ 1420 h 1421"/>
                <a:gd name="T52" fmla="*/ 489 w 1022"/>
                <a:gd name="T53" fmla="*/ 1417 h 1421"/>
                <a:gd name="T54" fmla="*/ 479 w 1022"/>
                <a:gd name="T55" fmla="*/ 1411 h 1421"/>
                <a:gd name="T56" fmla="*/ 471 w 1022"/>
                <a:gd name="T57" fmla="*/ 1404 h 1421"/>
                <a:gd name="T58" fmla="*/ 16 w 1022"/>
                <a:gd name="T59" fmla="*/ 950 h 1421"/>
                <a:gd name="T60" fmla="*/ 7 w 1022"/>
                <a:gd name="T61" fmla="*/ 937 h 1421"/>
                <a:gd name="T62" fmla="*/ 2 w 1022"/>
                <a:gd name="T63" fmla="*/ 924 h 1421"/>
                <a:gd name="T64" fmla="*/ 0 w 1022"/>
                <a:gd name="T65" fmla="*/ 909 h 1421"/>
                <a:gd name="T66" fmla="*/ 2 w 1022"/>
                <a:gd name="T67" fmla="*/ 895 h 1421"/>
                <a:gd name="T68" fmla="*/ 7 w 1022"/>
                <a:gd name="T69" fmla="*/ 882 h 1421"/>
                <a:gd name="T70" fmla="*/ 16 w 1022"/>
                <a:gd name="T71" fmla="*/ 869 h 1421"/>
                <a:gd name="T72" fmla="*/ 29 w 1022"/>
                <a:gd name="T73" fmla="*/ 860 h 1421"/>
                <a:gd name="T74" fmla="*/ 42 w 1022"/>
                <a:gd name="T75" fmla="*/ 855 h 1421"/>
                <a:gd name="T76" fmla="*/ 56 w 1022"/>
                <a:gd name="T77" fmla="*/ 853 h 1421"/>
                <a:gd name="T78" fmla="*/ 71 w 1022"/>
                <a:gd name="T79" fmla="*/ 855 h 1421"/>
                <a:gd name="T80" fmla="*/ 84 w 1022"/>
                <a:gd name="T81" fmla="*/ 860 h 1421"/>
                <a:gd name="T82" fmla="*/ 97 w 1022"/>
                <a:gd name="T83" fmla="*/ 869 h 1421"/>
                <a:gd name="T84" fmla="*/ 454 w 1022"/>
                <a:gd name="T85" fmla="*/ 1227 h 1421"/>
                <a:gd name="T86" fmla="*/ 454 w 1022"/>
                <a:gd name="T87" fmla="*/ 57 h 1421"/>
                <a:gd name="T88" fmla="*/ 457 w 1022"/>
                <a:gd name="T89" fmla="*/ 40 h 1421"/>
                <a:gd name="T90" fmla="*/ 465 w 1022"/>
                <a:gd name="T91" fmla="*/ 24 h 1421"/>
                <a:gd name="T92" fmla="*/ 478 w 1022"/>
                <a:gd name="T93" fmla="*/ 12 h 1421"/>
                <a:gd name="T94" fmla="*/ 493 w 1022"/>
                <a:gd name="T95" fmla="*/ 4 h 1421"/>
                <a:gd name="T96" fmla="*/ 511 w 1022"/>
                <a:gd name="T97" fmla="*/ 0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2" h="1421">
                  <a:moveTo>
                    <a:pt x="511" y="0"/>
                  </a:moveTo>
                  <a:lnTo>
                    <a:pt x="528" y="4"/>
                  </a:lnTo>
                  <a:lnTo>
                    <a:pt x="545" y="12"/>
                  </a:lnTo>
                  <a:lnTo>
                    <a:pt x="556" y="24"/>
                  </a:lnTo>
                  <a:lnTo>
                    <a:pt x="565" y="40"/>
                  </a:lnTo>
                  <a:lnTo>
                    <a:pt x="568" y="57"/>
                  </a:lnTo>
                  <a:lnTo>
                    <a:pt x="568" y="1227"/>
                  </a:lnTo>
                  <a:lnTo>
                    <a:pt x="925" y="869"/>
                  </a:lnTo>
                  <a:lnTo>
                    <a:pt x="937" y="860"/>
                  </a:lnTo>
                  <a:lnTo>
                    <a:pt x="951" y="855"/>
                  </a:lnTo>
                  <a:lnTo>
                    <a:pt x="965" y="853"/>
                  </a:lnTo>
                  <a:lnTo>
                    <a:pt x="980" y="855"/>
                  </a:lnTo>
                  <a:lnTo>
                    <a:pt x="993" y="860"/>
                  </a:lnTo>
                  <a:lnTo>
                    <a:pt x="1005" y="869"/>
                  </a:lnTo>
                  <a:lnTo>
                    <a:pt x="1015" y="882"/>
                  </a:lnTo>
                  <a:lnTo>
                    <a:pt x="1020" y="895"/>
                  </a:lnTo>
                  <a:lnTo>
                    <a:pt x="1022" y="909"/>
                  </a:lnTo>
                  <a:lnTo>
                    <a:pt x="1020" y="924"/>
                  </a:lnTo>
                  <a:lnTo>
                    <a:pt x="1015" y="937"/>
                  </a:lnTo>
                  <a:lnTo>
                    <a:pt x="1005" y="950"/>
                  </a:lnTo>
                  <a:lnTo>
                    <a:pt x="551" y="1404"/>
                  </a:lnTo>
                  <a:lnTo>
                    <a:pt x="543" y="1411"/>
                  </a:lnTo>
                  <a:lnTo>
                    <a:pt x="532" y="1417"/>
                  </a:lnTo>
                  <a:lnTo>
                    <a:pt x="522" y="1420"/>
                  </a:lnTo>
                  <a:lnTo>
                    <a:pt x="511" y="1421"/>
                  </a:lnTo>
                  <a:lnTo>
                    <a:pt x="499" y="1420"/>
                  </a:lnTo>
                  <a:lnTo>
                    <a:pt x="489" y="1417"/>
                  </a:lnTo>
                  <a:lnTo>
                    <a:pt x="479" y="1411"/>
                  </a:lnTo>
                  <a:lnTo>
                    <a:pt x="471" y="1404"/>
                  </a:lnTo>
                  <a:lnTo>
                    <a:pt x="16" y="950"/>
                  </a:lnTo>
                  <a:lnTo>
                    <a:pt x="7" y="937"/>
                  </a:lnTo>
                  <a:lnTo>
                    <a:pt x="2" y="924"/>
                  </a:lnTo>
                  <a:lnTo>
                    <a:pt x="0" y="909"/>
                  </a:lnTo>
                  <a:lnTo>
                    <a:pt x="2" y="895"/>
                  </a:lnTo>
                  <a:lnTo>
                    <a:pt x="7" y="882"/>
                  </a:lnTo>
                  <a:lnTo>
                    <a:pt x="16" y="869"/>
                  </a:lnTo>
                  <a:lnTo>
                    <a:pt x="29" y="860"/>
                  </a:lnTo>
                  <a:lnTo>
                    <a:pt x="42" y="855"/>
                  </a:lnTo>
                  <a:lnTo>
                    <a:pt x="56" y="853"/>
                  </a:lnTo>
                  <a:lnTo>
                    <a:pt x="71" y="855"/>
                  </a:lnTo>
                  <a:lnTo>
                    <a:pt x="84" y="860"/>
                  </a:lnTo>
                  <a:lnTo>
                    <a:pt x="97" y="869"/>
                  </a:lnTo>
                  <a:lnTo>
                    <a:pt x="454" y="1227"/>
                  </a:lnTo>
                  <a:lnTo>
                    <a:pt x="454" y="57"/>
                  </a:lnTo>
                  <a:lnTo>
                    <a:pt x="457" y="40"/>
                  </a:lnTo>
                  <a:lnTo>
                    <a:pt x="465" y="24"/>
                  </a:lnTo>
                  <a:lnTo>
                    <a:pt x="478" y="12"/>
                  </a:lnTo>
                  <a:lnTo>
                    <a:pt x="493" y="4"/>
                  </a:lnTo>
                  <a:lnTo>
                    <a:pt x="511"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0" name="Group 29">
            <a:extLst>
              <a:ext uri="{FF2B5EF4-FFF2-40B4-BE49-F238E27FC236}">
                <a16:creationId xmlns:a16="http://schemas.microsoft.com/office/drawing/2014/main" id="{46CCDB33-1C5C-E59B-A6AE-8CD98EEC8E9D}"/>
              </a:ext>
            </a:extLst>
          </p:cNvPr>
          <p:cNvGrpSpPr/>
          <p:nvPr/>
        </p:nvGrpSpPr>
        <p:grpSpPr>
          <a:xfrm>
            <a:off x="7033541" y="2983370"/>
            <a:ext cx="309887" cy="307634"/>
            <a:chOff x="5256213" y="1457325"/>
            <a:chExt cx="1528763" cy="1517650"/>
          </a:xfrm>
          <a:solidFill>
            <a:schemeClr val="bg1"/>
          </a:solidFill>
        </p:grpSpPr>
        <p:sp>
          <p:nvSpPr>
            <p:cNvPr id="31" name="Freeform 21">
              <a:extLst>
                <a:ext uri="{FF2B5EF4-FFF2-40B4-BE49-F238E27FC236}">
                  <a16:creationId xmlns:a16="http://schemas.microsoft.com/office/drawing/2014/main" id="{3A0546E8-F859-303D-1D0D-372605964315}"/>
                </a:ext>
              </a:extLst>
            </p:cNvPr>
            <p:cNvSpPr>
              <a:spLocks noEditPoints="1"/>
            </p:cNvSpPr>
            <p:nvPr/>
          </p:nvSpPr>
          <p:spPr bwMode="auto">
            <a:xfrm>
              <a:off x="5256213" y="1620838"/>
              <a:ext cx="1363663" cy="1354137"/>
            </a:xfrm>
            <a:custGeom>
              <a:avLst/>
              <a:gdLst>
                <a:gd name="T0" fmla="*/ 1445 w 3435"/>
                <a:gd name="T1" fmla="*/ 128 h 3411"/>
                <a:gd name="T2" fmla="*/ 1131 w 3435"/>
                <a:gd name="T3" fmla="*/ 214 h 3411"/>
                <a:gd name="T4" fmla="*/ 846 w 3435"/>
                <a:gd name="T5" fmla="*/ 358 h 3411"/>
                <a:gd name="T6" fmla="*/ 598 w 3435"/>
                <a:gd name="T7" fmla="*/ 554 h 3411"/>
                <a:gd name="T8" fmla="*/ 392 w 3435"/>
                <a:gd name="T9" fmla="*/ 793 h 3411"/>
                <a:gd name="T10" fmla="*/ 237 w 3435"/>
                <a:gd name="T11" fmla="*/ 1069 h 3411"/>
                <a:gd name="T12" fmla="*/ 139 w 3435"/>
                <a:gd name="T13" fmla="*/ 1376 h 3411"/>
                <a:gd name="T14" fmla="*/ 104 w 3435"/>
                <a:gd name="T15" fmla="*/ 1705 h 3411"/>
                <a:gd name="T16" fmla="*/ 137 w 3435"/>
                <a:gd name="T17" fmla="*/ 2028 h 3411"/>
                <a:gd name="T18" fmla="*/ 231 w 3435"/>
                <a:gd name="T19" fmla="*/ 2329 h 3411"/>
                <a:gd name="T20" fmla="*/ 380 w 3435"/>
                <a:gd name="T21" fmla="*/ 2601 h 3411"/>
                <a:gd name="T22" fmla="*/ 577 w 3435"/>
                <a:gd name="T23" fmla="*/ 2837 h 3411"/>
                <a:gd name="T24" fmla="*/ 817 w 3435"/>
                <a:gd name="T25" fmla="*/ 3034 h 3411"/>
                <a:gd name="T26" fmla="*/ 1090 w 3435"/>
                <a:gd name="T27" fmla="*/ 3182 h 3411"/>
                <a:gd name="T28" fmla="*/ 1394 w 3435"/>
                <a:gd name="T29" fmla="*/ 3275 h 3411"/>
                <a:gd name="T30" fmla="*/ 1718 w 3435"/>
                <a:gd name="T31" fmla="*/ 3307 h 3411"/>
                <a:gd name="T32" fmla="*/ 2050 w 3435"/>
                <a:gd name="T33" fmla="*/ 3273 h 3411"/>
                <a:gd name="T34" fmla="*/ 2358 w 3435"/>
                <a:gd name="T35" fmla="*/ 3176 h 3411"/>
                <a:gd name="T36" fmla="*/ 2637 w 3435"/>
                <a:gd name="T37" fmla="*/ 3022 h 3411"/>
                <a:gd name="T38" fmla="*/ 2879 w 3435"/>
                <a:gd name="T39" fmla="*/ 2818 h 3411"/>
                <a:gd name="T40" fmla="*/ 3076 w 3435"/>
                <a:gd name="T41" fmla="*/ 2570 h 3411"/>
                <a:gd name="T42" fmla="*/ 3222 w 3435"/>
                <a:gd name="T43" fmla="*/ 2289 h 3411"/>
                <a:gd name="T44" fmla="*/ 3308 w 3435"/>
                <a:gd name="T45" fmla="*/ 1977 h 3411"/>
                <a:gd name="T46" fmla="*/ 1718 w 3435"/>
                <a:gd name="T47" fmla="*/ 1757 h 3411"/>
                <a:gd name="T48" fmla="*/ 1676 w 3435"/>
                <a:gd name="T49" fmla="*/ 1737 h 3411"/>
                <a:gd name="T50" fmla="*/ 1666 w 3435"/>
                <a:gd name="T51" fmla="*/ 105 h 3411"/>
                <a:gd name="T52" fmla="*/ 1749 w 3435"/>
                <a:gd name="T53" fmla="*/ 10 h 3411"/>
                <a:gd name="T54" fmla="*/ 1770 w 3435"/>
                <a:gd name="T55" fmla="*/ 53 h 3411"/>
                <a:gd name="T56" fmla="*/ 3400 w 3435"/>
                <a:gd name="T57" fmla="*/ 1657 h 3411"/>
                <a:gd name="T58" fmla="*/ 3433 w 3435"/>
                <a:gd name="T59" fmla="*/ 1689 h 3411"/>
                <a:gd name="T60" fmla="*/ 3421 w 3435"/>
                <a:gd name="T61" fmla="*/ 1927 h 3411"/>
                <a:gd name="T62" fmla="*/ 3349 w 3435"/>
                <a:gd name="T63" fmla="*/ 2244 h 3411"/>
                <a:gd name="T64" fmla="*/ 3219 w 3435"/>
                <a:gd name="T65" fmla="*/ 2535 h 3411"/>
                <a:gd name="T66" fmla="*/ 3039 w 3435"/>
                <a:gd name="T67" fmla="*/ 2795 h 3411"/>
                <a:gd name="T68" fmla="*/ 2816 w 3435"/>
                <a:gd name="T69" fmla="*/ 3017 h 3411"/>
                <a:gd name="T70" fmla="*/ 2554 w 3435"/>
                <a:gd name="T71" fmla="*/ 3195 h 3411"/>
                <a:gd name="T72" fmla="*/ 2261 w 3435"/>
                <a:gd name="T73" fmla="*/ 3324 h 3411"/>
                <a:gd name="T74" fmla="*/ 1941 w 3435"/>
                <a:gd name="T75" fmla="*/ 3397 h 3411"/>
                <a:gd name="T76" fmla="*/ 1605 w 3435"/>
                <a:gd name="T77" fmla="*/ 3408 h 3411"/>
                <a:gd name="T78" fmla="*/ 1280 w 3435"/>
                <a:gd name="T79" fmla="*/ 3354 h 3411"/>
                <a:gd name="T80" fmla="*/ 977 w 3435"/>
                <a:gd name="T81" fmla="*/ 3244 h 3411"/>
                <a:gd name="T82" fmla="*/ 704 w 3435"/>
                <a:gd name="T83" fmla="*/ 3081 h 3411"/>
                <a:gd name="T84" fmla="*/ 467 w 3435"/>
                <a:gd name="T85" fmla="*/ 2874 h 3411"/>
                <a:gd name="T86" fmla="*/ 272 w 3435"/>
                <a:gd name="T87" fmla="*/ 2625 h 3411"/>
                <a:gd name="T88" fmla="*/ 124 w 3435"/>
                <a:gd name="T89" fmla="*/ 2345 h 3411"/>
                <a:gd name="T90" fmla="*/ 33 w 3435"/>
                <a:gd name="T91" fmla="*/ 2035 h 3411"/>
                <a:gd name="T92" fmla="*/ 0 w 3435"/>
                <a:gd name="T93" fmla="*/ 1705 h 3411"/>
                <a:gd name="T94" fmla="*/ 14 w 3435"/>
                <a:gd name="T95" fmla="*/ 1483 h 3411"/>
                <a:gd name="T96" fmla="*/ 88 w 3435"/>
                <a:gd name="T97" fmla="*/ 1168 h 3411"/>
                <a:gd name="T98" fmla="*/ 217 w 3435"/>
                <a:gd name="T99" fmla="*/ 877 h 3411"/>
                <a:gd name="T100" fmla="*/ 397 w 3435"/>
                <a:gd name="T101" fmla="*/ 617 h 3411"/>
                <a:gd name="T102" fmla="*/ 621 w 3435"/>
                <a:gd name="T103" fmla="*/ 395 h 3411"/>
                <a:gd name="T104" fmla="*/ 883 w 3435"/>
                <a:gd name="T105" fmla="*/ 216 h 3411"/>
                <a:gd name="T106" fmla="*/ 1176 w 3435"/>
                <a:gd name="T107" fmla="*/ 88 h 3411"/>
                <a:gd name="T108" fmla="*/ 1494 w 3435"/>
                <a:gd name="T109" fmla="*/ 15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35" h="3411">
                  <a:moveTo>
                    <a:pt x="1666" y="105"/>
                  </a:moveTo>
                  <a:lnTo>
                    <a:pt x="1554" y="112"/>
                  </a:lnTo>
                  <a:lnTo>
                    <a:pt x="1445" y="128"/>
                  </a:lnTo>
                  <a:lnTo>
                    <a:pt x="1337" y="150"/>
                  </a:lnTo>
                  <a:lnTo>
                    <a:pt x="1232" y="179"/>
                  </a:lnTo>
                  <a:lnTo>
                    <a:pt x="1131" y="214"/>
                  </a:lnTo>
                  <a:lnTo>
                    <a:pt x="1033" y="257"/>
                  </a:lnTo>
                  <a:lnTo>
                    <a:pt x="938" y="304"/>
                  </a:lnTo>
                  <a:lnTo>
                    <a:pt x="846" y="358"/>
                  </a:lnTo>
                  <a:lnTo>
                    <a:pt x="759" y="418"/>
                  </a:lnTo>
                  <a:lnTo>
                    <a:pt x="676" y="483"/>
                  </a:lnTo>
                  <a:lnTo>
                    <a:pt x="598" y="554"/>
                  </a:lnTo>
                  <a:lnTo>
                    <a:pt x="524" y="629"/>
                  </a:lnTo>
                  <a:lnTo>
                    <a:pt x="456" y="709"/>
                  </a:lnTo>
                  <a:lnTo>
                    <a:pt x="392" y="793"/>
                  </a:lnTo>
                  <a:lnTo>
                    <a:pt x="335" y="881"/>
                  </a:lnTo>
                  <a:lnTo>
                    <a:pt x="283" y="974"/>
                  </a:lnTo>
                  <a:lnTo>
                    <a:pt x="237" y="1069"/>
                  </a:lnTo>
                  <a:lnTo>
                    <a:pt x="198" y="1169"/>
                  </a:lnTo>
                  <a:lnTo>
                    <a:pt x="165" y="1271"/>
                  </a:lnTo>
                  <a:lnTo>
                    <a:pt x="139" y="1376"/>
                  </a:lnTo>
                  <a:lnTo>
                    <a:pt x="120" y="1483"/>
                  </a:lnTo>
                  <a:lnTo>
                    <a:pt x="109" y="1594"/>
                  </a:lnTo>
                  <a:lnTo>
                    <a:pt x="104" y="1705"/>
                  </a:lnTo>
                  <a:lnTo>
                    <a:pt x="109" y="1814"/>
                  </a:lnTo>
                  <a:lnTo>
                    <a:pt x="120" y="1922"/>
                  </a:lnTo>
                  <a:lnTo>
                    <a:pt x="137" y="2028"/>
                  </a:lnTo>
                  <a:lnTo>
                    <a:pt x="162" y="2131"/>
                  </a:lnTo>
                  <a:lnTo>
                    <a:pt x="193" y="2231"/>
                  </a:lnTo>
                  <a:lnTo>
                    <a:pt x="231" y="2329"/>
                  </a:lnTo>
                  <a:lnTo>
                    <a:pt x="275" y="2422"/>
                  </a:lnTo>
                  <a:lnTo>
                    <a:pt x="325" y="2513"/>
                  </a:lnTo>
                  <a:lnTo>
                    <a:pt x="380" y="2601"/>
                  </a:lnTo>
                  <a:lnTo>
                    <a:pt x="441" y="2684"/>
                  </a:lnTo>
                  <a:lnTo>
                    <a:pt x="507" y="2763"/>
                  </a:lnTo>
                  <a:lnTo>
                    <a:pt x="577" y="2837"/>
                  </a:lnTo>
                  <a:lnTo>
                    <a:pt x="653" y="2908"/>
                  </a:lnTo>
                  <a:lnTo>
                    <a:pt x="732" y="2973"/>
                  </a:lnTo>
                  <a:lnTo>
                    <a:pt x="817" y="3034"/>
                  </a:lnTo>
                  <a:lnTo>
                    <a:pt x="905" y="3088"/>
                  </a:lnTo>
                  <a:lnTo>
                    <a:pt x="995" y="3138"/>
                  </a:lnTo>
                  <a:lnTo>
                    <a:pt x="1090" y="3182"/>
                  </a:lnTo>
                  <a:lnTo>
                    <a:pt x="1188" y="3219"/>
                  </a:lnTo>
                  <a:lnTo>
                    <a:pt x="1290" y="3250"/>
                  </a:lnTo>
                  <a:lnTo>
                    <a:pt x="1394" y="3275"/>
                  </a:lnTo>
                  <a:lnTo>
                    <a:pt x="1499" y="3292"/>
                  </a:lnTo>
                  <a:lnTo>
                    <a:pt x="1608" y="3303"/>
                  </a:lnTo>
                  <a:lnTo>
                    <a:pt x="1718" y="3307"/>
                  </a:lnTo>
                  <a:lnTo>
                    <a:pt x="1831" y="3303"/>
                  </a:lnTo>
                  <a:lnTo>
                    <a:pt x="1941" y="3292"/>
                  </a:lnTo>
                  <a:lnTo>
                    <a:pt x="2050" y="3273"/>
                  </a:lnTo>
                  <a:lnTo>
                    <a:pt x="2155" y="3247"/>
                  </a:lnTo>
                  <a:lnTo>
                    <a:pt x="2259" y="3215"/>
                  </a:lnTo>
                  <a:lnTo>
                    <a:pt x="2358" y="3176"/>
                  </a:lnTo>
                  <a:lnTo>
                    <a:pt x="2455" y="3130"/>
                  </a:lnTo>
                  <a:lnTo>
                    <a:pt x="2549" y="3079"/>
                  </a:lnTo>
                  <a:lnTo>
                    <a:pt x="2637" y="3022"/>
                  </a:lnTo>
                  <a:lnTo>
                    <a:pt x="2723" y="2959"/>
                  </a:lnTo>
                  <a:lnTo>
                    <a:pt x="2803" y="2891"/>
                  </a:lnTo>
                  <a:lnTo>
                    <a:pt x="2879" y="2818"/>
                  </a:lnTo>
                  <a:lnTo>
                    <a:pt x="2950" y="2740"/>
                  </a:lnTo>
                  <a:lnTo>
                    <a:pt x="3016" y="2658"/>
                  </a:lnTo>
                  <a:lnTo>
                    <a:pt x="3076" y="2570"/>
                  </a:lnTo>
                  <a:lnTo>
                    <a:pt x="3130" y="2481"/>
                  </a:lnTo>
                  <a:lnTo>
                    <a:pt x="3179" y="2386"/>
                  </a:lnTo>
                  <a:lnTo>
                    <a:pt x="3222" y="2289"/>
                  </a:lnTo>
                  <a:lnTo>
                    <a:pt x="3257" y="2188"/>
                  </a:lnTo>
                  <a:lnTo>
                    <a:pt x="3286" y="2084"/>
                  </a:lnTo>
                  <a:lnTo>
                    <a:pt x="3308" y="1977"/>
                  </a:lnTo>
                  <a:lnTo>
                    <a:pt x="3324" y="1869"/>
                  </a:lnTo>
                  <a:lnTo>
                    <a:pt x="3332" y="1757"/>
                  </a:lnTo>
                  <a:lnTo>
                    <a:pt x="1718" y="1757"/>
                  </a:lnTo>
                  <a:lnTo>
                    <a:pt x="1702" y="1755"/>
                  </a:lnTo>
                  <a:lnTo>
                    <a:pt x="1687" y="1748"/>
                  </a:lnTo>
                  <a:lnTo>
                    <a:pt x="1676" y="1737"/>
                  </a:lnTo>
                  <a:lnTo>
                    <a:pt x="1669" y="1722"/>
                  </a:lnTo>
                  <a:lnTo>
                    <a:pt x="1666" y="1705"/>
                  </a:lnTo>
                  <a:lnTo>
                    <a:pt x="1666" y="105"/>
                  </a:lnTo>
                  <a:close/>
                  <a:moveTo>
                    <a:pt x="1718" y="0"/>
                  </a:moveTo>
                  <a:lnTo>
                    <a:pt x="1735" y="3"/>
                  </a:lnTo>
                  <a:lnTo>
                    <a:pt x="1749" y="10"/>
                  </a:lnTo>
                  <a:lnTo>
                    <a:pt x="1760" y="22"/>
                  </a:lnTo>
                  <a:lnTo>
                    <a:pt x="1768" y="36"/>
                  </a:lnTo>
                  <a:lnTo>
                    <a:pt x="1770" y="53"/>
                  </a:lnTo>
                  <a:lnTo>
                    <a:pt x="1770" y="1654"/>
                  </a:lnTo>
                  <a:lnTo>
                    <a:pt x="3384" y="1654"/>
                  </a:lnTo>
                  <a:lnTo>
                    <a:pt x="3400" y="1657"/>
                  </a:lnTo>
                  <a:lnTo>
                    <a:pt x="3415" y="1664"/>
                  </a:lnTo>
                  <a:lnTo>
                    <a:pt x="3426" y="1675"/>
                  </a:lnTo>
                  <a:lnTo>
                    <a:pt x="3433" y="1689"/>
                  </a:lnTo>
                  <a:lnTo>
                    <a:pt x="3435" y="1705"/>
                  </a:lnTo>
                  <a:lnTo>
                    <a:pt x="3432" y="1817"/>
                  </a:lnTo>
                  <a:lnTo>
                    <a:pt x="3421" y="1927"/>
                  </a:lnTo>
                  <a:lnTo>
                    <a:pt x="3404" y="2035"/>
                  </a:lnTo>
                  <a:lnTo>
                    <a:pt x="3379" y="2141"/>
                  </a:lnTo>
                  <a:lnTo>
                    <a:pt x="3349" y="2244"/>
                  </a:lnTo>
                  <a:lnTo>
                    <a:pt x="3311" y="2345"/>
                  </a:lnTo>
                  <a:lnTo>
                    <a:pt x="3268" y="2442"/>
                  </a:lnTo>
                  <a:lnTo>
                    <a:pt x="3219" y="2535"/>
                  </a:lnTo>
                  <a:lnTo>
                    <a:pt x="3164" y="2625"/>
                  </a:lnTo>
                  <a:lnTo>
                    <a:pt x="3104" y="2712"/>
                  </a:lnTo>
                  <a:lnTo>
                    <a:pt x="3039" y="2795"/>
                  </a:lnTo>
                  <a:lnTo>
                    <a:pt x="2968" y="2874"/>
                  </a:lnTo>
                  <a:lnTo>
                    <a:pt x="2894" y="2948"/>
                  </a:lnTo>
                  <a:lnTo>
                    <a:pt x="2816" y="3017"/>
                  </a:lnTo>
                  <a:lnTo>
                    <a:pt x="2732" y="3081"/>
                  </a:lnTo>
                  <a:lnTo>
                    <a:pt x="2644" y="3141"/>
                  </a:lnTo>
                  <a:lnTo>
                    <a:pt x="2554" y="3195"/>
                  </a:lnTo>
                  <a:lnTo>
                    <a:pt x="2459" y="3244"/>
                  </a:lnTo>
                  <a:lnTo>
                    <a:pt x="2361" y="3287"/>
                  </a:lnTo>
                  <a:lnTo>
                    <a:pt x="2261" y="3324"/>
                  </a:lnTo>
                  <a:lnTo>
                    <a:pt x="2157" y="3354"/>
                  </a:lnTo>
                  <a:lnTo>
                    <a:pt x="2050" y="3378"/>
                  </a:lnTo>
                  <a:lnTo>
                    <a:pt x="1941" y="3397"/>
                  </a:lnTo>
                  <a:lnTo>
                    <a:pt x="1831" y="3408"/>
                  </a:lnTo>
                  <a:lnTo>
                    <a:pt x="1718" y="3411"/>
                  </a:lnTo>
                  <a:lnTo>
                    <a:pt x="1605" y="3408"/>
                  </a:lnTo>
                  <a:lnTo>
                    <a:pt x="1494" y="3397"/>
                  </a:lnTo>
                  <a:lnTo>
                    <a:pt x="1385" y="3378"/>
                  </a:lnTo>
                  <a:lnTo>
                    <a:pt x="1280" y="3354"/>
                  </a:lnTo>
                  <a:lnTo>
                    <a:pt x="1176" y="3324"/>
                  </a:lnTo>
                  <a:lnTo>
                    <a:pt x="1075" y="3287"/>
                  </a:lnTo>
                  <a:lnTo>
                    <a:pt x="977" y="3244"/>
                  </a:lnTo>
                  <a:lnTo>
                    <a:pt x="883" y="3195"/>
                  </a:lnTo>
                  <a:lnTo>
                    <a:pt x="791" y="3141"/>
                  </a:lnTo>
                  <a:lnTo>
                    <a:pt x="704" y="3081"/>
                  </a:lnTo>
                  <a:lnTo>
                    <a:pt x="621" y="3017"/>
                  </a:lnTo>
                  <a:lnTo>
                    <a:pt x="541" y="2948"/>
                  </a:lnTo>
                  <a:lnTo>
                    <a:pt x="467" y="2874"/>
                  </a:lnTo>
                  <a:lnTo>
                    <a:pt x="397" y="2795"/>
                  </a:lnTo>
                  <a:lnTo>
                    <a:pt x="332" y="2712"/>
                  </a:lnTo>
                  <a:lnTo>
                    <a:pt x="272" y="2625"/>
                  </a:lnTo>
                  <a:lnTo>
                    <a:pt x="217" y="2535"/>
                  </a:lnTo>
                  <a:lnTo>
                    <a:pt x="169" y="2442"/>
                  </a:lnTo>
                  <a:lnTo>
                    <a:pt x="124" y="2345"/>
                  </a:lnTo>
                  <a:lnTo>
                    <a:pt x="88" y="2244"/>
                  </a:lnTo>
                  <a:lnTo>
                    <a:pt x="57" y="2141"/>
                  </a:lnTo>
                  <a:lnTo>
                    <a:pt x="33" y="2035"/>
                  </a:lnTo>
                  <a:lnTo>
                    <a:pt x="14" y="1927"/>
                  </a:lnTo>
                  <a:lnTo>
                    <a:pt x="3" y="1817"/>
                  </a:lnTo>
                  <a:lnTo>
                    <a:pt x="0" y="1705"/>
                  </a:lnTo>
                  <a:lnTo>
                    <a:pt x="0" y="1705"/>
                  </a:lnTo>
                  <a:lnTo>
                    <a:pt x="3" y="1594"/>
                  </a:lnTo>
                  <a:lnTo>
                    <a:pt x="14" y="1483"/>
                  </a:lnTo>
                  <a:lnTo>
                    <a:pt x="33" y="1375"/>
                  </a:lnTo>
                  <a:lnTo>
                    <a:pt x="57" y="1270"/>
                  </a:lnTo>
                  <a:lnTo>
                    <a:pt x="88" y="1168"/>
                  </a:lnTo>
                  <a:lnTo>
                    <a:pt x="124" y="1067"/>
                  </a:lnTo>
                  <a:lnTo>
                    <a:pt x="169" y="970"/>
                  </a:lnTo>
                  <a:lnTo>
                    <a:pt x="217" y="877"/>
                  </a:lnTo>
                  <a:lnTo>
                    <a:pt x="272" y="786"/>
                  </a:lnTo>
                  <a:lnTo>
                    <a:pt x="332" y="699"/>
                  </a:lnTo>
                  <a:lnTo>
                    <a:pt x="397" y="617"/>
                  </a:lnTo>
                  <a:lnTo>
                    <a:pt x="467" y="538"/>
                  </a:lnTo>
                  <a:lnTo>
                    <a:pt x="541" y="464"/>
                  </a:lnTo>
                  <a:lnTo>
                    <a:pt x="621" y="395"/>
                  </a:lnTo>
                  <a:lnTo>
                    <a:pt x="704" y="331"/>
                  </a:lnTo>
                  <a:lnTo>
                    <a:pt x="791" y="271"/>
                  </a:lnTo>
                  <a:lnTo>
                    <a:pt x="883" y="216"/>
                  </a:lnTo>
                  <a:lnTo>
                    <a:pt x="977" y="168"/>
                  </a:lnTo>
                  <a:lnTo>
                    <a:pt x="1075" y="124"/>
                  </a:lnTo>
                  <a:lnTo>
                    <a:pt x="1176" y="88"/>
                  </a:lnTo>
                  <a:lnTo>
                    <a:pt x="1280" y="58"/>
                  </a:lnTo>
                  <a:lnTo>
                    <a:pt x="1385" y="33"/>
                  </a:lnTo>
                  <a:lnTo>
                    <a:pt x="1494" y="15"/>
                  </a:lnTo>
                  <a:lnTo>
                    <a:pt x="1605" y="4"/>
                  </a:lnTo>
                  <a:lnTo>
                    <a:pt x="1718"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 name="Freeform 22">
              <a:extLst>
                <a:ext uri="{FF2B5EF4-FFF2-40B4-BE49-F238E27FC236}">
                  <a16:creationId xmlns:a16="http://schemas.microsoft.com/office/drawing/2014/main" id="{3CF27C5A-6FE3-CC72-7036-D99F8A11EFE4}"/>
                </a:ext>
              </a:extLst>
            </p:cNvPr>
            <p:cNvSpPr>
              <a:spLocks noEditPoints="1"/>
            </p:cNvSpPr>
            <p:nvPr/>
          </p:nvSpPr>
          <p:spPr bwMode="auto">
            <a:xfrm>
              <a:off x="6081713" y="1457325"/>
              <a:ext cx="703263" cy="696912"/>
            </a:xfrm>
            <a:custGeom>
              <a:avLst/>
              <a:gdLst>
                <a:gd name="T0" fmla="*/ 105 w 1770"/>
                <a:gd name="T1" fmla="*/ 1653 h 1757"/>
                <a:gd name="T2" fmla="*/ 1658 w 1770"/>
                <a:gd name="T3" fmla="*/ 1545 h 1757"/>
                <a:gd name="T4" fmla="*/ 1622 w 1770"/>
                <a:gd name="T5" fmla="*/ 1332 h 1757"/>
                <a:gd name="T6" fmla="*/ 1560 w 1770"/>
                <a:gd name="T7" fmla="*/ 1132 h 1757"/>
                <a:gd name="T8" fmla="*/ 1472 w 1770"/>
                <a:gd name="T9" fmla="*/ 943 h 1757"/>
                <a:gd name="T10" fmla="*/ 1361 w 1770"/>
                <a:gd name="T11" fmla="*/ 768 h 1757"/>
                <a:gd name="T12" fmla="*/ 1229 w 1770"/>
                <a:gd name="T13" fmla="*/ 609 h 1757"/>
                <a:gd name="T14" fmla="*/ 1078 w 1770"/>
                <a:gd name="T15" fmla="*/ 468 h 1757"/>
                <a:gd name="T16" fmla="*/ 910 w 1770"/>
                <a:gd name="T17" fmla="*/ 348 h 1757"/>
                <a:gd name="T18" fmla="*/ 726 w 1770"/>
                <a:gd name="T19" fmla="*/ 250 h 1757"/>
                <a:gd name="T20" fmla="*/ 531 w 1770"/>
                <a:gd name="T21" fmla="*/ 175 h 1757"/>
                <a:gd name="T22" fmla="*/ 322 w 1770"/>
                <a:gd name="T23" fmla="*/ 125 h 1757"/>
                <a:gd name="T24" fmla="*/ 105 w 1770"/>
                <a:gd name="T25" fmla="*/ 103 h 1757"/>
                <a:gd name="T26" fmla="*/ 165 w 1770"/>
                <a:gd name="T27" fmla="*/ 4 h 1757"/>
                <a:gd name="T28" fmla="*/ 385 w 1770"/>
                <a:gd name="T29" fmla="*/ 32 h 1757"/>
                <a:gd name="T30" fmla="*/ 595 w 1770"/>
                <a:gd name="T31" fmla="*/ 86 h 1757"/>
                <a:gd name="T32" fmla="*/ 794 w 1770"/>
                <a:gd name="T33" fmla="*/ 166 h 1757"/>
                <a:gd name="T34" fmla="*/ 979 w 1770"/>
                <a:gd name="T35" fmla="*/ 269 h 1757"/>
                <a:gd name="T36" fmla="*/ 1151 w 1770"/>
                <a:gd name="T37" fmla="*/ 393 h 1757"/>
                <a:gd name="T38" fmla="*/ 1303 w 1770"/>
                <a:gd name="T39" fmla="*/ 537 h 1757"/>
                <a:gd name="T40" fmla="*/ 1439 w 1770"/>
                <a:gd name="T41" fmla="*/ 698 h 1757"/>
                <a:gd name="T42" fmla="*/ 1554 w 1770"/>
                <a:gd name="T43" fmla="*/ 875 h 1757"/>
                <a:gd name="T44" fmla="*/ 1646 w 1770"/>
                <a:gd name="T45" fmla="*/ 1066 h 1757"/>
                <a:gd name="T46" fmla="*/ 1714 w 1770"/>
                <a:gd name="T47" fmla="*/ 1269 h 1757"/>
                <a:gd name="T48" fmla="*/ 1757 w 1770"/>
                <a:gd name="T49" fmla="*/ 1483 h 1757"/>
                <a:gd name="T50" fmla="*/ 1770 w 1770"/>
                <a:gd name="T51" fmla="*/ 1705 h 1757"/>
                <a:gd name="T52" fmla="*/ 1761 w 1770"/>
                <a:gd name="T53" fmla="*/ 1735 h 1757"/>
                <a:gd name="T54" fmla="*/ 1735 w 1770"/>
                <a:gd name="T55" fmla="*/ 1753 h 1757"/>
                <a:gd name="T56" fmla="*/ 53 w 1770"/>
                <a:gd name="T57" fmla="*/ 1757 h 1757"/>
                <a:gd name="T58" fmla="*/ 22 w 1770"/>
                <a:gd name="T59" fmla="*/ 1746 h 1757"/>
                <a:gd name="T60" fmla="*/ 4 w 1770"/>
                <a:gd name="T61" fmla="*/ 1720 h 1757"/>
                <a:gd name="T62" fmla="*/ 0 w 1770"/>
                <a:gd name="T63" fmla="*/ 51 h 1757"/>
                <a:gd name="T64" fmla="*/ 11 w 1770"/>
                <a:gd name="T65" fmla="*/ 21 h 1757"/>
                <a:gd name="T66" fmla="*/ 37 w 1770"/>
                <a:gd name="T67" fmla="*/ 2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757">
                  <a:moveTo>
                    <a:pt x="105" y="103"/>
                  </a:moveTo>
                  <a:lnTo>
                    <a:pt x="105" y="1653"/>
                  </a:lnTo>
                  <a:lnTo>
                    <a:pt x="1665" y="1653"/>
                  </a:lnTo>
                  <a:lnTo>
                    <a:pt x="1658" y="1545"/>
                  </a:lnTo>
                  <a:lnTo>
                    <a:pt x="1644" y="1438"/>
                  </a:lnTo>
                  <a:lnTo>
                    <a:pt x="1622" y="1332"/>
                  </a:lnTo>
                  <a:lnTo>
                    <a:pt x="1594" y="1230"/>
                  </a:lnTo>
                  <a:lnTo>
                    <a:pt x="1560" y="1132"/>
                  </a:lnTo>
                  <a:lnTo>
                    <a:pt x="1519" y="1036"/>
                  </a:lnTo>
                  <a:lnTo>
                    <a:pt x="1472" y="943"/>
                  </a:lnTo>
                  <a:lnTo>
                    <a:pt x="1420" y="854"/>
                  </a:lnTo>
                  <a:lnTo>
                    <a:pt x="1361" y="768"/>
                  </a:lnTo>
                  <a:lnTo>
                    <a:pt x="1297" y="687"/>
                  </a:lnTo>
                  <a:lnTo>
                    <a:pt x="1229" y="609"/>
                  </a:lnTo>
                  <a:lnTo>
                    <a:pt x="1157" y="536"/>
                  </a:lnTo>
                  <a:lnTo>
                    <a:pt x="1078" y="468"/>
                  </a:lnTo>
                  <a:lnTo>
                    <a:pt x="996" y="406"/>
                  </a:lnTo>
                  <a:lnTo>
                    <a:pt x="910" y="348"/>
                  </a:lnTo>
                  <a:lnTo>
                    <a:pt x="820" y="296"/>
                  </a:lnTo>
                  <a:lnTo>
                    <a:pt x="726" y="250"/>
                  </a:lnTo>
                  <a:lnTo>
                    <a:pt x="630" y="209"/>
                  </a:lnTo>
                  <a:lnTo>
                    <a:pt x="531" y="175"/>
                  </a:lnTo>
                  <a:lnTo>
                    <a:pt x="428" y="147"/>
                  </a:lnTo>
                  <a:lnTo>
                    <a:pt x="322" y="125"/>
                  </a:lnTo>
                  <a:lnTo>
                    <a:pt x="214" y="110"/>
                  </a:lnTo>
                  <a:lnTo>
                    <a:pt x="105" y="103"/>
                  </a:lnTo>
                  <a:close/>
                  <a:moveTo>
                    <a:pt x="53" y="0"/>
                  </a:moveTo>
                  <a:lnTo>
                    <a:pt x="165" y="4"/>
                  </a:lnTo>
                  <a:lnTo>
                    <a:pt x="276" y="13"/>
                  </a:lnTo>
                  <a:lnTo>
                    <a:pt x="385" y="32"/>
                  </a:lnTo>
                  <a:lnTo>
                    <a:pt x="492" y="56"/>
                  </a:lnTo>
                  <a:lnTo>
                    <a:pt x="595" y="86"/>
                  </a:lnTo>
                  <a:lnTo>
                    <a:pt x="696" y="124"/>
                  </a:lnTo>
                  <a:lnTo>
                    <a:pt x="794" y="166"/>
                  </a:lnTo>
                  <a:lnTo>
                    <a:pt x="889" y="215"/>
                  </a:lnTo>
                  <a:lnTo>
                    <a:pt x="979" y="269"/>
                  </a:lnTo>
                  <a:lnTo>
                    <a:pt x="1066" y="329"/>
                  </a:lnTo>
                  <a:lnTo>
                    <a:pt x="1151" y="393"/>
                  </a:lnTo>
                  <a:lnTo>
                    <a:pt x="1229" y="463"/>
                  </a:lnTo>
                  <a:lnTo>
                    <a:pt x="1303" y="537"/>
                  </a:lnTo>
                  <a:lnTo>
                    <a:pt x="1374" y="615"/>
                  </a:lnTo>
                  <a:lnTo>
                    <a:pt x="1439" y="698"/>
                  </a:lnTo>
                  <a:lnTo>
                    <a:pt x="1499" y="785"/>
                  </a:lnTo>
                  <a:lnTo>
                    <a:pt x="1554" y="875"/>
                  </a:lnTo>
                  <a:lnTo>
                    <a:pt x="1603" y="969"/>
                  </a:lnTo>
                  <a:lnTo>
                    <a:pt x="1646" y="1066"/>
                  </a:lnTo>
                  <a:lnTo>
                    <a:pt x="1684" y="1166"/>
                  </a:lnTo>
                  <a:lnTo>
                    <a:pt x="1714" y="1269"/>
                  </a:lnTo>
                  <a:lnTo>
                    <a:pt x="1739" y="1375"/>
                  </a:lnTo>
                  <a:lnTo>
                    <a:pt x="1757" y="1483"/>
                  </a:lnTo>
                  <a:lnTo>
                    <a:pt x="1767" y="1592"/>
                  </a:lnTo>
                  <a:lnTo>
                    <a:pt x="1770" y="1705"/>
                  </a:lnTo>
                  <a:lnTo>
                    <a:pt x="1768" y="1720"/>
                  </a:lnTo>
                  <a:lnTo>
                    <a:pt x="1761" y="1735"/>
                  </a:lnTo>
                  <a:lnTo>
                    <a:pt x="1750" y="1746"/>
                  </a:lnTo>
                  <a:lnTo>
                    <a:pt x="1735" y="1753"/>
                  </a:lnTo>
                  <a:lnTo>
                    <a:pt x="1719" y="1757"/>
                  </a:lnTo>
                  <a:lnTo>
                    <a:pt x="53" y="1757"/>
                  </a:lnTo>
                  <a:lnTo>
                    <a:pt x="37" y="1753"/>
                  </a:lnTo>
                  <a:lnTo>
                    <a:pt x="22" y="1746"/>
                  </a:lnTo>
                  <a:lnTo>
                    <a:pt x="11" y="1735"/>
                  </a:lnTo>
                  <a:lnTo>
                    <a:pt x="4" y="1720"/>
                  </a:lnTo>
                  <a:lnTo>
                    <a:pt x="0" y="1705"/>
                  </a:lnTo>
                  <a:lnTo>
                    <a:pt x="0" y="51"/>
                  </a:lnTo>
                  <a:lnTo>
                    <a:pt x="4" y="35"/>
                  </a:lnTo>
                  <a:lnTo>
                    <a:pt x="11" y="21"/>
                  </a:lnTo>
                  <a:lnTo>
                    <a:pt x="22" y="10"/>
                  </a:lnTo>
                  <a:lnTo>
                    <a:pt x="37" y="2"/>
                  </a:lnTo>
                  <a:lnTo>
                    <a:pt x="53"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3" name="Group 32">
            <a:extLst>
              <a:ext uri="{FF2B5EF4-FFF2-40B4-BE49-F238E27FC236}">
                <a16:creationId xmlns:a16="http://schemas.microsoft.com/office/drawing/2014/main" id="{2A229F3E-1236-082C-D9B1-4701ECB65614}"/>
              </a:ext>
            </a:extLst>
          </p:cNvPr>
          <p:cNvGrpSpPr/>
          <p:nvPr/>
        </p:nvGrpSpPr>
        <p:grpSpPr>
          <a:xfrm>
            <a:off x="9427165" y="1248489"/>
            <a:ext cx="289786" cy="292324"/>
            <a:chOff x="7426325" y="1454150"/>
            <a:chExt cx="1449388" cy="1462088"/>
          </a:xfrm>
          <a:solidFill>
            <a:schemeClr val="bg1"/>
          </a:solidFill>
        </p:grpSpPr>
        <p:sp>
          <p:nvSpPr>
            <p:cNvPr id="34" name="Freeform 27">
              <a:extLst>
                <a:ext uri="{FF2B5EF4-FFF2-40B4-BE49-F238E27FC236}">
                  <a16:creationId xmlns:a16="http://schemas.microsoft.com/office/drawing/2014/main" id="{6A4D5CC8-17A6-E6F0-A6B9-7FF1EE457C74}"/>
                </a:ext>
              </a:extLst>
            </p:cNvPr>
            <p:cNvSpPr>
              <a:spLocks noEditPoints="1"/>
            </p:cNvSpPr>
            <p:nvPr/>
          </p:nvSpPr>
          <p:spPr bwMode="auto">
            <a:xfrm>
              <a:off x="8148638" y="2420938"/>
              <a:ext cx="727075" cy="495300"/>
            </a:xfrm>
            <a:custGeom>
              <a:avLst/>
              <a:gdLst>
                <a:gd name="T0" fmla="*/ 942 w 1831"/>
                <a:gd name="T1" fmla="*/ 142 h 1250"/>
                <a:gd name="T2" fmla="*/ 818 w 1831"/>
                <a:gd name="T3" fmla="*/ 196 h 1250"/>
                <a:gd name="T4" fmla="*/ 717 w 1831"/>
                <a:gd name="T5" fmla="*/ 292 h 1250"/>
                <a:gd name="T6" fmla="*/ 613 w 1831"/>
                <a:gd name="T7" fmla="*/ 361 h 1250"/>
                <a:gd name="T8" fmla="*/ 506 w 1831"/>
                <a:gd name="T9" fmla="*/ 353 h 1250"/>
                <a:gd name="T10" fmla="*/ 407 w 1831"/>
                <a:gd name="T11" fmla="*/ 400 h 1250"/>
                <a:gd name="T12" fmla="*/ 341 w 1831"/>
                <a:gd name="T13" fmla="*/ 491 h 1250"/>
                <a:gd name="T14" fmla="*/ 294 w 1831"/>
                <a:gd name="T15" fmla="*/ 573 h 1250"/>
                <a:gd name="T16" fmla="*/ 200 w 1831"/>
                <a:gd name="T17" fmla="*/ 647 h 1250"/>
                <a:gd name="T18" fmla="*/ 145 w 1831"/>
                <a:gd name="T19" fmla="*/ 753 h 1250"/>
                <a:gd name="T20" fmla="*/ 136 w 1831"/>
                <a:gd name="T21" fmla="*/ 874 h 1250"/>
                <a:gd name="T22" fmla="*/ 178 w 1831"/>
                <a:gd name="T23" fmla="*/ 988 h 1250"/>
                <a:gd name="T24" fmla="*/ 260 w 1831"/>
                <a:gd name="T25" fmla="*/ 1073 h 1250"/>
                <a:gd name="T26" fmla="*/ 372 w 1831"/>
                <a:gd name="T27" fmla="*/ 1116 h 1250"/>
                <a:gd name="T28" fmla="*/ 1151 w 1831"/>
                <a:gd name="T29" fmla="*/ 1119 h 1250"/>
                <a:gd name="T30" fmla="*/ 1522 w 1831"/>
                <a:gd name="T31" fmla="*/ 1106 h 1250"/>
                <a:gd name="T32" fmla="*/ 1622 w 1831"/>
                <a:gd name="T33" fmla="*/ 1042 h 1250"/>
                <a:gd name="T34" fmla="*/ 1685 w 1831"/>
                <a:gd name="T35" fmla="*/ 940 h 1250"/>
                <a:gd name="T36" fmla="*/ 1694 w 1831"/>
                <a:gd name="T37" fmla="*/ 815 h 1250"/>
                <a:gd name="T38" fmla="*/ 1650 w 1831"/>
                <a:gd name="T39" fmla="*/ 704 h 1250"/>
                <a:gd name="T40" fmla="*/ 1563 w 1831"/>
                <a:gd name="T41" fmla="*/ 625 h 1250"/>
                <a:gd name="T42" fmla="*/ 1435 w 1831"/>
                <a:gd name="T43" fmla="*/ 589 h 1250"/>
                <a:gd name="T44" fmla="*/ 1418 w 1831"/>
                <a:gd name="T45" fmla="*/ 428 h 1250"/>
                <a:gd name="T46" fmla="*/ 1348 w 1831"/>
                <a:gd name="T47" fmla="*/ 288 h 1250"/>
                <a:gd name="T48" fmla="*/ 1235 w 1831"/>
                <a:gd name="T49" fmla="*/ 187 h 1250"/>
                <a:gd name="T50" fmla="*/ 1089 w 1831"/>
                <a:gd name="T51" fmla="*/ 136 h 1250"/>
                <a:gd name="T52" fmla="*/ 1097 w 1831"/>
                <a:gd name="T53" fmla="*/ 4 h 1250"/>
                <a:gd name="T54" fmla="*/ 1269 w 1831"/>
                <a:gd name="T55" fmla="*/ 55 h 1250"/>
                <a:gd name="T56" fmla="*/ 1412 w 1831"/>
                <a:gd name="T57" fmla="*/ 161 h 1250"/>
                <a:gd name="T58" fmla="*/ 1514 w 1831"/>
                <a:gd name="T59" fmla="*/ 306 h 1250"/>
                <a:gd name="T60" fmla="*/ 1564 w 1831"/>
                <a:gd name="T61" fmla="*/ 483 h 1250"/>
                <a:gd name="T62" fmla="*/ 1690 w 1831"/>
                <a:gd name="T63" fmla="*/ 554 h 1250"/>
                <a:gd name="T64" fmla="*/ 1782 w 1831"/>
                <a:gd name="T65" fmla="*/ 667 h 1250"/>
                <a:gd name="T66" fmla="*/ 1827 w 1831"/>
                <a:gd name="T67" fmla="*/ 805 h 1250"/>
                <a:gd name="T68" fmla="*/ 1817 w 1831"/>
                <a:gd name="T69" fmla="*/ 961 h 1250"/>
                <a:gd name="T70" fmla="*/ 1750 w 1831"/>
                <a:gd name="T71" fmla="*/ 1097 h 1250"/>
                <a:gd name="T72" fmla="*/ 1637 w 1831"/>
                <a:gd name="T73" fmla="*/ 1197 h 1250"/>
                <a:gd name="T74" fmla="*/ 1494 w 1831"/>
                <a:gd name="T75" fmla="*/ 1247 h 1250"/>
                <a:gd name="T76" fmla="*/ 1142 w 1831"/>
                <a:gd name="T77" fmla="*/ 1250 h 1250"/>
                <a:gd name="T78" fmla="*/ 414 w 1831"/>
                <a:gd name="T79" fmla="*/ 1250 h 1250"/>
                <a:gd name="T80" fmla="*/ 264 w 1831"/>
                <a:gd name="T81" fmla="*/ 1223 h 1250"/>
                <a:gd name="T82" fmla="*/ 139 w 1831"/>
                <a:gd name="T83" fmla="*/ 1145 h 1250"/>
                <a:gd name="T84" fmla="*/ 48 w 1831"/>
                <a:gd name="T85" fmla="*/ 1029 h 1250"/>
                <a:gd name="T86" fmla="*/ 3 w 1831"/>
                <a:gd name="T87" fmla="*/ 885 h 1250"/>
                <a:gd name="T88" fmla="*/ 11 w 1831"/>
                <a:gd name="T89" fmla="*/ 735 h 1250"/>
                <a:gd name="T90" fmla="*/ 69 w 1831"/>
                <a:gd name="T91" fmla="*/ 602 h 1250"/>
                <a:gd name="T92" fmla="*/ 167 w 1831"/>
                <a:gd name="T93" fmla="*/ 497 h 1250"/>
                <a:gd name="T94" fmla="*/ 245 w 1831"/>
                <a:gd name="T95" fmla="*/ 387 h 1250"/>
                <a:gd name="T96" fmla="*/ 335 w 1831"/>
                <a:gd name="T97" fmla="*/ 289 h 1250"/>
                <a:gd name="T98" fmla="*/ 454 w 1831"/>
                <a:gd name="T99" fmla="*/ 231 h 1250"/>
                <a:gd name="T100" fmla="*/ 574 w 1831"/>
                <a:gd name="T101" fmla="*/ 220 h 1250"/>
                <a:gd name="T102" fmla="*/ 678 w 1831"/>
                <a:gd name="T103" fmla="*/ 139 h 1250"/>
                <a:gd name="T104" fmla="*/ 817 w 1831"/>
                <a:gd name="T105" fmla="*/ 47 h 1250"/>
                <a:gd name="T106" fmla="*/ 978 w 1831"/>
                <a:gd name="T107" fmla="*/ 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1" h="1250">
                  <a:moveTo>
                    <a:pt x="1035" y="132"/>
                  </a:moveTo>
                  <a:lnTo>
                    <a:pt x="988" y="134"/>
                  </a:lnTo>
                  <a:lnTo>
                    <a:pt x="942" y="142"/>
                  </a:lnTo>
                  <a:lnTo>
                    <a:pt x="898" y="156"/>
                  </a:lnTo>
                  <a:lnTo>
                    <a:pt x="857" y="173"/>
                  </a:lnTo>
                  <a:lnTo>
                    <a:pt x="818" y="196"/>
                  </a:lnTo>
                  <a:lnTo>
                    <a:pt x="781" y="224"/>
                  </a:lnTo>
                  <a:lnTo>
                    <a:pt x="748" y="256"/>
                  </a:lnTo>
                  <a:lnTo>
                    <a:pt x="717" y="292"/>
                  </a:lnTo>
                  <a:lnTo>
                    <a:pt x="692" y="332"/>
                  </a:lnTo>
                  <a:lnTo>
                    <a:pt x="664" y="379"/>
                  </a:lnTo>
                  <a:lnTo>
                    <a:pt x="613" y="361"/>
                  </a:lnTo>
                  <a:lnTo>
                    <a:pt x="579" y="353"/>
                  </a:lnTo>
                  <a:lnTo>
                    <a:pt x="545" y="350"/>
                  </a:lnTo>
                  <a:lnTo>
                    <a:pt x="506" y="353"/>
                  </a:lnTo>
                  <a:lnTo>
                    <a:pt x="470" y="364"/>
                  </a:lnTo>
                  <a:lnTo>
                    <a:pt x="438" y="380"/>
                  </a:lnTo>
                  <a:lnTo>
                    <a:pt x="407" y="400"/>
                  </a:lnTo>
                  <a:lnTo>
                    <a:pt x="380" y="427"/>
                  </a:lnTo>
                  <a:lnTo>
                    <a:pt x="358" y="457"/>
                  </a:lnTo>
                  <a:lnTo>
                    <a:pt x="341" y="491"/>
                  </a:lnTo>
                  <a:lnTo>
                    <a:pt x="330" y="528"/>
                  </a:lnTo>
                  <a:lnTo>
                    <a:pt x="323" y="559"/>
                  </a:lnTo>
                  <a:lnTo>
                    <a:pt x="294" y="573"/>
                  </a:lnTo>
                  <a:lnTo>
                    <a:pt x="259" y="593"/>
                  </a:lnTo>
                  <a:lnTo>
                    <a:pt x="228" y="618"/>
                  </a:lnTo>
                  <a:lnTo>
                    <a:pt x="200" y="647"/>
                  </a:lnTo>
                  <a:lnTo>
                    <a:pt x="177" y="679"/>
                  </a:lnTo>
                  <a:lnTo>
                    <a:pt x="158" y="715"/>
                  </a:lnTo>
                  <a:lnTo>
                    <a:pt x="145" y="753"/>
                  </a:lnTo>
                  <a:lnTo>
                    <a:pt x="136" y="792"/>
                  </a:lnTo>
                  <a:lnTo>
                    <a:pt x="133" y="832"/>
                  </a:lnTo>
                  <a:lnTo>
                    <a:pt x="136" y="874"/>
                  </a:lnTo>
                  <a:lnTo>
                    <a:pt x="145" y="914"/>
                  </a:lnTo>
                  <a:lnTo>
                    <a:pt x="160" y="953"/>
                  </a:lnTo>
                  <a:lnTo>
                    <a:pt x="178" y="988"/>
                  </a:lnTo>
                  <a:lnTo>
                    <a:pt x="201" y="1020"/>
                  </a:lnTo>
                  <a:lnTo>
                    <a:pt x="229" y="1049"/>
                  </a:lnTo>
                  <a:lnTo>
                    <a:pt x="260" y="1073"/>
                  </a:lnTo>
                  <a:lnTo>
                    <a:pt x="295" y="1092"/>
                  </a:lnTo>
                  <a:lnTo>
                    <a:pt x="332" y="1107"/>
                  </a:lnTo>
                  <a:lnTo>
                    <a:pt x="372" y="1116"/>
                  </a:lnTo>
                  <a:lnTo>
                    <a:pt x="414" y="1119"/>
                  </a:lnTo>
                  <a:lnTo>
                    <a:pt x="1140" y="1119"/>
                  </a:lnTo>
                  <a:lnTo>
                    <a:pt x="1151" y="1119"/>
                  </a:lnTo>
                  <a:lnTo>
                    <a:pt x="1441" y="1119"/>
                  </a:lnTo>
                  <a:lnTo>
                    <a:pt x="1483" y="1115"/>
                  </a:lnTo>
                  <a:lnTo>
                    <a:pt x="1522" y="1106"/>
                  </a:lnTo>
                  <a:lnTo>
                    <a:pt x="1558" y="1090"/>
                  </a:lnTo>
                  <a:lnTo>
                    <a:pt x="1592" y="1068"/>
                  </a:lnTo>
                  <a:lnTo>
                    <a:pt x="1622" y="1042"/>
                  </a:lnTo>
                  <a:lnTo>
                    <a:pt x="1647" y="1012"/>
                  </a:lnTo>
                  <a:lnTo>
                    <a:pt x="1668" y="977"/>
                  </a:lnTo>
                  <a:lnTo>
                    <a:pt x="1685" y="940"/>
                  </a:lnTo>
                  <a:lnTo>
                    <a:pt x="1694" y="899"/>
                  </a:lnTo>
                  <a:lnTo>
                    <a:pt x="1697" y="857"/>
                  </a:lnTo>
                  <a:lnTo>
                    <a:pt x="1694" y="815"/>
                  </a:lnTo>
                  <a:lnTo>
                    <a:pt x="1685" y="776"/>
                  </a:lnTo>
                  <a:lnTo>
                    <a:pt x="1670" y="739"/>
                  </a:lnTo>
                  <a:lnTo>
                    <a:pt x="1650" y="704"/>
                  </a:lnTo>
                  <a:lnTo>
                    <a:pt x="1625" y="673"/>
                  </a:lnTo>
                  <a:lnTo>
                    <a:pt x="1596" y="647"/>
                  </a:lnTo>
                  <a:lnTo>
                    <a:pt x="1563" y="625"/>
                  </a:lnTo>
                  <a:lnTo>
                    <a:pt x="1527" y="609"/>
                  </a:lnTo>
                  <a:lnTo>
                    <a:pt x="1487" y="599"/>
                  </a:lnTo>
                  <a:lnTo>
                    <a:pt x="1435" y="589"/>
                  </a:lnTo>
                  <a:lnTo>
                    <a:pt x="1434" y="535"/>
                  </a:lnTo>
                  <a:lnTo>
                    <a:pt x="1429" y="480"/>
                  </a:lnTo>
                  <a:lnTo>
                    <a:pt x="1418" y="428"/>
                  </a:lnTo>
                  <a:lnTo>
                    <a:pt x="1400" y="378"/>
                  </a:lnTo>
                  <a:lnTo>
                    <a:pt x="1377" y="332"/>
                  </a:lnTo>
                  <a:lnTo>
                    <a:pt x="1348" y="288"/>
                  </a:lnTo>
                  <a:lnTo>
                    <a:pt x="1315" y="250"/>
                  </a:lnTo>
                  <a:lnTo>
                    <a:pt x="1276" y="216"/>
                  </a:lnTo>
                  <a:lnTo>
                    <a:pt x="1235" y="187"/>
                  </a:lnTo>
                  <a:lnTo>
                    <a:pt x="1188" y="163"/>
                  </a:lnTo>
                  <a:lnTo>
                    <a:pt x="1140" y="146"/>
                  </a:lnTo>
                  <a:lnTo>
                    <a:pt x="1089" y="136"/>
                  </a:lnTo>
                  <a:lnTo>
                    <a:pt x="1035" y="132"/>
                  </a:lnTo>
                  <a:close/>
                  <a:moveTo>
                    <a:pt x="1035" y="0"/>
                  </a:moveTo>
                  <a:lnTo>
                    <a:pt x="1097" y="4"/>
                  </a:lnTo>
                  <a:lnTo>
                    <a:pt x="1157" y="14"/>
                  </a:lnTo>
                  <a:lnTo>
                    <a:pt x="1215" y="32"/>
                  </a:lnTo>
                  <a:lnTo>
                    <a:pt x="1269" y="55"/>
                  </a:lnTo>
                  <a:lnTo>
                    <a:pt x="1320" y="85"/>
                  </a:lnTo>
                  <a:lnTo>
                    <a:pt x="1369" y="121"/>
                  </a:lnTo>
                  <a:lnTo>
                    <a:pt x="1412" y="161"/>
                  </a:lnTo>
                  <a:lnTo>
                    <a:pt x="1452" y="205"/>
                  </a:lnTo>
                  <a:lnTo>
                    <a:pt x="1485" y="254"/>
                  </a:lnTo>
                  <a:lnTo>
                    <a:pt x="1514" y="306"/>
                  </a:lnTo>
                  <a:lnTo>
                    <a:pt x="1537" y="363"/>
                  </a:lnTo>
                  <a:lnTo>
                    <a:pt x="1554" y="421"/>
                  </a:lnTo>
                  <a:lnTo>
                    <a:pt x="1564" y="483"/>
                  </a:lnTo>
                  <a:lnTo>
                    <a:pt x="1609" y="501"/>
                  </a:lnTo>
                  <a:lnTo>
                    <a:pt x="1652" y="526"/>
                  </a:lnTo>
                  <a:lnTo>
                    <a:pt x="1690" y="554"/>
                  </a:lnTo>
                  <a:lnTo>
                    <a:pt x="1725" y="587"/>
                  </a:lnTo>
                  <a:lnTo>
                    <a:pt x="1757" y="625"/>
                  </a:lnTo>
                  <a:lnTo>
                    <a:pt x="1782" y="667"/>
                  </a:lnTo>
                  <a:lnTo>
                    <a:pt x="1803" y="710"/>
                  </a:lnTo>
                  <a:lnTo>
                    <a:pt x="1818" y="757"/>
                  </a:lnTo>
                  <a:lnTo>
                    <a:pt x="1827" y="805"/>
                  </a:lnTo>
                  <a:lnTo>
                    <a:pt x="1831" y="857"/>
                  </a:lnTo>
                  <a:lnTo>
                    <a:pt x="1827" y="910"/>
                  </a:lnTo>
                  <a:lnTo>
                    <a:pt x="1817" y="961"/>
                  </a:lnTo>
                  <a:lnTo>
                    <a:pt x="1799" y="1010"/>
                  </a:lnTo>
                  <a:lnTo>
                    <a:pt x="1777" y="1055"/>
                  </a:lnTo>
                  <a:lnTo>
                    <a:pt x="1750" y="1097"/>
                  </a:lnTo>
                  <a:lnTo>
                    <a:pt x="1716" y="1135"/>
                  </a:lnTo>
                  <a:lnTo>
                    <a:pt x="1679" y="1169"/>
                  </a:lnTo>
                  <a:lnTo>
                    <a:pt x="1637" y="1197"/>
                  </a:lnTo>
                  <a:lnTo>
                    <a:pt x="1593" y="1219"/>
                  </a:lnTo>
                  <a:lnTo>
                    <a:pt x="1544" y="1237"/>
                  </a:lnTo>
                  <a:lnTo>
                    <a:pt x="1494" y="1247"/>
                  </a:lnTo>
                  <a:lnTo>
                    <a:pt x="1441" y="1250"/>
                  </a:lnTo>
                  <a:lnTo>
                    <a:pt x="1155" y="1250"/>
                  </a:lnTo>
                  <a:lnTo>
                    <a:pt x="1142" y="1250"/>
                  </a:lnTo>
                  <a:lnTo>
                    <a:pt x="1136" y="1250"/>
                  </a:lnTo>
                  <a:lnTo>
                    <a:pt x="1130" y="1250"/>
                  </a:lnTo>
                  <a:lnTo>
                    <a:pt x="414" y="1250"/>
                  </a:lnTo>
                  <a:lnTo>
                    <a:pt x="361" y="1247"/>
                  </a:lnTo>
                  <a:lnTo>
                    <a:pt x="312" y="1238"/>
                  </a:lnTo>
                  <a:lnTo>
                    <a:pt x="264" y="1223"/>
                  </a:lnTo>
                  <a:lnTo>
                    <a:pt x="219" y="1202"/>
                  </a:lnTo>
                  <a:lnTo>
                    <a:pt x="177" y="1176"/>
                  </a:lnTo>
                  <a:lnTo>
                    <a:pt x="139" y="1145"/>
                  </a:lnTo>
                  <a:lnTo>
                    <a:pt x="104" y="1110"/>
                  </a:lnTo>
                  <a:lnTo>
                    <a:pt x="74" y="1071"/>
                  </a:lnTo>
                  <a:lnTo>
                    <a:pt x="48" y="1029"/>
                  </a:lnTo>
                  <a:lnTo>
                    <a:pt x="27" y="983"/>
                  </a:lnTo>
                  <a:lnTo>
                    <a:pt x="12" y="935"/>
                  </a:lnTo>
                  <a:lnTo>
                    <a:pt x="3" y="885"/>
                  </a:lnTo>
                  <a:lnTo>
                    <a:pt x="0" y="832"/>
                  </a:lnTo>
                  <a:lnTo>
                    <a:pt x="3" y="782"/>
                  </a:lnTo>
                  <a:lnTo>
                    <a:pt x="11" y="735"/>
                  </a:lnTo>
                  <a:lnTo>
                    <a:pt x="25" y="688"/>
                  </a:lnTo>
                  <a:lnTo>
                    <a:pt x="45" y="645"/>
                  </a:lnTo>
                  <a:lnTo>
                    <a:pt x="69" y="602"/>
                  </a:lnTo>
                  <a:lnTo>
                    <a:pt x="97" y="563"/>
                  </a:lnTo>
                  <a:lnTo>
                    <a:pt x="131" y="529"/>
                  </a:lnTo>
                  <a:lnTo>
                    <a:pt x="167" y="497"/>
                  </a:lnTo>
                  <a:lnTo>
                    <a:pt x="207" y="469"/>
                  </a:lnTo>
                  <a:lnTo>
                    <a:pt x="223" y="427"/>
                  </a:lnTo>
                  <a:lnTo>
                    <a:pt x="245" y="387"/>
                  </a:lnTo>
                  <a:lnTo>
                    <a:pt x="271" y="351"/>
                  </a:lnTo>
                  <a:lnTo>
                    <a:pt x="301" y="318"/>
                  </a:lnTo>
                  <a:lnTo>
                    <a:pt x="335" y="289"/>
                  </a:lnTo>
                  <a:lnTo>
                    <a:pt x="372" y="265"/>
                  </a:lnTo>
                  <a:lnTo>
                    <a:pt x="412" y="246"/>
                  </a:lnTo>
                  <a:lnTo>
                    <a:pt x="454" y="231"/>
                  </a:lnTo>
                  <a:lnTo>
                    <a:pt x="499" y="222"/>
                  </a:lnTo>
                  <a:lnTo>
                    <a:pt x="545" y="219"/>
                  </a:lnTo>
                  <a:lnTo>
                    <a:pt x="574" y="220"/>
                  </a:lnTo>
                  <a:lnTo>
                    <a:pt x="604" y="224"/>
                  </a:lnTo>
                  <a:lnTo>
                    <a:pt x="639" y="179"/>
                  </a:lnTo>
                  <a:lnTo>
                    <a:pt x="678" y="139"/>
                  </a:lnTo>
                  <a:lnTo>
                    <a:pt x="722" y="103"/>
                  </a:lnTo>
                  <a:lnTo>
                    <a:pt x="768" y="74"/>
                  </a:lnTo>
                  <a:lnTo>
                    <a:pt x="817" y="47"/>
                  </a:lnTo>
                  <a:lnTo>
                    <a:pt x="869" y="27"/>
                  </a:lnTo>
                  <a:lnTo>
                    <a:pt x="923" y="12"/>
                  </a:lnTo>
                  <a:lnTo>
                    <a:pt x="978" y="2"/>
                  </a:lnTo>
                  <a:lnTo>
                    <a:pt x="1035"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 name="Freeform 28">
              <a:extLst>
                <a:ext uri="{FF2B5EF4-FFF2-40B4-BE49-F238E27FC236}">
                  <a16:creationId xmlns:a16="http://schemas.microsoft.com/office/drawing/2014/main" id="{8E9AE24F-7F6C-08C0-17E7-BFC713DA8F2A}"/>
                </a:ext>
              </a:extLst>
            </p:cNvPr>
            <p:cNvSpPr>
              <a:spLocks noEditPoints="1"/>
            </p:cNvSpPr>
            <p:nvPr/>
          </p:nvSpPr>
          <p:spPr bwMode="auto">
            <a:xfrm>
              <a:off x="7426325" y="1454150"/>
              <a:ext cx="1320800" cy="1431925"/>
            </a:xfrm>
            <a:custGeom>
              <a:avLst/>
              <a:gdLst>
                <a:gd name="T0" fmla="*/ 177 w 3327"/>
                <a:gd name="T1" fmla="*/ 1524 h 3608"/>
                <a:gd name="T2" fmla="*/ 302 w 3327"/>
                <a:gd name="T3" fmla="*/ 1630 h 3608"/>
                <a:gd name="T4" fmla="*/ 492 w 3327"/>
                <a:gd name="T5" fmla="*/ 1724 h 3608"/>
                <a:gd name="T6" fmla="*/ 1067 w 3327"/>
                <a:gd name="T7" fmla="*/ 1868 h 3608"/>
                <a:gd name="T8" fmla="*/ 1454 w 3327"/>
                <a:gd name="T9" fmla="*/ 1904 h 3608"/>
                <a:gd name="T10" fmla="*/ 1980 w 3327"/>
                <a:gd name="T11" fmla="*/ 1898 h 3608"/>
                <a:gd name="T12" fmla="*/ 2374 w 3327"/>
                <a:gd name="T13" fmla="*/ 1850 h 3608"/>
                <a:gd name="T14" fmla="*/ 2914 w 3327"/>
                <a:gd name="T15" fmla="*/ 1689 h 3608"/>
                <a:gd name="T16" fmla="*/ 3049 w 3327"/>
                <a:gd name="T17" fmla="*/ 1615 h 3608"/>
                <a:gd name="T18" fmla="*/ 3172 w 3327"/>
                <a:gd name="T19" fmla="*/ 1491 h 3608"/>
                <a:gd name="T20" fmla="*/ 3161 w 3327"/>
                <a:gd name="T21" fmla="*/ 903 h 3608"/>
                <a:gd name="T22" fmla="*/ 2987 w 3327"/>
                <a:gd name="T23" fmla="*/ 1012 h 3608"/>
                <a:gd name="T24" fmla="*/ 2729 w 3327"/>
                <a:gd name="T25" fmla="*/ 1114 h 3608"/>
                <a:gd name="T26" fmla="*/ 2398 w 3327"/>
                <a:gd name="T27" fmla="*/ 1192 h 3608"/>
                <a:gd name="T28" fmla="*/ 1954 w 3327"/>
                <a:gd name="T29" fmla="*/ 1242 h 3608"/>
                <a:gd name="T30" fmla="*/ 1373 w 3327"/>
                <a:gd name="T31" fmla="*/ 1242 h 3608"/>
                <a:gd name="T32" fmla="*/ 929 w 3327"/>
                <a:gd name="T33" fmla="*/ 1192 h 3608"/>
                <a:gd name="T34" fmla="*/ 600 w 3327"/>
                <a:gd name="T35" fmla="*/ 1114 h 3608"/>
                <a:gd name="T36" fmla="*/ 340 w 3327"/>
                <a:gd name="T37" fmla="*/ 1012 h 3608"/>
                <a:gd name="T38" fmla="*/ 159 w 3327"/>
                <a:gd name="T39" fmla="*/ 896 h 3608"/>
                <a:gd name="T40" fmla="*/ 966 w 3327"/>
                <a:gd name="T41" fmla="*/ 189 h 3608"/>
                <a:gd name="T42" fmla="*/ 329 w 3327"/>
                <a:gd name="T43" fmla="*/ 393 h 3608"/>
                <a:gd name="T44" fmla="*/ 137 w 3327"/>
                <a:gd name="T45" fmla="*/ 659 h 3608"/>
                <a:gd name="T46" fmla="*/ 451 w 3327"/>
                <a:gd name="T47" fmla="*/ 918 h 3608"/>
                <a:gd name="T48" fmla="*/ 1181 w 3327"/>
                <a:gd name="T49" fmla="*/ 1093 h 3608"/>
                <a:gd name="T50" fmla="*/ 2147 w 3327"/>
                <a:gd name="T51" fmla="*/ 1093 h 3608"/>
                <a:gd name="T52" fmla="*/ 2876 w 3327"/>
                <a:gd name="T53" fmla="*/ 918 h 3608"/>
                <a:gd name="T54" fmla="*/ 3190 w 3327"/>
                <a:gd name="T55" fmla="*/ 659 h 3608"/>
                <a:gd name="T56" fmla="*/ 2998 w 3327"/>
                <a:gd name="T57" fmla="*/ 393 h 3608"/>
                <a:gd name="T58" fmla="*/ 2361 w 3327"/>
                <a:gd name="T59" fmla="*/ 189 h 3608"/>
                <a:gd name="T60" fmla="*/ 1798 w 3327"/>
                <a:gd name="T61" fmla="*/ 2 h 3608"/>
                <a:gd name="T62" fmla="*/ 2674 w 3327"/>
                <a:gd name="T63" fmla="*/ 120 h 3608"/>
                <a:gd name="T64" fmla="*/ 3189 w 3327"/>
                <a:gd name="T65" fmla="*/ 372 h 3608"/>
                <a:gd name="T66" fmla="*/ 3327 w 3327"/>
                <a:gd name="T67" fmla="*/ 2238 h 3608"/>
                <a:gd name="T68" fmla="*/ 3207 w 3327"/>
                <a:gd name="T69" fmla="*/ 2277 h 3608"/>
                <a:gd name="T70" fmla="*/ 2971 w 3327"/>
                <a:gd name="T71" fmla="*/ 1810 h 3608"/>
                <a:gd name="T72" fmla="*/ 2275 w 3327"/>
                <a:gd name="T73" fmla="*/ 2001 h 3608"/>
                <a:gd name="T74" fmla="*/ 1279 w 3327"/>
                <a:gd name="T75" fmla="*/ 2027 h 3608"/>
                <a:gd name="T76" fmla="*/ 493 w 3327"/>
                <a:gd name="T77" fmla="*/ 1867 h 3608"/>
                <a:gd name="T78" fmla="*/ 136 w 3327"/>
                <a:gd name="T79" fmla="*/ 1668 h 3608"/>
                <a:gd name="T80" fmla="*/ 177 w 3327"/>
                <a:gd name="T81" fmla="*/ 2313 h 3608"/>
                <a:gd name="T82" fmla="*/ 327 w 3327"/>
                <a:gd name="T83" fmla="*/ 2435 h 3608"/>
                <a:gd name="T84" fmla="*/ 492 w 3327"/>
                <a:gd name="T85" fmla="*/ 2514 h 3608"/>
                <a:gd name="T86" fmla="*/ 1063 w 3327"/>
                <a:gd name="T87" fmla="*/ 2658 h 3608"/>
                <a:gd name="T88" fmla="*/ 1454 w 3327"/>
                <a:gd name="T89" fmla="*/ 2694 h 3608"/>
                <a:gd name="T90" fmla="*/ 1730 w 3327"/>
                <a:gd name="T91" fmla="*/ 2765 h 3608"/>
                <a:gd name="T92" fmla="*/ 1279 w 3327"/>
                <a:gd name="T93" fmla="*/ 2816 h 3608"/>
                <a:gd name="T94" fmla="*/ 493 w 3327"/>
                <a:gd name="T95" fmla="*/ 2658 h 3608"/>
                <a:gd name="T96" fmla="*/ 136 w 3327"/>
                <a:gd name="T97" fmla="*/ 2458 h 3608"/>
                <a:gd name="T98" fmla="*/ 213 w 3327"/>
                <a:gd name="T99" fmla="*/ 3143 h 3608"/>
                <a:gd name="T100" fmla="*/ 703 w 3327"/>
                <a:gd name="T101" fmla="*/ 3373 h 3608"/>
                <a:gd name="T102" fmla="*/ 1374 w 3327"/>
                <a:gd name="T103" fmla="*/ 3493 h 3608"/>
                <a:gd name="T104" fmla="*/ 1331 w 3327"/>
                <a:gd name="T105" fmla="*/ 3608 h 3608"/>
                <a:gd name="T106" fmla="*/ 835 w 3327"/>
                <a:gd name="T107" fmla="*/ 3540 h 3608"/>
                <a:gd name="T108" fmla="*/ 284 w 3327"/>
                <a:gd name="T109" fmla="*/ 3353 h 3608"/>
                <a:gd name="T110" fmla="*/ 7 w 3327"/>
                <a:gd name="T111" fmla="*/ 3058 h 3608"/>
                <a:gd name="T112" fmla="*/ 68 w 3327"/>
                <a:gd name="T113" fmla="*/ 446 h 3608"/>
                <a:gd name="T114" fmla="*/ 489 w 3327"/>
                <a:gd name="T115" fmla="*/ 174 h 3608"/>
                <a:gd name="T116" fmla="*/ 1277 w 3327"/>
                <a:gd name="T117" fmla="*/ 15 h 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27" h="3608">
                  <a:moveTo>
                    <a:pt x="132" y="875"/>
                  </a:moveTo>
                  <a:lnTo>
                    <a:pt x="132" y="1415"/>
                  </a:lnTo>
                  <a:lnTo>
                    <a:pt x="135" y="1431"/>
                  </a:lnTo>
                  <a:lnTo>
                    <a:pt x="138" y="1447"/>
                  </a:lnTo>
                  <a:lnTo>
                    <a:pt x="146" y="1470"/>
                  </a:lnTo>
                  <a:lnTo>
                    <a:pt x="155" y="1491"/>
                  </a:lnTo>
                  <a:lnTo>
                    <a:pt x="170" y="1515"/>
                  </a:lnTo>
                  <a:lnTo>
                    <a:pt x="177" y="1524"/>
                  </a:lnTo>
                  <a:lnTo>
                    <a:pt x="186" y="1533"/>
                  </a:lnTo>
                  <a:lnTo>
                    <a:pt x="210" y="1559"/>
                  </a:lnTo>
                  <a:lnTo>
                    <a:pt x="218" y="1567"/>
                  </a:lnTo>
                  <a:lnTo>
                    <a:pt x="226" y="1575"/>
                  </a:lnTo>
                  <a:lnTo>
                    <a:pt x="262" y="1602"/>
                  </a:lnTo>
                  <a:lnTo>
                    <a:pt x="270" y="1608"/>
                  </a:lnTo>
                  <a:lnTo>
                    <a:pt x="278" y="1614"/>
                  </a:lnTo>
                  <a:lnTo>
                    <a:pt x="302" y="1630"/>
                  </a:lnTo>
                  <a:lnTo>
                    <a:pt x="327" y="1645"/>
                  </a:lnTo>
                  <a:lnTo>
                    <a:pt x="334" y="1648"/>
                  </a:lnTo>
                  <a:lnTo>
                    <a:pt x="341" y="1653"/>
                  </a:lnTo>
                  <a:lnTo>
                    <a:pt x="404" y="1685"/>
                  </a:lnTo>
                  <a:lnTo>
                    <a:pt x="408" y="1687"/>
                  </a:lnTo>
                  <a:lnTo>
                    <a:pt x="413" y="1689"/>
                  </a:lnTo>
                  <a:lnTo>
                    <a:pt x="451" y="1707"/>
                  </a:lnTo>
                  <a:lnTo>
                    <a:pt x="492" y="1724"/>
                  </a:lnTo>
                  <a:lnTo>
                    <a:pt x="494" y="1725"/>
                  </a:lnTo>
                  <a:lnTo>
                    <a:pt x="573" y="1754"/>
                  </a:lnTo>
                  <a:lnTo>
                    <a:pt x="659" y="1780"/>
                  </a:lnTo>
                  <a:lnTo>
                    <a:pt x="751" y="1805"/>
                  </a:lnTo>
                  <a:lnTo>
                    <a:pt x="850" y="1829"/>
                  </a:lnTo>
                  <a:lnTo>
                    <a:pt x="953" y="1849"/>
                  </a:lnTo>
                  <a:lnTo>
                    <a:pt x="1063" y="1867"/>
                  </a:lnTo>
                  <a:lnTo>
                    <a:pt x="1067" y="1868"/>
                  </a:lnTo>
                  <a:lnTo>
                    <a:pt x="1133" y="1876"/>
                  </a:lnTo>
                  <a:lnTo>
                    <a:pt x="1201" y="1884"/>
                  </a:lnTo>
                  <a:lnTo>
                    <a:pt x="1225" y="1887"/>
                  </a:lnTo>
                  <a:lnTo>
                    <a:pt x="1286" y="1892"/>
                  </a:lnTo>
                  <a:lnTo>
                    <a:pt x="1348" y="1898"/>
                  </a:lnTo>
                  <a:lnTo>
                    <a:pt x="1377" y="1899"/>
                  </a:lnTo>
                  <a:lnTo>
                    <a:pt x="1407" y="1901"/>
                  </a:lnTo>
                  <a:lnTo>
                    <a:pt x="1454" y="1904"/>
                  </a:lnTo>
                  <a:lnTo>
                    <a:pt x="1502" y="1906"/>
                  </a:lnTo>
                  <a:lnTo>
                    <a:pt x="1582" y="1909"/>
                  </a:lnTo>
                  <a:lnTo>
                    <a:pt x="1664" y="1909"/>
                  </a:lnTo>
                  <a:lnTo>
                    <a:pt x="1745" y="1909"/>
                  </a:lnTo>
                  <a:lnTo>
                    <a:pt x="1825" y="1906"/>
                  </a:lnTo>
                  <a:lnTo>
                    <a:pt x="1873" y="1904"/>
                  </a:lnTo>
                  <a:lnTo>
                    <a:pt x="1920" y="1902"/>
                  </a:lnTo>
                  <a:lnTo>
                    <a:pt x="1980" y="1898"/>
                  </a:lnTo>
                  <a:lnTo>
                    <a:pt x="2041" y="1894"/>
                  </a:lnTo>
                  <a:lnTo>
                    <a:pt x="2103" y="1887"/>
                  </a:lnTo>
                  <a:lnTo>
                    <a:pt x="2125" y="1884"/>
                  </a:lnTo>
                  <a:lnTo>
                    <a:pt x="2193" y="1876"/>
                  </a:lnTo>
                  <a:lnTo>
                    <a:pt x="2260" y="1868"/>
                  </a:lnTo>
                  <a:lnTo>
                    <a:pt x="2261" y="1867"/>
                  </a:lnTo>
                  <a:lnTo>
                    <a:pt x="2264" y="1867"/>
                  </a:lnTo>
                  <a:lnTo>
                    <a:pt x="2374" y="1850"/>
                  </a:lnTo>
                  <a:lnTo>
                    <a:pt x="2478" y="1829"/>
                  </a:lnTo>
                  <a:lnTo>
                    <a:pt x="2576" y="1806"/>
                  </a:lnTo>
                  <a:lnTo>
                    <a:pt x="2668" y="1781"/>
                  </a:lnTo>
                  <a:lnTo>
                    <a:pt x="2754" y="1754"/>
                  </a:lnTo>
                  <a:lnTo>
                    <a:pt x="2833" y="1725"/>
                  </a:lnTo>
                  <a:lnTo>
                    <a:pt x="2835" y="1724"/>
                  </a:lnTo>
                  <a:lnTo>
                    <a:pt x="2876" y="1707"/>
                  </a:lnTo>
                  <a:lnTo>
                    <a:pt x="2914" y="1689"/>
                  </a:lnTo>
                  <a:lnTo>
                    <a:pt x="2919" y="1687"/>
                  </a:lnTo>
                  <a:lnTo>
                    <a:pt x="2924" y="1686"/>
                  </a:lnTo>
                  <a:lnTo>
                    <a:pt x="2956" y="1669"/>
                  </a:lnTo>
                  <a:lnTo>
                    <a:pt x="2986" y="1653"/>
                  </a:lnTo>
                  <a:lnTo>
                    <a:pt x="2993" y="1649"/>
                  </a:lnTo>
                  <a:lnTo>
                    <a:pt x="3000" y="1645"/>
                  </a:lnTo>
                  <a:lnTo>
                    <a:pt x="3026" y="1630"/>
                  </a:lnTo>
                  <a:lnTo>
                    <a:pt x="3049" y="1615"/>
                  </a:lnTo>
                  <a:lnTo>
                    <a:pt x="3065" y="1602"/>
                  </a:lnTo>
                  <a:lnTo>
                    <a:pt x="3100" y="1575"/>
                  </a:lnTo>
                  <a:lnTo>
                    <a:pt x="3109" y="1567"/>
                  </a:lnTo>
                  <a:lnTo>
                    <a:pt x="3118" y="1559"/>
                  </a:lnTo>
                  <a:lnTo>
                    <a:pt x="3142" y="1533"/>
                  </a:lnTo>
                  <a:lnTo>
                    <a:pt x="3150" y="1524"/>
                  </a:lnTo>
                  <a:lnTo>
                    <a:pt x="3157" y="1515"/>
                  </a:lnTo>
                  <a:lnTo>
                    <a:pt x="3172" y="1491"/>
                  </a:lnTo>
                  <a:lnTo>
                    <a:pt x="3181" y="1472"/>
                  </a:lnTo>
                  <a:lnTo>
                    <a:pt x="3189" y="1447"/>
                  </a:lnTo>
                  <a:lnTo>
                    <a:pt x="3193" y="1431"/>
                  </a:lnTo>
                  <a:lnTo>
                    <a:pt x="3194" y="1415"/>
                  </a:lnTo>
                  <a:lnTo>
                    <a:pt x="3194" y="875"/>
                  </a:lnTo>
                  <a:lnTo>
                    <a:pt x="3182" y="885"/>
                  </a:lnTo>
                  <a:lnTo>
                    <a:pt x="3168" y="897"/>
                  </a:lnTo>
                  <a:lnTo>
                    <a:pt x="3161" y="903"/>
                  </a:lnTo>
                  <a:lnTo>
                    <a:pt x="3154" y="908"/>
                  </a:lnTo>
                  <a:lnTo>
                    <a:pt x="3123" y="931"/>
                  </a:lnTo>
                  <a:lnTo>
                    <a:pt x="3089" y="954"/>
                  </a:lnTo>
                  <a:lnTo>
                    <a:pt x="3081" y="959"/>
                  </a:lnTo>
                  <a:lnTo>
                    <a:pt x="3074" y="963"/>
                  </a:lnTo>
                  <a:lnTo>
                    <a:pt x="3044" y="982"/>
                  </a:lnTo>
                  <a:lnTo>
                    <a:pt x="3012" y="999"/>
                  </a:lnTo>
                  <a:lnTo>
                    <a:pt x="2987" y="1012"/>
                  </a:lnTo>
                  <a:lnTo>
                    <a:pt x="2950" y="1030"/>
                  </a:lnTo>
                  <a:lnTo>
                    <a:pt x="2911" y="1047"/>
                  </a:lnTo>
                  <a:lnTo>
                    <a:pt x="2905" y="1049"/>
                  </a:lnTo>
                  <a:lnTo>
                    <a:pt x="2898" y="1053"/>
                  </a:lnTo>
                  <a:lnTo>
                    <a:pt x="2851" y="1072"/>
                  </a:lnTo>
                  <a:lnTo>
                    <a:pt x="2800" y="1091"/>
                  </a:lnTo>
                  <a:lnTo>
                    <a:pt x="2771" y="1100"/>
                  </a:lnTo>
                  <a:lnTo>
                    <a:pt x="2729" y="1114"/>
                  </a:lnTo>
                  <a:lnTo>
                    <a:pt x="2685" y="1126"/>
                  </a:lnTo>
                  <a:lnTo>
                    <a:pt x="2653" y="1135"/>
                  </a:lnTo>
                  <a:lnTo>
                    <a:pt x="2593" y="1152"/>
                  </a:lnTo>
                  <a:lnTo>
                    <a:pt x="2532" y="1166"/>
                  </a:lnTo>
                  <a:lnTo>
                    <a:pt x="2522" y="1168"/>
                  </a:lnTo>
                  <a:lnTo>
                    <a:pt x="2514" y="1170"/>
                  </a:lnTo>
                  <a:lnTo>
                    <a:pt x="2457" y="1181"/>
                  </a:lnTo>
                  <a:lnTo>
                    <a:pt x="2398" y="1192"/>
                  </a:lnTo>
                  <a:lnTo>
                    <a:pt x="2358" y="1199"/>
                  </a:lnTo>
                  <a:lnTo>
                    <a:pt x="2300" y="1208"/>
                  </a:lnTo>
                  <a:lnTo>
                    <a:pt x="2241" y="1216"/>
                  </a:lnTo>
                  <a:lnTo>
                    <a:pt x="2210" y="1220"/>
                  </a:lnTo>
                  <a:lnTo>
                    <a:pt x="2135" y="1228"/>
                  </a:lnTo>
                  <a:lnTo>
                    <a:pt x="2057" y="1235"/>
                  </a:lnTo>
                  <a:lnTo>
                    <a:pt x="2018" y="1238"/>
                  </a:lnTo>
                  <a:lnTo>
                    <a:pt x="1954" y="1242"/>
                  </a:lnTo>
                  <a:lnTo>
                    <a:pt x="1888" y="1246"/>
                  </a:lnTo>
                  <a:lnTo>
                    <a:pt x="1840" y="1248"/>
                  </a:lnTo>
                  <a:lnTo>
                    <a:pt x="1753" y="1250"/>
                  </a:lnTo>
                  <a:lnTo>
                    <a:pt x="1664" y="1250"/>
                  </a:lnTo>
                  <a:lnTo>
                    <a:pt x="1574" y="1250"/>
                  </a:lnTo>
                  <a:lnTo>
                    <a:pt x="1487" y="1248"/>
                  </a:lnTo>
                  <a:lnTo>
                    <a:pt x="1439" y="1246"/>
                  </a:lnTo>
                  <a:lnTo>
                    <a:pt x="1373" y="1242"/>
                  </a:lnTo>
                  <a:lnTo>
                    <a:pt x="1309" y="1238"/>
                  </a:lnTo>
                  <a:lnTo>
                    <a:pt x="1270" y="1235"/>
                  </a:lnTo>
                  <a:lnTo>
                    <a:pt x="1192" y="1228"/>
                  </a:lnTo>
                  <a:lnTo>
                    <a:pt x="1117" y="1220"/>
                  </a:lnTo>
                  <a:lnTo>
                    <a:pt x="1087" y="1216"/>
                  </a:lnTo>
                  <a:lnTo>
                    <a:pt x="1027" y="1208"/>
                  </a:lnTo>
                  <a:lnTo>
                    <a:pt x="970" y="1199"/>
                  </a:lnTo>
                  <a:lnTo>
                    <a:pt x="929" y="1192"/>
                  </a:lnTo>
                  <a:lnTo>
                    <a:pt x="870" y="1181"/>
                  </a:lnTo>
                  <a:lnTo>
                    <a:pt x="813" y="1170"/>
                  </a:lnTo>
                  <a:lnTo>
                    <a:pt x="805" y="1168"/>
                  </a:lnTo>
                  <a:lnTo>
                    <a:pt x="796" y="1166"/>
                  </a:lnTo>
                  <a:lnTo>
                    <a:pt x="734" y="1152"/>
                  </a:lnTo>
                  <a:lnTo>
                    <a:pt x="674" y="1135"/>
                  </a:lnTo>
                  <a:lnTo>
                    <a:pt x="642" y="1126"/>
                  </a:lnTo>
                  <a:lnTo>
                    <a:pt x="600" y="1114"/>
                  </a:lnTo>
                  <a:lnTo>
                    <a:pt x="557" y="1100"/>
                  </a:lnTo>
                  <a:lnTo>
                    <a:pt x="528" y="1091"/>
                  </a:lnTo>
                  <a:lnTo>
                    <a:pt x="477" y="1072"/>
                  </a:lnTo>
                  <a:lnTo>
                    <a:pt x="429" y="1053"/>
                  </a:lnTo>
                  <a:lnTo>
                    <a:pt x="422" y="1049"/>
                  </a:lnTo>
                  <a:lnTo>
                    <a:pt x="416" y="1047"/>
                  </a:lnTo>
                  <a:lnTo>
                    <a:pt x="377" y="1030"/>
                  </a:lnTo>
                  <a:lnTo>
                    <a:pt x="340" y="1012"/>
                  </a:lnTo>
                  <a:lnTo>
                    <a:pt x="315" y="999"/>
                  </a:lnTo>
                  <a:lnTo>
                    <a:pt x="253" y="963"/>
                  </a:lnTo>
                  <a:lnTo>
                    <a:pt x="246" y="959"/>
                  </a:lnTo>
                  <a:lnTo>
                    <a:pt x="238" y="954"/>
                  </a:lnTo>
                  <a:lnTo>
                    <a:pt x="204" y="931"/>
                  </a:lnTo>
                  <a:lnTo>
                    <a:pt x="173" y="908"/>
                  </a:lnTo>
                  <a:lnTo>
                    <a:pt x="166" y="903"/>
                  </a:lnTo>
                  <a:lnTo>
                    <a:pt x="159" y="896"/>
                  </a:lnTo>
                  <a:lnTo>
                    <a:pt x="132" y="875"/>
                  </a:lnTo>
                  <a:close/>
                  <a:moveTo>
                    <a:pt x="1664" y="132"/>
                  </a:moveTo>
                  <a:lnTo>
                    <a:pt x="1537" y="134"/>
                  </a:lnTo>
                  <a:lnTo>
                    <a:pt x="1414" y="139"/>
                  </a:lnTo>
                  <a:lnTo>
                    <a:pt x="1294" y="147"/>
                  </a:lnTo>
                  <a:lnTo>
                    <a:pt x="1181" y="158"/>
                  </a:lnTo>
                  <a:lnTo>
                    <a:pt x="1070" y="172"/>
                  </a:lnTo>
                  <a:lnTo>
                    <a:pt x="966" y="189"/>
                  </a:lnTo>
                  <a:lnTo>
                    <a:pt x="866" y="208"/>
                  </a:lnTo>
                  <a:lnTo>
                    <a:pt x="771" y="229"/>
                  </a:lnTo>
                  <a:lnTo>
                    <a:pt x="682" y="252"/>
                  </a:lnTo>
                  <a:lnTo>
                    <a:pt x="600" y="277"/>
                  </a:lnTo>
                  <a:lnTo>
                    <a:pt x="522" y="305"/>
                  </a:lnTo>
                  <a:lnTo>
                    <a:pt x="451" y="334"/>
                  </a:lnTo>
                  <a:lnTo>
                    <a:pt x="387" y="362"/>
                  </a:lnTo>
                  <a:lnTo>
                    <a:pt x="329" y="393"/>
                  </a:lnTo>
                  <a:lnTo>
                    <a:pt x="278" y="425"/>
                  </a:lnTo>
                  <a:lnTo>
                    <a:pt x="235" y="458"/>
                  </a:lnTo>
                  <a:lnTo>
                    <a:pt x="199" y="491"/>
                  </a:lnTo>
                  <a:lnTo>
                    <a:pt x="170" y="524"/>
                  </a:lnTo>
                  <a:lnTo>
                    <a:pt x="150" y="559"/>
                  </a:lnTo>
                  <a:lnTo>
                    <a:pt x="137" y="592"/>
                  </a:lnTo>
                  <a:lnTo>
                    <a:pt x="133" y="625"/>
                  </a:lnTo>
                  <a:lnTo>
                    <a:pt x="137" y="659"/>
                  </a:lnTo>
                  <a:lnTo>
                    <a:pt x="150" y="693"/>
                  </a:lnTo>
                  <a:lnTo>
                    <a:pt x="170" y="726"/>
                  </a:lnTo>
                  <a:lnTo>
                    <a:pt x="199" y="760"/>
                  </a:lnTo>
                  <a:lnTo>
                    <a:pt x="235" y="792"/>
                  </a:lnTo>
                  <a:lnTo>
                    <a:pt x="278" y="826"/>
                  </a:lnTo>
                  <a:lnTo>
                    <a:pt x="329" y="857"/>
                  </a:lnTo>
                  <a:lnTo>
                    <a:pt x="387" y="888"/>
                  </a:lnTo>
                  <a:lnTo>
                    <a:pt x="451" y="918"/>
                  </a:lnTo>
                  <a:lnTo>
                    <a:pt x="522" y="946"/>
                  </a:lnTo>
                  <a:lnTo>
                    <a:pt x="600" y="973"/>
                  </a:lnTo>
                  <a:lnTo>
                    <a:pt x="682" y="999"/>
                  </a:lnTo>
                  <a:lnTo>
                    <a:pt x="771" y="1022"/>
                  </a:lnTo>
                  <a:lnTo>
                    <a:pt x="866" y="1043"/>
                  </a:lnTo>
                  <a:lnTo>
                    <a:pt x="966" y="1062"/>
                  </a:lnTo>
                  <a:lnTo>
                    <a:pt x="1070" y="1079"/>
                  </a:lnTo>
                  <a:lnTo>
                    <a:pt x="1181" y="1093"/>
                  </a:lnTo>
                  <a:lnTo>
                    <a:pt x="1294" y="1104"/>
                  </a:lnTo>
                  <a:lnTo>
                    <a:pt x="1414" y="1113"/>
                  </a:lnTo>
                  <a:lnTo>
                    <a:pt x="1537" y="1117"/>
                  </a:lnTo>
                  <a:lnTo>
                    <a:pt x="1664" y="1119"/>
                  </a:lnTo>
                  <a:lnTo>
                    <a:pt x="1791" y="1117"/>
                  </a:lnTo>
                  <a:lnTo>
                    <a:pt x="1913" y="1113"/>
                  </a:lnTo>
                  <a:lnTo>
                    <a:pt x="2033" y="1104"/>
                  </a:lnTo>
                  <a:lnTo>
                    <a:pt x="2147" y="1093"/>
                  </a:lnTo>
                  <a:lnTo>
                    <a:pt x="2257" y="1079"/>
                  </a:lnTo>
                  <a:lnTo>
                    <a:pt x="2361" y="1062"/>
                  </a:lnTo>
                  <a:lnTo>
                    <a:pt x="2461" y="1043"/>
                  </a:lnTo>
                  <a:lnTo>
                    <a:pt x="2556" y="1022"/>
                  </a:lnTo>
                  <a:lnTo>
                    <a:pt x="2645" y="999"/>
                  </a:lnTo>
                  <a:lnTo>
                    <a:pt x="2728" y="973"/>
                  </a:lnTo>
                  <a:lnTo>
                    <a:pt x="2805" y="946"/>
                  </a:lnTo>
                  <a:lnTo>
                    <a:pt x="2876" y="918"/>
                  </a:lnTo>
                  <a:lnTo>
                    <a:pt x="2940" y="888"/>
                  </a:lnTo>
                  <a:lnTo>
                    <a:pt x="2998" y="857"/>
                  </a:lnTo>
                  <a:lnTo>
                    <a:pt x="3049" y="826"/>
                  </a:lnTo>
                  <a:lnTo>
                    <a:pt x="3092" y="792"/>
                  </a:lnTo>
                  <a:lnTo>
                    <a:pt x="3129" y="760"/>
                  </a:lnTo>
                  <a:lnTo>
                    <a:pt x="3157" y="726"/>
                  </a:lnTo>
                  <a:lnTo>
                    <a:pt x="3178" y="693"/>
                  </a:lnTo>
                  <a:lnTo>
                    <a:pt x="3190" y="659"/>
                  </a:lnTo>
                  <a:lnTo>
                    <a:pt x="3194" y="625"/>
                  </a:lnTo>
                  <a:lnTo>
                    <a:pt x="3190" y="592"/>
                  </a:lnTo>
                  <a:lnTo>
                    <a:pt x="3178" y="559"/>
                  </a:lnTo>
                  <a:lnTo>
                    <a:pt x="3157" y="524"/>
                  </a:lnTo>
                  <a:lnTo>
                    <a:pt x="3129" y="491"/>
                  </a:lnTo>
                  <a:lnTo>
                    <a:pt x="3092" y="458"/>
                  </a:lnTo>
                  <a:lnTo>
                    <a:pt x="3049" y="425"/>
                  </a:lnTo>
                  <a:lnTo>
                    <a:pt x="2998" y="393"/>
                  </a:lnTo>
                  <a:lnTo>
                    <a:pt x="2940" y="362"/>
                  </a:lnTo>
                  <a:lnTo>
                    <a:pt x="2876" y="334"/>
                  </a:lnTo>
                  <a:lnTo>
                    <a:pt x="2805" y="305"/>
                  </a:lnTo>
                  <a:lnTo>
                    <a:pt x="2728" y="277"/>
                  </a:lnTo>
                  <a:lnTo>
                    <a:pt x="2645" y="252"/>
                  </a:lnTo>
                  <a:lnTo>
                    <a:pt x="2556" y="229"/>
                  </a:lnTo>
                  <a:lnTo>
                    <a:pt x="2461" y="208"/>
                  </a:lnTo>
                  <a:lnTo>
                    <a:pt x="2361" y="189"/>
                  </a:lnTo>
                  <a:lnTo>
                    <a:pt x="2257" y="172"/>
                  </a:lnTo>
                  <a:lnTo>
                    <a:pt x="2147" y="158"/>
                  </a:lnTo>
                  <a:lnTo>
                    <a:pt x="2033" y="147"/>
                  </a:lnTo>
                  <a:lnTo>
                    <a:pt x="1913" y="139"/>
                  </a:lnTo>
                  <a:lnTo>
                    <a:pt x="1791" y="134"/>
                  </a:lnTo>
                  <a:lnTo>
                    <a:pt x="1664" y="132"/>
                  </a:lnTo>
                  <a:close/>
                  <a:moveTo>
                    <a:pt x="1664" y="0"/>
                  </a:moveTo>
                  <a:lnTo>
                    <a:pt x="1798" y="2"/>
                  </a:lnTo>
                  <a:lnTo>
                    <a:pt x="1926" y="7"/>
                  </a:lnTo>
                  <a:lnTo>
                    <a:pt x="2050" y="15"/>
                  </a:lnTo>
                  <a:lnTo>
                    <a:pt x="2167" y="26"/>
                  </a:lnTo>
                  <a:lnTo>
                    <a:pt x="2280" y="40"/>
                  </a:lnTo>
                  <a:lnTo>
                    <a:pt x="2388" y="56"/>
                  </a:lnTo>
                  <a:lnTo>
                    <a:pt x="2489" y="76"/>
                  </a:lnTo>
                  <a:lnTo>
                    <a:pt x="2585" y="97"/>
                  </a:lnTo>
                  <a:lnTo>
                    <a:pt x="2674" y="120"/>
                  </a:lnTo>
                  <a:lnTo>
                    <a:pt x="2759" y="147"/>
                  </a:lnTo>
                  <a:lnTo>
                    <a:pt x="2838" y="174"/>
                  </a:lnTo>
                  <a:lnTo>
                    <a:pt x="2911" y="204"/>
                  </a:lnTo>
                  <a:lnTo>
                    <a:pt x="2978" y="235"/>
                  </a:lnTo>
                  <a:lnTo>
                    <a:pt x="3040" y="267"/>
                  </a:lnTo>
                  <a:lnTo>
                    <a:pt x="3095" y="300"/>
                  </a:lnTo>
                  <a:lnTo>
                    <a:pt x="3145" y="336"/>
                  </a:lnTo>
                  <a:lnTo>
                    <a:pt x="3189" y="372"/>
                  </a:lnTo>
                  <a:lnTo>
                    <a:pt x="3227" y="408"/>
                  </a:lnTo>
                  <a:lnTo>
                    <a:pt x="3259" y="446"/>
                  </a:lnTo>
                  <a:lnTo>
                    <a:pt x="3284" y="484"/>
                  </a:lnTo>
                  <a:lnTo>
                    <a:pt x="3304" y="522"/>
                  </a:lnTo>
                  <a:lnTo>
                    <a:pt x="3318" y="561"/>
                  </a:lnTo>
                  <a:lnTo>
                    <a:pt x="3325" y="576"/>
                  </a:lnTo>
                  <a:lnTo>
                    <a:pt x="3327" y="593"/>
                  </a:lnTo>
                  <a:lnTo>
                    <a:pt x="3327" y="2238"/>
                  </a:lnTo>
                  <a:lnTo>
                    <a:pt x="3324" y="2258"/>
                  </a:lnTo>
                  <a:lnTo>
                    <a:pt x="3314" y="2277"/>
                  </a:lnTo>
                  <a:lnTo>
                    <a:pt x="3300" y="2292"/>
                  </a:lnTo>
                  <a:lnTo>
                    <a:pt x="3282" y="2301"/>
                  </a:lnTo>
                  <a:lnTo>
                    <a:pt x="3261" y="2304"/>
                  </a:lnTo>
                  <a:lnTo>
                    <a:pt x="3240" y="2301"/>
                  </a:lnTo>
                  <a:lnTo>
                    <a:pt x="3222" y="2292"/>
                  </a:lnTo>
                  <a:lnTo>
                    <a:pt x="3207" y="2277"/>
                  </a:lnTo>
                  <a:lnTo>
                    <a:pt x="3197" y="2258"/>
                  </a:lnTo>
                  <a:lnTo>
                    <a:pt x="3194" y="2238"/>
                  </a:lnTo>
                  <a:lnTo>
                    <a:pt x="3194" y="1665"/>
                  </a:lnTo>
                  <a:lnTo>
                    <a:pt x="3168" y="1688"/>
                  </a:lnTo>
                  <a:lnTo>
                    <a:pt x="3139" y="1710"/>
                  </a:lnTo>
                  <a:lnTo>
                    <a:pt x="3089" y="1745"/>
                  </a:lnTo>
                  <a:lnTo>
                    <a:pt x="3033" y="1778"/>
                  </a:lnTo>
                  <a:lnTo>
                    <a:pt x="2971" y="1810"/>
                  </a:lnTo>
                  <a:lnTo>
                    <a:pt x="2904" y="1840"/>
                  </a:lnTo>
                  <a:lnTo>
                    <a:pt x="2831" y="1870"/>
                  </a:lnTo>
                  <a:lnTo>
                    <a:pt x="2752" y="1896"/>
                  </a:lnTo>
                  <a:lnTo>
                    <a:pt x="2668" y="1922"/>
                  </a:lnTo>
                  <a:lnTo>
                    <a:pt x="2578" y="1945"/>
                  </a:lnTo>
                  <a:lnTo>
                    <a:pt x="2483" y="1966"/>
                  </a:lnTo>
                  <a:lnTo>
                    <a:pt x="2382" y="1985"/>
                  </a:lnTo>
                  <a:lnTo>
                    <a:pt x="2275" y="2001"/>
                  </a:lnTo>
                  <a:lnTo>
                    <a:pt x="2164" y="2015"/>
                  </a:lnTo>
                  <a:lnTo>
                    <a:pt x="2047" y="2027"/>
                  </a:lnTo>
                  <a:lnTo>
                    <a:pt x="1924" y="2035"/>
                  </a:lnTo>
                  <a:lnTo>
                    <a:pt x="1796" y="2039"/>
                  </a:lnTo>
                  <a:lnTo>
                    <a:pt x="1664" y="2040"/>
                  </a:lnTo>
                  <a:lnTo>
                    <a:pt x="1530" y="2039"/>
                  </a:lnTo>
                  <a:lnTo>
                    <a:pt x="1402" y="2035"/>
                  </a:lnTo>
                  <a:lnTo>
                    <a:pt x="1279" y="2027"/>
                  </a:lnTo>
                  <a:lnTo>
                    <a:pt x="1161" y="2015"/>
                  </a:lnTo>
                  <a:lnTo>
                    <a:pt x="1050" y="2001"/>
                  </a:lnTo>
                  <a:lnTo>
                    <a:pt x="943" y="1984"/>
                  </a:lnTo>
                  <a:lnTo>
                    <a:pt x="841" y="1966"/>
                  </a:lnTo>
                  <a:lnTo>
                    <a:pt x="746" y="1944"/>
                  </a:lnTo>
                  <a:lnTo>
                    <a:pt x="655" y="1921"/>
                  </a:lnTo>
                  <a:lnTo>
                    <a:pt x="572" y="1895"/>
                  </a:lnTo>
                  <a:lnTo>
                    <a:pt x="493" y="1867"/>
                  </a:lnTo>
                  <a:lnTo>
                    <a:pt x="420" y="1839"/>
                  </a:lnTo>
                  <a:lnTo>
                    <a:pt x="353" y="1808"/>
                  </a:lnTo>
                  <a:lnTo>
                    <a:pt x="291" y="1775"/>
                  </a:lnTo>
                  <a:lnTo>
                    <a:pt x="235" y="1742"/>
                  </a:lnTo>
                  <a:lnTo>
                    <a:pt x="186" y="1707"/>
                  </a:lnTo>
                  <a:lnTo>
                    <a:pt x="161" y="1688"/>
                  </a:lnTo>
                  <a:lnTo>
                    <a:pt x="139" y="1670"/>
                  </a:lnTo>
                  <a:lnTo>
                    <a:pt x="136" y="1668"/>
                  </a:lnTo>
                  <a:lnTo>
                    <a:pt x="132" y="1664"/>
                  </a:lnTo>
                  <a:lnTo>
                    <a:pt x="132" y="2206"/>
                  </a:lnTo>
                  <a:lnTo>
                    <a:pt x="135" y="2221"/>
                  </a:lnTo>
                  <a:lnTo>
                    <a:pt x="138" y="2238"/>
                  </a:lnTo>
                  <a:lnTo>
                    <a:pt x="146" y="2261"/>
                  </a:lnTo>
                  <a:lnTo>
                    <a:pt x="155" y="2280"/>
                  </a:lnTo>
                  <a:lnTo>
                    <a:pt x="170" y="2304"/>
                  </a:lnTo>
                  <a:lnTo>
                    <a:pt x="177" y="2313"/>
                  </a:lnTo>
                  <a:lnTo>
                    <a:pt x="186" y="2323"/>
                  </a:lnTo>
                  <a:lnTo>
                    <a:pt x="210" y="2349"/>
                  </a:lnTo>
                  <a:lnTo>
                    <a:pt x="218" y="2356"/>
                  </a:lnTo>
                  <a:lnTo>
                    <a:pt x="226" y="2364"/>
                  </a:lnTo>
                  <a:lnTo>
                    <a:pt x="262" y="2393"/>
                  </a:lnTo>
                  <a:lnTo>
                    <a:pt x="278" y="2404"/>
                  </a:lnTo>
                  <a:lnTo>
                    <a:pt x="302" y="2419"/>
                  </a:lnTo>
                  <a:lnTo>
                    <a:pt x="327" y="2435"/>
                  </a:lnTo>
                  <a:lnTo>
                    <a:pt x="334" y="2438"/>
                  </a:lnTo>
                  <a:lnTo>
                    <a:pt x="341" y="2443"/>
                  </a:lnTo>
                  <a:lnTo>
                    <a:pt x="371" y="2459"/>
                  </a:lnTo>
                  <a:lnTo>
                    <a:pt x="404" y="2475"/>
                  </a:lnTo>
                  <a:lnTo>
                    <a:pt x="408" y="2477"/>
                  </a:lnTo>
                  <a:lnTo>
                    <a:pt x="413" y="2480"/>
                  </a:lnTo>
                  <a:lnTo>
                    <a:pt x="451" y="2497"/>
                  </a:lnTo>
                  <a:lnTo>
                    <a:pt x="492" y="2514"/>
                  </a:lnTo>
                  <a:lnTo>
                    <a:pt x="493" y="2514"/>
                  </a:lnTo>
                  <a:lnTo>
                    <a:pt x="494" y="2514"/>
                  </a:lnTo>
                  <a:lnTo>
                    <a:pt x="573" y="2544"/>
                  </a:lnTo>
                  <a:lnTo>
                    <a:pt x="659" y="2570"/>
                  </a:lnTo>
                  <a:lnTo>
                    <a:pt x="751" y="2596"/>
                  </a:lnTo>
                  <a:lnTo>
                    <a:pt x="850" y="2619"/>
                  </a:lnTo>
                  <a:lnTo>
                    <a:pt x="953" y="2639"/>
                  </a:lnTo>
                  <a:lnTo>
                    <a:pt x="1063" y="2658"/>
                  </a:lnTo>
                  <a:lnTo>
                    <a:pt x="1067" y="2658"/>
                  </a:lnTo>
                  <a:lnTo>
                    <a:pt x="1133" y="2667"/>
                  </a:lnTo>
                  <a:lnTo>
                    <a:pt x="1201" y="2675"/>
                  </a:lnTo>
                  <a:lnTo>
                    <a:pt x="1225" y="2677"/>
                  </a:lnTo>
                  <a:lnTo>
                    <a:pt x="1286" y="2683"/>
                  </a:lnTo>
                  <a:lnTo>
                    <a:pt x="1348" y="2687"/>
                  </a:lnTo>
                  <a:lnTo>
                    <a:pt x="1407" y="2691"/>
                  </a:lnTo>
                  <a:lnTo>
                    <a:pt x="1454" y="2694"/>
                  </a:lnTo>
                  <a:lnTo>
                    <a:pt x="1502" y="2697"/>
                  </a:lnTo>
                  <a:lnTo>
                    <a:pt x="1582" y="2699"/>
                  </a:lnTo>
                  <a:lnTo>
                    <a:pt x="1664" y="2699"/>
                  </a:lnTo>
                  <a:lnTo>
                    <a:pt x="1685" y="2702"/>
                  </a:lnTo>
                  <a:lnTo>
                    <a:pt x="1702" y="2711"/>
                  </a:lnTo>
                  <a:lnTo>
                    <a:pt x="1718" y="2726"/>
                  </a:lnTo>
                  <a:lnTo>
                    <a:pt x="1727" y="2744"/>
                  </a:lnTo>
                  <a:lnTo>
                    <a:pt x="1730" y="2765"/>
                  </a:lnTo>
                  <a:lnTo>
                    <a:pt x="1727" y="2786"/>
                  </a:lnTo>
                  <a:lnTo>
                    <a:pt x="1718" y="2803"/>
                  </a:lnTo>
                  <a:lnTo>
                    <a:pt x="1702" y="2818"/>
                  </a:lnTo>
                  <a:lnTo>
                    <a:pt x="1685" y="2827"/>
                  </a:lnTo>
                  <a:lnTo>
                    <a:pt x="1664" y="2831"/>
                  </a:lnTo>
                  <a:lnTo>
                    <a:pt x="1530" y="2828"/>
                  </a:lnTo>
                  <a:lnTo>
                    <a:pt x="1402" y="2824"/>
                  </a:lnTo>
                  <a:lnTo>
                    <a:pt x="1279" y="2816"/>
                  </a:lnTo>
                  <a:lnTo>
                    <a:pt x="1161" y="2804"/>
                  </a:lnTo>
                  <a:lnTo>
                    <a:pt x="1050" y="2791"/>
                  </a:lnTo>
                  <a:lnTo>
                    <a:pt x="943" y="2775"/>
                  </a:lnTo>
                  <a:lnTo>
                    <a:pt x="841" y="2755"/>
                  </a:lnTo>
                  <a:lnTo>
                    <a:pt x="746" y="2734"/>
                  </a:lnTo>
                  <a:lnTo>
                    <a:pt x="655" y="2710"/>
                  </a:lnTo>
                  <a:lnTo>
                    <a:pt x="572" y="2685"/>
                  </a:lnTo>
                  <a:lnTo>
                    <a:pt x="493" y="2658"/>
                  </a:lnTo>
                  <a:lnTo>
                    <a:pt x="420" y="2629"/>
                  </a:lnTo>
                  <a:lnTo>
                    <a:pt x="353" y="2598"/>
                  </a:lnTo>
                  <a:lnTo>
                    <a:pt x="291" y="2566"/>
                  </a:lnTo>
                  <a:lnTo>
                    <a:pt x="235" y="2531"/>
                  </a:lnTo>
                  <a:lnTo>
                    <a:pt x="186" y="2497"/>
                  </a:lnTo>
                  <a:lnTo>
                    <a:pt x="161" y="2479"/>
                  </a:lnTo>
                  <a:lnTo>
                    <a:pt x="139" y="2460"/>
                  </a:lnTo>
                  <a:lnTo>
                    <a:pt x="136" y="2458"/>
                  </a:lnTo>
                  <a:lnTo>
                    <a:pt x="133" y="2456"/>
                  </a:lnTo>
                  <a:lnTo>
                    <a:pt x="133" y="3009"/>
                  </a:lnTo>
                  <a:lnTo>
                    <a:pt x="135" y="3013"/>
                  </a:lnTo>
                  <a:lnTo>
                    <a:pt x="135" y="3018"/>
                  </a:lnTo>
                  <a:lnTo>
                    <a:pt x="144" y="3049"/>
                  </a:lnTo>
                  <a:lnTo>
                    <a:pt x="160" y="3080"/>
                  </a:lnTo>
                  <a:lnTo>
                    <a:pt x="183" y="3111"/>
                  </a:lnTo>
                  <a:lnTo>
                    <a:pt x="213" y="3143"/>
                  </a:lnTo>
                  <a:lnTo>
                    <a:pt x="250" y="3174"/>
                  </a:lnTo>
                  <a:lnTo>
                    <a:pt x="296" y="3205"/>
                  </a:lnTo>
                  <a:lnTo>
                    <a:pt x="347" y="3236"/>
                  </a:lnTo>
                  <a:lnTo>
                    <a:pt x="405" y="3265"/>
                  </a:lnTo>
                  <a:lnTo>
                    <a:pt x="470" y="3295"/>
                  </a:lnTo>
                  <a:lnTo>
                    <a:pt x="540" y="3323"/>
                  </a:lnTo>
                  <a:lnTo>
                    <a:pt x="618" y="3349"/>
                  </a:lnTo>
                  <a:lnTo>
                    <a:pt x="703" y="3373"/>
                  </a:lnTo>
                  <a:lnTo>
                    <a:pt x="793" y="3397"/>
                  </a:lnTo>
                  <a:lnTo>
                    <a:pt x="889" y="3418"/>
                  </a:lnTo>
                  <a:lnTo>
                    <a:pt x="992" y="3436"/>
                  </a:lnTo>
                  <a:lnTo>
                    <a:pt x="1101" y="3452"/>
                  </a:lnTo>
                  <a:lnTo>
                    <a:pt x="1215" y="3466"/>
                  </a:lnTo>
                  <a:lnTo>
                    <a:pt x="1336" y="3477"/>
                  </a:lnTo>
                  <a:lnTo>
                    <a:pt x="1357" y="3482"/>
                  </a:lnTo>
                  <a:lnTo>
                    <a:pt x="1374" y="3493"/>
                  </a:lnTo>
                  <a:lnTo>
                    <a:pt x="1387" y="3507"/>
                  </a:lnTo>
                  <a:lnTo>
                    <a:pt x="1395" y="3527"/>
                  </a:lnTo>
                  <a:lnTo>
                    <a:pt x="1397" y="3548"/>
                  </a:lnTo>
                  <a:lnTo>
                    <a:pt x="1393" y="3567"/>
                  </a:lnTo>
                  <a:lnTo>
                    <a:pt x="1382" y="3584"/>
                  </a:lnTo>
                  <a:lnTo>
                    <a:pt x="1368" y="3597"/>
                  </a:lnTo>
                  <a:lnTo>
                    <a:pt x="1351" y="3605"/>
                  </a:lnTo>
                  <a:lnTo>
                    <a:pt x="1331" y="3608"/>
                  </a:lnTo>
                  <a:lnTo>
                    <a:pt x="1328" y="3608"/>
                  </a:lnTo>
                  <a:lnTo>
                    <a:pt x="1326" y="3608"/>
                  </a:lnTo>
                  <a:lnTo>
                    <a:pt x="1243" y="3602"/>
                  </a:lnTo>
                  <a:lnTo>
                    <a:pt x="1160" y="3592"/>
                  </a:lnTo>
                  <a:lnTo>
                    <a:pt x="1077" y="3582"/>
                  </a:lnTo>
                  <a:lnTo>
                    <a:pt x="995" y="3569"/>
                  </a:lnTo>
                  <a:lnTo>
                    <a:pt x="915" y="3556"/>
                  </a:lnTo>
                  <a:lnTo>
                    <a:pt x="835" y="3540"/>
                  </a:lnTo>
                  <a:lnTo>
                    <a:pt x="757" y="3522"/>
                  </a:lnTo>
                  <a:lnTo>
                    <a:pt x="681" y="3503"/>
                  </a:lnTo>
                  <a:lnTo>
                    <a:pt x="607" y="3482"/>
                  </a:lnTo>
                  <a:lnTo>
                    <a:pt x="536" y="3459"/>
                  </a:lnTo>
                  <a:lnTo>
                    <a:pt x="467" y="3435"/>
                  </a:lnTo>
                  <a:lnTo>
                    <a:pt x="402" y="3409"/>
                  </a:lnTo>
                  <a:lnTo>
                    <a:pt x="341" y="3381"/>
                  </a:lnTo>
                  <a:lnTo>
                    <a:pt x="284" y="3353"/>
                  </a:lnTo>
                  <a:lnTo>
                    <a:pt x="231" y="3322"/>
                  </a:lnTo>
                  <a:lnTo>
                    <a:pt x="182" y="3288"/>
                  </a:lnTo>
                  <a:lnTo>
                    <a:pt x="139" y="3254"/>
                  </a:lnTo>
                  <a:lnTo>
                    <a:pt x="101" y="3218"/>
                  </a:lnTo>
                  <a:lnTo>
                    <a:pt x="68" y="3181"/>
                  </a:lnTo>
                  <a:lnTo>
                    <a:pt x="42" y="3142"/>
                  </a:lnTo>
                  <a:lnTo>
                    <a:pt x="21" y="3100"/>
                  </a:lnTo>
                  <a:lnTo>
                    <a:pt x="7" y="3058"/>
                  </a:lnTo>
                  <a:lnTo>
                    <a:pt x="2" y="3044"/>
                  </a:lnTo>
                  <a:lnTo>
                    <a:pt x="0" y="3028"/>
                  </a:lnTo>
                  <a:lnTo>
                    <a:pt x="0" y="593"/>
                  </a:lnTo>
                  <a:lnTo>
                    <a:pt x="2" y="576"/>
                  </a:lnTo>
                  <a:lnTo>
                    <a:pt x="9" y="561"/>
                  </a:lnTo>
                  <a:lnTo>
                    <a:pt x="23" y="522"/>
                  </a:lnTo>
                  <a:lnTo>
                    <a:pt x="43" y="484"/>
                  </a:lnTo>
                  <a:lnTo>
                    <a:pt x="68" y="446"/>
                  </a:lnTo>
                  <a:lnTo>
                    <a:pt x="100" y="408"/>
                  </a:lnTo>
                  <a:lnTo>
                    <a:pt x="138" y="372"/>
                  </a:lnTo>
                  <a:lnTo>
                    <a:pt x="182" y="336"/>
                  </a:lnTo>
                  <a:lnTo>
                    <a:pt x="232" y="300"/>
                  </a:lnTo>
                  <a:lnTo>
                    <a:pt x="288" y="267"/>
                  </a:lnTo>
                  <a:lnTo>
                    <a:pt x="349" y="235"/>
                  </a:lnTo>
                  <a:lnTo>
                    <a:pt x="416" y="204"/>
                  </a:lnTo>
                  <a:lnTo>
                    <a:pt x="489" y="174"/>
                  </a:lnTo>
                  <a:lnTo>
                    <a:pt x="568" y="147"/>
                  </a:lnTo>
                  <a:lnTo>
                    <a:pt x="653" y="120"/>
                  </a:lnTo>
                  <a:lnTo>
                    <a:pt x="742" y="97"/>
                  </a:lnTo>
                  <a:lnTo>
                    <a:pt x="838" y="76"/>
                  </a:lnTo>
                  <a:lnTo>
                    <a:pt x="939" y="56"/>
                  </a:lnTo>
                  <a:lnTo>
                    <a:pt x="1047" y="40"/>
                  </a:lnTo>
                  <a:lnTo>
                    <a:pt x="1160" y="26"/>
                  </a:lnTo>
                  <a:lnTo>
                    <a:pt x="1277" y="15"/>
                  </a:lnTo>
                  <a:lnTo>
                    <a:pt x="1401" y="7"/>
                  </a:lnTo>
                  <a:lnTo>
                    <a:pt x="1530" y="2"/>
                  </a:lnTo>
                  <a:lnTo>
                    <a:pt x="1664"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36" name="Freeform 33">
            <a:extLst>
              <a:ext uri="{FF2B5EF4-FFF2-40B4-BE49-F238E27FC236}">
                <a16:creationId xmlns:a16="http://schemas.microsoft.com/office/drawing/2014/main" id="{45E23D2C-774C-8ABC-5CEB-E205895C2466}"/>
              </a:ext>
            </a:extLst>
          </p:cNvPr>
          <p:cNvSpPr>
            <a:spLocks noEditPoints="1"/>
          </p:cNvSpPr>
          <p:nvPr/>
        </p:nvSpPr>
        <p:spPr bwMode="auto">
          <a:xfrm>
            <a:off x="10262989" y="3138701"/>
            <a:ext cx="428746" cy="428744"/>
          </a:xfrm>
          <a:custGeom>
            <a:avLst/>
            <a:gdLst>
              <a:gd name="T0" fmla="*/ 484 w 3784"/>
              <a:gd name="T1" fmla="*/ 3487 h 3784"/>
              <a:gd name="T2" fmla="*/ 1821 w 3784"/>
              <a:gd name="T3" fmla="*/ 3651 h 3784"/>
              <a:gd name="T4" fmla="*/ 2911 w 3784"/>
              <a:gd name="T5" fmla="*/ 3360 h 3784"/>
              <a:gd name="T6" fmla="*/ 2927 w 3784"/>
              <a:gd name="T7" fmla="*/ 2743 h 3784"/>
              <a:gd name="T8" fmla="*/ 1824 w 3784"/>
              <a:gd name="T9" fmla="*/ 3020 h 3784"/>
              <a:gd name="T10" fmla="*/ 467 w 3784"/>
              <a:gd name="T11" fmla="*/ 2861 h 3784"/>
              <a:gd name="T12" fmla="*/ 3511 w 3784"/>
              <a:gd name="T13" fmla="*/ 2457 h 3784"/>
              <a:gd name="T14" fmla="*/ 3302 w 3784"/>
              <a:gd name="T15" fmla="*/ 3172 h 3784"/>
              <a:gd name="T16" fmla="*/ 126 w 3784"/>
              <a:gd name="T17" fmla="*/ 1910 h 3784"/>
              <a:gd name="T18" fmla="*/ 206 w 3784"/>
              <a:gd name="T19" fmla="*/ 2573 h 3784"/>
              <a:gd name="T20" fmla="*/ 468 w 3784"/>
              <a:gd name="T21" fmla="*/ 2724 h 3784"/>
              <a:gd name="T22" fmla="*/ 1277 w 3784"/>
              <a:gd name="T23" fmla="*/ 2891 h 3784"/>
              <a:gd name="T24" fmla="*/ 2079 w 3784"/>
              <a:gd name="T25" fmla="*/ 2870 h 3784"/>
              <a:gd name="T26" fmla="*/ 2766 w 3784"/>
              <a:gd name="T27" fmla="*/ 2689 h 3784"/>
              <a:gd name="T28" fmla="*/ 2985 w 3784"/>
              <a:gd name="T29" fmla="*/ 2532 h 3784"/>
              <a:gd name="T30" fmla="*/ 2927 w 3784"/>
              <a:gd name="T31" fmla="*/ 1986 h 3784"/>
              <a:gd name="T32" fmla="*/ 1824 w 3784"/>
              <a:gd name="T33" fmla="*/ 2265 h 3784"/>
              <a:gd name="T34" fmla="*/ 467 w 3784"/>
              <a:gd name="T35" fmla="*/ 2105 h 3784"/>
              <a:gd name="T36" fmla="*/ 3511 w 3784"/>
              <a:gd name="T37" fmla="*/ 1701 h 3784"/>
              <a:gd name="T38" fmla="*/ 3395 w 3784"/>
              <a:gd name="T39" fmla="*/ 2375 h 3784"/>
              <a:gd name="T40" fmla="*/ 3656 w 3784"/>
              <a:gd name="T41" fmla="*/ 2135 h 3784"/>
              <a:gd name="T42" fmla="*/ 169 w 3784"/>
              <a:gd name="T43" fmla="*/ 1775 h 3784"/>
              <a:gd name="T44" fmla="*/ 383 w 3784"/>
              <a:gd name="T45" fmla="*/ 1930 h 3784"/>
              <a:gd name="T46" fmla="*/ 1074 w 3784"/>
              <a:gd name="T47" fmla="*/ 2113 h 3784"/>
              <a:gd name="T48" fmla="*/ 1876 w 3784"/>
              <a:gd name="T49" fmla="*/ 2134 h 3784"/>
              <a:gd name="T50" fmla="*/ 2685 w 3784"/>
              <a:gd name="T51" fmla="*/ 1968 h 3784"/>
              <a:gd name="T52" fmla="*/ 2947 w 3784"/>
              <a:gd name="T53" fmla="*/ 1816 h 3784"/>
              <a:gd name="T54" fmla="*/ 3027 w 3784"/>
              <a:gd name="T55" fmla="*/ 1154 h 3784"/>
              <a:gd name="T56" fmla="*/ 2759 w 3784"/>
              <a:gd name="T57" fmla="*/ 1319 h 3784"/>
              <a:gd name="T58" fmla="*/ 2273 w 3784"/>
              <a:gd name="T59" fmla="*/ 1457 h 3784"/>
              <a:gd name="T60" fmla="*/ 1492 w 3784"/>
              <a:gd name="T61" fmla="*/ 1512 h 3784"/>
              <a:gd name="T62" fmla="*/ 771 w 3784"/>
              <a:gd name="T63" fmla="*/ 1436 h 3784"/>
              <a:gd name="T64" fmla="*/ 322 w 3784"/>
              <a:gd name="T65" fmla="*/ 1284 h 3784"/>
              <a:gd name="T66" fmla="*/ 3653 w 3784"/>
              <a:gd name="T67" fmla="*/ 846 h 3784"/>
              <a:gd name="T68" fmla="*/ 3388 w 3784"/>
              <a:gd name="T69" fmla="*/ 1002 h 3784"/>
              <a:gd name="T70" fmla="*/ 3454 w 3784"/>
              <a:gd name="T71" fmla="*/ 1588 h 3784"/>
              <a:gd name="T72" fmla="*/ 3658 w 3784"/>
              <a:gd name="T73" fmla="*/ 1355 h 3784"/>
              <a:gd name="T74" fmla="*/ 931 w 3784"/>
              <a:gd name="T75" fmla="*/ 494 h 3784"/>
              <a:gd name="T76" fmla="*/ 164 w 3784"/>
              <a:gd name="T77" fmla="*/ 815 h 3784"/>
              <a:gd name="T78" fmla="*/ 495 w 3784"/>
              <a:gd name="T79" fmla="*/ 1222 h 3784"/>
              <a:gd name="T80" fmla="*/ 1814 w 3784"/>
              <a:gd name="T81" fmla="*/ 1381 h 3784"/>
              <a:gd name="T82" fmla="*/ 2890 w 3784"/>
              <a:gd name="T83" fmla="*/ 1107 h 3784"/>
              <a:gd name="T84" fmla="*/ 2966 w 3784"/>
              <a:gd name="T85" fmla="*/ 789 h 3784"/>
              <a:gd name="T86" fmla="*/ 2726 w 3784"/>
              <a:gd name="T87" fmla="*/ 635 h 3784"/>
              <a:gd name="T88" fmla="*/ 1934 w 3784"/>
              <a:gd name="T89" fmla="*/ 456 h 3784"/>
              <a:gd name="T90" fmla="*/ 1529 w 3784"/>
              <a:gd name="T91" fmla="*/ 183 h 3784"/>
              <a:gd name="T92" fmla="*/ 1577 w 3784"/>
              <a:gd name="T93" fmla="*/ 315 h 3784"/>
              <a:gd name="T94" fmla="*/ 2788 w 3784"/>
              <a:gd name="T95" fmla="*/ 524 h 3784"/>
              <a:gd name="T96" fmla="*/ 3146 w 3784"/>
              <a:gd name="T97" fmla="*/ 855 h 3784"/>
              <a:gd name="T98" fmla="*/ 3367 w 3784"/>
              <a:gd name="T99" fmla="*/ 875 h 3784"/>
              <a:gd name="T100" fmla="*/ 3537 w 3784"/>
              <a:gd name="T101" fmla="*/ 779 h 3784"/>
              <a:gd name="T102" fmla="*/ 3620 w 3784"/>
              <a:gd name="T103" fmla="*/ 699 h 3784"/>
              <a:gd name="T104" fmla="*/ 3658 w 3784"/>
              <a:gd name="T105" fmla="*/ 600 h 3784"/>
              <a:gd name="T106" fmla="*/ 3052 w 3784"/>
              <a:gd name="T107" fmla="*/ 219 h 3784"/>
              <a:gd name="T108" fmla="*/ 2698 w 3784"/>
              <a:gd name="T109" fmla="*/ 26 h 3784"/>
              <a:gd name="T110" fmla="*/ 3673 w 3784"/>
              <a:gd name="T111" fmla="*/ 374 h 3784"/>
              <a:gd name="T112" fmla="*/ 3677 w 3784"/>
              <a:gd name="T113" fmla="*/ 3094 h 3784"/>
              <a:gd name="T114" fmla="*/ 2887 w 3784"/>
              <a:gd name="T115" fmla="*/ 3523 h 3784"/>
              <a:gd name="T116" fmla="*/ 1694 w 3784"/>
              <a:gd name="T117" fmla="*/ 3783 h 3784"/>
              <a:gd name="T118" fmla="*/ 396 w 3784"/>
              <a:gd name="T119" fmla="*/ 3587 h 3784"/>
              <a:gd name="T120" fmla="*/ 2 w 3784"/>
              <a:gd name="T121" fmla="*/ 867 h 3784"/>
              <a:gd name="T122" fmla="*/ 615 w 3784"/>
              <a:gd name="T123" fmla="*/ 432 h 3784"/>
              <a:gd name="T124" fmla="*/ 1551 w 3784"/>
              <a:gd name="T125" fmla="*/ 52 h 3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4" h="3784">
                <a:moveTo>
                  <a:pt x="126" y="2667"/>
                </a:moveTo>
                <a:lnTo>
                  <a:pt x="126" y="3198"/>
                </a:lnTo>
                <a:lnTo>
                  <a:pt x="127" y="3201"/>
                </a:lnTo>
                <a:lnTo>
                  <a:pt x="128" y="3206"/>
                </a:lnTo>
                <a:lnTo>
                  <a:pt x="138" y="3239"/>
                </a:lnTo>
                <a:lnTo>
                  <a:pt x="155" y="3271"/>
                </a:lnTo>
                <a:lnTo>
                  <a:pt x="180" y="3305"/>
                </a:lnTo>
                <a:lnTo>
                  <a:pt x="213" y="3337"/>
                </a:lnTo>
                <a:lnTo>
                  <a:pt x="253" y="3369"/>
                </a:lnTo>
                <a:lnTo>
                  <a:pt x="302" y="3400"/>
                </a:lnTo>
                <a:lnTo>
                  <a:pt x="355" y="3430"/>
                </a:lnTo>
                <a:lnTo>
                  <a:pt x="416" y="3459"/>
                </a:lnTo>
                <a:lnTo>
                  <a:pt x="484" y="3487"/>
                </a:lnTo>
                <a:lnTo>
                  <a:pt x="557" y="3513"/>
                </a:lnTo>
                <a:lnTo>
                  <a:pt x="636" y="3539"/>
                </a:lnTo>
                <a:lnTo>
                  <a:pt x="722" y="3562"/>
                </a:lnTo>
                <a:lnTo>
                  <a:pt x="812" y="3582"/>
                </a:lnTo>
                <a:lnTo>
                  <a:pt x="908" y="3602"/>
                </a:lnTo>
                <a:lnTo>
                  <a:pt x="1008" y="3618"/>
                </a:lnTo>
                <a:lnTo>
                  <a:pt x="1113" y="3631"/>
                </a:lnTo>
                <a:lnTo>
                  <a:pt x="1223" y="3643"/>
                </a:lnTo>
                <a:lnTo>
                  <a:pt x="1337" y="3651"/>
                </a:lnTo>
                <a:lnTo>
                  <a:pt x="1455" y="3656"/>
                </a:lnTo>
                <a:lnTo>
                  <a:pt x="1577" y="3658"/>
                </a:lnTo>
                <a:lnTo>
                  <a:pt x="1701" y="3656"/>
                </a:lnTo>
                <a:lnTo>
                  <a:pt x="1821" y="3651"/>
                </a:lnTo>
                <a:lnTo>
                  <a:pt x="1937" y="3642"/>
                </a:lnTo>
                <a:lnTo>
                  <a:pt x="2048" y="3630"/>
                </a:lnTo>
                <a:lnTo>
                  <a:pt x="2155" y="3617"/>
                </a:lnTo>
                <a:lnTo>
                  <a:pt x="2257" y="3599"/>
                </a:lnTo>
                <a:lnTo>
                  <a:pt x="2354" y="3580"/>
                </a:lnTo>
                <a:lnTo>
                  <a:pt x="2445" y="3558"/>
                </a:lnTo>
                <a:lnTo>
                  <a:pt x="2531" y="3534"/>
                </a:lnTo>
                <a:lnTo>
                  <a:pt x="2611" y="3509"/>
                </a:lnTo>
                <a:lnTo>
                  <a:pt x="2684" y="3481"/>
                </a:lnTo>
                <a:lnTo>
                  <a:pt x="2751" y="3453"/>
                </a:lnTo>
                <a:lnTo>
                  <a:pt x="2812" y="3423"/>
                </a:lnTo>
                <a:lnTo>
                  <a:pt x="2866" y="3391"/>
                </a:lnTo>
                <a:lnTo>
                  <a:pt x="2911" y="3360"/>
                </a:lnTo>
                <a:lnTo>
                  <a:pt x="2950" y="3326"/>
                </a:lnTo>
                <a:lnTo>
                  <a:pt x="2981" y="3293"/>
                </a:lnTo>
                <a:lnTo>
                  <a:pt x="3004" y="3260"/>
                </a:lnTo>
                <a:lnTo>
                  <a:pt x="3009" y="3252"/>
                </a:lnTo>
                <a:lnTo>
                  <a:pt x="3013" y="3245"/>
                </a:lnTo>
                <a:lnTo>
                  <a:pt x="3020" y="3226"/>
                </a:lnTo>
                <a:lnTo>
                  <a:pt x="3025" y="3206"/>
                </a:lnTo>
                <a:lnTo>
                  <a:pt x="3026" y="3201"/>
                </a:lnTo>
                <a:lnTo>
                  <a:pt x="3027" y="3198"/>
                </a:lnTo>
                <a:lnTo>
                  <a:pt x="3027" y="2667"/>
                </a:lnTo>
                <a:lnTo>
                  <a:pt x="3002" y="2689"/>
                </a:lnTo>
                <a:lnTo>
                  <a:pt x="2974" y="2711"/>
                </a:lnTo>
                <a:lnTo>
                  <a:pt x="2927" y="2743"/>
                </a:lnTo>
                <a:lnTo>
                  <a:pt x="2875" y="2775"/>
                </a:lnTo>
                <a:lnTo>
                  <a:pt x="2816" y="2806"/>
                </a:lnTo>
                <a:lnTo>
                  <a:pt x="2752" y="2835"/>
                </a:lnTo>
                <a:lnTo>
                  <a:pt x="2683" y="2863"/>
                </a:lnTo>
                <a:lnTo>
                  <a:pt x="2609" y="2888"/>
                </a:lnTo>
                <a:lnTo>
                  <a:pt x="2528" y="2914"/>
                </a:lnTo>
                <a:lnTo>
                  <a:pt x="2444" y="2935"/>
                </a:lnTo>
                <a:lnTo>
                  <a:pt x="2353" y="2956"/>
                </a:lnTo>
                <a:lnTo>
                  <a:pt x="2258" y="2974"/>
                </a:lnTo>
                <a:lnTo>
                  <a:pt x="2157" y="2989"/>
                </a:lnTo>
                <a:lnTo>
                  <a:pt x="2051" y="3003"/>
                </a:lnTo>
                <a:lnTo>
                  <a:pt x="1940" y="3013"/>
                </a:lnTo>
                <a:lnTo>
                  <a:pt x="1824" y="3020"/>
                </a:lnTo>
                <a:lnTo>
                  <a:pt x="1703" y="3025"/>
                </a:lnTo>
                <a:lnTo>
                  <a:pt x="1577" y="3027"/>
                </a:lnTo>
                <a:lnTo>
                  <a:pt x="1451" y="3025"/>
                </a:lnTo>
                <a:lnTo>
                  <a:pt x="1329" y="3020"/>
                </a:lnTo>
                <a:lnTo>
                  <a:pt x="1212" y="3013"/>
                </a:lnTo>
                <a:lnTo>
                  <a:pt x="1101" y="3002"/>
                </a:lnTo>
                <a:lnTo>
                  <a:pt x="994" y="2989"/>
                </a:lnTo>
                <a:lnTo>
                  <a:pt x="893" y="2973"/>
                </a:lnTo>
                <a:lnTo>
                  <a:pt x="798" y="2955"/>
                </a:lnTo>
                <a:lnTo>
                  <a:pt x="707" y="2934"/>
                </a:lnTo>
                <a:lnTo>
                  <a:pt x="621" y="2913"/>
                </a:lnTo>
                <a:lnTo>
                  <a:pt x="541" y="2887"/>
                </a:lnTo>
                <a:lnTo>
                  <a:pt x="467" y="2861"/>
                </a:lnTo>
                <a:lnTo>
                  <a:pt x="398" y="2833"/>
                </a:lnTo>
                <a:lnTo>
                  <a:pt x="334" y="2804"/>
                </a:lnTo>
                <a:lnTo>
                  <a:pt x="275" y="2773"/>
                </a:lnTo>
                <a:lnTo>
                  <a:pt x="222" y="2741"/>
                </a:lnTo>
                <a:lnTo>
                  <a:pt x="175" y="2707"/>
                </a:lnTo>
                <a:lnTo>
                  <a:pt x="153" y="2690"/>
                </a:lnTo>
                <a:lnTo>
                  <a:pt x="132" y="2672"/>
                </a:lnTo>
                <a:lnTo>
                  <a:pt x="130" y="2669"/>
                </a:lnTo>
                <a:lnTo>
                  <a:pt x="126" y="2667"/>
                </a:lnTo>
                <a:close/>
                <a:moveTo>
                  <a:pt x="3658" y="2356"/>
                </a:moveTo>
                <a:lnTo>
                  <a:pt x="3615" y="2391"/>
                </a:lnTo>
                <a:lnTo>
                  <a:pt x="3566" y="2425"/>
                </a:lnTo>
                <a:lnTo>
                  <a:pt x="3511" y="2457"/>
                </a:lnTo>
                <a:lnTo>
                  <a:pt x="3451" y="2488"/>
                </a:lnTo>
                <a:lnTo>
                  <a:pt x="3385" y="2518"/>
                </a:lnTo>
                <a:lnTo>
                  <a:pt x="3313" y="2546"/>
                </a:lnTo>
                <a:lnTo>
                  <a:pt x="3236" y="2572"/>
                </a:lnTo>
                <a:lnTo>
                  <a:pt x="3235" y="2573"/>
                </a:lnTo>
                <a:lnTo>
                  <a:pt x="3161" y="2594"/>
                </a:lnTo>
                <a:lnTo>
                  <a:pt x="3157" y="2595"/>
                </a:lnTo>
                <a:lnTo>
                  <a:pt x="3153" y="2596"/>
                </a:lnTo>
                <a:lnTo>
                  <a:pt x="3153" y="3216"/>
                </a:lnTo>
                <a:lnTo>
                  <a:pt x="3153" y="3220"/>
                </a:lnTo>
                <a:lnTo>
                  <a:pt x="3153" y="3222"/>
                </a:lnTo>
                <a:lnTo>
                  <a:pt x="3230" y="3198"/>
                </a:lnTo>
                <a:lnTo>
                  <a:pt x="3302" y="3172"/>
                </a:lnTo>
                <a:lnTo>
                  <a:pt x="3369" y="3144"/>
                </a:lnTo>
                <a:lnTo>
                  <a:pt x="3429" y="3115"/>
                </a:lnTo>
                <a:lnTo>
                  <a:pt x="3482" y="3086"/>
                </a:lnTo>
                <a:lnTo>
                  <a:pt x="3529" y="3055"/>
                </a:lnTo>
                <a:lnTo>
                  <a:pt x="3570" y="3023"/>
                </a:lnTo>
                <a:lnTo>
                  <a:pt x="3603" y="2991"/>
                </a:lnTo>
                <a:lnTo>
                  <a:pt x="3628" y="2957"/>
                </a:lnTo>
                <a:lnTo>
                  <a:pt x="3646" y="2924"/>
                </a:lnTo>
                <a:lnTo>
                  <a:pt x="3656" y="2891"/>
                </a:lnTo>
                <a:lnTo>
                  <a:pt x="3657" y="2886"/>
                </a:lnTo>
                <a:lnTo>
                  <a:pt x="3658" y="2883"/>
                </a:lnTo>
                <a:lnTo>
                  <a:pt x="3658" y="2356"/>
                </a:lnTo>
                <a:close/>
                <a:moveTo>
                  <a:pt x="126" y="1910"/>
                </a:moveTo>
                <a:lnTo>
                  <a:pt x="126" y="2378"/>
                </a:lnTo>
                <a:lnTo>
                  <a:pt x="128" y="2393"/>
                </a:lnTo>
                <a:lnTo>
                  <a:pt x="128" y="2407"/>
                </a:lnTo>
                <a:lnTo>
                  <a:pt x="126" y="2429"/>
                </a:lnTo>
                <a:lnTo>
                  <a:pt x="127" y="2444"/>
                </a:lnTo>
                <a:lnTo>
                  <a:pt x="131" y="2458"/>
                </a:lnTo>
                <a:lnTo>
                  <a:pt x="139" y="2481"/>
                </a:lnTo>
                <a:lnTo>
                  <a:pt x="148" y="2500"/>
                </a:lnTo>
                <a:lnTo>
                  <a:pt x="162" y="2524"/>
                </a:lnTo>
                <a:lnTo>
                  <a:pt x="169" y="2532"/>
                </a:lnTo>
                <a:lnTo>
                  <a:pt x="175" y="2541"/>
                </a:lnTo>
                <a:lnTo>
                  <a:pt x="198" y="2565"/>
                </a:lnTo>
                <a:lnTo>
                  <a:pt x="206" y="2573"/>
                </a:lnTo>
                <a:lnTo>
                  <a:pt x="214" y="2580"/>
                </a:lnTo>
                <a:lnTo>
                  <a:pt x="248" y="2608"/>
                </a:lnTo>
                <a:lnTo>
                  <a:pt x="265" y="2619"/>
                </a:lnTo>
                <a:lnTo>
                  <a:pt x="287" y="2634"/>
                </a:lnTo>
                <a:lnTo>
                  <a:pt x="310" y="2648"/>
                </a:lnTo>
                <a:lnTo>
                  <a:pt x="316" y="2652"/>
                </a:lnTo>
                <a:lnTo>
                  <a:pt x="323" y="2656"/>
                </a:lnTo>
                <a:lnTo>
                  <a:pt x="383" y="2687"/>
                </a:lnTo>
                <a:lnTo>
                  <a:pt x="388" y="2689"/>
                </a:lnTo>
                <a:lnTo>
                  <a:pt x="391" y="2690"/>
                </a:lnTo>
                <a:lnTo>
                  <a:pt x="428" y="2707"/>
                </a:lnTo>
                <a:lnTo>
                  <a:pt x="466" y="2723"/>
                </a:lnTo>
                <a:lnTo>
                  <a:pt x="468" y="2724"/>
                </a:lnTo>
                <a:lnTo>
                  <a:pt x="544" y="2752"/>
                </a:lnTo>
                <a:lnTo>
                  <a:pt x="625" y="2778"/>
                </a:lnTo>
                <a:lnTo>
                  <a:pt x="712" y="2802"/>
                </a:lnTo>
                <a:lnTo>
                  <a:pt x="805" y="2824"/>
                </a:lnTo>
                <a:lnTo>
                  <a:pt x="904" y="2844"/>
                </a:lnTo>
                <a:lnTo>
                  <a:pt x="1008" y="2861"/>
                </a:lnTo>
                <a:lnTo>
                  <a:pt x="1010" y="2861"/>
                </a:lnTo>
                <a:lnTo>
                  <a:pt x="1011" y="2861"/>
                </a:lnTo>
                <a:lnTo>
                  <a:pt x="1074" y="2870"/>
                </a:lnTo>
                <a:lnTo>
                  <a:pt x="1139" y="2878"/>
                </a:lnTo>
                <a:lnTo>
                  <a:pt x="1160" y="2880"/>
                </a:lnTo>
                <a:lnTo>
                  <a:pt x="1219" y="2885"/>
                </a:lnTo>
                <a:lnTo>
                  <a:pt x="1277" y="2891"/>
                </a:lnTo>
                <a:lnTo>
                  <a:pt x="1334" y="2893"/>
                </a:lnTo>
                <a:lnTo>
                  <a:pt x="1378" y="2896"/>
                </a:lnTo>
                <a:lnTo>
                  <a:pt x="1423" y="2899"/>
                </a:lnTo>
                <a:lnTo>
                  <a:pt x="1500" y="2900"/>
                </a:lnTo>
                <a:lnTo>
                  <a:pt x="1577" y="2901"/>
                </a:lnTo>
                <a:lnTo>
                  <a:pt x="1653" y="2900"/>
                </a:lnTo>
                <a:lnTo>
                  <a:pt x="1730" y="2899"/>
                </a:lnTo>
                <a:lnTo>
                  <a:pt x="1775" y="2896"/>
                </a:lnTo>
                <a:lnTo>
                  <a:pt x="1820" y="2894"/>
                </a:lnTo>
                <a:lnTo>
                  <a:pt x="1876" y="2891"/>
                </a:lnTo>
                <a:lnTo>
                  <a:pt x="1993" y="2880"/>
                </a:lnTo>
                <a:lnTo>
                  <a:pt x="2014" y="2878"/>
                </a:lnTo>
                <a:lnTo>
                  <a:pt x="2079" y="2870"/>
                </a:lnTo>
                <a:lnTo>
                  <a:pt x="2142" y="2862"/>
                </a:lnTo>
                <a:lnTo>
                  <a:pt x="2143" y="2861"/>
                </a:lnTo>
                <a:lnTo>
                  <a:pt x="2145" y="2861"/>
                </a:lnTo>
                <a:lnTo>
                  <a:pt x="2250" y="2844"/>
                </a:lnTo>
                <a:lnTo>
                  <a:pt x="2348" y="2824"/>
                </a:lnTo>
                <a:lnTo>
                  <a:pt x="2441" y="2802"/>
                </a:lnTo>
                <a:lnTo>
                  <a:pt x="2528" y="2778"/>
                </a:lnTo>
                <a:lnTo>
                  <a:pt x="2610" y="2752"/>
                </a:lnTo>
                <a:lnTo>
                  <a:pt x="2685" y="2724"/>
                </a:lnTo>
                <a:lnTo>
                  <a:pt x="2688" y="2723"/>
                </a:lnTo>
                <a:lnTo>
                  <a:pt x="2726" y="2707"/>
                </a:lnTo>
                <a:lnTo>
                  <a:pt x="2762" y="2691"/>
                </a:lnTo>
                <a:lnTo>
                  <a:pt x="2766" y="2689"/>
                </a:lnTo>
                <a:lnTo>
                  <a:pt x="2770" y="2687"/>
                </a:lnTo>
                <a:lnTo>
                  <a:pt x="2830" y="2656"/>
                </a:lnTo>
                <a:lnTo>
                  <a:pt x="2837" y="2652"/>
                </a:lnTo>
                <a:lnTo>
                  <a:pt x="2844" y="2648"/>
                </a:lnTo>
                <a:lnTo>
                  <a:pt x="2888" y="2619"/>
                </a:lnTo>
                <a:lnTo>
                  <a:pt x="2898" y="2613"/>
                </a:lnTo>
                <a:lnTo>
                  <a:pt x="2906" y="2608"/>
                </a:lnTo>
                <a:lnTo>
                  <a:pt x="2923" y="2594"/>
                </a:lnTo>
                <a:lnTo>
                  <a:pt x="2938" y="2580"/>
                </a:lnTo>
                <a:lnTo>
                  <a:pt x="2947" y="2573"/>
                </a:lnTo>
                <a:lnTo>
                  <a:pt x="2955" y="2566"/>
                </a:lnTo>
                <a:lnTo>
                  <a:pt x="2978" y="2541"/>
                </a:lnTo>
                <a:lnTo>
                  <a:pt x="2985" y="2532"/>
                </a:lnTo>
                <a:lnTo>
                  <a:pt x="2992" y="2524"/>
                </a:lnTo>
                <a:lnTo>
                  <a:pt x="3005" y="2500"/>
                </a:lnTo>
                <a:lnTo>
                  <a:pt x="3015" y="2481"/>
                </a:lnTo>
                <a:lnTo>
                  <a:pt x="3023" y="2458"/>
                </a:lnTo>
                <a:lnTo>
                  <a:pt x="3026" y="2444"/>
                </a:lnTo>
                <a:lnTo>
                  <a:pt x="3027" y="2429"/>
                </a:lnTo>
                <a:lnTo>
                  <a:pt x="3025" y="2407"/>
                </a:lnTo>
                <a:lnTo>
                  <a:pt x="3025" y="2393"/>
                </a:lnTo>
                <a:lnTo>
                  <a:pt x="3027" y="2378"/>
                </a:lnTo>
                <a:lnTo>
                  <a:pt x="3027" y="1910"/>
                </a:lnTo>
                <a:lnTo>
                  <a:pt x="3002" y="1932"/>
                </a:lnTo>
                <a:lnTo>
                  <a:pt x="2974" y="1953"/>
                </a:lnTo>
                <a:lnTo>
                  <a:pt x="2927" y="1986"/>
                </a:lnTo>
                <a:lnTo>
                  <a:pt x="2875" y="2018"/>
                </a:lnTo>
                <a:lnTo>
                  <a:pt x="2816" y="2049"/>
                </a:lnTo>
                <a:lnTo>
                  <a:pt x="2752" y="2078"/>
                </a:lnTo>
                <a:lnTo>
                  <a:pt x="2683" y="2106"/>
                </a:lnTo>
                <a:lnTo>
                  <a:pt x="2609" y="2132"/>
                </a:lnTo>
                <a:lnTo>
                  <a:pt x="2528" y="2157"/>
                </a:lnTo>
                <a:lnTo>
                  <a:pt x="2444" y="2179"/>
                </a:lnTo>
                <a:lnTo>
                  <a:pt x="2353" y="2199"/>
                </a:lnTo>
                <a:lnTo>
                  <a:pt x="2258" y="2218"/>
                </a:lnTo>
                <a:lnTo>
                  <a:pt x="2157" y="2233"/>
                </a:lnTo>
                <a:lnTo>
                  <a:pt x="2051" y="2246"/>
                </a:lnTo>
                <a:lnTo>
                  <a:pt x="1940" y="2257"/>
                </a:lnTo>
                <a:lnTo>
                  <a:pt x="1824" y="2265"/>
                </a:lnTo>
                <a:lnTo>
                  <a:pt x="1703" y="2269"/>
                </a:lnTo>
                <a:lnTo>
                  <a:pt x="1577" y="2270"/>
                </a:lnTo>
                <a:lnTo>
                  <a:pt x="1451" y="2269"/>
                </a:lnTo>
                <a:lnTo>
                  <a:pt x="1329" y="2265"/>
                </a:lnTo>
                <a:lnTo>
                  <a:pt x="1212" y="2257"/>
                </a:lnTo>
                <a:lnTo>
                  <a:pt x="1101" y="2246"/>
                </a:lnTo>
                <a:lnTo>
                  <a:pt x="994" y="2233"/>
                </a:lnTo>
                <a:lnTo>
                  <a:pt x="893" y="2217"/>
                </a:lnTo>
                <a:lnTo>
                  <a:pt x="798" y="2198"/>
                </a:lnTo>
                <a:lnTo>
                  <a:pt x="707" y="2179"/>
                </a:lnTo>
                <a:lnTo>
                  <a:pt x="621" y="2156"/>
                </a:lnTo>
                <a:lnTo>
                  <a:pt x="541" y="2131"/>
                </a:lnTo>
                <a:lnTo>
                  <a:pt x="467" y="2105"/>
                </a:lnTo>
                <a:lnTo>
                  <a:pt x="398" y="2077"/>
                </a:lnTo>
                <a:lnTo>
                  <a:pt x="334" y="2047"/>
                </a:lnTo>
                <a:lnTo>
                  <a:pt x="275" y="2016"/>
                </a:lnTo>
                <a:lnTo>
                  <a:pt x="222" y="1984"/>
                </a:lnTo>
                <a:lnTo>
                  <a:pt x="175" y="1952"/>
                </a:lnTo>
                <a:lnTo>
                  <a:pt x="153" y="1933"/>
                </a:lnTo>
                <a:lnTo>
                  <a:pt x="132" y="1915"/>
                </a:lnTo>
                <a:lnTo>
                  <a:pt x="130" y="1913"/>
                </a:lnTo>
                <a:lnTo>
                  <a:pt x="126" y="1910"/>
                </a:lnTo>
                <a:close/>
                <a:moveTo>
                  <a:pt x="3658" y="1600"/>
                </a:moveTo>
                <a:lnTo>
                  <a:pt x="3615" y="1634"/>
                </a:lnTo>
                <a:lnTo>
                  <a:pt x="3566" y="1668"/>
                </a:lnTo>
                <a:lnTo>
                  <a:pt x="3511" y="1701"/>
                </a:lnTo>
                <a:lnTo>
                  <a:pt x="3451" y="1731"/>
                </a:lnTo>
                <a:lnTo>
                  <a:pt x="3385" y="1761"/>
                </a:lnTo>
                <a:lnTo>
                  <a:pt x="3313" y="1789"/>
                </a:lnTo>
                <a:lnTo>
                  <a:pt x="3236" y="1815"/>
                </a:lnTo>
                <a:lnTo>
                  <a:pt x="3235" y="1815"/>
                </a:lnTo>
                <a:lnTo>
                  <a:pt x="3161" y="1837"/>
                </a:lnTo>
                <a:lnTo>
                  <a:pt x="3157" y="1838"/>
                </a:lnTo>
                <a:lnTo>
                  <a:pt x="3153" y="1839"/>
                </a:lnTo>
                <a:lnTo>
                  <a:pt x="3153" y="2465"/>
                </a:lnTo>
                <a:lnTo>
                  <a:pt x="3181" y="2457"/>
                </a:lnTo>
                <a:lnTo>
                  <a:pt x="3259" y="2431"/>
                </a:lnTo>
                <a:lnTo>
                  <a:pt x="3330" y="2403"/>
                </a:lnTo>
                <a:lnTo>
                  <a:pt x="3395" y="2375"/>
                </a:lnTo>
                <a:lnTo>
                  <a:pt x="3454" y="2345"/>
                </a:lnTo>
                <a:lnTo>
                  <a:pt x="3507" y="2313"/>
                </a:lnTo>
                <a:lnTo>
                  <a:pt x="3551" y="2281"/>
                </a:lnTo>
                <a:lnTo>
                  <a:pt x="3589" y="2247"/>
                </a:lnTo>
                <a:lnTo>
                  <a:pt x="3619" y="2214"/>
                </a:lnTo>
                <a:lnTo>
                  <a:pt x="3640" y="2181"/>
                </a:lnTo>
                <a:lnTo>
                  <a:pt x="3641" y="2180"/>
                </a:lnTo>
                <a:lnTo>
                  <a:pt x="3641" y="2178"/>
                </a:lnTo>
                <a:lnTo>
                  <a:pt x="3650" y="2158"/>
                </a:lnTo>
                <a:lnTo>
                  <a:pt x="3650" y="2156"/>
                </a:lnTo>
                <a:lnTo>
                  <a:pt x="3651" y="2152"/>
                </a:lnTo>
                <a:lnTo>
                  <a:pt x="3653" y="2144"/>
                </a:lnTo>
                <a:lnTo>
                  <a:pt x="3656" y="2135"/>
                </a:lnTo>
                <a:lnTo>
                  <a:pt x="3658" y="2113"/>
                </a:lnTo>
                <a:lnTo>
                  <a:pt x="3658" y="1600"/>
                </a:lnTo>
                <a:close/>
                <a:moveTo>
                  <a:pt x="126" y="1154"/>
                </a:moveTo>
                <a:lnTo>
                  <a:pt x="126" y="1621"/>
                </a:lnTo>
                <a:lnTo>
                  <a:pt x="128" y="1636"/>
                </a:lnTo>
                <a:lnTo>
                  <a:pt x="128" y="1650"/>
                </a:lnTo>
                <a:lnTo>
                  <a:pt x="126" y="1671"/>
                </a:lnTo>
                <a:lnTo>
                  <a:pt x="127" y="1687"/>
                </a:lnTo>
                <a:lnTo>
                  <a:pt x="131" y="1702"/>
                </a:lnTo>
                <a:lnTo>
                  <a:pt x="139" y="1725"/>
                </a:lnTo>
                <a:lnTo>
                  <a:pt x="148" y="1743"/>
                </a:lnTo>
                <a:lnTo>
                  <a:pt x="162" y="1767"/>
                </a:lnTo>
                <a:lnTo>
                  <a:pt x="169" y="1775"/>
                </a:lnTo>
                <a:lnTo>
                  <a:pt x="175" y="1784"/>
                </a:lnTo>
                <a:lnTo>
                  <a:pt x="198" y="1808"/>
                </a:lnTo>
                <a:lnTo>
                  <a:pt x="206" y="1816"/>
                </a:lnTo>
                <a:lnTo>
                  <a:pt x="214" y="1823"/>
                </a:lnTo>
                <a:lnTo>
                  <a:pt x="248" y="1851"/>
                </a:lnTo>
                <a:lnTo>
                  <a:pt x="256" y="1856"/>
                </a:lnTo>
                <a:lnTo>
                  <a:pt x="265" y="1862"/>
                </a:lnTo>
                <a:lnTo>
                  <a:pt x="287" y="1877"/>
                </a:lnTo>
                <a:lnTo>
                  <a:pt x="310" y="1891"/>
                </a:lnTo>
                <a:lnTo>
                  <a:pt x="316" y="1894"/>
                </a:lnTo>
                <a:lnTo>
                  <a:pt x="323" y="1899"/>
                </a:lnTo>
                <a:lnTo>
                  <a:pt x="352" y="1915"/>
                </a:lnTo>
                <a:lnTo>
                  <a:pt x="383" y="1930"/>
                </a:lnTo>
                <a:lnTo>
                  <a:pt x="388" y="1932"/>
                </a:lnTo>
                <a:lnTo>
                  <a:pt x="391" y="1934"/>
                </a:lnTo>
                <a:lnTo>
                  <a:pt x="428" y="1950"/>
                </a:lnTo>
                <a:lnTo>
                  <a:pt x="466" y="1967"/>
                </a:lnTo>
                <a:lnTo>
                  <a:pt x="468" y="1968"/>
                </a:lnTo>
                <a:lnTo>
                  <a:pt x="544" y="1995"/>
                </a:lnTo>
                <a:lnTo>
                  <a:pt x="625" y="2022"/>
                </a:lnTo>
                <a:lnTo>
                  <a:pt x="712" y="2046"/>
                </a:lnTo>
                <a:lnTo>
                  <a:pt x="805" y="2067"/>
                </a:lnTo>
                <a:lnTo>
                  <a:pt x="904" y="2087"/>
                </a:lnTo>
                <a:lnTo>
                  <a:pt x="1008" y="2104"/>
                </a:lnTo>
                <a:lnTo>
                  <a:pt x="1011" y="2105"/>
                </a:lnTo>
                <a:lnTo>
                  <a:pt x="1074" y="2113"/>
                </a:lnTo>
                <a:lnTo>
                  <a:pt x="1139" y="2121"/>
                </a:lnTo>
                <a:lnTo>
                  <a:pt x="1160" y="2122"/>
                </a:lnTo>
                <a:lnTo>
                  <a:pt x="1219" y="2128"/>
                </a:lnTo>
                <a:lnTo>
                  <a:pt x="1277" y="2134"/>
                </a:lnTo>
                <a:lnTo>
                  <a:pt x="1334" y="2136"/>
                </a:lnTo>
                <a:lnTo>
                  <a:pt x="1378" y="2140"/>
                </a:lnTo>
                <a:lnTo>
                  <a:pt x="1423" y="2142"/>
                </a:lnTo>
                <a:lnTo>
                  <a:pt x="1500" y="2143"/>
                </a:lnTo>
                <a:lnTo>
                  <a:pt x="1577" y="2144"/>
                </a:lnTo>
                <a:lnTo>
                  <a:pt x="1653" y="2143"/>
                </a:lnTo>
                <a:lnTo>
                  <a:pt x="1730" y="2142"/>
                </a:lnTo>
                <a:lnTo>
                  <a:pt x="1820" y="2136"/>
                </a:lnTo>
                <a:lnTo>
                  <a:pt x="1876" y="2134"/>
                </a:lnTo>
                <a:lnTo>
                  <a:pt x="1934" y="2129"/>
                </a:lnTo>
                <a:lnTo>
                  <a:pt x="1993" y="2124"/>
                </a:lnTo>
                <a:lnTo>
                  <a:pt x="2014" y="2121"/>
                </a:lnTo>
                <a:lnTo>
                  <a:pt x="2079" y="2113"/>
                </a:lnTo>
                <a:lnTo>
                  <a:pt x="2142" y="2105"/>
                </a:lnTo>
                <a:lnTo>
                  <a:pt x="2143" y="2104"/>
                </a:lnTo>
                <a:lnTo>
                  <a:pt x="2145" y="2104"/>
                </a:lnTo>
                <a:lnTo>
                  <a:pt x="2250" y="2087"/>
                </a:lnTo>
                <a:lnTo>
                  <a:pt x="2348" y="2067"/>
                </a:lnTo>
                <a:lnTo>
                  <a:pt x="2441" y="2046"/>
                </a:lnTo>
                <a:lnTo>
                  <a:pt x="2528" y="2022"/>
                </a:lnTo>
                <a:lnTo>
                  <a:pt x="2610" y="1995"/>
                </a:lnTo>
                <a:lnTo>
                  <a:pt x="2685" y="1968"/>
                </a:lnTo>
                <a:lnTo>
                  <a:pt x="2688" y="1967"/>
                </a:lnTo>
                <a:lnTo>
                  <a:pt x="2726" y="1950"/>
                </a:lnTo>
                <a:lnTo>
                  <a:pt x="2762" y="1934"/>
                </a:lnTo>
                <a:lnTo>
                  <a:pt x="2766" y="1932"/>
                </a:lnTo>
                <a:lnTo>
                  <a:pt x="2770" y="1930"/>
                </a:lnTo>
                <a:lnTo>
                  <a:pt x="2801" y="1915"/>
                </a:lnTo>
                <a:lnTo>
                  <a:pt x="2830" y="1899"/>
                </a:lnTo>
                <a:lnTo>
                  <a:pt x="2837" y="1895"/>
                </a:lnTo>
                <a:lnTo>
                  <a:pt x="2844" y="1891"/>
                </a:lnTo>
                <a:lnTo>
                  <a:pt x="2888" y="1862"/>
                </a:lnTo>
                <a:lnTo>
                  <a:pt x="2906" y="1851"/>
                </a:lnTo>
                <a:lnTo>
                  <a:pt x="2938" y="1824"/>
                </a:lnTo>
                <a:lnTo>
                  <a:pt x="2947" y="1816"/>
                </a:lnTo>
                <a:lnTo>
                  <a:pt x="2955" y="1808"/>
                </a:lnTo>
                <a:lnTo>
                  <a:pt x="2978" y="1784"/>
                </a:lnTo>
                <a:lnTo>
                  <a:pt x="2985" y="1775"/>
                </a:lnTo>
                <a:lnTo>
                  <a:pt x="2992" y="1767"/>
                </a:lnTo>
                <a:lnTo>
                  <a:pt x="3005" y="1744"/>
                </a:lnTo>
                <a:lnTo>
                  <a:pt x="3015" y="1725"/>
                </a:lnTo>
                <a:lnTo>
                  <a:pt x="3023" y="1702"/>
                </a:lnTo>
                <a:lnTo>
                  <a:pt x="3026" y="1687"/>
                </a:lnTo>
                <a:lnTo>
                  <a:pt x="3027" y="1671"/>
                </a:lnTo>
                <a:lnTo>
                  <a:pt x="3025" y="1650"/>
                </a:lnTo>
                <a:lnTo>
                  <a:pt x="3025" y="1636"/>
                </a:lnTo>
                <a:lnTo>
                  <a:pt x="3027" y="1621"/>
                </a:lnTo>
                <a:lnTo>
                  <a:pt x="3027" y="1154"/>
                </a:lnTo>
                <a:lnTo>
                  <a:pt x="3016" y="1164"/>
                </a:lnTo>
                <a:lnTo>
                  <a:pt x="3003" y="1174"/>
                </a:lnTo>
                <a:lnTo>
                  <a:pt x="2996" y="1180"/>
                </a:lnTo>
                <a:lnTo>
                  <a:pt x="2989" y="1186"/>
                </a:lnTo>
                <a:lnTo>
                  <a:pt x="2960" y="1207"/>
                </a:lnTo>
                <a:lnTo>
                  <a:pt x="2927" y="1229"/>
                </a:lnTo>
                <a:lnTo>
                  <a:pt x="2921" y="1234"/>
                </a:lnTo>
                <a:lnTo>
                  <a:pt x="2914" y="1238"/>
                </a:lnTo>
                <a:lnTo>
                  <a:pt x="2885" y="1256"/>
                </a:lnTo>
                <a:lnTo>
                  <a:pt x="2854" y="1272"/>
                </a:lnTo>
                <a:lnTo>
                  <a:pt x="2831" y="1284"/>
                </a:lnTo>
                <a:lnTo>
                  <a:pt x="2796" y="1301"/>
                </a:lnTo>
                <a:lnTo>
                  <a:pt x="2759" y="1319"/>
                </a:lnTo>
                <a:lnTo>
                  <a:pt x="2753" y="1321"/>
                </a:lnTo>
                <a:lnTo>
                  <a:pt x="2746" y="1324"/>
                </a:lnTo>
                <a:lnTo>
                  <a:pt x="2700" y="1343"/>
                </a:lnTo>
                <a:lnTo>
                  <a:pt x="2653" y="1360"/>
                </a:lnTo>
                <a:lnTo>
                  <a:pt x="2625" y="1369"/>
                </a:lnTo>
                <a:lnTo>
                  <a:pt x="2544" y="1394"/>
                </a:lnTo>
                <a:lnTo>
                  <a:pt x="2515" y="1404"/>
                </a:lnTo>
                <a:lnTo>
                  <a:pt x="2458" y="1418"/>
                </a:lnTo>
                <a:lnTo>
                  <a:pt x="2399" y="1432"/>
                </a:lnTo>
                <a:lnTo>
                  <a:pt x="2391" y="1434"/>
                </a:lnTo>
                <a:lnTo>
                  <a:pt x="2383" y="1436"/>
                </a:lnTo>
                <a:lnTo>
                  <a:pt x="2329" y="1447"/>
                </a:lnTo>
                <a:lnTo>
                  <a:pt x="2273" y="1457"/>
                </a:lnTo>
                <a:lnTo>
                  <a:pt x="2234" y="1464"/>
                </a:lnTo>
                <a:lnTo>
                  <a:pt x="2180" y="1472"/>
                </a:lnTo>
                <a:lnTo>
                  <a:pt x="2124" y="1480"/>
                </a:lnTo>
                <a:lnTo>
                  <a:pt x="2095" y="1484"/>
                </a:lnTo>
                <a:lnTo>
                  <a:pt x="2024" y="1492"/>
                </a:lnTo>
                <a:lnTo>
                  <a:pt x="1949" y="1499"/>
                </a:lnTo>
                <a:lnTo>
                  <a:pt x="1911" y="1501"/>
                </a:lnTo>
                <a:lnTo>
                  <a:pt x="1852" y="1506"/>
                </a:lnTo>
                <a:lnTo>
                  <a:pt x="1790" y="1509"/>
                </a:lnTo>
                <a:lnTo>
                  <a:pt x="1744" y="1510"/>
                </a:lnTo>
                <a:lnTo>
                  <a:pt x="1662" y="1512"/>
                </a:lnTo>
                <a:lnTo>
                  <a:pt x="1577" y="1514"/>
                </a:lnTo>
                <a:lnTo>
                  <a:pt x="1492" y="1512"/>
                </a:lnTo>
                <a:lnTo>
                  <a:pt x="1409" y="1510"/>
                </a:lnTo>
                <a:lnTo>
                  <a:pt x="1363" y="1509"/>
                </a:lnTo>
                <a:lnTo>
                  <a:pt x="1301" y="1506"/>
                </a:lnTo>
                <a:lnTo>
                  <a:pt x="1241" y="1501"/>
                </a:lnTo>
                <a:lnTo>
                  <a:pt x="1204" y="1499"/>
                </a:lnTo>
                <a:lnTo>
                  <a:pt x="1129" y="1492"/>
                </a:lnTo>
                <a:lnTo>
                  <a:pt x="1058" y="1484"/>
                </a:lnTo>
                <a:lnTo>
                  <a:pt x="1030" y="1480"/>
                </a:lnTo>
                <a:lnTo>
                  <a:pt x="974" y="1472"/>
                </a:lnTo>
                <a:lnTo>
                  <a:pt x="918" y="1464"/>
                </a:lnTo>
                <a:lnTo>
                  <a:pt x="881" y="1457"/>
                </a:lnTo>
                <a:lnTo>
                  <a:pt x="824" y="1447"/>
                </a:lnTo>
                <a:lnTo>
                  <a:pt x="771" y="1436"/>
                </a:lnTo>
                <a:lnTo>
                  <a:pt x="763" y="1434"/>
                </a:lnTo>
                <a:lnTo>
                  <a:pt x="753" y="1432"/>
                </a:lnTo>
                <a:lnTo>
                  <a:pt x="695" y="1418"/>
                </a:lnTo>
                <a:lnTo>
                  <a:pt x="639" y="1404"/>
                </a:lnTo>
                <a:lnTo>
                  <a:pt x="609" y="1394"/>
                </a:lnTo>
                <a:lnTo>
                  <a:pt x="529" y="1369"/>
                </a:lnTo>
                <a:lnTo>
                  <a:pt x="500" y="1360"/>
                </a:lnTo>
                <a:lnTo>
                  <a:pt x="453" y="1343"/>
                </a:lnTo>
                <a:lnTo>
                  <a:pt x="407" y="1324"/>
                </a:lnTo>
                <a:lnTo>
                  <a:pt x="400" y="1321"/>
                </a:lnTo>
                <a:lnTo>
                  <a:pt x="394" y="1319"/>
                </a:lnTo>
                <a:lnTo>
                  <a:pt x="358" y="1301"/>
                </a:lnTo>
                <a:lnTo>
                  <a:pt x="322" y="1284"/>
                </a:lnTo>
                <a:lnTo>
                  <a:pt x="299" y="1272"/>
                </a:lnTo>
                <a:lnTo>
                  <a:pt x="240" y="1238"/>
                </a:lnTo>
                <a:lnTo>
                  <a:pt x="233" y="1234"/>
                </a:lnTo>
                <a:lnTo>
                  <a:pt x="226" y="1229"/>
                </a:lnTo>
                <a:lnTo>
                  <a:pt x="194" y="1207"/>
                </a:lnTo>
                <a:lnTo>
                  <a:pt x="164" y="1186"/>
                </a:lnTo>
                <a:lnTo>
                  <a:pt x="157" y="1180"/>
                </a:lnTo>
                <a:lnTo>
                  <a:pt x="150" y="1174"/>
                </a:lnTo>
                <a:lnTo>
                  <a:pt x="138" y="1164"/>
                </a:lnTo>
                <a:lnTo>
                  <a:pt x="126" y="1154"/>
                </a:lnTo>
                <a:close/>
                <a:moveTo>
                  <a:pt x="3658" y="842"/>
                </a:moveTo>
                <a:lnTo>
                  <a:pt x="3656" y="844"/>
                </a:lnTo>
                <a:lnTo>
                  <a:pt x="3653" y="846"/>
                </a:lnTo>
                <a:lnTo>
                  <a:pt x="3627" y="867"/>
                </a:lnTo>
                <a:lnTo>
                  <a:pt x="3619" y="874"/>
                </a:lnTo>
                <a:lnTo>
                  <a:pt x="3611" y="879"/>
                </a:lnTo>
                <a:lnTo>
                  <a:pt x="3579" y="902"/>
                </a:lnTo>
                <a:lnTo>
                  <a:pt x="3571" y="907"/>
                </a:lnTo>
                <a:lnTo>
                  <a:pt x="3564" y="913"/>
                </a:lnTo>
                <a:lnTo>
                  <a:pt x="3516" y="940"/>
                </a:lnTo>
                <a:lnTo>
                  <a:pt x="3513" y="943"/>
                </a:lnTo>
                <a:lnTo>
                  <a:pt x="3511" y="944"/>
                </a:lnTo>
                <a:lnTo>
                  <a:pt x="3451" y="975"/>
                </a:lnTo>
                <a:lnTo>
                  <a:pt x="3443" y="978"/>
                </a:lnTo>
                <a:lnTo>
                  <a:pt x="3435" y="982"/>
                </a:lnTo>
                <a:lnTo>
                  <a:pt x="3388" y="1002"/>
                </a:lnTo>
                <a:lnTo>
                  <a:pt x="3362" y="1014"/>
                </a:lnTo>
                <a:lnTo>
                  <a:pt x="3320" y="1030"/>
                </a:lnTo>
                <a:lnTo>
                  <a:pt x="3289" y="1040"/>
                </a:lnTo>
                <a:lnTo>
                  <a:pt x="3247" y="1055"/>
                </a:lnTo>
                <a:lnTo>
                  <a:pt x="3212" y="1066"/>
                </a:lnTo>
                <a:lnTo>
                  <a:pt x="3168" y="1078"/>
                </a:lnTo>
                <a:lnTo>
                  <a:pt x="3153" y="1082"/>
                </a:lnTo>
                <a:lnTo>
                  <a:pt x="3153" y="1709"/>
                </a:lnTo>
                <a:lnTo>
                  <a:pt x="3181" y="1699"/>
                </a:lnTo>
                <a:lnTo>
                  <a:pt x="3259" y="1674"/>
                </a:lnTo>
                <a:lnTo>
                  <a:pt x="3330" y="1647"/>
                </a:lnTo>
                <a:lnTo>
                  <a:pt x="3395" y="1618"/>
                </a:lnTo>
                <a:lnTo>
                  <a:pt x="3454" y="1588"/>
                </a:lnTo>
                <a:lnTo>
                  <a:pt x="3507" y="1556"/>
                </a:lnTo>
                <a:lnTo>
                  <a:pt x="3551" y="1524"/>
                </a:lnTo>
                <a:lnTo>
                  <a:pt x="3589" y="1491"/>
                </a:lnTo>
                <a:lnTo>
                  <a:pt x="3619" y="1457"/>
                </a:lnTo>
                <a:lnTo>
                  <a:pt x="3640" y="1424"/>
                </a:lnTo>
                <a:lnTo>
                  <a:pt x="3641" y="1423"/>
                </a:lnTo>
                <a:lnTo>
                  <a:pt x="3641" y="1422"/>
                </a:lnTo>
                <a:lnTo>
                  <a:pt x="3650" y="1401"/>
                </a:lnTo>
                <a:lnTo>
                  <a:pt x="3650" y="1399"/>
                </a:lnTo>
                <a:lnTo>
                  <a:pt x="3651" y="1397"/>
                </a:lnTo>
                <a:lnTo>
                  <a:pt x="3653" y="1387"/>
                </a:lnTo>
                <a:lnTo>
                  <a:pt x="3656" y="1378"/>
                </a:lnTo>
                <a:lnTo>
                  <a:pt x="3658" y="1355"/>
                </a:lnTo>
                <a:lnTo>
                  <a:pt x="3658" y="842"/>
                </a:lnTo>
                <a:close/>
                <a:moveTo>
                  <a:pt x="1577" y="441"/>
                </a:moveTo>
                <a:lnTo>
                  <a:pt x="1507" y="443"/>
                </a:lnTo>
                <a:lnTo>
                  <a:pt x="1439" y="444"/>
                </a:lnTo>
                <a:lnTo>
                  <a:pt x="1394" y="446"/>
                </a:lnTo>
                <a:lnTo>
                  <a:pt x="1301" y="451"/>
                </a:lnTo>
                <a:lnTo>
                  <a:pt x="1257" y="454"/>
                </a:lnTo>
                <a:lnTo>
                  <a:pt x="1198" y="459"/>
                </a:lnTo>
                <a:lnTo>
                  <a:pt x="1141" y="464"/>
                </a:lnTo>
                <a:lnTo>
                  <a:pt x="1085" y="471"/>
                </a:lnTo>
                <a:lnTo>
                  <a:pt x="1021" y="479"/>
                </a:lnTo>
                <a:lnTo>
                  <a:pt x="963" y="488"/>
                </a:lnTo>
                <a:lnTo>
                  <a:pt x="931" y="494"/>
                </a:lnTo>
                <a:lnTo>
                  <a:pt x="899" y="500"/>
                </a:lnTo>
                <a:lnTo>
                  <a:pt x="851" y="508"/>
                </a:lnTo>
                <a:lnTo>
                  <a:pt x="758" y="529"/>
                </a:lnTo>
                <a:lnTo>
                  <a:pt x="670" y="550"/>
                </a:lnTo>
                <a:lnTo>
                  <a:pt x="588" y="576"/>
                </a:lnTo>
                <a:lnTo>
                  <a:pt x="511" y="601"/>
                </a:lnTo>
                <a:lnTo>
                  <a:pt x="441" y="628"/>
                </a:lnTo>
                <a:lnTo>
                  <a:pt x="378" y="657"/>
                </a:lnTo>
                <a:lnTo>
                  <a:pt x="321" y="688"/>
                </a:lnTo>
                <a:lnTo>
                  <a:pt x="271" y="719"/>
                </a:lnTo>
                <a:lnTo>
                  <a:pt x="227" y="750"/>
                </a:lnTo>
                <a:lnTo>
                  <a:pt x="191" y="783"/>
                </a:lnTo>
                <a:lnTo>
                  <a:pt x="164" y="815"/>
                </a:lnTo>
                <a:lnTo>
                  <a:pt x="143" y="849"/>
                </a:lnTo>
                <a:lnTo>
                  <a:pt x="131" y="882"/>
                </a:lnTo>
                <a:lnTo>
                  <a:pt x="126" y="915"/>
                </a:lnTo>
                <a:lnTo>
                  <a:pt x="131" y="947"/>
                </a:lnTo>
                <a:lnTo>
                  <a:pt x="142" y="979"/>
                </a:lnTo>
                <a:lnTo>
                  <a:pt x="162" y="1011"/>
                </a:lnTo>
                <a:lnTo>
                  <a:pt x="189" y="1043"/>
                </a:lnTo>
                <a:lnTo>
                  <a:pt x="224" y="1074"/>
                </a:lnTo>
                <a:lnTo>
                  <a:pt x="264" y="1107"/>
                </a:lnTo>
                <a:lnTo>
                  <a:pt x="312" y="1136"/>
                </a:lnTo>
                <a:lnTo>
                  <a:pt x="367" y="1166"/>
                </a:lnTo>
                <a:lnTo>
                  <a:pt x="428" y="1195"/>
                </a:lnTo>
                <a:lnTo>
                  <a:pt x="495" y="1222"/>
                </a:lnTo>
                <a:lnTo>
                  <a:pt x="568" y="1248"/>
                </a:lnTo>
                <a:lnTo>
                  <a:pt x="647" y="1272"/>
                </a:lnTo>
                <a:lnTo>
                  <a:pt x="732" y="1295"/>
                </a:lnTo>
                <a:lnTo>
                  <a:pt x="821" y="1315"/>
                </a:lnTo>
                <a:lnTo>
                  <a:pt x="915" y="1332"/>
                </a:lnTo>
                <a:lnTo>
                  <a:pt x="1015" y="1348"/>
                </a:lnTo>
                <a:lnTo>
                  <a:pt x="1119" y="1362"/>
                </a:lnTo>
                <a:lnTo>
                  <a:pt x="1227" y="1374"/>
                </a:lnTo>
                <a:lnTo>
                  <a:pt x="1339" y="1381"/>
                </a:lnTo>
                <a:lnTo>
                  <a:pt x="1456" y="1386"/>
                </a:lnTo>
                <a:lnTo>
                  <a:pt x="1577" y="1387"/>
                </a:lnTo>
                <a:lnTo>
                  <a:pt x="1697" y="1386"/>
                </a:lnTo>
                <a:lnTo>
                  <a:pt x="1814" y="1381"/>
                </a:lnTo>
                <a:lnTo>
                  <a:pt x="1926" y="1374"/>
                </a:lnTo>
                <a:lnTo>
                  <a:pt x="2034" y="1362"/>
                </a:lnTo>
                <a:lnTo>
                  <a:pt x="2139" y="1348"/>
                </a:lnTo>
                <a:lnTo>
                  <a:pt x="2238" y="1332"/>
                </a:lnTo>
                <a:lnTo>
                  <a:pt x="2332" y="1315"/>
                </a:lnTo>
                <a:lnTo>
                  <a:pt x="2422" y="1295"/>
                </a:lnTo>
                <a:lnTo>
                  <a:pt x="2507" y="1272"/>
                </a:lnTo>
                <a:lnTo>
                  <a:pt x="2586" y="1248"/>
                </a:lnTo>
                <a:lnTo>
                  <a:pt x="2658" y="1222"/>
                </a:lnTo>
                <a:lnTo>
                  <a:pt x="2726" y="1195"/>
                </a:lnTo>
                <a:lnTo>
                  <a:pt x="2786" y="1166"/>
                </a:lnTo>
                <a:lnTo>
                  <a:pt x="2841" y="1136"/>
                </a:lnTo>
                <a:lnTo>
                  <a:pt x="2890" y="1107"/>
                </a:lnTo>
                <a:lnTo>
                  <a:pt x="2930" y="1074"/>
                </a:lnTo>
                <a:lnTo>
                  <a:pt x="2964" y="1043"/>
                </a:lnTo>
                <a:lnTo>
                  <a:pt x="2992" y="1011"/>
                </a:lnTo>
                <a:lnTo>
                  <a:pt x="3011" y="979"/>
                </a:lnTo>
                <a:lnTo>
                  <a:pt x="3023" y="947"/>
                </a:lnTo>
                <a:lnTo>
                  <a:pt x="3027" y="915"/>
                </a:lnTo>
                <a:lnTo>
                  <a:pt x="3026" y="899"/>
                </a:lnTo>
                <a:lnTo>
                  <a:pt x="3023" y="884"/>
                </a:lnTo>
                <a:lnTo>
                  <a:pt x="3015" y="861"/>
                </a:lnTo>
                <a:lnTo>
                  <a:pt x="3005" y="842"/>
                </a:lnTo>
                <a:lnTo>
                  <a:pt x="2992" y="820"/>
                </a:lnTo>
                <a:lnTo>
                  <a:pt x="2977" y="800"/>
                </a:lnTo>
                <a:lnTo>
                  <a:pt x="2966" y="789"/>
                </a:lnTo>
                <a:lnTo>
                  <a:pt x="2955" y="777"/>
                </a:lnTo>
                <a:lnTo>
                  <a:pt x="2938" y="761"/>
                </a:lnTo>
                <a:lnTo>
                  <a:pt x="2906" y="735"/>
                </a:lnTo>
                <a:lnTo>
                  <a:pt x="2896" y="729"/>
                </a:lnTo>
                <a:lnTo>
                  <a:pt x="2888" y="724"/>
                </a:lnTo>
                <a:lnTo>
                  <a:pt x="2867" y="709"/>
                </a:lnTo>
                <a:lnTo>
                  <a:pt x="2844" y="695"/>
                </a:lnTo>
                <a:lnTo>
                  <a:pt x="2829" y="687"/>
                </a:lnTo>
                <a:lnTo>
                  <a:pt x="2801" y="671"/>
                </a:lnTo>
                <a:lnTo>
                  <a:pt x="2771" y="656"/>
                </a:lnTo>
                <a:lnTo>
                  <a:pt x="2766" y="654"/>
                </a:lnTo>
                <a:lnTo>
                  <a:pt x="2761" y="651"/>
                </a:lnTo>
                <a:lnTo>
                  <a:pt x="2726" y="635"/>
                </a:lnTo>
                <a:lnTo>
                  <a:pt x="2688" y="619"/>
                </a:lnTo>
                <a:lnTo>
                  <a:pt x="2683" y="617"/>
                </a:lnTo>
                <a:lnTo>
                  <a:pt x="2609" y="589"/>
                </a:lnTo>
                <a:lnTo>
                  <a:pt x="2527" y="564"/>
                </a:lnTo>
                <a:lnTo>
                  <a:pt x="2440" y="540"/>
                </a:lnTo>
                <a:lnTo>
                  <a:pt x="2347" y="518"/>
                </a:lnTo>
                <a:lnTo>
                  <a:pt x="2250" y="499"/>
                </a:lnTo>
                <a:lnTo>
                  <a:pt x="2145" y="482"/>
                </a:lnTo>
                <a:lnTo>
                  <a:pt x="2140" y="480"/>
                </a:lnTo>
                <a:lnTo>
                  <a:pt x="2078" y="472"/>
                </a:lnTo>
                <a:lnTo>
                  <a:pt x="2015" y="464"/>
                </a:lnTo>
                <a:lnTo>
                  <a:pt x="1991" y="462"/>
                </a:lnTo>
                <a:lnTo>
                  <a:pt x="1934" y="456"/>
                </a:lnTo>
                <a:lnTo>
                  <a:pt x="1876" y="452"/>
                </a:lnTo>
                <a:lnTo>
                  <a:pt x="1819" y="449"/>
                </a:lnTo>
                <a:lnTo>
                  <a:pt x="1775" y="446"/>
                </a:lnTo>
                <a:lnTo>
                  <a:pt x="1730" y="445"/>
                </a:lnTo>
                <a:lnTo>
                  <a:pt x="1653" y="443"/>
                </a:lnTo>
                <a:lnTo>
                  <a:pt x="1577" y="441"/>
                </a:lnTo>
                <a:close/>
                <a:moveTo>
                  <a:pt x="2207" y="126"/>
                </a:moveTo>
                <a:lnTo>
                  <a:pt x="2082" y="128"/>
                </a:lnTo>
                <a:lnTo>
                  <a:pt x="1962" y="133"/>
                </a:lnTo>
                <a:lnTo>
                  <a:pt x="1846" y="141"/>
                </a:lnTo>
                <a:lnTo>
                  <a:pt x="1735" y="153"/>
                </a:lnTo>
                <a:lnTo>
                  <a:pt x="1629" y="167"/>
                </a:lnTo>
                <a:lnTo>
                  <a:pt x="1529" y="183"/>
                </a:lnTo>
                <a:lnTo>
                  <a:pt x="1433" y="203"/>
                </a:lnTo>
                <a:lnTo>
                  <a:pt x="1343" y="224"/>
                </a:lnTo>
                <a:lnTo>
                  <a:pt x="1259" y="248"/>
                </a:lnTo>
                <a:lnTo>
                  <a:pt x="1180" y="273"/>
                </a:lnTo>
                <a:lnTo>
                  <a:pt x="1108" y="299"/>
                </a:lnTo>
                <a:lnTo>
                  <a:pt x="1041" y="327"/>
                </a:lnTo>
                <a:lnTo>
                  <a:pt x="982" y="355"/>
                </a:lnTo>
                <a:lnTo>
                  <a:pt x="1084" y="343"/>
                </a:lnTo>
                <a:lnTo>
                  <a:pt x="1189" y="331"/>
                </a:lnTo>
                <a:lnTo>
                  <a:pt x="1300" y="323"/>
                </a:lnTo>
                <a:lnTo>
                  <a:pt x="1416" y="319"/>
                </a:lnTo>
                <a:lnTo>
                  <a:pt x="1496" y="316"/>
                </a:lnTo>
                <a:lnTo>
                  <a:pt x="1577" y="315"/>
                </a:lnTo>
                <a:lnTo>
                  <a:pt x="1658" y="316"/>
                </a:lnTo>
                <a:lnTo>
                  <a:pt x="1737" y="319"/>
                </a:lnTo>
                <a:lnTo>
                  <a:pt x="1860" y="325"/>
                </a:lnTo>
                <a:lnTo>
                  <a:pt x="1977" y="333"/>
                </a:lnTo>
                <a:lnTo>
                  <a:pt x="2089" y="345"/>
                </a:lnTo>
                <a:lnTo>
                  <a:pt x="2196" y="359"/>
                </a:lnTo>
                <a:lnTo>
                  <a:pt x="2297" y="376"/>
                </a:lnTo>
                <a:lnTo>
                  <a:pt x="2392" y="396"/>
                </a:lnTo>
                <a:lnTo>
                  <a:pt x="2483" y="417"/>
                </a:lnTo>
                <a:lnTo>
                  <a:pt x="2566" y="441"/>
                </a:lnTo>
                <a:lnTo>
                  <a:pt x="2645" y="467"/>
                </a:lnTo>
                <a:lnTo>
                  <a:pt x="2720" y="494"/>
                </a:lnTo>
                <a:lnTo>
                  <a:pt x="2788" y="524"/>
                </a:lnTo>
                <a:lnTo>
                  <a:pt x="2849" y="555"/>
                </a:lnTo>
                <a:lnTo>
                  <a:pt x="2906" y="587"/>
                </a:lnTo>
                <a:lnTo>
                  <a:pt x="2957" y="620"/>
                </a:lnTo>
                <a:lnTo>
                  <a:pt x="2994" y="647"/>
                </a:lnTo>
                <a:lnTo>
                  <a:pt x="2994" y="647"/>
                </a:lnTo>
                <a:lnTo>
                  <a:pt x="2995" y="648"/>
                </a:lnTo>
                <a:lnTo>
                  <a:pt x="3033" y="680"/>
                </a:lnTo>
                <a:lnTo>
                  <a:pt x="3066" y="713"/>
                </a:lnTo>
                <a:lnTo>
                  <a:pt x="3094" y="746"/>
                </a:lnTo>
                <a:lnTo>
                  <a:pt x="3117" y="782"/>
                </a:lnTo>
                <a:lnTo>
                  <a:pt x="3134" y="818"/>
                </a:lnTo>
                <a:lnTo>
                  <a:pt x="3146" y="854"/>
                </a:lnTo>
                <a:lnTo>
                  <a:pt x="3146" y="855"/>
                </a:lnTo>
                <a:lnTo>
                  <a:pt x="3148" y="859"/>
                </a:lnTo>
                <a:lnTo>
                  <a:pt x="3149" y="862"/>
                </a:lnTo>
                <a:lnTo>
                  <a:pt x="3152" y="873"/>
                </a:lnTo>
                <a:lnTo>
                  <a:pt x="3153" y="883"/>
                </a:lnTo>
                <a:lnTo>
                  <a:pt x="3153" y="952"/>
                </a:lnTo>
                <a:lnTo>
                  <a:pt x="3184" y="943"/>
                </a:lnTo>
                <a:lnTo>
                  <a:pt x="3206" y="936"/>
                </a:lnTo>
                <a:lnTo>
                  <a:pt x="3247" y="922"/>
                </a:lnTo>
                <a:lnTo>
                  <a:pt x="3263" y="916"/>
                </a:lnTo>
                <a:lnTo>
                  <a:pt x="3317" y="896"/>
                </a:lnTo>
                <a:lnTo>
                  <a:pt x="3321" y="894"/>
                </a:lnTo>
                <a:lnTo>
                  <a:pt x="3325" y="892"/>
                </a:lnTo>
                <a:lnTo>
                  <a:pt x="3367" y="875"/>
                </a:lnTo>
                <a:lnTo>
                  <a:pt x="3375" y="871"/>
                </a:lnTo>
                <a:lnTo>
                  <a:pt x="3384" y="867"/>
                </a:lnTo>
                <a:lnTo>
                  <a:pt x="3414" y="853"/>
                </a:lnTo>
                <a:lnTo>
                  <a:pt x="3422" y="849"/>
                </a:lnTo>
                <a:lnTo>
                  <a:pt x="3430" y="844"/>
                </a:lnTo>
                <a:lnTo>
                  <a:pt x="3456" y="830"/>
                </a:lnTo>
                <a:lnTo>
                  <a:pt x="3464" y="826"/>
                </a:lnTo>
                <a:lnTo>
                  <a:pt x="3473" y="821"/>
                </a:lnTo>
                <a:lnTo>
                  <a:pt x="3495" y="807"/>
                </a:lnTo>
                <a:lnTo>
                  <a:pt x="3503" y="803"/>
                </a:lnTo>
                <a:lnTo>
                  <a:pt x="3511" y="798"/>
                </a:lnTo>
                <a:lnTo>
                  <a:pt x="3531" y="783"/>
                </a:lnTo>
                <a:lnTo>
                  <a:pt x="3537" y="779"/>
                </a:lnTo>
                <a:lnTo>
                  <a:pt x="3544" y="774"/>
                </a:lnTo>
                <a:lnTo>
                  <a:pt x="3554" y="767"/>
                </a:lnTo>
                <a:lnTo>
                  <a:pt x="3562" y="760"/>
                </a:lnTo>
                <a:lnTo>
                  <a:pt x="3567" y="755"/>
                </a:lnTo>
                <a:lnTo>
                  <a:pt x="3574" y="749"/>
                </a:lnTo>
                <a:lnTo>
                  <a:pt x="3581" y="742"/>
                </a:lnTo>
                <a:lnTo>
                  <a:pt x="3589" y="735"/>
                </a:lnTo>
                <a:lnTo>
                  <a:pt x="3594" y="730"/>
                </a:lnTo>
                <a:lnTo>
                  <a:pt x="3599" y="725"/>
                </a:lnTo>
                <a:lnTo>
                  <a:pt x="3605" y="718"/>
                </a:lnTo>
                <a:lnTo>
                  <a:pt x="3611" y="711"/>
                </a:lnTo>
                <a:lnTo>
                  <a:pt x="3615" y="705"/>
                </a:lnTo>
                <a:lnTo>
                  <a:pt x="3620" y="699"/>
                </a:lnTo>
                <a:lnTo>
                  <a:pt x="3625" y="693"/>
                </a:lnTo>
                <a:lnTo>
                  <a:pt x="3629" y="686"/>
                </a:lnTo>
                <a:lnTo>
                  <a:pt x="3633" y="680"/>
                </a:lnTo>
                <a:lnTo>
                  <a:pt x="3636" y="674"/>
                </a:lnTo>
                <a:lnTo>
                  <a:pt x="3641" y="667"/>
                </a:lnTo>
                <a:lnTo>
                  <a:pt x="3644" y="659"/>
                </a:lnTo>
                <a:lnTo>
                  <a:pt x="3646" y="655"/>
                </a:lnTo>
                <a:lnTo>
                  <a:pt x="3649" y="649"/>
                </a:lnTo>
                <a:lnTo>
                  <a:pt x="3651" y="641"/>
                </a:lnTo>
                <a:lnTo>
                  <a:pt x="3653" y="633"/>
                </a:lnTo>
                <a:lnTo>
                  <a:pt x="3654" y="628"/>
                </a:lnTo>
                <a:lnTo>
                  <a:pt x="3656" y="624"/>
                </a:lnTo>
                <a:lnTo>
                  <a:pt x="3658" y="600"/>
                </a:lnTo>
                <a:lnTo>
                  <a:pt x="3653" y="568"/>
                </a:lnTo>
                <a:lnTo>
                  <a:pt x="3642" y="534"/>
                </a:lnTo>
                <a:lnTo>
                  <a:pt x="3622" y="502"/>
                </a:lnTo>
                <a:lnTo>
                  <a:pt x="3595" y="470"/>
                </a:lnTo>
                <a:lnTo>
                  <a:pt x="3560" y="439"/>
                </a:lnTo>
                <a:lnTo>
                  <a:pt x="3520" y="407"/>
                </a:lnTo>
                <a:lnTo>
                  <a:pt x="3472" y="377"/>
                </a:lnTo>
                <a:lnTo>
                  <a:pt x="3417" y="347"/>
                </a:lnTo>
                <a:lnTo>
                  <a:pt x="3356" y="319"/>
                </a:lnTo>
                <a:lnTo>
                  <a:pt x="3289" y="292"/>
                </a:lnTo>
                <a:lnTo>
                  <a:pt x="3216" y="266"/>
                </a:lnTo>
                <a:lnTo>
                  <a:pt x="3137" y="242"/>
                </a:lnTo>
                <a:lnTo>
                  <a:pt x="3052" y="219"/>
                </a:lnTo>
                <a:lnTo>
                  <a:pt x="2963" y="200"/>
                </a:lnTo>
                <a:lnTo>
                  <a:pt x="2869" y="181"/>
                </a:lnTo>
                <a:lnTo>
                  <a:pt x="2769" y="165"/>
                </a:lnTo>
                <a:lnTo>
                  <a:pt x="2665" y="151"/>
                </a:lnTo>
                <a:lnTo>
                  <a:pt x="2557" y="141"/>
                </a:lnTo>
                <a:lnTo>
                  <a:pt x="2445" y="133"/>
                </a:lnTo>
                <a:lnTo>
                  <a:pt x="2328" y="128"/>
                </a:lnTo>
                <a:lnTo>
                  <a:pt x="2207" y="126"/>
                </a:lnTo>
                <a:close/>
                <a:moveTo>
                  <a:pt x="2207" y="0"/>
                </a:moveTo>
                <a:lnTo>
                  <a:pt x="2338" y="2"/>
                </a:lnTo>
                <a:lnTo>
                  <a:pt x="2464" y="7"/>
                </a:lnTo>
                <a:lnTo>
                  <a:pt x="2583" y="15"/>
                </a:lnTo>
                <a:lnTo>
                  <a:pt x="2698" y="26"/>
                </a:lnTo>
                <a:lnTo>
                  <a:pt x="2807" y="40"/>
                </a:lnTo>
                <a:lnTo>
                  <a:pt x="2911" y="57"/>
                </a:lnTo>
                <a:lnTo>
                  <a:pt x="3009" y="77"/>
                </a:lnTo>
                <a:lnTo>
                  <a:pt x="3102" y="99"/>
                </a:lnTo>
                <a:lnTo>
                  <a:pt x="3188" y="123"/>
                </a:lnTo>
                <a:lnTo>
                  <a:pt x="3269" y="148"/>
                </a:lnTo>
                <a:lnTo>
                  <a:pt x="3345" y="177"/>
                </a:lnTo>
                <a:lnTo>
                  <a:pt x="3414" y="205"/>
                </a:lnTo>
                <a:lnTo>
                  <a:pt x="3478" y="237"/>
                </a:lnTo>
                <a:lnTo>
                  <a:pt x="3535" y="269"/>
                </a:lnTo>
                <a:lnTo>
                  <a:pt x="3587" y="303"/>
                </a:lnTo>
                <a:lnTo>
                  <a:pt x="3633" y="338"/>
                </a:lnTo>
                <a:lnTo>
                  <a:pt x="3673" y="374"/>
                </a:lnTo>
                <a:lnTo>
                  <a:pt x="3706" y="411"/>
                </a:lnTo>
                <a:lnTo>
                  <a:pt x="3735" y="447"/>
                </a:lnTo>
                <a:lnTo>
                  <a:pt x="3756" y="485"/>
                </a:lnTo>
                <a:lnTo>
                  <a:pt x="3771" y="523"/>
                </a:lnTo>
                <a:lnTo>
                  <a:pt x="3781" y="562"/>
                </a:lnTo>
                <a:lnTo>
                  <a:pt x="3784" y="600"/>
                </a:lnTo>
                <a:lnTo>
                  <a:pt x="3784" y="2901"/>
                </a:lnTo>
                <a:lnTo>
                  <a:pt x="3782" y="2917"/>
                </a:lnTo>
                <a:lnTo>
                  <a:pt x="3776" y="2932"/>
                </a:lnTo>
                <a:lnTo>
                  <a:pt x="3762" y="2973"/>
                </a:lnTo>
                <a:lnTo>
                  <a:pt x="3740" y="3015"/>
                </a:lnTo>
                <a:lnTo>
                  <a:pt x="3712" y="3055"/>
                </a:lnTo>
                <a:lnTo>
                  <a:pt x="3677" y="3094"/>
                </a:lnTo>
                <a:lnTo>
                  <a:pt x="3635" y="3132"/>
                </a:lnTo>
                <a:lnTo>
                  <a:pt x="3587" y="3167"/>
                </a:lnTo>
                <a:lnTo>
                  <a:pt x="3532" y="3201"/>
                </a:lnTo>
                <a:lnTo>
                  <a:pt x="3470" y="3235"/>
                </a:lnTo>
                <a:lnTo>
                  <a:pt x="3403" y="3267"/>
                </a:lnTo>
                <a:lnTo>
                  <a:pt x="3330" y="3296"/>
                </a:lnTo>
                <a:lnTo>
                  <a:pt x="3251" y="3323"/>
                </a:lnTo>
                <a:lnTo>
                  <a:pt x="3167" y="3349"/>
                </a:lnTo>
                <a:lnTo>
                  <a:pt x="3077" y="3372"/>
                </a:lnTo>
                <a:lnTo>
                  <a:pt x="3040" y="3412"/>
                </a:lnTo>
                <a:lnTo>
                  <a:pt x="2995" y="3450"/>
                </a:lnTo>
                <a:lnTo>
                  <a:pt x="2945" y="3487"/>
                </a:lnTo>
                <a:lnTo>
                  <a:pt x="2887" y="3523"/>
                </a:lnTo>
                <a:lnTo>
                  <a:pt x="2824" y="3556"/>
                </a:lnTo>
                <a:lnTo>
                  <a:pt x="2755" y="3587"/>
                </a:lnTo>
                <a:lnTo>
                  <a:pt x="2681" y="3617"/>
                </a:lnTo>
                <a:lnTo>
                  <a:pt x="2602" y="3644"/>
                </a:lnTo>
                <a:lnTo>
                  <a:pt x="2517" y="3669"/>
                </a:lnTo>
                <a:lnTo>
                  <a:pt x="2427" y="3692"/>
                </a:lnTo>
                <a:lnTo>
                  <a:pt x="2333" y="3713"/>
                </a:lnTo>
                <a:lnTo>
                  <a:pt x="2236" y="3731"/>
                </a:lnTo>
                <a:lnTo>
                  <a:pt x="2134" y="3747"/>
                </a:lnTo>
                <a:lnTo>
                  <a:pt x="2028" y="3760"/>
                </a:lnTo>
                <a:lnTo>
                  <a:pt x="1920" y="3770"/>
                </a:lnTo>
                <a:lnTo>
                  <a:pt x="1808" y="3778"/>
                </a:lnTo>
                <a:lnTo>
                  <a:pt x="1694" y="3783"/>
                </a:lnTo>
                <a:lnTo>
                  <a:pt x="1577" y="3784"/>
                </a:lnTo>
                <a:lnTo>
                  <a:pt x="1460" y="3783"/>
                </a:lnTo>
                <a:lnTo>
                  <a:pt x="1345" y="3778"/>
                </a:lnTo>
                <a:lnTo>
                  <a:pt x="1233" y="3770"/>
                </a:lnTo>
                <a:lnTo>
                  <a:pt x="1124" y="3760"/>
                </a:lnTo>
                <a:lnTo>
                  <a:pt x="1018" y="3747"/>
                </a:lnTo>
                <a:lnTo>
                  <a:pt x="916" y="3731"/>
                </a:lnTo>
                <a:lnTo>
                  <a:pt x="819" y="3713"/>
                </a:lnTo>
                <a:lnTo>
                  <a:pt x="725" y="3692"/>
                </a:lnTo>
                <a:lnTo>
                  <a:pt x="635" y="3669"/>
                </a:lnTo>
                <a:lnTo>
                  <a:pt x="550" y="3644"/>
                </a:lnTo>
                <a:lnTo>
                  <a:pt x="470" y="3617"/>
                </a:lnTo>
                <a:lnTo>
                  <a:pt x="396" y="3587"/>
                </a:lnTo>
                <a:lnTo>
                  <a:pt x="327" y="3555"/>
                </a:lnTo>
                <a:lnTo>
                  <a:pt x="264" y="3521"/>
                </a:lnTo>
                <a:lnTo>
                  <a:pt x="206" y="3487"/>
                </a:lnTo>
                <a:lnTo>
                  <a:pt x="156" y="3450"/>
                </a:lnTo>
                <a:lnTo>
                  <a:pt x="111" y="3411"/>
                </a:lnTo>
                <a:lnTo>
                  <a:pt x="75" y="3372"/>
                </a:lnTo>
                <a:lnTo>
                  <a:pt x="45" y="3331"/>
                </a:lnTo>
                <a:lnTo>
                  <a:pt x="22" y="3289"/>
                </a:lnTo>
                <a:lnTo>
                  <a:pt x="7" y="3245"/>
                </a:lnTo>
                <a:lnTo>
                  <a:pt x="2" y="3231"/>
                </a:lnTo>
                <a:lnTo>
                  <a:pt x="0" y="3216"/>
                </a:lnTo>
                <a:lnTo>
                  <a:pt x="0" y="883"/>
                </a:lnTo>
                <a:lnTo>
                  <a:pt x="2" y="867"/>
                </a:lnTo>
                <a:lnTo>
                  <a:pt x="9" y="852"/>
                </a:lnTo>
                <a:lnTo>
                  <a:pt x="23" y="812"/>
                </a:lnTo>
                <a:lnTo>
                  <a:pt x="45" y="773"/>
                </a:lnTo>
                <a:lnTo>
                  <a:pt x="72" y="734"/>
                </a:lnTo>
                <a:lnTo>
                  <a:pt x="107" y="696"/>
                </a:lnTo>
                <a:lnTo>
                  <a:pt x="147" y="658"/>
                </a:lnTo>
                <a:lnTo>
                  <a:pt x="195" y="621"/>
                </a:lnTo>
                <a:lnTo>
                  <a:pt x="249" y="586"/>
                </a:lnTo>
                <a:lnTo>
                  <a:pt x="310" y="552"/>
                </a:lnTo>
                <a:lnTo>
                  <a:pt x="376" y="519"/>
                </a:lnTo>
                <a:lnTo>
                  <a:pt x="449" y="488"/>
                </a:lnTo>
                <a:lnTo>
                  <a:pt x="530" y="460"/>
                </a:lnTo>
                <a:lnTo>
                  <a:pt x="615" y="432"/>
                </a:lnTo>
                <a:lnTo>
                  <a:pt x="707" y="408"/>
                </a:lnTo>
                <a:lnTo>
                  <a:pt x="744" y="368"/>
                </a:lnTo>
                <a:lnTo>
                  <a:pt x="789" y="330"/>
                </a:lnTo>
                <a:lnTo>
                  <a:pt x="841" y="294"/>
                </a:lnTo>
                <a:lnTo>
                  <a:pt x="898" y="258"/>
                </a:lnTo>
                <a:lnTo>
                  <a:pt x="961" y="225"/>
                </a:lnTo>
                <a:lnTo>
                  <a:pt x="1030" y="194"/>
                </a:lnTo>
                <a:lnTo>
                  <a:pt x="1104" y="164"/>
                </a:lnTo>
                <a:lnTo>
                  <a:pt x="1185" y="138"/>
                </a:lnTo>
                <a:lnTo>
                  <a:pt x="1269" y="112"/>
                </a:lnTo>
                <a:lnTo>
                  <a:pt x="1359" y="89"/>
                </a:lnTo>
                <a:lnTo>
                  <a:pt x="1453" y="69"/>
                </a:lnTo>
                <a:lnTo>
                  <a:pt x="1551" y="52"/>
                </a:lnTo>
                <a:lnTo>
                  <a:pt x="1652" y="36"/>
                </a:lnTo>
                <a:lnTo>
                  <a:pt x="1758" y="23"/>
                </a:lnTo>
                <a:lnTo>
                  <a:pt x="1866" y="14"/>
                </a:lnTo>
                <a:lnTo>
                  <a:pt x="1977" y="6"/>
                </a:lnTo>
                <a:lnTo>
                  <a:pt x="2092" y="1"/>
                </a:lnTo>
                <a:lnTo>
                  <a:pt x="2207" y="0"/>
                </a:lnTo>
                <a:close/>
              </a:path>
            </a:pathLst>
          </a:custGeom>
          <a:solidFill>
            <a:schemeClr val="tx1">
              <a:lumMod val="75000"/>
              <a:lumOff val="25000"/>
            </a:schemeClr>
          </a:solid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37" name="Group 36">
            <a:extLst>
              <a:ext uri="{FF2B5EF4-FFF2-40B4-BE49-F238E27FC236}">
                <a16:creationId xmlns:a16="http://schemas.microsoft.com/office/drawing/2014/main" id="{F23DF599-A1D5-8A90-A492-073B3E1EBB07}"/>
              </a:ext>
            </a:extLst>
          </p:cNvPr>
          <p:cNvGrpSpPr/>
          <p:nvPr/>
        </p:nvGrpSpPr>
        <p:grpSpPr>
          <a:xfrm>
            <a:off x="11088971" y="3828544"/>
            <a:ext cx="301504" cy="229716"/>
            <a:chOff x="1004888" y="3535363"/>
            <a:chExt cx="1833563" cy="1397000"/>
          </a:xfrm>
          <a:solidFill>
            <a:schemeClr val="bg1"/>
          </a:solidFill>
        </p:grpSpPr>
        <p:sp>
          <p:nvSpPr>
            <p:cNvPr id="38" name="Freeform 38">
              <a:extLst>
                <a:ext uri="{FF2B5EF4-FFF2-40B4-BE49-F238E27FC236}">
                  <a16:creationId xmlns:a16="http://schemas.microsoft.com/office/drawing/2014/main" id="{24991461-B991-3E2C-C95D-372367B9F211}"/>
                </a:ext>
              </a:extLst>
            </p:cNvPr>
            <p:cNvSpPr>
              <a:spLocks/>
            </p:cNvSpPr>
            <p:nvPr/>
          </p:nvSpPr>
          <p:spPr bwMode="auto">
            <a:xfrm>
              <a:off x="1919288" y="4379913"/>
              <a:ext cx="328613" cy="309563"/>
            </a:xfrm>
            <a:custGeom>
              <a:avLst/>
              <a:gdLst>
                <a:gd name="T0" fmla="*/ 51 w 619"/>
                <a:gd name="T1" fmla="*/ 0 h 585"/>
                <a:gd name="T2" fmla="*/ 64 w 619"/>
                <a:gd name="T3" fmla="*/ 4 h 585"/>
                <a:gd name="T4" fmla="*/ 76 w 619"/>
                <a:gd name="T5" fmla="*/ 13 h 585"/>
                <a:gd name="T6" fmla="*/ 603 w 619"/>
                <a:gd name="T7" fmla="*/ 506 h 585"/>
                <a:gd name="T8" fmla="*/ 613 w 619"/>
                <a:gd name="T9" fmla="*/ 518 h 585"/>
                <a:gd name="T10" fmla="*/ 617 w 619"/>
                <a:gd name="T11" fmla="*/ 530 h 585"/>
                <a:gd name="T12" fmla="*/ 619 w 619"/>
                <a:gd name="T13" fmla="*/ 544 h 585"/>
                <a:gd name="T14" fmla="*/ 614 w 619"/>
                <a:gd name="T15" fmla="*/ 558 h 585"/>
                <a:gd name="T16" fmla="*/ 606 w 619"/>
                <a:gd name="T17" fmla="*/ 570 h 585"/>
                <a:gd name="T18" fmla="*/ 596 w 619"/>
                <a:gd name="T19" fmla="*/ 579 h 585"/>
                <a:gd name="T20" fmla="*/ 585 w 619"/>
                <a:gd name="T21" fmla="*/ 583 h 585"/>
                <a:gd name="T22" fmla="*/ 572 w 619"/>
                <a:gd name="T23" fmla="*/ 585 h 585"/>
                <a:gd name="T24" fmla="*/ 562 w 619"/>
                <a:gd name="T25" fmla="*/ 583 h 585"/>
                <a:gd name="T26" fmla="*/ 551 w 619"/>
                <a:gd name="T27" fmla="*/ 580 h 585"/>
                <a:gd name="T28" fmla="*/ 541 w 619"/>
                <a:gd name="T29" fmla="*/ 572 h 585"/>
                <a:gd name="T30" fmla="*/ 14 w 619"/>
                <a:gd name="T31" fmla="*/ 79 h 585"/>
                <a:gd name="T32" fmla="*/ 5 w 619"/>
                <a:gd name="T33" fmla="*/ 67 h 585"/>
                <a:gd name="T34" fmla="*/ 0 w 619"/>
                <a:gd name="T35" fmla="*/ 53 h 585"/>
                <a:gd name="T36" fmla="*/ 0 w 619"/>
                <a:gd name="T37" fmla="*/ 39 h 585"/>
                <a:gd name="T38" fmla="*/ 3 w 619"/>
                <a:gd name="T39" fmla="*/ 27 h 585"/>
                <a:gd name="T40" fmla="*/ 11 w 619"/>
                <a:gd name="T41" fmla="*/ 14 h 585"/>
                <a:gd name="T42" fmla="*/ 23 w 619"/>
                <a:gd name="T43" fmla="*/ 5 h 585"/>
                <a:gd name="T44" fmla="*/ 36 w 619"/>
                <a:gd name="T45" fmla="*/ 1 h 585"/>
                <a:gd name="T46" fmla="*/ 51 w 619"/>
                <a:gd name="T47"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9" h="585">
                  <a:moveTo>
                    <a:pt x="51" y="0"/>
                  </a:moveTo>
                  <a:lnTo>
                    <a:pt x="64" y="4"/>
                  </a:lnTo>
                  <a:lnTo>
                    <a:pt x="76" y="13"/>
                  </a:lnTo>
                  <a:lnTo>
                    <a:pt x="603" y="506"/>
                  </a:lnTo>
                  <a:lnTo>
                    <a:pt x="613" y="518"/>
                  </a:lnTo>
                  <a:lnTo>
                    <a:pt x="617" y="530"/>
                  </a:lnTo>
                  <a:lnTo>
                    <a:pt x="619" y="544"/>
                  </a:lnTo>
                  <a:lnTo>
                    <a:pt x="614" y="558"/>
                  </a:lnTo>
                  <a:lnTo>
                    <a:pt x="606" y="570"/>
                  </a:lnTo>
                  <a:lnTo>
                    <a:pt x="596" y="579"/>
                  </a:lnTo>
                  <a:lnTo>
                    <a:pt x="585" y="583"/>
                  </a:lnTo>
                  <a:lnTo>
                    <a:pt x="572" y="585"/>
                  </a:lnTo>
                  <a:lnTo>
                    <a:pt x="562" y="583"/>
                  </a:lnTo>
                  <a:lnTo>
                    <a:pt x="551" y="580"/>
                  </a:lnTo>
                  <a:lnTo>
                    <a:pt x="541" y="572"/>
                  </a:lnTo>
                  <a:lnTo>
                    <a:pt x="14" y="79"/>
                  </a:lnTo>
                  <a:lnTo>
                    <a:pt x="5" y="67"/>
                  </a:lnTo>
                  <a:lnTo>
                    <a:pt x="0" y="53"/>
                  </a:lnTo>
                  <a:lnTo>
                    <a:pt x="0" y="39"/>
                  </a:lnTo>
                  <a:lnTo>
                    <a:pt x="3" y="27"/>
                  </a:lnTo>
                  <a:lnTo>
                    <a:pt x="11" y="14"/>
                  </a:lnTo>
                  <a:lnTo>
                    <a:pt x="23" y="5"/>
                  </a:lnTo>
                  <a:lnTo>
                    <a:pt x="36" y="1"/>
                  </a:lnTo>
                  <a:lnTo>
                    <a:pt x="51"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39">
              <a:extLst>
                <a:ext uri="{FF2B5EF4-FFF2-40B4-BE49-F238E27FC236}">
                  <a16:creationId xmlns:a16="http://schemas.microsoft.com/office/drawing/2014/main" id="{4F2524D7-6291-F84D-6B34-A06B2157A94B}"/>
                </a:ext>
              </a:extLst>
            </p:cNvPr>
            <p:cNvSpPr>
              <a:spLocks/>
            </p:cNvSpPr>
            <p:nvPr/>
          </p:nvSpPr>
          <p:spPr bwMode="auto">
            <a:xfrm>
              <a:off x="1266826" y="4379913"/>
              <a:ext cx="327025" cy="309563"/>
            </a:xfrm>
            <a:custGeom>
              <a:avLst/>
              <a:gdLst>
                <a:gd name="T0" fmla="*/ 567 w 618"/>
                <a:gd name="T1" fmla="*/ 0 h 585"/>
                <a:gd name="T2" fmla="*/ 581 w 618"/>
                <a:gd name="T3" fmla="*/ 0 h 585"/>
                <a:gd name="T4" fmla="*/ 594 w 618"/>
                <a:gd name="T5" fmla="*/ 5 h 585"/>
                <a:gd name="T6" fmla="*/ 606 w 618"/>
                <a:gd name="T7" fmla="*/ 14 h 585"/>
                <a:gd name="T8" fmla="*/ 614 w 618"/>
                <a:gd name="T9" fmla="*/ 27 h 585"/>
                <a:gd name="T10" fmla="*/ 618 w 618"/>
                <a:gd name="T11" fmla="*/ 39 h 585"/>
                <a:gd name="T12" fmla="*/ 618 w 618"/>
                <a:gd name="T13" fmla="*/ 53 h 585"/>
                <a:gd name="T14" fmla="*/ 613 w 618"/>
                <a:gd name="T15" fmla="*/ 67 h 585"/>
                <a:gd name="T16" fmla="*/ 604 w 618"/>
                <a:gd name="T17" fmla="*/ 78 h 585"/>
                <a:gd name="T18" fmla="*/ 77 w 618"/>
                <a:gd name="T19" fmla="*/ 572 h 585"/>
                <a:gd name="T20" fmla="*/ 67 w 618"/>
                <a:gd name="T21" fmla="*/ 580 h 585"/>
                <a:gd name="T22" fmla="*/ 56 w 618"/>
                <a:gd name="T23" fmla="*/ 583 h 585"/>
                <a:gd name="T24" fmla="*/ 45 w 618"/>
                <a:gd name="T25" fmla="*/ 585 h 585"/>
                <a:gd name="T26" fmla="*/ 34 w 618"/>
                <a:gd name="T27" fmla="*/ 583 h 585"/>
                <a:gd name="T28" fmla="*/ 22 w 618"/>
                <a:gd name="T29" fmla="*/ 579 h 585"/>
                <a:gd name="T30" fmla="*/ 12 w 618"/>
                <a:gd name="T31" fmla="*/ 570 h 585"/>
                <a:gd name="T32" fmla="*/ 3 w 618"/>
                <a:gd name="T33" fmla="*/ 558 h 585"/>
                <a:gd name="T34" fmla="*/ 0 w 618"/>
                <a:gd name="T35" fmla="*/ 544 h 585"/>
                <a:gd name="T36" fmla="*/ 0 w 618"/>
                <a:gd name="T37" fmla="*/ 530 h 585"/>
                <a:gd name="T38" fmla="*/ 5 w 618"/>
                <a:gd name="T39" fmla="*/ 518 h 585"/>
                <a:gd name="T40" fmla="*/ 14 w 618"/>
                <a:gd name="T41" fmla="*/ 506 h 585"/>
                <a:gd name="T42" fmla="*/ 542 w 618"/>
                <a:gd name="T43" fmla="*/ 12 h 585"/>
                <a:gd name="T44" fmla="*/ 553 w 618"/>
                <a:gd name="T45" fmla="*/ 4 h 585"/>
                <a:gd name="T46" fmla="*/ 567 w 618"/>
                <a:gd name="T47"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8" h="585">
                  <a:moveTo>
                    <a:pt x="567" y="0"/>
                  </a:moveTo>
                  <a:lnTo>
                    <a:pt x="581" y="0"/>
                  </a:lnTo>
                  <a:lnTo>
                    <a:pt x="594" y="5"/>
                  </a:lnTo>
                  <a:lnTo>
                    <a:pt x="606" y="14"/>
                  </a:lnTo>
                  <a:lnTo>
                    <a:pt x="614" y="27"/>
                  </a:lnTo>
                  <a:lnTo>
                    <a:pt x="618" y="39"/>
                  </a:lnTo>
                  <a:lnTo>
                    <a:pt x="618" y="53"/>
                  </a:lnTo>
                  <a:lnTo>
                    <a:pt x="613" y="67"/>
                  </a:lnTo>
                  <a:lnTo>
                    <a:pt x="604" y="78"/>
                  </a:lnTo>
                  <a:lnTo>
                    <a:pt x="77" y="572"/>
                  </a:lnTo>
                  <a:lnTo>
                    <a:pt x="67" y="580"/>
                  </a:lnTo>
                  <a:lnTo>
                    <a:pt x="56" y="583"/>
                  </a:lnTo>
                  <a:lnTo>
                    <a:pt x="45" y="585"/>
                  </a:lnTo>
                  <a:lnTo>
                    <a:pt x="34" y="583"/>
                  </a:lnTo>
                  <a:lnTo>
                    <a:pt x="22" y="579"/>
                  </a:lnTo>
                  <a:lnTo>
                    <a:pt x="12" y="570"/>
                  </a:lnTo>
                  <a:lnTo>
                    <a:pt x="3" y="558"/>
                  </a:lnTo>
                  <a:lnTo>
                    <a:pt x="0" y="544"/>
                  </a:lnTo>
                  <a:lnTo>
                    <a:pt x="0" y="530"/>
                  </a:lnTo>
                  <a:lnTo>
                    <a:pt x="5" y="518"/>
                  </a:lnTo>
                  <a:lnTo>
                    <a:pt x="14" y="506"/>
                  </a:lnTo>
                  <a:lnTo>
                    <a:pt x="542" y="12"/>
                  </a:lnTo>
                  <a:lnTo>
                    <a:pt x="553" y="4"/>
                  </a:lnTo>
                  <a:lnTo>
                    <a:pt x="567"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40">
              <a:extLst>
                <a:ext uri="{FF2B5EF4-FFF2-40B4-BE49-F238E27FC236}">
                  <a16:creationId xmlns:a16="http://schemas.microsoft.com/office/drawing/2014/main" id="{2E1B3229-8A85-1B64-F6B5-62EDE050895F}"/>
                </a:ext>
              </a:extLst>
            </p:cNvPr>
            <p:cNvSpPr>
              <a:spLocks/>
            </p:cNvSpPr>
            <p:nvPr/>
          </p:nvSpPr>
          <p:spPr bwMode="auto">
            <a:xfrm>
              <a:off x="1004888" y="3863975"/>
              <a:ext cx="1504950" cy="1068388"/>
            </a:xfrm>
            <a:custGeom>
              <a:avLst/>
              <a:gdLst>
                <a:gd name="T0" fmla="*/ 2174 w 2843"/>
                <a:gd name="T1" fmla="*/ 0 h 2017"/>
                <a:gd name="T2" fmla="*/ 2201 w 2843"/>
                <a:gd name="T3" fmla="*/ 9 h 2017"/>
                <a:gd name="T4" fmla="*/ 2218 w 2843"/>
                <a:gd name="T5" fmla="*/ 32 h 2017"/>
                <a:gd name="T6" fmla="*/ 2218 w 2843"/>
                <a:gd name="T7" fmla="*/ 59 h 2017"/>
                <a:gd name="T8" fmla="*/ 2201 w 2843"/>
                <a:gd name="T9" fmla="*/ 82 h 2017"/>
                <a:gd name="T10" fmla="*/ 2174 w 2843"/>
                <a:gd name="T11" fmla="*/ 92 h 2017"/>
                <a:gd name="T12" fmla="*/ 201 w 2843"/>
                <a:gd name="T13" fmla="*/ 94 h 2017"/>
                <a:gd name="T14" fmla="*/ 153 w 2843"/>
                <a:gd name="T15" fmla="*/ 114 h 2017"/>
                <a:gd name="T16" fmla="*/ 115 w 2843"/>
                <a:gd name="T17" fmla="*/ 152 h 2017"/>
                <a:gd name="T18" fmla="*/ 95 w 2843"/>
                <a:gd name="T19" fmla="*/ 201 h 2017"/>
                <a:gd name="T20" fmla="*/ 91 w 2843"/>
                <a:gd name="T21" fmla="*/ 1788 h 2017"/>
                <a:gd name="T22" fmla="*/ 102 w 2843"/>
                <a:gd name="T23" fmla="*/ 1842 h 2017"/>
                <a:gd name="T24" fmla="*/ 132 w 2843"/>
                <a:gd name="T25" fmla="*/ 1886 h 2017"/>
                <a:gd name="T26" fmla="*/ 175 w 2843"/>
                <a:gd name="T27" fmla="*/ 1915 h 2017"/>
                <a:gd name="T28" fmla="*/ 229 w 2843"/>
                <a:gd name="T29" fmla="*/ 1926 h 2017"/>
                <a:gd name="T30" fmla="*/ 2641 w 2843"/>
                <a:gd name="T31" fmla="*/ 1922 h 2017"/>
                <a:gd name="T32" fmla="*/ 2691 w 2843"/>
                <a:gd name="T33" fmla="*/ 1902 h 2017"/>
                <a:gd name="T34" fmla="*/ 2728 w 2843"/>
                <a:gd name="T35" fmla="*/ 1866 h 2017"/>
                <a:gd name="T36" fmla="*/ 2748 w 2843"/>
                <a:gd name="T37" fmla="*/ 1816 h 2017"/>
                <a:gd name="T38" fmla="*/ 2751 w 2843"/>
                <a:gd name="T39" fmla="*/ 667 h 2017"/>
                <a:gd name="T40" fmla="*/ 2760 w 2843"/>
                <a:gd name="T41" fmla="*/ 640 h 2017"/>
                <a:gd name="T42" fmla="*/ 2782 w 2843"/>
                <a:gd name="T43" fmla="*/ 624 h 2017"/>
                <a:gd name="T44" fmla="*/ 2811 w 2843"/>
                <a:gd name="T45" fmla="*/ 624 h 2017"/>
                <a:gd name="T46" fmla="*/ 2834 w 2843"/>
                <a:gd name="T47" fmla="*/ 640 h 2017"/>
                <a:gd name="T48" fmla="*/ 2843 w 2843"/>
                <a:gd name="T49" fmla="*/ 667 h 2017"/>
                <a:gd name="T50" fmla="*/ 2839 w 2843"/>
                <a:gd name="T51" fmla="*/ 1826 h 2017"/>
                <a:gd name="T52" fmla="*/ 2817 w 2843"/>
                <a:gd name="T53" fmla="*/ 1893 h 2017"/>
                <a:gd name="T54" fmla="*/ 2776 w 2843"/>
                <a:gd name="T55" fmla="*/ 1950 h 2017"/>
                <a:gd name="T56" fmla="*/ 2719 w 2843"/>
                <a:gd name="T57" fmla="*/ 1991 h 2017"/>
                <a:gd name="T58" fmla="*/ 2651 w 2843"/>
                <a:gd name="T59" fmla="*/ 2014 h 2017"/>
                <a:gd name="T60" fmla="*/ 229 w 2843"/>
                <a:gd name="T61" fmla="*/ 2017 h 2017"/>
                <a:gd name="T62" fmla="*/ 157 w 2843"/>
                <a:gd name="T63" fmla="*/ 2005 h 2017"/>
                <a:gd name="T64" fmla="*/ 94 w 2843"/>
                <a:gd name="T65" fmla="*/ 1973 h 2017"/>
                <a:gd name="T66" fmla="*/ 44 w 2843"/>
                <a:gd name="T67" fmla="*/ 1924 h 2017"/>
                <a:gd name="T68" fmla="*/ 12 w 2843"/>
                <a:gd name="T69" fmla="*/ 1860 h 2017"/>
                <a:gd name="T70" fmla="*/ 0 w 2843"/>
                <a:gd name="T71" fmla="*/ 1788 h 2017"/>
                <a:gd name="T72" fmla="*/ 3 w 2843"/>
                <a:gd name="T73" fmla="*/ 192 h 2017"/>
                <a:gd name="T74" fmla="*/ 26 w 2843"/>
                <a:gd name="T75" fmla="*/ 124 h 2017"/>
                <a:gd name="T76" fmla="*/ 67 w 2843"/>
                <a:gd name="T77" fmla="*/ 67 h 2017"/>
                <a:gd name="T78" fmla="*/ 124 w 2843"/>
                <a:gd name="T79" fmla="*/ 25 h 2017"/>
                <a:gd name="T80" fmla="*/ 192 w 2843"/>
                <a:gd name="T81" fmla="*/ 3 h 2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3" h="2017">
                  <a:moveTo>
                    <a:pt x="229" y="0"/>
                  </a:moveTo>
                  <a:lnTo>
                    <a:pt x="2174" y="0"/>
                  </a:lnTo>
                  <a:lnTo>
                    <a:pt x="2189" y="3"/>
                  </a:lnTo>
                  <a:lnTo>
                    <a:pt x="2201" y="9"/>
                  </a:lnTo>
                  <a:lnTo>
                    <a:pt x="2212" y="19"/>
                  </a:lnTo>
                  <a:lnTo>
                    <a:pt x="2218" y="32"/>
                  </a:lnTo>
                  <a:lnTo>
                    <a:pt x="2221" y="45"/>
                  </a:lnTo>
                  <a:lnTo>
                    <a:pt x="2218" y="59"/>
                  </a:lnTo>
                  <a:lnTo>
                    <a:pt x="2212" y="72"/>
                  </a:lnTo>
                  <a:lnTo>
                    <a:pt x="2201" y="82"/>
                  </a:lnTo>
                  <a:lnTo>
                    <a:pt x="2189" y="88"/>
                  </a:lnTo>
                  <a:lnTo>
                    <a:pt x="2174" y="92"/>
                  </a:lnTo>
                  <a:lnTo>
                    <a:pt x="229" y="92"/>
                  </a:lnTo>
                  <a:lnTo>
                    <a:pt x="201" y="94"/>
                  </a:lnTo>
                  <a:lnTo>
                    <a:pt x="175" y="102"/>
                  </a:lnTo>
                  <a:lnTo>
                    <a:pt x="153" y="114"/>
                  </a:lnTo>
                  <a:lnTo>
                    <a:pt x="132" y="131"/>
                  </a:lnTo>
                  <a:lnTo>
                    <a:pt x="115" y="152"/>
                  </a:lnTo>
                  <a:lnTo>
                    <a:pt x="102" y="176"/>
                  </a:lnTo>
                  <a:lnTo>
                    <a:pt x="95" y="201"/>
                  </a:lnTo>
                  <a:lnTo>
                    <a:pt x="91" y="229"/>
                  </a:lnTo>
                  <a:lnTo>
                    <a:pt x="91" y="1788"/>
                  </a:lnTo>
                  <a:lnTo>
                    <a:pt x="95" y="1816"/>
                  </a:lnTo>
                  <a:lnTo>
                    <a:pt x="102" y="1842"/>
                  </a:lnTo>
                  <a:lnTo>
                    <a:pt x="115" y="1866"/>
                  </a:lnTo>
                  <a:lnTo>
                    <a:pt x="132" y="1886"/>
                  </a:lnTo>
                  <a:lnTo>
                    <a:pt x="153" y="1902"/>
                  </a:lnTo>
                  <a:lnTo>
                    <a:pt x="175" y="1915"/>
                  </a:lnTo>
                  <a:lnTo>
                    <a:pt x="201" y="1922"/>
                  </a:lnTo>
                  <a:lnTo>
                    <a:pt x="229" y="1926"/>
                  </a:lnTo>
                  <a:lnTo>
                    <a:pt x="2613" y="1926"/>
                  </a:lnTo>
                  <a:lnTo>
                    <a:pt x="2641" y="1922"/>
                  </a:lnTo>
                  <a:lnTo>
                    <a:pt x="2667" y="1915"/>
                  </a:lnTo>
                  <a:lnTo>
                    <a:pt x="2691" y="1902"/>
                  </a:lnTo>
                  <a:lnTo>
                    <a:pt x="2710" y="1886"/>
                  </a:lnTo>
                  <a:lnTo>
                    <a:pt x="2728" y="1866"/>
                  </a:lnTo>
                  <a:lnTo>
                    <a:pt x="2740" y="1842"/>
                  </a:lnTo>
                  <a:lnTo>
                    <a:pt x="2748" y="1816"/>
                  </a:lnTo>
                  <a:lnTo>
                    <a:pt x="2751" y="1788"/>
                  </a:lnTo>
                  <a:lnTo>
                    <a:pt x="2751" y="667"/>
                  </a:lnTo>
                  <a:lnTo>
                    <a:pt x="2753" y="653"/>
                  </a:lnTo>
                  <a:lnTo>
                    <a:pt x="2760" y="640"/>
                  </a:lnTo>
                  <a:lnTo>
                    <a:pt x="2769" y="630"/>
                  </a:lnTo>
                  <a:lnTo>
                    <a:pt x="2782" y="624"/>
                  </a:lnTo>
                  <a:lnTo>
                    <a:pt x="2796" y="621"/>
                  </a:lnTo>
                  <a:lnTo>
                    <a:pt x="2811" y="624"/>
                  </a:lnTo>
                  <a:lnTo>
                    <a:pt x="2824" y="630"/>
                  </a:lnTo>
                  <a:lnTo>
                    <a:pt x="2834" y="640"/>
                  </a:lnTo>
                  <a:lnTo>
                    <a:pt x="2841" y="653"/>
                  </a:lnTo>
                  <a:lnTo>
                    <a:pt x="2843" y="667"/>
                  </a:lnTo>
                  <a:lnTo>
                    <a:pt x="2843" y="1788"/>
                  </a:lnTo>
                  <a:lnTo>
                    <a:pt x="2839" y="1826"/>
                  </a:lnTo>
                  <a:lnTo>
                    <a:pt x="2831" y="1860"/>
                  </a:lnTo>
                  <a:lnTo>
                    <a:pt x="2817" y="1893"/>
                  </a:lnTo>
                  <a:lnTo>
                    <a:pt x="2799" y="1924"/>
                  </a:lnTo>
                  <a:lnTo>
                    <a:pt x="2776" y="1950"/>
                  </a:lnTo>
                  <a:lnTo>
                    <a:pt x="2749" y="1973"/>
                  </a:lnTo>
                  <a:lnTo>
                    <a:pt x="2719" y="1991"/>
                  </a:lnTo>
                  <a:lnTo>
                    <a:pt x="2686" y="2005"/>
                  </a:lnTo>
                  <a:lnTo>
                    <a:pt x="2651" y="2014"/>
                  </a:lnTo>
                  <a:lnTo>
                    <a:pt x="2613" y="2017"/>
                  </a:lnTo>
                  <a:lnTo>
                    <a:pt x="229" y="2017"/>
                  </a:lnTo>
                  <a:lnTo>
                    <a:pt x="192" y="2014"/>
                  </a:lnTo>
                  <a:lnTo>
                    <a:pt x="157" y="2005"/>
                  </a:lnTo>
                  <a:lnTo>
                    <a:pt x="124" y="1991"/>
                  </a:lnTo>
                  <a:lnTo>
                    <a:pt x="94" y="1973"/>
                  </a:lnTo>
                  <a:lnTo>
                    <a:pt x="67" y="1950"/>
                  </a:lnTo>
                  <a:lnTo>
                    <a:pt x="44" y="1924"/>
                  </a:lnTo>
                  <a:lnTo>
                    <a:pt x="26" y="1893"/>
                  </a:lnTo>
                  <a:lnTo>
                    <a:pt x="12" y="1860"/>
                  </a:lnTo>
                  <a:lnTo>
                    <a:pt x="3" y="1826"/>
                  </a:lnTo>
                  <a:lnTo>
                    <a:pt x="0" y="1788"/>
                  </a:lnTo>
                  <a:lnTo>
                    <a:pt x="0" y="229"/>
                  </a:lnTo>
                  <a:lnTo>
                    <a:pt x="3" y="192"/>
                  </a:lnTo>
                  <a:lnTo>
                    <a:pt x="12" y="156"/>
                  </a:lnTo>
                  <a:lnTo>
                    <a:pt x="26" y="124"/>
                  </a:lnTo>
                  <a:lnTo>
                    <a:pt x="44" y="94"/>
                  </a:lnTo>
                  <a:lnTo>
                    <a:pt x="67" y="67"/>
                  </a:lnTo>
                  <a:lnTo>
                    <a:pt x="94" y="44"/>
                  </a:lnTo>
                  <a:lnTo>
                    <a:pt x="124" y="25"/>
                  </a:lnTo>
                  <a:lnTo>
                    <a:pt x="157" y="12"/>
                  </a:lnTo>
                  <a:lnTo>
                    <a:pt x="192" y="3"/>
                  </a:lnTo>
                  <a:lnTo>
                    <a:pt x="229"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41">
              <a:extLst>
                <a:ext uri="{FF2B5EF4-FFF2-40B4-BE49-F238E27FC236}">
                  <a16:creationId xmlns:a16="http://schemas.microsoft.com/office/drawing/2014/main" id="{EF65E0DC-5E32-55DD-FB7D-C54B74394A2F}"/>
                </a:ext>
              </a:extLst>
            </p:cNvPr>
            <p:cNvSpPr>
              <a:spLocks/>
            </p:cNvSpPr>
            <p:nvPr/>
          </p:nvSpPr>
          <p:spPr bwMode="auto">
            <a:xfrm>
              <a:off x="1039813" y="3905250"/>
              <a:ext cx="1228725" cy="614363"/>
            </a:xfrm>
            <a:custGeom>
              <a:avLst/>
              <a:gdLst>
                <a:gd name="T0" fmla="*/ 49 w 2322"/>
                <a:gd name="T1" fmla="*/ 0 h 1161"/>
                <a:gd name="T2" fmla="*/ 63 w 2322"/>
                <a:gd name="T3" fmla="*/ 3 h 1161"/>
                <a:gd name="T4" fmla="*/ 76 w 2322"/>
                <a:gd name="T5" fmla="*/ 11 h 1161"/>
                <a:gd name="T6" fmla="*/ 1248 w 2322"/>
                <a:gd name="T7" fmla="*/ 1031 h 1161"/>
                <a:gd name="T8" fmla="*/ 1270 w 2322"/>
                <a:gd name="T9" fmla="*/ 1047 h 1161"/>
                <a:gd name="T10" fmla="*/ 1292 w 2322"/>
                <a:gd name="T11" fmla="*/ 1058 h 1161"/>
                <a:gd name="T12" fmla="*/ 1317 w 2322"/>
                <a:gd name="T13" fmla="*/ 1065 h 1161"/>
                <a:gd name="T14" fmla="*/ 1343 w 2322"/>
                <a:gd name="T15" fmla="*/ 1070 h 1161"/>
                <a:gd name="T16" fmla="*/ 1370 w 2322"/>
                <a:gd name="T17" fmla="*/ 1070 h 1161"/>
                <a:gd name="T18" fmla="*/ 1396 w 2322"/>
                <a:gd name="T19" fmla="*/ 1065 h 1161"/>
                <a:gd name="T20" fmla="*/ 1420 w 2322"/>
                <a:gd name="T21" fmla="*/ 1058 h 1161"/>
                <a:gd name="T22" fmla="*/ 1444 w 2322"/>
                <a:gd name="T23" fmla="*/ 1047 h 1161"/>
                <a:gd name="T24" fmla="*/ 1465 w 2322"/>
                <a:gd name="T25" fmla="*/ 1032 h 1161"/>
                <a:gd name="T26" fmla="*/ 2247 w 2322"/>
                <a:gd name="T27" fmla="*/ 356 h 1161"/>
                <a:gd name="T28" fmla="*/ 2259 w 2322"/>
                <a:gd name="T29" fmla="*/ 349 h 1161"/>
                <a:gd name="T30" fmla="*/ 2273 w 2322"/>
                <a:gd name="T31" fmla="*/ 346 h 1161"/>
                <a:gd name="T32" fmla="*/ 2287 w 2322"/>
                <a:gd name="T33" fmla="*/ 346 h 1161"/>
                <a:gd name="T34" fmla="*/ 2300 w 2322"/>
                <a:gd name="T35" fmla="*/ 351 h 1161"/>
                <a:gd name="T36" fmla="*/ 2312 w 2322"/>
                <a:gd name="T37" fmla="*/ 361 h 1161"/>
                <a:gd name="T38" fmla="*/ 2319 w 2322"/>
                <a:gd name="T39" fmla="*/ 374 h 1161"/>
                <a:gd name="T40" fmla="*/ 2322 w 2322"/>
                <a:gd name="T41" fmla="*/ 388 h 1161"/>
                <a:gd name="T42" fmla="*/ 2321 w 2322"/>
                <a:gd name="T43" fmla="*/ 401 h 1161"/>
                <a:gd name="T44" fmla="*/ 2316 w 2322"/>
                <a:gd name="T45" fmla="*/ 414 h 1161"/>
                <a:gd name="T46" fmla="*/ 2306 w 2322"/>
                <a:gd name="T47" fmla="*/ 425 h 1161"/>
                <a:gd name="T48" fmla="*/ 1525 w 2322"/>
                <a:gd name="T49" fmla="*/ 1101 h 1161"/>
                <a:gd name="T50" fmla="*/ 1496 w 2322"/>
                <a:gd name="T51" fmla="*/ 1122 h 1161"/>
                <a:gd name="T52" fmla="*/ 1463 w 2322"/>
                <a:gd name="T53" fmla="*/ 1140 h 1161"/>
                <a:gd name="T54" fmla="*/ 1429 w 2322"/>
                <a:gd name="T55" fmla="*/ 1151 h 1161"/>
                <a:gd name="T56" fmla="*/ 1393 w 2322"/>
                <a:gd name="T57" fmla="*/ 1159 h 1161"/>
                <a:gd name="T58" fmla="*/ 1357 w 2322"/>
                <a:gd name="T59" fmla="*/ 1161 h 1161"/>
                <a:gd name="T60" fmla="*/ 1320 w 2322"/>
                <a:gd name="T61" fmla="*/ 1159 h 1161"/>
                <a:gd name="T62" fmla="*/ 1285 w 2322"/>
                <a:gd name="T63" fmla="*/ 1151 h 1161"/>
                <a:gd name="T64" fmla="*/ 1250 w 2322"/>
                <a:gd name="T65" fmla="*/ 1140 h 1161"/>
                <a:gd name="T66" fmla="*/ 1218 w 2322"/>
                <a:gd name="T67" fmla="*/ 1122 h 1161"/>
                <a:gd name="T68" fmla="*/ 1188 w 2322"/>
                <a:gd name="T69" fmla="*/ 1101 h 1161"/>
                <a:gd name="T70" fmla="*/ 16 w 2322"/>
                <a:gd name="T71" fmla="*/ 80 h 1161"/>
                <a:gd name="T72" fmla="*/ 6 w 2322"/>
                <a:gd name="T73" fmla="*/ 68 h 1161"/>
                <a:gd name="T74" fmla="*/ 1 w 2322"/>
                <a:gd name="T75" fmla="*/ 56 h 1161"/>
                <a:gd name="T76" fmla="*/ 0 w 2322"/>
                <a:gd name="T77" fmla="*/ 42 h 1161"/>
                <a:gd name="T78" fmla="*/ 4 w 2322"/>
                <a:gd name="T79" fmla="*/ 28 h 1161"/>
                <a:gd name="T80" fmla="*/ 11 w 2322"/>
                <a:gd name="T81" fmla="*/ 16 h 1161"/>
                <a:gd name="T82" fmla="*/ 22 w 2322"/>
                <a:gd name="T83" fmla="*/ 6 h 1161"/>
                <a:gd name="T84" fmla="*/ 35 w 2322"/>
                <a:gd name="T85" fmla="*/ 1 h 1161"/>
                <a:gd name="T86" fmla="*/ 49 w 2322"/>
                <a:gd name="T87" fmla="*/ 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2" h="1161">
                  <a:moveTo>
                    <a:pt x="49" y="0"/>
                  </a:moveTo>
                  <a:lnTo>
                    <a:pt x="63" y="3"/>
                  </a:lnTo>
                  <a:lnTo>
                    <a:pt x="76" y="11"/>
                  </a:lnTo>
                  <a:lnTo>
                    <a:pt x="1248" y="1031"/>
                  </a:lnTo>
                  <a:lnTo>
                    <a:pt x="1270" y="1047"/>
                  </a:lnTo>
                  <a:lnTo>
                    <a:pt x="1292" y="1058"/>
                  </a:lnTo>
                  <a:lnTo>
                    <a:pt x="1317" y="1065"/>
                  </a:lnTo>
                  <a:lnTo>
                    <a:pt x="1343" y="1070"/>
                  </a:lnTo>
                  <a:lnTo>
                    <a:pt x="1370" y="1070"/>
                  </a:lnTo>
                  <a:lnTo>
                    <a:pt x="1396" y="1065"/>
                  </a:lnTo>
                  <a:lnTo>
                    <a:pt x="1420" y="1058"/>
                  </a:lnTo>
                  <a:lnTo>
                    <a:pt x="1444" y="1047"/>
                  </a:lnTo>
                  <a:lnTo>
                    <a:pt x="1465" y="1032"/>
                  </a:lnTo>
                  <a:lnTo>
                    <a:pt x="2247" y="356"/>
                  </a:lnTo>
                  <a:lnTo>
                    <a:pt x="2259" y="349"/>
                  </a:lnTo>
                  <a:lnTo>
                    <a:pt x="2273" y="346"/>
                  </a:lnTo>
                  <a:lnTo>
                    <a:pt x="2287" y="346"/>
                  </a:lnTo>
                  <a:lnTo>
                    <a:pt x="2300" y="351"/>
                  </a:lnTo>
                  <a:lnTo>
                    <a:pt x="2312" y="361"/>
                  </a:lnTo>
                  <a:lnTo>
                    <a:pt x="2319" y="374"/>
                  </a:lnTo>
                  <a:lnTo>
                    <a:pt x="2322" y="388"/>
                  </a:lnTo>
                  <a:lnTo>
                    <a:pt x="2321" y="401"/>
                  </a:lnTo>
                  <a:lnTo>
                    <a:pt x="2316" y="414"/>
                  </a:lnTo>
                  <a:lnTo>
                    <a:pt x="2306" y="425"/>
                  </a:lnTo>
                  <a:lnTo>
                    <a:pt x="1525" y="1101"/>
                  </a:lnTo>
                  <a:lnTo>
                    <a:pt x="1496" y="1122"/>
                  </a:lnTo>
                  <a:lnTo>
                    <a:pt x="1463" y="1140"/>
                  </a:lnTo>
                  <a:lnTo>
                    <a:pt x="1429" y="1151"/>
                  </a:lnTo>
                  <a:lnTo>
                    <a:pt x="1393" y="1159"/>
                  </a:lnTo>
                  <a:lnTo>
                    <a:pt x="1357" y="1161"/>
                  </a:lnTo>
                  <a:lnTo>
                    <a:pt x="1320" y="1159"/>
                  </a:lnTo>
                  <a:lnTo>
                    <a:pt x="1285" y="1151"/>
                  </a:lnTo>
                  <a:lnTo>
                    <a:pt x="1250" y="1140"/>
                  </a:lnTo>
                  <a:lnTo>
                    <a:pt x="1218" y="1122"/>
                  </a:lnTo>
                  <a:lnTo>
                    <a:pt x="1188" y="1101"/>
                  </a:lnTo>
                  <a:lnTo>
                    <a:pt x="16" y="80"/>
                  </a:lnTo>
                  <a:lnTo>
                    <a:pt x="6" y="68"/>
                  </a:lnTo>
                  <a:lnTo>
                    <a:pt x="1" y="56"/>
                  </a:lnTo>
                  <a:lnTo>
                    <a:pt x="0" y="42"/>
                  </a:lnTo>
                  <a:lnTo>
                    <a:pt x="4" y="28"/>
                  </a:lnTo>
                  <a:lnTo>
                    <a:pt x="11" y="16"/>
                  </a:lnTo>
                  <a:lnTo>
                    <a:pt x="22" y="6"/>
                  </a:lnTo>
                  <a:lnTo>
                    <a:pt x="35" y="1"/>
                  </a:lnTo>
                  <a:lnTo>
                    <a:pt x="49"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Freeform 42">
              <a:extLst>
                <a:ext uri="{FF2B5EF4-FFF2-40B4-BE49-F238E27FC236}">
                  <a16:creationId xmlns:a16="http://schemas.microsoft.com/office/drawing/2014/main" id="{18558142-59B4-70B9-F468-25CE2BAED148}"/>
                </a:ext>
              </a:extLst>
            </p:cNvPr>
            <p:cNvSpPr>
              <a:spLocks noEditPoints="1"/>
            </p:cNvSpPr>
            <p:nvPr/>
          </p:nvSpPr>
          <p:spPr bwMode="auto">
            <a:xfrm>
              <a:off x="2132013" y="3535363"/>
              <a:ext cx="706438" cy="706438"/>
            </a:xfrm>
            <a:custGeom>
              <a:avLst/>
              <a:gdLst>
                <a:gd name="T0" fmla="*/ 545 w 1336"/>
                <a:gd name="T1" fmla="*/ 105 h 1334"/>
                <a:gd name="T2" fmla="*/ 377 w 1336"/>
                <a:gd name="T3" fmla="*/ 170 h 1334"/>
                <a:gd name="T4" fmla="*/ 240 w 1336"/>
                <a:gd name="T5" fmla="*/ 282 h 1334"/>
                <a:gd name="T6" fmla="*/ 143 w 1336"/>
                <a:gd name="T7" fmla="*/ 429 h 1334"/>
                <a:gd name="T8" fmla="*/ 95 w 1336"/>
                <a:gd name="T9" fmla="*/ 604 h 1334"/>
                <a:gd name="T10" fmla="*/ 104 w 1336"/>
                <a:gd name="T11" fmla="*/ 790 h 1334"/>
                <a:gd name="T12" fmla="*/ 170 w 1336"/>
                <a:gd name="T13" fmla="*/ 957 h 1334"/>
                <a:gd name="T14" fmla="*/ 282 w 1336"/>
                <a:gd name="T15" fmla="*/ 1093 h 1334"/>
                <a:gd name="T16" fmla="*/ 431 w 1336"/>
                <a:gd name="T17" fmla="*/ 1191 h 1334"/>
                <a:gd name="T18" fmla="*/ 605 w 1336"/>
                <a:gd name="T19" fmla="*/ 1238 h 1334"/>
                <a:gd name="T20" fmla="*/ 791 w 1336"/>
                <a:gd name="T21" fmla="*/ 1228 h 1334"/>
                <a:gd name="T22" fmla="*/ 959 w 1336"/>
                <a:gd name="T23" fmla="*/ 1163 h 1334"/>
                <a:gd name="T24" fmla="*/ 1096 w 1336"/>
                <a:gd name="T25" fmla="*/ 1052 h 1334"/>
                <a:gd name="T26" fmla="*/ 1193 w 1336"/>
                <a:gd name="T27" fmla="*/ 904 h 1334"/>
                <a:gd name="T28" fmla="*/ 1241 w 1336"/>
                <a:gd name="T29" fmla="*/ 729 h 1334"/>
                <a:gd name="T30" fmla="*/ 1231 w 1336"/>
                <a:gd name="T31" fmla="*/ 543 h 1334"/>
                <a:gd name="T32" fmla="*/ 1166 w 1336"/>
                <a:gd name="T33" fmla="*/ 376 h 1334"/>
                <a:gd name="T34" fmla="*/ 1054 w 1336"/>
                <a:gd name="T35" fmla="*/ 240 h 1334"/>
                <a:gd name="T36" fmla="*/ 905 w 1336"/>
                <a:gd name="T37" fmla="*/ 143 h 1334"/>
                <a:gd name="T38" fmla="*/ 731 w 1336"/>
                <a:gd name="T39" fmla="*/ 95 h 1334"/>
                <a:gd name="T40" fmla="*/ 732 w 1336"/>
                <a:gd name="T41" fmla="*/ 4 h 1334"/>
                <a:gd name="T42" fmla="*/ 914 w 1336"/>
                <a:gd name="T43" fmla="*/ 47 h 1334"/>
                <a:gd name="T44" fmla="*/ 1072 w 1336"/>
                <a:gd name="T45" fmla="*/ 136 h 1334"/>
                <a:gd name="T46" fmla="*/ 1200 w 1336"/>
                <a:gd name="T47" fmla="*/ 264 h 1334"/>
                <a:gd name="T48" fmla="*/ 1290 w 1336"/>
                <a:gd name="T49" fmla="*/ 422 h 1334"/>
                <a:gd name="T50" fmla="*/ 1333 w 1336"/>
                <a:gd name="T51" fmla="*/ 602 h 1334"/>
                <a:gd name="T52" fmla="*/ 1324 w 1336"/>
                <a:gd name="T53" fmla="*/ 793 h 1334"/>
                <a:gd name="T54" fmla="*/ 1264 w 1336"/>
                <a:gd name="T55" fmla="*/ 967 h 1334"/>
                <a:gd name="T56" fmla="*/ 1161 w 1336"/>
                <a:gd name="T57" fmla="*/ 1116 h 1334"/>
                <a:gd name="T58" fmla="*/ 1023 w 1336"/>
                <a:gd name="T59" fmla="*/ 1232 h 1334"/>
                <a:gd name="T60" fmla="*/ 856 w 1336"/>
                <a:gd name="T61" fmla="*/ 1307 h 1334"/>
                <a:gd name="T62" fmla="*/ 667 w 1336"/>
                <a:gd name="T63" fmla="*/ 1334 h 1334"/>
                <a:gd name="T64" fmla="*/ 480 w 1336"/>
                <a:gd name="T65" fmla="*/ 1307 h 1334"/>
                <a:gd name="T66" fmla="*/ 313 w 1336"/>
                <a:gd name="T67" fmla="*/ 1232 h 1334"/>
                <a:gd name="T68" fmla="*/ 174 w 1336"/>
                <a:gd name="T69" fmla="*/ 1116 h 1334"/>
                <a:gd name="T70" fmla="*/ 71 w 1336"/>
                <a:gd name="T71" fmla="*/ 967 h 1334"/>
                <a:gd name="T72" fmla="*/ 12 w 1336"/>
                <a:gd name="T73" fmla="*/ 793 h 1334"/>
                <a:gd name="T74" fmla="*/ 3 w 1336"/>
                <a:gd name="T75" fmla="*/ 602 h 1334"/>
                <a:gd name="T76" fmla="*/ 46 w 1336"/>
                <a:gd name="T77" fmla="*/ 422 h 1334"/>
                <a:gd name="T78" fmla="*/ 136 w 1336"/>
                <a:gd name="T79" fmla="*/ 264 h 1334"/>
                <a:gd name="T80" fmla="*/ 264 w 1336"/>
                <a:gd name="T81" fmla="*/ 136 h 1334"/>
                <a:gd name="T82" fmla="*/ 422 w 1336"/>
                <a:gd name="T83" fmla="*/ 47 h 1334"/>
                <a:gd name="T84" fmla="*/ 604 w 1336"/>
                <a:gd name="T85" fmla="*/ 4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6" h="1334">
                  <a:moveTo>
                    <a:pt x="667" y="92"/>
                  </a:moveTo>
                  <a:lnTo>
                    <a:pt x="605" y="95"/>
                  </a:lnTo>
                  <a:lnTo>
                    <a:pt x="545" y="105"/>
                  </a:lnTo>
                  <a:lnTo>
                    <a:pt x="485" y="121"/>
                  </a:lnTo>
                  <a:lnTo>
                    <a:pt x="431" y="143"/>
                  </a:lnTo>
                  <a:lnTo>
                    <a:pt x="377" y="170"/>
                  </a:lnTo>
                  <a:lnTo>
                    <a:pt x="327" y="202"/>
                  </a:lnTo>
                  <a:lnTo>
                    <a:pt x="282" y="240"/>
                  </a:lnTo>
                  <a:lnTo>
                    <a:pt x="240" y="282"/>
                  </a:lnTo>
                  <a:lnTo>
                    <a:pt x="202" y="327"/>
                  </a:lnTo>
                  <a:lnTo>
                    <a:pt x="170" y="376"/>
                  </a:lnTo>
                  <a:lnTo>
                    <a:pt x="143" y="429"/>
                  </a:lnTo>
                  <a:lnTo>
                    <a:pt x="121" y="485"/>
                  </a:lnTo>
                  <a:lnTo>
                    <a:pt x="104" y="543"/>
                  </a:lnTo>
                  <a:lnTo>
                    <a:pt x="95" y="604"/>
                  </a:lnTo>
                  <a:lnTo>
                    <a:pt x="92" y="666"/>
                  </a:lnTo>
                  <a:lnTo>
                    <a:pt x="95" y="729"/>
                  </a:lnTo>
                  <a:lnTo>
                    <a:pt x="104" y="790"/>
                  </a:lnTo>
                  <a:lnTo>
                    <a:pt x="121" y="848"/>
                  </a:lnTo>
                  <a:lnTo>
                    <a:pt x="143" y="904"/>
                  </a:lnTo>
                  <a:lnTo>
                    <a:pt x="170" y="957"/>
                  </a:lnTo>
                  <a:lnTo>
                    <a:pt x="202" y="1006"/>
                  </a:lnTo>
                  <a:lnTo>
                    <a:pt x="240" y="1052"/>
                  </a:lnTo>
                  <a:lnTo>
                    <a:pt x="282" y="1093"/>
                  </a:lnTo>
                  <a:lnTo>
                    <a:pt x="327" y="1131"/>
                  </a:lnTo>
                  <a:lnTo>
                    <a:pt x="377" y="1163"/>
                  </a:lnTo>
                  <a:lnTo>
                    <a:pt x="431" y="1191"/>
                  </a:lnTo>
                  <a:lnTo>
                    <a:pt x="485" y="1212"/>
                  </a:lnTo>
                  <a:lnTo>
                    <a:pt x="545" y="1228"/>
                  </a:lnTo>
                  <a:lnTo>
                    <a:pt x="605" y="1238"/>
                  </a:lnTo>
                  <a:lnTo>
                    <a:pt x="667" y="1241"/>
                  </a:lnTo>
                  <a:lnTo>
                    <a:pt x="731" y="1238"/>
                  </a:lnTo>
                  <a:lnTo>
                    <a:pt x="791" y="1228"/>
                  </a:lnTo>
                  <a:lnTo>
                    <a:pt x="850" y="1212"/>
                  </a:lnTo>
                  <a:lnTo>
                    <a:pt x="905" y="1191"/>
                  </a:lnTo>
                  <a:lnTo>
                    <a:pt x="959" y="1163"/>
                  </a:lnTo>
                  <a:lnTo>
                    <a:pt x="1009" y="1131"/>
                  </a:lnTo>
                  <a:lnTo>
                    <a:pt x="1054" y="1093"/>
                  </a:lnTo>
                  <a:lnTo>
                    <a:pt x="1096" y="1052"/>
                  </a:lnTo>
                  <a:lnTo>
                    <a:pt x="1133" y="1006"/>
                  </a:lnTo>
                  <a:lnTo>
                    <a:pt x="1166" y="957"/>
                  </a:lnTo>
                  <a:lnTo>
                    <a:pt x="1193" y="904"/>
                  </a:lnTo>
                  <a:lnTo>
                    <a:pt x="1215" y="848"/>
                  </a:lnTo>
                  <a:lnTo>
                    <a:pt x="1231" y="790"/>
                  </a:lnTo>
                  <a:lnTo>
                    <a:pt x="1241" y="729"/>
                  </a:lnTo>
                  <a:lnTo>
                    <a:pt x="1244" y="666"/>
                  </a:lnTo>
                  <a:lnTo>
                    <a:pt x="1241" y="604"/>
                  </a:lnTo>
                  <a:lnTo>
                    <a:pt x="1231" y="543"/>
                  </a:lnTo>
                  <a:lnTo>
                    <a:pt x="1215" y="485"/>
                  </a:lnTo>
                  <a:lnTo>
                    <a:pt x="1193" y="429"/>
                  </a:lnTo>
                  <a:lnTo>
                    <a:pt x="1166" y="376"/>
                  </a:lnTo>
                  <a:lnTo>
                    <a:pt x="1133" y="327"/>
                  </a:lnTo>
                  <a:lnTo>
                    <a:pt x="1096" y="282"/>
                  </a:lnTo>
                  <a:lnTo>
                    <a:pt x="1054" y="240"/>
                  </a:lnTo>
                  <a:lnTo>
                    <a:pt x="1009" y="202"/>
                  </a:lnTo>
                  <a:lnTo>
                    <a:pt x="959" y="170"/>
                  </a:lnTo>
                  <a:lnTo>
                    <a:pt x="905" y="143"/>
                  </a:lnTo>
                  <a:lnTo>
                    <a:pt x="850" y="121"/>
                  </a:lnTo>
                  <a:lnTo>
                    <a:pt x="791" y="105"/>
                  </a:lnTo>
                  <a:lnTo>
                    <a:pt x="731" y="95"/>
                  </a:lnTo>
                  <a:lnTo>
                    <a:pt x="667" y="92"/>
                  </a:lnTo>
                  <a:close/>
                  <a:moveTo>
                    <a:pt x="667" y="0"/>
                  </a:moveTo>
                  <a:lnTo>
                    <a:pt x="732" y="4"/>
                  </a:lnTo>
                  <a:lnTo>
                    <a:pt x="794" y="12"/>
                  </a:lnTo>
                  <a:lnTo>
                    <a:pt x="856" y="27"/>
                  </a:lnTo>
                  <a:lnTo>
                    <a:pt x="914" y="47"/>
                  </a:lnTo>
                  <a:lnTo>
                    <a:pt x="969" y="72"/>
                  </a:lnTo>
                  <a:lnTo>
                    <a:pt x="1023" y="101"/>
                  </a:lnTo>
                  <a:lnTo>
                    <a:pt x="1072" y="136"/>
                  </a:lnTo>
                  <a:lnTo>
                    <a:pt x="1118" y="174"/>
                  </a:lnTo>
                  <a:lnTo>
                    <a:pt x="1161" y="217"/>
                  </a:lnTo>
                  <a:lnTo>
                    <a:pt x="1200" y="264"/>
                  </a:lnTo>
                  <a:lnTo>
                    <a:pt x="1235" y="313"/>
                  </a:lnTo>
                  <a:lnTo>
                    <a:pt x="1264" y="366"/>
                  </a:lnTo>
                  <a:lnTo>
                    <a:pt x="1290" y="422"/>
                  </a:lnTo>
                  <a:lnTo>
                    <a:pt x="1309" y="480"/>
                  </a:lnTo>
                  <a:lnTo>
                    <a:pt x="1324" y="540"/>
                  </a:lnTo>
                  <a:lnTo>
                    <a:pt x="1333" y="602"/>
                  </a:lnTo>
                  <a:lnTo>
                    <a:pt x="1336" y="666"/>
                  </a:lnTo>
                  <a:lnTo>
                    <a:pt x="1333" y="731"/>
                  </a:lnTo>
                  <a:lnTo>
                    <a:pt x="1324" y="793"/>
                  </a:lnTo>
                  <a:lnTo>
                    <a:pt x="1309" y="853"/>
                  </a:lnTo>
                  <a:lnTo>
                    <a:pt x="1290" y="911"/>
                  </a:lnTo>
                  <a:lnTo>
                    <a:pt x="1264" y="967"/>
                  </a:lnTo>
                  <a:lnTo>
                    <a:pt x="1235" y="1020"/>
                  </a:lnTo>
                  <a:lnTo>
                    <a:pt x="1200" y="1069"/>
                  </a:lnTo>
                  <a:lnTo>
                    <a:pt x="1161" y="1116"/>
                  </a:lnTo>
                  <a:lnTo>
                    <a:pt x="1118" y="1159"/>
                  </a:lnTo>
                  <a:lnTo>
                    <a:pt x="1072" y="1197"/>
                  </a:lnTo>
                  <a:lnTo>
                    <a:pt x="1023" y="1232"/>
                  </a:lnTo>
                  <a:lnTo>
                    <a:pt x="969" y="1262"/>
                  </a:lnTo>
                  <a:lnTo>
                    <a:pt x="914" y="1286"/>
                  </a:lnTo>
                  <a:lnTo>
                    <a:pt x="856" y="1307"/>
                  </a:lnTo>
                  <a:lnTo>
                    <a:pt x="794" y="1321"/>
                  </a:lnTo>
                  <a:lnTo>
                    <a:pt x="732" y="1330"/>
                  </a:lnTo>
                  <a:lnTo>
                    <a:pt x="667" y="1334"/>
                  </a:lnTo>
                  <a:lnTo>
                    <a:pt x="604" y="1330"/>
                  </a:lnTo>
                  <a:lnTo>
                    <a:pt x="541" y="1321"/>
                  </a:lnTo>
                  <a:lnTo>
                    <a:pt x="480" y="1307"/>
                  </a:lnTo>
                  <a:lnTo>
                    <a:pt x="422" y="1286"/>
                  </a:lnTo>
                  <a:lnTo>
                    <a:pt x="366" y="1262"/>
                  </a:lnTo>
                  <a:lnTo>
                    <a:pt x="313" y="1232"/>
                  </a:lnTo>
                  <a:lnTo>
                    <a:pt x="264" y="1197"/>
                  </a:lnTo>
                  <a:lnTo>
                    <a:pt x="217" y="1159"/>
                  </a:lnTo>
                  <a:lnTo>
                    <a:pt x="174" y="1116"/>
                  </a:lnTo>
                  <a:lnTo>
                    <a:pt x="136" y="1069"/>
                  </a:lnTo>
                  <a:lnTo>
                    <a:pt x="101" y="1020"/>
                  </a:lnTo>
                  <a:lnTo>
                    <a:pt x="71" y="967"/>
                  </a:lnTo>
                  <a:lnTo>
                    <a:pt x="46" y="911"/>
                  </a:lnTo>
                  <a:lnTo>
                    <a:pt x="27" y="853"/>
                  </a:lnTo>
                  <a:lnTo>
                    <a:pt x="12" y="793"/>
                  </a:lnTo>
                  <a:lnTo>
                    <a:pt x="3" y="731"/>
                  </a:lnTo>
                  <a:lnTo>
                    <a:pt x="0" y="666"/>
                  </a:lnTo>
                  <a:lnTo>
                    <a:pt x="3" y="602"/>
                  </a:lnTo>
                  <a:lnTo>
                    <a:pt x="12" y="540"/>
                  </a:lnTo>
                  <a:lnTo>
                    <a:pt x="27" y="480"/>
                  </a:lnTo>
                  <a:lnTo>
                    <a:pt x="46" y="422"/>
                  </a:lnTo>
                  <a:lnTo>
                    <a:pt x="71" y="366"/>
                  </a:lnTo>
                  <a:lnTo>
                    <a:pt x="101" y="313"/>
                  </a:lnTo>
                  <a:lnTo>
                    <a:pt x="136" y="264"/>
                  </a:lnTo>
                  <a:lnTo>
                    <a:pt x="174" y="217"/>
                  </a:lnTo>
                  <a:lnTo>
                    <a:pt x="217" y="174"/>
                  </a:lnTo>
                  <a:lnTo>
                    <a:pt x="264" y="136"/>
                  </a:lnTo>
                  <a:lnTo>
                    <a:pt x="313" y="101"/>
                  </a:lnTo>
                  <a:lnTo>
                    <a:pt x="366" y="72"/>
                  </a:lnTo>
                  <a:lnTo>
                    <a:pt x="422" y="47"/>
                  </a:lnTo>
                  <a:lnTo>
                    <a:pt x="480" y="27"/>
                  </a:lnTo>
                  <a:lnTo>
                    <a:pt x="541" y="12"/>
                  </a:lnTo>
                  <a:lnTo>
                    <a:pt x="604" y="4"/>
                  </a:lnTo>
                  <a:lnTo>
                    <a:pt x="667"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43">
              <a:extLst>
                <a:ext uri="{FF2B5EF4-FFF2-40B4-BE49-F238E27FC236}">
                  <a16:creationId xmlns:a16="http://schemas.microsoft.com/office/drawing/2014/main" id="{651FAAC8-1E76-E467-87B1-B2165C73B2BD}"/>
                </a:ext>
              </a:extLst>
            </p:cNvPr>
            <p:cNvSpPr>
              <a:spLocks/>
            </p:cNvSpPr>
            <p:nvPr/>
          </p:nvSpPr>
          <p:spPr bwMode="auto">
            <a:xfrm>
              <a:off x="2317751" y="3863975"/>
              <a:ext cx="341313" cy="49213"/>
            </a:xfrm>
            <a:custGeom>
              <a:avLst/>
              <a:gdLst>
                <a:gd name="T0" fmla="*/ 46 w 644"/>
                <a:gd name="T1" fmla="*/ 0 h 92"/>
                <a:gd name="T2" fmla="*/ 597 w 644"/>
                <a:gd name="T3" fmla="*/ 0 h 92"/>
                <a:gd name="T4" fmla="*/ 612 w 644"/>
                <a:gd name="T5" fmla="*/ 3 h 92"/>
                <a:gd name="T6" fmla="*/ 624 w 644"/>
                <a:gd name="T7" fmla="*/ 9 h 92"/>
                <a:gd name="T8" fmla="*/ 634 w 644"/>
                <a:gd name="T9" fmla="*/ 19 h 92"/>
                <a:gd name="T10" fmla="*/ 640 w 644"/>
                <a:gd name="T11" fmla="*/ 32 h 92"/>
                <a:gd name="T12" fmla="*/ 644 w 644"/>
                <a:gd name="T13" fmla="*/ 45 h 92"/>
                <a:gd name="T14" fmla="*/ 640 w 644"/>
                <a:gd name="T15" fmla="*/ 61 h 92"/>
                <a:gd name="T16" fmla="*/ 634 w 644"/>
                <a:gd name="T17" fmla="*/ 72 h 92"/>
                <a:gd name="T18" fmla="*/ 624 w 644"/>
                <a:gd name="T19" fmla="*/ 83 h 92"/>
                <a:gd name="T20" fmla="*/ 612 w 644"/>
                <a:gd name="T21" fmla="*/ 90 h 92"/>
                <a:gd name="T22" fmla="*/ 597 w 644"/>
                <a:gd name="T23" fmla="*/ 92 h 92"/>
                <a:gd name="T24" fmla="*/ 46 w 644"/>
                <a:gd name="T25" fmla="*/ 92 h 92"/>
                <a:gd name="T26" fmla="*/ 31 w 644"/>
                <a:gd name="T27" fmla="*/ 90 h 92"/>
                <a:gd name="T28" fmla="*/ 19 w 644"/>
                <a:gd name="T29" fmla="*/ 83 h 92"/>
                <a:gd name="T30" fmla="*/ 9 w 644"/>
                <a:gd name="T31" fmla="*/ 72 h 92"/>
                <a:gd name="T32" fmla="*/ 2 w 644"/>
                <a:gd name="T33" fmla="*/ 61 h 92"/>
                <a:gd name="T34" fmla="*/ 0 w 644"/>
                <a:gd name="T35" fmla="*/ 45 h 92"/>
                <a:gd name="T36" fmla="*/ 2 w 644"/>
                <a:gd name="T37" fmla="*/ 32 h 92"/>
                <a:gd name="T38" fmla="*/ 9 w 644"/>
                <a:gd name="T39" fmla="*/ 19 h 92"/>
                <a:gd name="T40" fmla="*/ 19 w 644"/>
                <a:gd name="T41" fmla="*/ 9 h 92"/>
                <a:gd name="T42" fmla="*/ 31 w 644"/>
                <a:gd name="T43" fmla="*/ 3 h 92"/>
                <a:gd name="T44" fmla="*/ 46 w 644"/>
                <a:gd name="T4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92">
                  <a:moveTo>
                    <a:pt x="46" y="0"/>
                  </a:moveTo>
                  <a:lnTo>
                    <a:pt x="597" y="0"/>
                  </a:lnTo>
                  <a:lnTo>
                    <a:pt x="612" y="3"/>
                  </a:lnTo>
                  <a:lnTo>
                    <a:pt x="624" y="9"/>
                  </a:lnTo>
                  <a:lnTo>
                    <a:pt x="634" y="19"/>
                  </a:lnTo>
                  <a:lnTo>
                    <a:pt x="640" y="32"/>
                  </a:lnTo>
                  <a:lnTo>
                    <a:pt x="644" y="45"/>
                  </a:lnTo>
                  <a:lnTo>
                    <a:pt x="640" y="61"/>
                  </a:lnTo>
                  <a:lnTo>
                    <a:pt x="634" y="72"/>
                  </a:lnTo>
                  <a:lnTo>
                    <a:pt x="624" y="83"/>
                  </a:lnTo>
                  <a:lnTo>
                    <a:pt x="612" y="90"/>
                  </a:lnTo>
                  <a:lnTo>
                    <a:pt x="597" y="92"/>
                  </a:lnTo>
                  <a:lnTo>
                    <a:pt x="46" y="92"/>
                  </a:lnTo>
                  <a:lnTo>
                    <a:pt x="31" y="90"/>
                  </a:lnTo>
                  <a:lnTo>
                    <a:pt x="19" y="83"/>
                  </a:lnTo>
                  <a:lnTo>
                    <a:pt x="9" y="72"/>
                  </a:lnTo>
                  <a:lnTo>
                    <a:pt x="2" y="61"/>
                  </a:lnTo>
                  <a:lnTo>
                    <a:pt x="0" y="45"/>
                  </a:lnTo>
                  <a:lnTo>
                    <a:pt x="2" y="32"/>
                  </a:lnTo>
                  <a:lnTo>
                    <a:pt x="9" y="19"/>
                  </a:lnTo>
                  <a:lnTo>
                    <a:pt x="19" y="9"/>
                  </a:lnTo>
                  <a:lnTo>
                    <a:pt x="31" y="3"/>
                  </a:lnTo>
                  <a:lnTo>
                    <a:pt x="46"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44">
              <a:extLst>
                <a:ext uri="{FF2B5EF4-FFF2-40B4-BE49-F238E27FC236}">
                  <a16:creationId xmlns:a16="http://schemas.microsoft.com/office/drawing/2014/main" id="{E1F3B6A5-3B83-3FC5-34CA-5AA94331254A}"/>
                </a:ext>
              </a:extLst>
            </p:cNvPr>
            <p:cNvSpPr>
              <a:spLocks/>
            </p:cNvSpPr>
            <p:nvPr/>
          </p:nvSpPr>
          <p:spPr bwMode="auto">
            <a:xfrm>
              <a:off x="2463801" y="3719513"/>
              <a:ext cx="47625" cy="339725"/>
            </a:xfrm>
            <a:custGeom>
              <a:avLst/>
              <a:gdLst>
                <a:gd name="T0" fmla="*/ 46 w 91"/>
                <a:gd name="T1" fmla="*/ 0 h 642"/>
                <a:gd name="T2" fmla="*/ 60 w 91"/>
                <a:gd name="T3" fmla="*/ 2 h 642"/>
                <a:gd name="T4" fmla="*/ 73 w 91"/>
                <a:gd name="T5" fmla="*/ 9 h 642"/>
                <a:gd name="T6" fmla="*/ 82 w 91"/>
                <a:gd name="T7" fmla="*/ 19 h 642"/>
                <a:gd name="T8" fmla="*/ 89 w 91"/>
                <a:gd name="T9" fmla="*/ 31 h 642"/>
                <a:gd name="T10" fmla="*/ 91 w 91"/>
                <a:gd name="T11" fmla="*/ 45 h 642"/>
                <a:gd name="T12" fmla="*/ 91 w 91"/>
                <a:gd name="T13" fmla="*/ 596 h 642"/>
                <a:gd name="T14" fmla="*/ 89 w 91"/>
                <a:gd name="T15" fmla="*/ 611 h 642"/>
                <a:gd name="T16" fmla="*/ 82 w 91"/>
                <a:gd name="T17" fmla="*/ 623 h 642"/>
                <a:gd name="T18" fmla="*/ 73 w 91"/>
                <a:gd name="T19" fmla="*/ 633 h 642"/>
                <a:gd name="T20" fmla="*/ 60 w 91"/>
                <a:gd name="T21" fmla="*/ 640 h 642"/>
                <a:gd name="T22" fmla="*/ 46 w 91"/>
                <a:gd name="T23" fmla="*/ 642 h 642"/>
                <a:gd name="T24" fmla="*/ 31 w 91"/>
                <a:gd name="T25" fmla="*/ 640 h 642"/>
                <a:gd name="T26" fmla="*/ 19 w 91"/>
                <a:gd name="T27" fmla="*/ 633 h 642"/>
                <a:gd name="T28" fmla="*/ 9 w 91"/>
                <a:gd name="T29" fmla="*/ 623 h 642"/>
                <a:gd name="T30" fmla="*/ 3 w 91"/>
                <a:gd name="T31" fmla="*/ 611 h 642"/>
                <a:gd name="T32" fmla="*/ 0 w 91"/>
                <a:gd name="T33" fmla="*/ 596 h 642"/>
                <a:gd name="T34" fmla="*/ 0 w 91"/>
                <a:gd name="T35" fmla="*/ 45 h 642"/>
                <a:gd name="T36" fmla="*/ 3 w 91"/>
                <a:gd name="T37" fmla="*/ 31 h 642"/>
                <a:gd name="T38" fmla="*/ 9 w 91"/>
                <a:gd name="T39" fmla="*/ 19 h 642"/>
                <a:gd name="T40" fmla="*/ 19 w 91"/>
                <a:gd name="T41" fmla="*/ 9 h 642"/>
                <a:gd name="T42" fmla="*/ 31 w 91"/>
                <a:gd name="T43" fmla="*/ 2 h 642"/>
                <a:gd name="T44" fmla="*/ 46 w 91"/>
                <a:gd name="T4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642">
                  <a:moveTo>
                    <a:pt x="46" y="0"/>
                  </a:moveTo>
                  <a:lnTo>
                    <a:pt x="60" y="2"/>
                  </a:lnTo>
                  <a:lnTo>
                    <a:pt x="73" y="9"/>
                  </a:lnTo>
                  <a:lnTo>
                    <a:pt x="82" y="19"/>
                  </a:lnTo>
                  <a:lnTo>
                    <a:pt x="89" y="31"/>
                  </a:lnTo>
                  <a:lnTo>
                    <a:pt x="91" y="45"/>
                  </a:lnTo>
                  <a:lnTo>
                    <a:pt x="91" y="596"/>
                  </a:lnTo>
                  <a:lnTo>
                    <a:pt x="89" y="611"/>
                  </a:lnTo>
                  <a:lnTo>
                    <a:pt x="82" y="623"/>
                  </a:lnTo>
                  <a:lnTo>
                    <a:pt x="73" y="633"/>
                  </a:lnTo>
                  <a:lnTo>
                    <a:pt x="60" y="640"/>
                  </a:lnTo>
                  <a:lnTo>
                    <a:pt x="46" y="642"/>
                  </a:lnTo>
                  <a:lnTo>
                    <a:pt x="31" y="640"/>
                  </a:lnTo>
                  <a:lnTo>
                    <a:pt x="19" y="633"/>
                  </a:lnTo>
                  <a:lnTo>
                    <a:pt x="9" y="623"/>
                  </a:lnTo>
                  <a:lnTo>
                    <a:pt x="3" y="611"/>
                  </a:lnTo>
                  <a:lnTo>
                    <a:pt x="0" y="596"/>
                  </a:lnTo>
                  <a:lnTo>
                    <a:pt x="0" y="45"/>
                  </a:lnTo>
                  <a:lnTo>
                    <a:pt x="3" y="31"/>
                  </a:lnTo>
                  <a:lnTo>
                    <a:pt x="9" y="19"/>
                  </a:lnTo>
                  <a:lnTo>
                    <a:pt x="19" y="9"/>
                  </a:lnTo>
                  <a:lnTo>
                    <a:pt x="31" y="2"/>
                  </a:lnTo>
                  <a:lnTo>
                    <a:pt x="46"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45" name="Freeform 49">
            <a:extLst>
              <a:ext uri="{FF2B5EF4-FFF2-40B4-BE49-F238E27FC236}">
                <a16:creationId xmlns:a16="http://schemas.microsoft.com/office/drawing/2014/main" id="{B481BB43-2332-92CD-8217-14E5C83FD73E}"/>
              </a:ext>
            </a:extLst>
          </p:cNvPr>
          <p:cNvSpPr>
            <a:spLocks noEditPoints="1"/>
          </p:cNvSpPr>
          <p:nvPr/>
        </p:nvSpPr>
        <p:spPr bwMode="auto">
          <a:xfrm>
            <a:off x="7414604" y="3971074"/>
            <a:ext cx="325516" cy="345436"/>
          </a:xfrm>
          <a:custGeom>
            <a:avLst/>
            <a:gdLst>
              <a:gd name="T0" fmla="*/ 2306 w 3073"/>
              <a:gd name="T1" fmla="*/ 2317 h 3260"/>
              <a:gd name="T2" fmla="*/ 2111 w 3073"/>
              <a:gd name="T3" fmla="*/ 2516 h 3260"/>
              <a:gd name="T4" fmla="*/ 2079 w 3073"/>
              <a:gd name="T5" fmla="*/ 2807 h 3260"/>
              <a:gd name="T6" fmla="*/ 2234 w 3073"/>
              <a:gd name="T7" fmla="*/ 3052 h 3260"/>
              <a:gd name="T8" fmla="*/ 2491 w 3073"/>
              <a:gd name="T9" fmla="*/ 3150 h 3260"/>
              <a:gd name="T10" fmla="*/ 2755 w 3073"/>
              <a:gd name="T11" fmla="*/ 3080 h 3260"/>
              <a:gd name="T12" fmla="*/ 2936 w 3073"/>
              <a:gd name="T13" fmla="*/ 2854 h 3260"/>
              <a:gd name="T14" fmla="*/ 2936 w 3073"/>
              <a:gd name="T15" fmla="*/ 2562 h 3260"/>
              <a:gd name="T16" fmla="*/ 2760 w 3073"/>
              <a:gd name="T17" fmla="*/ 2338 h 3260"/>
              <a:gd name="T18" fmla="*/ 2514 w 3073"/>
              <a:gd name="T19" fmla="*/ 2266 h 3260"/>
              <a:gd name="T20" fmla="*/ 319 w 3073"/>
              <a:gd name="T21" fmla="*/ 1255 h 3260"/>
              <a:gd name="T22" fmla="*/ 138 w 3073"/>
              <a:gd name="T23" fmla="*/ 1479 h 3260"/>
              <a:gd name="T24" fmla="*/ 138 w 3073"/>
              <a:gd name="T25" fmla="*/ 1776 h 3260"/>
              <a:gd name="T26" fmla="*/ 319 w 3073"/>
              <a:gd name="T27" fmla="*/ 2001 h 3260"/>
              <a:gd name="T28" fmla="*/ 611 w 3073"/>
              <a:gd name="T29" fmla="*/ 2067 h 3260"/>
              <a:gd name="T30" fmla="*/ 875 w 3073"/>
              <a:gd name="T31" fmla="*/ 1941 h 3260"/>
              <a:gd name="T32" fmla="*/ 1003 w 3073"/>
              <a:gd name="T33" fmla="*/ 1679 h 3260"/>
              <a:gd name="T34" fmla="*/ 936 w 3073"/>
              <a:gd name="T35" fmla="*/ 1391 h 3260"/>
              <a:gd name="T36" fmla="*/ 709 w 3073"/>
              <a:gd name="T37" fmla="*/ 1211 h 3260"/>
              <a:gd name="T38" fmla="*/ 2412 w 3073"/>
              <a:gd name="T39" fmla="*/ 122 h 3260"/>
              <a:gd name="T40" fmla="*/ 2166 w 3073"/>
              <a:gd name="T41" fmla="*/ 277 h 3260"/>
              <a:gd name="T42" fmla="*/ 2067 w 3073"/>
              <a:gd name="T43" fmla="*/ 553 h 3260"/>
              <a:gd name="T44" fmla="*/ 2166 w 3073"/>
              <a:gd name="T45" fmla="*/ 829 h 3260"/>
              <a:gd name="T46" fmla="*/ 2412 w 3073"/>
              <a:gd name="T47" fmla="*/ 983 h 3260"/>
              <a:gd name="T48" fmla="*/ 2710 w 3073"/>
              <a:gd name="T49" fmla="*/ 950 h 3260"/>
              <a:gd name="T50" fmla="*/ 2915 w 3073"/>
              <a:gd name="T51" fmla="*/ 747 h 3260"/>
              <a:gd name="T52" fmla="*/ 2950 w 3073"/>
              <a:gd name="T53" fmla="*/ 452 h 3260"/>
              <a:gd name="T54" fmla="*/ 2793 w 3073"/>
              <a:gd name="T55" fmla="*/ 209 h 3260"/>
              <a:gd name="T56" fmla="*/ 2514 w 3073"/>
              <a:gd name="T57" fmla="*/ 111 h 3260"/>
              <a:gd name="T58" fmla="*/ 2796 w 3073"/>
              <a:gd name="T59" fmla="*/ 76 h 3260"/>
              <a:gd name="T60" fmla="*/ 3023 w 3073"/>
              <a:gd name="T61" fmla="*/ 325 h 3260"/>
              <a:gd name="T62" fmla="*/ 3060 w 3073"/>
              <a:gd name="T63" fmla="*/ 671 h 3260"/>
              <a:gd name="T64" fmla="*/ 2888 w 3073"/>
              <a:gd name="T65" fmla="*/ 963 h 3260"/>
              <a:gd name="T66" fmla="*/ 2574 w 3073"/>
              <a:gd name="T67" fmla="*/ 1103 h 3260"/>
              <a:gd name="T68" fmla="*/ 2241 w 3073"/>
              <a:gd name="T69" fmla="*/ 1035 h 3260"/>
              <a:gd name="T70" fmla="*/ 1078 w 3073"/>
              <a:gd name="T71" fmla="*/ 1424 h 3260"/>
              <a:gd name="T72" fmla="*/ 1107 w 3073"/>
              <a:gd name="T73" fmla="*/ 1733 h 3260"/>
              <a:gd name="T74" fmla="*/ 2119 w 3073"/>
              <a:gd name="T75" fmla="*/ 2317 h 3260"/>
              <a:gd name="T76" fmla="*/ 2389 w 3073"/>
              <a:gd name="T77" fmla="*/ 2169 h 3260"/>
              <a:gd name="T78" fmla="*/ 2688 w 3073"/>
              <a:gd name="T79" fmla="*/ 2183 h 3260"/>
              <a:gd name="T80" fmla="*/ 2947 w 3073"/>
              <a:gd name="T81" fmla="*/ 2358 h 3260"/>
              <a:gd name="T82" fmla="*/ 3070 w 3073"/>
              <a:gd name="T83" fmla="*/ 2653 h 3260"/>
              <a:gd name="T84" fmla="*/ 3007 w 3073"/>
              <a:gd name="T85" fmla="*/ 2968 h 3260"/>
              <a:gd name="T86" fmla="*/ 2790 w 3073"/>
              <a:gd name="T87" fmla="*/ 3189 h 3260"/>
              <a:gd name="T88" fmla="*/ 2514 w 3073"/>
              <a:gd name="T89" fmla="*/ 3260 h 3260"/>
              <a:gd name="T90" fmla="*/ 2238 w 3073"/>
              <a:gd name="T91" fmla="*/ 3189 h 3260"/>
              <a:gd name="T92" fmla="*/ 2021 w 3073"/>
              <a:gd name="T93" fmla="*/ 2968 h 3260"/>
              <a:gd name="T94" fmla="*/ 1957 w 3073"/>
              <a:gd name="T95" fmla="*/ 2656 h 3260"/>
              <a:gd name="T96" fmla="*/ 958 w 3073"/>
              <a:gd name="T97" fmla="*/ 2014 h 3260"/>
              <a:gd name="T98" fmla="*/ 673 w 3073"/>
              <a:gd name="T99" fmla="*/ 2169 h 3260"/>
              <a:gd name="T100" fmla="*/ 329 w 3073"/>
              <a:gd name="T101" fmla="*/ 2131 h 3260"/>
              <a:gd name="T102" fmla="*/ 77 w 3073"/>
              <a:gd name="T103" fmla="*/ 1907 h 3260"/>
              <a:gd name="T104" fmla="*/ 4 w 3073"/>
              <a:gd name="T105" fmla="*/ 1568 h 3260"/>
              <a:gd name="T106" fmla="*/ 144 w 3073"/>
              <a:gd name="T107" fmla="*/ 1258 h 3260"/>
              <a:gd name="T108" fmla="*/ 440 w 3073"/>
              <a:gd name="T109" fmla="*/ 1088 h 3260"/>
              <a:gd name="T110" fmla="*/ 779 w 3073"/>
              <a:gd name="T111" fmla="*/ 1120 h 3260"/>
              <a:gd name="T112" fmla="*/ 1026 w 3073"/>
              <a:gd name="T113" fmla="*/ 1325 h 3260"/>
              <a:gd name="T114" fmla="*/ 1958 w 3073"/>
              <a:gd name="T115" fmla="*/ 493 h 3260"/>
              <a:gd name="T116" fmla="*/ 2099 w 3073"/>
              <a:gd name="T117" fmla="*/ 183 h 3260"/>
              <a:gd name="T118" fmla="*/ 2394 w 3073"/>
              <a:gd name="T119" fmla="*/ 14 h 3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73" h="3260">
                <a:moveTo>
                  <a:pt x="2514" y="2266"/>
                </a:moveTo>
                <a:lnTo>
                  <a:pt x="2472" y="2268"/>
                </a:lnTo>
                <a:lnTo>
                  <a:pt x="2429" y="2274"/>
                </a:lnTo>
                <a:lnTo>
                  <a:pt x="2387" y="2284"/>
                </a:lnTo>
                <a:lnTo>
                  <a:pt x="2346" y="2298"/>
                </a:lnTo>
                <a:lnTo>
                  <a:pt x="2306" y="2317"/>
                </a:lnTo>
                <a:lnTo>
                  <a:pt x="2268" y="2338"/>
                </a:lnTo>
                <a:lnTo>
                  <a:pt x="2232" y="2365"/>
                </a:lnTo>
                <a:lnTo>
                  <a:pt x="2198" y="2395"/>
                </a:lnTo>
                <a:lnTo>
                  <a:pt x="2165" y="2433"/>
                </a:lnTo>
                <a:lnTo>
                  <a:pt x="2136" y="2473"/>
                </a:lnTo>
                <a:lnTo>
                  <a:pt x="2111" y="2516"/>
                </a:lnTo>
                <a:lnTo>
                  <a:pt x="2092" y="2562"/>
                </a:lnTo>
                <a:lnTo>
                  <a:pt x="2079" y="2609"/>
                </a:lnTo>
                <a:lnTo>
                  <a:pt x="2070" y="2657"/>
                </a:lnTo>
                <a:lnTo>
                  <a:pt x="2067" y="2708"/>
                </a:lnTo>
                <a:lnTo>
                  <a:pt x="2070" y="2758"/>
                </a:lnTo>
                <a:lnTo>
                  <a:pt x="2079" y="2807"/>
                </a:lnTo>
                <a:lnTo>
                  <a:pt x="2092" y="2854"/>
                </a:lnTo>
                <a:lnTo>
                  <a:pt x="2111" y="2899"/>
                </a:lnTo>
                <a:lnTo>
                  <a:pt x="2136" y="2942"/>
                </a:lnTo>
                <a:lnTo>
                  <a:pt x="2165" y="2983"/>
                </a:lnTo>
                <a:lnTo>
                  <a:pt x="2198" y="3020"/>
                </a:lnTo>
                <a:lnTo>
                  <a:pt x="2234" y="3052"/>
                </a:lnTo>
                <a:lnTo>
                  <a:pt x="2274" y="3080"/>
                </a:lnTo>
                <a:lnTo>
                  <a:pt x="2314" y="3103"/>
                </a:lnTo>
                <a:lnTo>
                  <a:pt x="2357" y="3122"/>
                </a:lnTo>
                <a:lnTo>
                  <a:pt x="2400" y="3135"/>
                </a:lnTo>
                <a:lnTo>
                  <a:pt x="2446" y="3144"/>
                </a:lnTo>
                <a:lnTo>
                  <a:pt x="2491" y="3150"/>
                </a:lnTo>
                <a:lnTo>
                  <a:pt x="2537" y="3150"/>
                </a:lnTo>
                <a:lnTo>
                  <a:pt x="2583" y="3144"/>
                </a:lnTo>
                <a:lnTo>
                  <a:pt x="2627" y="3135"/>
                </a:lnTo>
                <a:lnTo>
                  <a:pt x="2672" y="3122"/>
                </a:lnTo>
                <a:lnTo>
                  <a:pt x="2714" y="3103"/>
                </a:lnTo>
                <a:lnTo>
                  <a:pt x="2755" y="3080"/>
                </a:lnTo>
                <a:lnTo>
                  <a:pt x="2794" y="3052"/>
                </a:lnTo>
                <a:lnTo>
                  <a:pt x="2830" y="3020"/>
                </a:lnTo>
                <a:lnTo>
                  <a:pt x="2864" y="2983"/>
                </a:lnTo>
                <a:lnTo>
                  <a:pt x="2893" y="2942"/>
                </a:lnTo>
                <a:lnTo>
                  <a:pt x="2917" y="2899"/>
                </a:lnTo>
                <a:lnTo>
                  <a:pt x="2936" y="2854"/>
                </a:lnTo>
                <a:lnTo>
                  <a:pt x="2950" y="2807"/>
                </a:lnTo>
                <a:lnTo>
                  <a:pt x="2958" y="2758"/>
                </a:lnTo>
                <a:lnTo>
                  <a:pt x="2961" y="2708"/>
                </a:lnTo>
                <a:lnTo>
                  <a:pt x="2958" y="2657"/>
                </a:lnTo>
                <a:lnTo>
                  <a:pt x="2950" y="2609"/>
                </a:lnTo>
                <a:lnTo>
                  <a:pt x="2936" y="2562"/>
                </a:lnTo>
                <a:lnTo>
                  <a:pt x="2917" y="2516"/>
                </a:lnTo>
                <a:lnTo>
                  <a:pt x="2893" y="2473"/>
                </a:lnTo>
                <a:lnTo>
                  <a:pt x="2864" y="2433"/>
                </a:lnTo>
                <a:lnTo>
                  <a:pt x="2830" y="2395"/>
                </a:lnTo>
                <a:lnTo>
                  <a:pt x="2796" y="2365"/>
                </a:lnTo>
                <a:lnTo>
                  <a:pt x="2760" y="2338"/>
                </a:lnTo>
                <a:lnTo>
                  <a:pt x="2722" y="2317"/>
                </a:lnTo>
                <a:lnTo>
                  <a:pt x="2682" y="2298"/>
                </a:lnTo>
                <a:lnTo>
                  <a:pt x="2642" y="2284"/>
                </a:lnTo>
                <a:lnTo>
                  <a:pt x="2599" y="2274"/>
                </a:lnTo>
                <a:lnTo>
                  <a:pt x="2557" y="2268"/>
                </a:lnTo>
                <a:lnTo>
                  <a:pt x="2514" y="2266"/>
                </a:lnTo>
                <a:close/>
                <a:moveTo>
                  <a:pt x="559" y="1186"/>
                </a:moveTo>
                <a:lnTo>
                  <a:pt x="507" y="1189"/>
                </a:lnTo>
                <a:lnTo>
                  <a:pt x="456" y="1197"/>
                </a:lnTo>
                <a:lnTo>
                  <a:pt x="408" y="1211"/>
                </a:lnTo>
                <a:lnTo>
                  <a:pt x="363" y="1231"/>
                </a:lnTo>
                <a:lnTo>
                  <a:pt x="319" y="1255"/>
                </a:lnTo>
                <a:lnTo>
                  <a:pt x="280" y="1283"/>
                </a:lnTo>
                <a:lnTo>
                  <a:pt x="244" y="1315"/>
                </a:lnTo>
                <a:lnTo>
                  <a:pt x="210" y="1352"/>
                </a:lnTo>
                <a:lnTo>
                  <a:pt x="181" y="1391"/>
                </a:lnTo>
                <a:lnTo>
                  <a:pt x="158" y="1434"/>
                </a:lnTo>
                <a:lnTo>
                  <a:pt x="138" y="1479"/>
                </a:lnTo>
                <a:lnTo>
                  <a:pt x="124" y="1526"/>
                </a:lnTo>
                <a:lnTo>
                  <a:pt x="115" y="1576"/>
                </a:lnTo>
                <a:lnTo>
                  <a:pt x="112" y="1628"/>
                </a:lnTo>
                <a:lnTo>
                  <a:pt x="115" y="1679"/>
                </a:lnTo>
                <a:lnTo>
                  <a:pt x="124" y="1729"/>
                </a:lnTo>
                <a:lnTo>
                  <a:pt x="138" y="1776"/>
                </a:lnTo>
                <a:lnTo>
                  <a:pt x="158" y="1823"/>
                </a:lnTo>
                <a:lnTo>
                  <a:pt x="181" y="1865"/>
                </a:lnTo>
                <a:lnTo>
                  <a:pt x="210" y="1905"/>
                </a:lnTo>
                <a:lnTo>
                  <a:pt x="244" y="1941"/>
                </a:lnTo>
                <a:lnTo>
                  <a:pt x="280" y="1972"/>
                </a:lnTo>
                <a:lnTo>
                  <a:pt x="319" y="2001"/>
                </a:lnTo>
                <a:lnTo>
                  <a:pt x="363" y="2025"/>
                </a:lnTo>
                <a:lnTo>
                  <a:pt x="408" y="2044"/>
                </a:lnTo>
                <a:lnTo>
                  <a:pt x="456" y="2058"/>
                </a:lnTo>
                <a:lnTo>
                  <a:pt x="507" y="2067"/>
                </a:lnTo>
                <a:lnTo>
                  <a:pt x="559" y="2070"/>
                </a:lnTo>
                <a:lnTo>
                  <a:pt x="611" y="2067"/>
                </a:lnTo>
                <a:lnTo>
                  <a:pt x="661" y="2058"/>
                </a:lnTo>
                <a:lnTo>
                  <a:pt x="709" y="2044"/>
                </a:lnTo>
                <a:lnTo>
                  <a:pt x="756" y="2025"/>
                </a:lnTo>
                <a:lnTo>
                  <a:pt x="798" y="2001"/>
                </a:lnTo>
                <a:lnTo>
                  <a:pt x="839" y="1972"/>
                </a:lnTo>
                <a:lnTo>
                  <a:pt x="875" y="1941"/>
                </a:lnTo>
                <a:lnTo>
                  <a:pt x="907" y="1905"/>
                </a:lnTo>
                <a:lnTo>
                  <a:pt x="936" y="1865"/>
                </a:lnTo>
                <a:lnTo>
                  <a:pt x="960" y="1823"/>
                </a:lnTo>
                <a:lnTo>
                  <a:pt x="980" y="1776"/>
                </a:lnTo>
                <a:lnTo>
                  <a:pt x="994" y="1729"/>
                </a:lnTo>
                <a:lnTo>
                  <a:pt x="1003" y="1679"/>
                </a:lnTo>
                <a:lnTo>
                  <a:pt x="1006" y="1628"/>
                </a:lnTo>
                <a:lnTo>
                  <a:pt x="1003" y="1576"/>
                </a:lnTo>
                <a:lnTo>
                  <a:pt x="994" y="1526"/>
                </a:lnTo>
                <a:lnTo>
                  <a:pt x="980" y="1479"/>
                </a:lnTo>
                <a:lnTo>
                  <a:pt x="960" y="1434"/>
                </a:lnTo>
                <a:lnTo>
                  <a:pt x="936" y="1391"/>
                </a:lnTo>
                <a:lnTo>
                  <a:pt x="907" y="1352"/>
                </a:lnTo>
                <a:lnTo>
                  <a:pt x="875" y="1315"/>
                </a:lnTo>
                <a:lnTo>
                  <a:pt x="839" y="1283"/>
                </a:lnTo>
                <a:lnTo>
                  <a:pt x="798" y="1255"/>
                </a:lnTo>
                <a:lnTo>
                  <a:pt x="756" y="1231"/>
                </a:lnTo>
                <a:lnTo>
                  <a:pt x="709" y="1211"/>
                </a:lnTo>
                <a:lnTo>
                  <a:pt x="661" y="1197"/>
                </a:lnTo>
                <a:lnTo>
                  <a:pt x="611" y="1189"/>
                </a:lnTo>
                <a:lnTo>
                  <a:pt x="559" y="1186"/>
                </a:lnTo>
                <a:close/>
                <a:moveTo>
                  <a:pt x="2514" y="111"/>
                </a:moveTo>
                <a:lnTo>
                  <a:pt x="2462" y="114"/>
                </a:lnTo>
                <a:lnTo>
                  <a:pt x="2412" y="122"/>
                </a:lnTo>
                <a:lnTo>
                  <a:pt x="2364" y="137"/>
                </a:lnTo>
                <a:lnTo>
                  <a:pt x="2318" y="156"/>
                </a:lnTo>
                <a:lnTo>
                  <a:pt x="2275" y="180"/>
                </a:lnTo>
                <a:lnTo>
                  <a:pt x="2235" y="209"/>
                </a:lnTo>
                <a:lnTo>
                  <a:pt x="2198" y="240"/>
                </a:lnTo>
                <a:lnTo>
                  <a:pt x="2166" y="277"/>
                </a:lnTo>
                <a:lnTo>
                  <a:pt x="2137" y="316"/>
                </a:lnTo>
                <a:lnTo>
                  <a:pt x="2113" y="359"/>
                </a:lnTo>
                <a:lnTo>
                  <a:pt x="2093" y="404"/>
                </a:lnTo>
                <a:lnTo>
                  <a:pt x="2079" y="452"/>
                </a:lnTo>
                <a:lnTo>
                  <a:pt x="2070" y="502"/>
                </a:lnTo>
                <a:lnTo>
                  <a:pt x="2067" y="553"/>
                </a:lnTo>
                <a:lnTo>
                  <a:pt x="2070" y="604"/>
                </a:lnTo>
                <a:lnTo>
                  <a:pt x="2079" y="655"/>
                </a:lnTo>
                <a:lnTo>
                  <a:pt x="2093" y="702"/>
                </a:lnTo>
                <a:lnTo>
                  <a:pt x="2113" y="747"/>
                </a:lnTo>
                <a:lnTo>
                  <a:pt x="2137" y="790"/>
                </a:lnTo>
                <a:lnTo>
                  <a:pt x="2166" y="829"/>
                </a:lnTo>
                <a:lnTo>
                  <a:pt x="2198" y="865"/>
                </a:lnTo>
                <a:lnTo>
                  <a:pt x="2235" y="898"/>
                </a:lnTo>
                <a:lnTo>
                  <a:pt x="2275" y="926"/>
                </a:lnTo>
                <a:lnTo>
                  <a:pt x="2318" y="950"/>
                </a:lnTo>
                <a:lnTo>
                  <a:pt x="2364" y="969"/>
                </a:lnTo>
                <a:lnTo>
                  <a:pt x="2412" y="983"/>
                </a:lnTo>
                <a:lnTo>
                  <a:pt x="2462" y="992"/>
                </a:lnTo>
                <a:lnTo>
                  <a:pt x="2514" y="995"/>
                </a:lnTo>
                <a:lnTo>
                  <a:pt x="2566" y="992"/>
                </a:lnTo>
                <a:lnTo>
                  <a:pt x="2617" y="983"/>
                </a:lnTo>
                <a:lnTo>
                  <a:pt x="2665" y="969"/>
                </a:lnTo>
                <a:lnTo>
                  <a:pt x="2710" y="950"/>
                </a:lnTo>
                <a:lnTo>
                  <a:pt x="2754" y="926"/>
                </a:lnTo>
                <a:lnTo>
                  <a:pt x="2793" y="898"/>
                </a:lnTo>
                <a:lnTo>
                  <a:pt x="2830" y="865"/>
                </a:lnTo>
                <a:lnTo>
                  <a:pt x="2863" y="829"/>
                </a:lnTo>
                <a:lnTo>
                  <a:pt x="2892" y="790"/>
                </a:lnTo>
                <a:lnTo>
                  <a:pt x="2915" y="747"/>
                </a:lnTo>
                <a:lnTo>
                  <a:pt x="2935" y="702"/>
                </a:lnTo>
                <a:lnTo>
                  <a:pt x="2950" y="655"/>
                </a:lnTo>
                <a:lnTo>
                  <a:pt x="2958" y="604"/>
                </a:lnTo>
                <a:lnTo>
                  <a:pt x="2961" y="553"/>
                </a:lnTo>
                <a:lnTo>
                  <a:pt x="2958" y="502"/>
                </a:lnTo>
                <a:lnTo>
                  <a:pt x="2950" y="452"/>
                </a:lnTo>
                <a:lnTo>
                  <a:pt x="2935" y="404"/>
                </a:lnTo>
                <a:lnTo>
                  <a:pt x="2915" y="359"/>
                </a:lnTo>
                <a:lnTo>
                  <a:pt x="2892" y="316"/>
                </a:lnTo>
                <a:lnTo>
                  <a:pt x="2863" y="277"/>
                </a:lnTo>
                <a:lnTo>
                  <a:pt x="2830" y="240"/>
                </a:lnTo>
                <a:lnTo>
                  <a:pt x="2793" y="209"/>
                </a:lnTo>
                <a:lnTo>
                  <a:pt x="2754" y="180"/>
                </a:lnTo>
                <a:lnTo>
                  <a:pt x="2710" y="156"/>
                </a:lnTo>
                <a:lnTo>
                  <a:pt x="2665" y="137"/>
                </a:lnTo>
                <a:lnTo>
                  <a:pt x="2617" y="122"/>
                </a:lnTo>
                <a:lnTo>
                  <a:pt x="2566" y="114"/>
                </a:lnTo>
                <a:lnTo>
                  <a:pt x="2514" y="111"/>
                </a:lnTo>
                <a:close/>
                <a:moveTo>
                  <a:pt x="2514" y="0"/>
                </a:moveTo>
                <a:lnTo>
                  <a:pt x="2574" y="3"/>
                </a:lnTo>
                <a:lnTo>
                  <a:pt x="2633" y="14"/>
                </a:lnTo>
                <a:lnTo>
                  <a:pt x="2690" y="29"/>
                </a:lnTo>
                <a:lnTo>
                  <a:pt x="2744" y="50"/>
                </a:lnTo>
                <a:lnTo>
                  <a:pt x="2796" y="76"/>
                </a:lnTo>
                <a:lnTo>
                  <a:pt x="2844" y="107"/>
                </a:lnTo>
                <a:lnTo>
                  <a:pt x="2888" y="143"/>
                </a:lnTo>
                <a:lnTo>
                  <a:pt x="2929" y="183"/>
                </a:lnTo>
                <a:lnTo>
                  <a:pt x="2965" y="227"/>
                </a:lnTo>
                <a:lnTo>
                  <a:pt x="2996" y="274"/>
                </a:lnTo>
                <a:lnTo>
                  <a:pt x="3023" y="325"/>
                </a:lnTo>
                <a:lnTo>
                  <a:pt x="3044" y="379"/>
                </a:lnTo>
                <a:lnTo>
                  <a:pt x="3060" y="435"/>
                </a:lnTo>
                <a:lnTo>
                  <a:pt x="3069" y="493"/>
                </a:lnTo>
                <a:lnTo>
                  <a:pt x="3073" y="553"/>
                </a:lnTo>
                <a:lnTo>
                  <a:pt x="3069" y="614"/>
                </a:lnTo>
                <a:lnTo>
                  <a:pt x="3060" y="671"/>
                </a:lnTo>
                <a:lnTo>
                  <a:pt x="3044" y="727"/>
                </a:lnTo>
                <a:lnTo>
                  <a:pt x="3023" y="781"/>
                </a:lnTo>
                <a:lnTo>
                  <a:pt x="2996" y="832"/>
                </a:lnTo>
                <a:lnTo>
                  <a:pt x="2965" y="879"/>
                </a:lnTo>
                <a:lnTo>
                  <a:pt x="2929" y="923"/>
                </a:lnTo>
                <a:lnTo>
                  <a:pt x="2888" y="963"/>
                </a:lnTo>
                <a:lnTo>
                  <a:pt x="2844" y="999"/>
                </a:lnTo>
                <a:lnTo>
                  <a:pt x="2796" y="1030"/>
                </a:lnTo>
                <a:lnTo>
                  <a:pt x="2744" y="1057"/>
                </a:lnTo>
                <a:lnTo>
                  <a:pt x="2690" y="1077"/>
                </a:lnTo>
                <a:lnTo>
                  <a:pt x="2633" y="1092"/>
                </a:lnTo>
                <a:lnTo>
                  <a:pt x="2574" y="1103"/>
                </a:lnTo>
                <a:lnTo>
                  <a:pt x="2514" y="1106"/>
                </a:lnTo>
                <a:lnTo>
                  <a:pt x="2455" y="1103"/>
                </a:lnTo>
                <a:lnTo>
                  <a:pt x="2398" y="1094"/>
                </a:lnTo>
                <a:lnTo>
                  <a:pt x="2344" y="1079"/>
                </a:lnTo>
                <a:lnTo>
                  <a:pt x="2291" y="1060"/>
                </a:lnTo>
                <a:lnTo>
                  <a:pt x="2241" y="1035"/>
                </a:lnTo>
                <a:lnTo>
                  <a:pt x="2195" y="1005"/>
                </a:lnTo>
                <a:lnTo>
                  <a:pt x="2151" y="973"/>
                </a:lnTo>
                <a:lnTo>
                  <a:pt x="2111" y="935"/>
                </a:lnTo>
                <a:lnTo>
                  <a:pt x="2076" y="894"/>
                </a:lnTo>
                <a:lnTo>
                  <a:pt x="2043" y="848"/>
                </a:lnTo>
                <a:lnTo>
                  <a:pt x="1078" y="1424"/>
                </a:lnTo>
                <a:lnTo>
                  <a:pt x="1095" y="1472"/>
                </a:lnTo>
                <a:lnTo>
                  <a:pt x="1107" y="1522"/>
                </a:lnTo>
                <a:lnTo>
                  <a:pt x="1115" y="1574"/>
                </a:lnTo>
                <a:lnTo>
                  <a:pt x="1118" y="1628"/>
                </a:lnTo>
                <a:lnTo>
                  <a:pt x="1115" y="1681"/>
                </a:lnTo>
                <a:lnTo>
                  <a:pt x="1107" y="1733"/>
                </a:lnTo>
                <a:lnTo>
                  <a:pt x="1095" y="1784"/>
                </a:lnTo>
                <a:lnTo>
                  <a:pt x="1078" y="1832"/>
                </a:lnTo>
                <a:lnTo>
                  <a:pt x="2043" y="2411"/>
                </a:lnTo>
                <a:lnTo>
                  <a:pt x="2066" y="2378"/>
                </a:lnTo>
                <a:lnTo>
                  <a:pt x="2091" y="2347"/>
                </a:lnTo>
                <a:lnTo>
                  <a:pt x="2119" y="2317"/>
                </a:lnTo>
                <a:lnTo>
                  <a:pt x="2159" y="2281"/>
                </a:lnTo>
                <a:lnTo>
                  <a:pt x="2201" y="2250"/>
                </a:lnTo>
                <a:lnTo>
                  <a:pt x="2246" y="2224"/>
                </a:lnTo>
                <a:lnTo>
                  <a:pt x="2292" y="2201"/>
                </a:lnTo>
                <a:lnTo>
                  <a:pt x="2340" y="2183"/>
                </a:lnTo>
                <a:lnTo>
                  <a:pt x="2389" y="2169"/>
                </a:lnTo>
                <a:lnTo>
                  <a:pt x="2438" y="2160"/>
                </a:lnTo>
                <a:lnTo>
                  <a:pt x="2489" y="2156"/>
                </a:lnTo>
                <a:lnTo>
                  <a:pt x="2539" y="2156"/>
                </a:lnTo>
                <a:lnTo>
                  <a:pt x="2590" y="2160"/>
                </a:lnTo>
                <a:lnTo>
                  <a:pt x="2640" y="2169"/>
                </a:lnTo>
                <a:lnTo>
                  <a:pt x="2688" y="2183"/>
                </a:lnTo>
                <a:lnTo>
                  <a:pt x="2736" y="2201"/>
                </a:lnTo>
                <a:lnTo>
                  <a:pt x="2783" y="2224"/>
                </a:lnTo>
                <a:lnTo>
                  <a:pt x="2827" y="2250"/>
                </a:lnTo>
                <a:lnTo>
                  <a:pt x="2869" y="2281"/>
                </a:lnTo>
                <a:lnTo>
                  <a:pt x="2909" y="2317"/>
                </a:lnTo>
                <a:lnTo>
                  <a:pt x="2947" y="2358"/>
                </a:lnTo>
                <a:lnTo>
                  <a:pt x="2979" y="2401"/>
                </a:lnTo>
                <a:lnTo>
                  <a:pt x="3007" y="2448"/>
                </a:lnTo>
                <a:lnTo>
                  <a:pt x="3030" y="2496"/>
                </a:lnTo>
                <a:lnTo>
                  <a:pt x="3049" y="2547"/>
                </a:lnTo>
                <a:lnTo>
                  <a:pt x="3062" y="2599"/>
                </a:lnTo>
                <a:lnTo>
                  <a:pt x="3070" y="2653"/>
                </a:lnTo>
                <a:lnTo>
                  <a:pt x="3073" y="2708"/>
                </a:lnTo>
                <a:lnTo>
                  <a:pt x="3070" y="2763"/>
                </a:lnTo>
                <a:lnTo>
                  <a:pt x="3062" y="2816"/>
                </a:lnTo>
                <a:lnTo>
                  <a:pt x="3049" y="2869"/>
                </a:lnTo>
                <a:lnTo>
                  <a:pt x="3030" y="2919"/>
                </a:lnTo>
                <a:lnTo>
                  <a:pt x="3007" y="2968"/>
                </a:lnTo>
                <a:lnTo>
                  <a:pt x="2979" y="3014"/>
                </a:lnTo>
                <a:lnTo>
                  <a:pt x="2947" y="3057"/>
                </a:lnTo>
                <a:lnTo>
                  <a:pt x="2909" y="3098"/>
                </a:lnTo>
                <a:lnTo>
                  <a:pt x="2872" y="3132"/>
                </a:lnTo>
                <a:lnTo>
                  <a:pt x="2831" y="3162"/>
                </a:lnTo>
                <a:lnTo>
                  <a:pt x="2790" y="3189"/>
                </a:lnTo>
                <a:lnTo>
                  <a:pt x="2746" y="3210"/>
                </a:lnTo>
                <a:lnTo>
                  <a:pt x="2702" y="3227"/>
                </a:lnTo>
                <a:lnTo>
                  <a:pt x="2656" y="3242"/>
                </a:lnTo>
                <a:lnTo>
                  <a:pt x="2609" y="3252"/>
                </a:lnTo>
                <a:lnTo>
                  <a:pt x="2562" y="3258"/>
                </a:lnTo>
                <a:lnTo>
                  <a:pt x="2514" y="3260"/>
                </a:lnTo>
                <a:lnTo>
                  <a:pt x="2466" y="3258"/>
                </a:lnTo>
                <a:lnTo>
                  <a:pt x="2419" y="3252"/>
                </a:lnTo>
                <a:lnTo>
                  <a:pt x="2372" y="3242"/>
                </a:lnTo>
                <a:lnTo>
                  <a:pt x="2327" y="3227"/>
                </a:lnTo>
                <a:lnTo>
                  <a:pt x="2282" y="3210"/>
                </a:lnTo>
                <a:lnTo>
                  <a:pt x="2238" y="3189"/>
                </a:lnTo>
                <a:lnTo>
                  <a:pt x="2196" y="3162"/>
                </a:lnTo>
                <a:lnTo>
                  <a:pt x="2156" y="3132"/>
                </a:lnTo>
                <a:lnTo>
                  <a:pt x="2119" y="3098"/>
                </a:lnTo>
                <a:lnTo>
                  <a:pt x="2082" y="3057"/>
                </a:lnTo>
                <a:lnTo>
                  <a:pt x="2049" y="3014"/>
                </a:lnTo>
                <a:lnTo>
                  <a:pt x="2021" y="2968"/>
                </a:lnTo>
                <a:lnTo>
                  <a:pt x="1998" y="2919"/>
                </a:lnTo>
                <a:lnTo>
                  <a:pt x="1979" y="2869"/>
                </a:lnTo>
                <a:lnTo>
                  <a:pt x="1966" y="2816"/>
                </a:lnTo>
                <a:lnTo>
                  <a:pt x="1958" y="2763"/>
                </a:lnTo>
                <a:lnTo>
                  <a:pt x="1955" y="2708"/>
                </a:lnTo>
                <a:lnTo>
                  <a:pt x="1957" y="2656"/>
                </a:lnTo>
                <a:lnTo>
                  <a:pt x="1965" y="2607"/>
                </a:lnTo>
                <a:lnTo>
                  <a:pt x="1977" y="2558"/>
                </a:lnTo>
                <a:lnTo>
                  <a:pt x="1993" y="2511"/>
                </a:lnTo>
                <a:lnTo>
                  <a:pt x="1026" y="1930"/>
                </a:lnTo>
                <a:lnTo>
                  <a:pt x="994" y="1973"/>
                </a:lnTo>
                <a:lnTo>
                  <a:pt x="958" y="2014"/>
                </a:lnTo>
                <a:lnTo>
                  <a:pt x="918" y="2050"/>
                </a:lnTo>
                <a:lnTo>
                  <a:pt x="875" y="2083"/>
                </a:lnTo>
                <a:lnTo>
                  <a:pt x="828" y="2112"/>
                </a:lnTo>
                <a:lnTo>
                  <a:pt x="779" y="2135"/>
                </a:lnTo>
                <a:lnTo>
                  <a:pt x="727" y="2155"/>
                </a:lnTo>
                <a:lnTo>
                  <a:pt x="673" y="2169"/>
                </a:lnTo>
                <a:lnTo>
                  <a:pt x="617" y="2177"/>
                </a:lnTo>
                <a:lnTo>
                  <a:pt x="559" y="2180"/>
                </a:lnTo>
                <a:lnTo>
                  <a:pt x="499" y="2177"/>
                </a:lnTo>
                <a:lnTo>
                  <a:pt x="440" y="2168"/>
                </a:lnTo>
                <a:lnTo>
                  <a:pt x="383" y="2153"/>
                </a:lnTo>
                <a:lnTo>
                  <a:pt x="329" y="2131"/>
                </a:lnTo>
                <a:lnTo>
                  <a:pt x="277" y="2105"/>
                </a:lnTo>
                <a:lnTo>
                  <a:pt x="229" y="2074"/>
                </a:lnTo>
                <a:lnTo>
                  <a:pt x="185" y="2038"/>
                </a:lnTo>
                <a:lnTo>
                  <a:pt x="144" y="1998"/>
                </a:lnTo>
                <a:lnTo>
                  <a:pt x="108" y="1954"/>
                </a:lnTo>
                <a:lnTo>
                  <a:pt x="77" y="1907"/>
                </a:lnTo>
                <a:lnTo>
                  <a:pt x="50" y="1856"/>
                </a:lnTo>
                <a:lnTo>
                  <a:pt x="29" y="1802"/>
                </a:lnTo>
                <a:lnTo>
                  <a:pt x="13" y="1747"/>
                </a:lnTo>
                <a:lnTo>
                  <a:pt x="4" y="1688"/>
                </a:lnTo>
                <a:lnTo>
                  <a:pt x="0" y="1628"/>
                </a:lnTo>
                <a:lnTo>
                  <a:pt x="4" y="1568"/>
                </a:lnTo>
                <a:lnTo>
                  <a:pt x="13" y="1510"/>
                </a:lnTo>
                <a:lnTo>
                  <a:pt x="29" y="1453"/>
                </a:lnTo>
                <a:lnTo>
                  <a:pt x="50" y="1400"/>
                </a:lnTo>
                <a:lnTo>
                  <a:pt x="77" y="1349"/>
                </a:lnTo>
                <a:lnTo>
                  <a:pt x="108" y="1302"/>
                </a:lnTo>
                <a:lnTo>
                  <a:pt x="144" y="1258"/>
                </a:lnTo>
                <a:lnTo>
                  <a:pt x="185" y="1218"/>
                </a:lnTo>
                <a:lnTo>
                  <a:pt x="229" y="1183"/>
                </a:lnTo>
                <a:lnTo>
                  <a:pt x="277" y="1151"/>
                </a:lnTo>
                <a:lnTo>
                  <a:pt x="329" y="1124"/>
                </a:lnTo>
                <a:lnTo>
                  <a:pt x="383" y="1104"/>
                </a:lnTo>
                <a:lnTo>
                  <a:pt x="440" y="1088"/>
                </a:lnTo>
                <a:lnTo>
                  <a:pt x="499" y="1079"/>
                </a:lnTo>
                <a:lnTo>
                  <a:pt x="559" y="1075"/>
                </a:lnTo>
                <a:lnTo>
                  <a:pt x="617" y="1078"/>
                </a:lnTo>
                <a:lnTo>
                  <a:pt x="673" y="1087"/>
                </a:lnTo>
                <a:lnTo>
                  <a:pt x="727" y="1101"/>
                </a:lnTo>
                <a:lnTo>
                  <a:pt x="779" y="1120"/>
                </a:lnTo>
                <a:lnTo>
                  <a:pt x="828" y="1144"/>
                </a:lnTo>
                <a:lnTo>
                  <a:pt x="875" y="1172"/>
                </a:lnTo>
                <a:lnTo>
                  <a:pt x="918" y="1205"/>
                </a:lnTo>
                <a:lnTo>
                  <a:pt x="958" y="1242"/>
                </a:lnTo>
                <a:lnTo>
                  <a:pt x="994" y="1282"/>
                </a:lnTo>
                <a:lnTo>
                  <a:pt x="1026" y="1325"/>
                </a:lnTo>
                <a:lnTo>
                  <a:pt x="1993" y="750"/>
                </a:lnTo>
                <a:lnTo>
                  <a:pt x="1977" y="703"/>
                </a:lnTo>
                <a:lnTo>
                  <a:pt x="1966" y="655"/>
                </a:lnTo>
                <a:lnTo>
                  <a:pt x="1957" y="604"/>
                </a:lnTo>
                <a:lnTo>
                  <a:pt x="1955" y="553"/>
                </a:lnTo>
                <a:lnTo>
                  <a:pt x="1958" y="493"/>
                </a:lnTo>
                <a:lnTo>
                  <a:pt x="1969" y="435"/>
                </a:lnTo>
                <a:lnTo>
                  <a:pt x="1984" y="379"/>
                </a:lnTo>
                <a:lnTo>
                  <a:pt x="2005" y="325"/>
                </a:lnTo>
                <a:lnTo>
                  <a:pt x="2032" y="274"/>
                </a:lnTo>
                <a:lnTo>
                  <a:pt x="2063" y="227"/>
                </a:lnTo>
                <a:lnTo>
                  <a:pt x="2099" y="183"/>
                </a:lnTo>
                <a:lnTo>
                  <a:pt x="2140" y="143"/>
                </a:lnTo>
                <a:lnTo>
                  <a:pt x="2184" y="107"/>
                </a:lnTo>
                <a:lnTo>
                  <a:pt x="2232" y="76"/>
                </a:lnTo>
                <a:lnTo>
                  <a:pt x="2284" y="50"/>
                </a:lnTo>
                <a:lnTo>
                  <a:pt x="2338" y="29"/>
                </a:lnTo>
                <a:lnTo>
                  <a:pt x="2394" y="14"/>
                </a:lnTo>
                <a:lnTo>
                  <a:pt x="2453" y="3"/>
                </a:lnTo>
                <a:lnTo>
                  <a:pt x="2514"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47" name="Group 46">
            <a:extLst>
              <a:ext uri="{FF2B5EF4-FFF2-40B4-BE49-F238E27FC236}">
                <a16:creationId xmlns:a16="http://schemas.microsoft.com/office/drawing/2014/main" id="{D854D516-2FC7-6AE4-1968-169120C23566}"/>
              </a:ext>
            </a:extLst>
          </p:cNvPr>
          <p:cNvGrpSpPr/>
          <p:nvPr/>
        </p:nvGrpSpPr>
        <p:grpSpPr>
          <a:xfrm>
            <a:off x="9546225" y="5546878"/>
            <a:ext cx="308748" cy="311190"/>
            <a:chOff x="5027613" y="3622675"/>
            <a:chExt cx="1203326" cy="1212850"/>
          </a:xfrm>
          <a:solidFill>
            <a:schemeClr val="tx1">
              <a:lumMod val="75000"/>
              <a:lumOff val="25000"/>
            </a:schemeClr>
          </a:solidFill>
        </p:grpSpPr>
        <p:sp>
          <p:nvSpPr>
            <p:cNvPr id="48" name="Freeform 54">
              <a:extLst>
                <a:ext uri="{FF2B5EF4-FFF2-40B4-BE49-F238E27FC236}">
                  <a16:creationId xmlns:a16="http://schemas.microsoft.com/office/drawing/2014/main" id="{BCEE0A33-0DC7-A2A4-B99A-2D5BEC27C0DD}"/>
                </a:ext>
              </a:extLst>
            </p:cNvPr>
            <p:cNvSpPr>
              <a:spLocks/>
            </p:cNvSpPr>
            <p:nvPr/>
          </p:nvSpPr>
          <p:spPr bwMode="auto">
            <a:xfrm>
              <a:off x="5027613" y="3622675"/>
              <a:ext cx="211138" cy="854075"/>
            </a:xfrm>
            <a:custGeom>
              <a:avLst/>
              <a:gdLst>
                <a:gd name="T0" fmla="*/ 617 w 666"/>
                <a:gd name="T1" fmla="*/ 2 h 2692"/>
                <a:gd name="T2" fmla="*/ 646 w 666"/>
                <a:gd name="T3" fmla="*/ 19 h 2692"/>
                <a:gd name="T4" fmla="*/ 663 w 666"/>
                <a:gd name="T5" fmla="*/ 48 h 2692"/>
                <a:gd name="T6" fmla="*/ 663 w 666"/>
                <a:gd name="T7" fmla="*/ 80 h 2692"/>
                <a:gd name="T8" fmla="*/ 646 w 666"/>
                <a:gd name="T9" fmla="*/ 110 h 2692"/>
                <a:gd name="T10" fmla="*/ 506 w 666"/>
                <a:gd name="T11" fmla="*/ 269 h 2692"/>
                <a:gd name="T12" fmla="*/ 387 w 666"/>
                <a:gd name="T13" fmla="*/ 438 h 2692"/>
                <a:gd name="T14" fmla="*/ 290 w 666"/>
                <a:gd name="T15" fmla="*/ 619 h 2692"/>
                <a:gd name="T16" fmla="*/ 217 w 666"/>
                <a:gd name="T17" fmla="*/ 806 h 2692"/>
                <a:gd name="T18" fmla="*/ 166 w 666"/>
                <a:gd name="T19" fmla="*/ 1000 h 2692"/>
                <a:gd name="T20" fmla="*/ 137 w 666"/>
                <a:gd name="T21" fmla="*/ 1198 h 2692"/>
                <a:gd name="T22" fmla="*/ 132 w 666"/>
                <a:gd name="T23" fmla="*/ 1396 h 2692"/>
                <a:gd name="T24" fmla="*/ 149 w 666"/>
                <a:gd name="T25" fmla="*/ 1594 h 2692"/>
                <a:gd name="T26" fmla="*/ 188 w 666"/>
                <a:gd name="T27" fmla="*/ 1790 h 2692"/>
                <a:gd name="T28" fmla="*/ 251 w 666"/>
                <a:gd name="T29" fmla="*/ 1981 h 2692"/>
                <a:gd name="T30" fmla="*/ 336 w 666"/>
                <a:gd name="T31" fmla="*/ 2165 h 2692"/>
                <a:gd name="T32" fmla="*/ 443 w 666"/>
                <a:gd name="T33" fmla="*/ 2340 h 2692"/>
                <a:gd name="T34" fmla="*/ 574 w 666"/>
                <a:gd name="T35" fmla="*/ 2505 h 2692"/>
                <a:gd name="T36" fmla="*/ 657 w 666"/>
                <a:gd name="T37" fmla="*/ 2596 h 2692"/>
                <a:gd name="T38" fmla="*/ 666 w 666"/>
                <a:gd name="T39" fmla="*/ 2628 h 2692"/>
                <a:gd name="T40" fmla="*/ 657 w 666"/>
                <a:gd name="T41" fmla="*/ 2660 h 2692"/>
                <a:gd name="T42" fmla="*/ 633 w 666"/>
                <a:gd name="T43" fmla="*/ 2684 h 2692"/>
                <a:gd name="T44" fmla="*/ 600 w 666"/>
                <a:gd name="T45" fmla="*/ 2692 h 2692"/>
                <a:gd name="T46" fmla="*/ 569 w 666"/>
                <a:gd name="T47" fmla="*/ 2684 h 2692"/>
                <a:gd name="T48" fmla="*/ 478 w 666"/>
                <a:gd name="T49" fmla="*/ 2594 h 2692"/>
                <a:gd name="T50" fmla="*/ 342 w 666"/>
                <a:gd name="T51" fmla="*/ 2423 h 2692"/>
                <a:gd name="T52" fmla="*/ 229 w 666"/>
                <a:gd name="T53" fmla="*/ 2243 h 2692"/>
                <a:gd name="T54" fmla="*/ 139 w 666"/>
                <a:gd name="T55" fmla="*/ 2053 h 2692"/>
                <a:gd name="T56" fmla="*/ 71 w 666"/>
                <a:gd name="T57" fmla="*/ 1856 h 2692"/>
                <a:gd name="T58" fmla="*/ 25 w 666"/>
                <a:gd name="T59" fmla="*/ 1654 h 2692"/>
                <a:gd name="T60" fmla="*/ 3 w 666"/>
                <a:gd name="T61" fmla="*/ 1449 h 2692"/>
                <a:gd name="T62" fmla="*/ 0 w 666"/>
                <a:gd name="T63" fmla="*/ 1346 h 2692"/>
                <a:gd name="T64" fmla="*/ 12 w 666"/>
                <a:gd name="T65" fmla="*/ 1140 h 2692"/>
                <a:gd name="T66" fmla="*/ 46 w 666"/>
                <a:gd name="T67" fmla="*/ 937 h 2692"/>
                <a:gd name="T68" fmla="*/ 102 w 666"/>
                <a:gd name="T69" fmla="*/ 738 h 2692"/>
                <a:gd name="T70" fmla="*/ 182 w 666"/>
                <a:gd name="T71" fmla="*/ 543 h 2692"/>
                <a:gd name="T72" fmla="*/ 282 w 666"/>
                <a:gd name="T73" fmla="*/ 358 h 2692"/>
                <a:gd name="T74" fmla="*/ 407 w 666"/>
                <a:gd name="T75" fmla="*/ 183 h 2692"/>
                <a:gd name="T76" fmla="*/ 554 w 666"/>
                <a:gd name="T77" fmla="*/ 19 h 2692"/>
                <a:gd name="T78" fmla="*/ 585 w 666"/>
                <a:gd name="T79" fmla="*/ 2 h 2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6" h="2692">
                  <a:moveTo>
                    <a:pt x="600" y="0"/>
                  </a:moveTo>
                  <a:lnTo>
                    <a:pt x="617" y="2"/>
                  </a:lnTo>
                  <a:lnTo>
                    <a:pt x="633" y="8"/>
                  </a:lnTo>
                  <a:lnTo>
                    <a:pt x="646" y="19"/>
                  </a:lnTo>
                  <a:lnTo>
                    <a:pt x="657" y="32"/>
                  </a:lnTo>
                  <a:lnTo>
                    <a:pt x="663" y="48"/>
                  </a:lnTo>
                  <a:lnTo>
                    <a:pt x="666" y="65"/>
                  </a:lnTo>
                  <a:lnTo>
                    <a:pt x="663" y="80"/>
                  </a:lnTo>
                  <a:lnTo>
                    <a:pt x="657" y="96"/>
                  </a:lnTo>
                  <a:lnTo>
                    <a:pt x="646" y="110"/>
                  </a:lnTo>
                  <a:lnTo>
                    <a:pt x="574" y="187"/>
                  </a:lnTo>
                  <a:lnTo>
                    <a:pt x="506" y="269"/>
                  </a:lnTo>
                  <a:lnTo>
                    <a:pt x="443" y="352"/>
                  </a:lnTo>
                  <a:lnTo>
                    <a:pt x="387" y="438"/>
                  </a:lnTo>
                  <a:lnTo>
                    <a:pt x="336" y="527"/>
                  </a:lnTo>
                  <a:lnTo>
                    <a:pt x="290" y="619"/>
                  </a:lnTo>
                  <a:lnTo>
                    <a:pt x="251" y="711"/>
                  </a:lnTo>
                  <a:lnTo>
                    <a:pt x="217" y="806"/>
                  </a:lnTo>
                  <a:lnTo>
                    <a:pt x="188" y="902"/>
                  </a:lnTo>
                  <a:lnTo>
                    <a:pt x="166" y="1000"/>
                  </a:lnTo>
                  <a:lnTo>
                    <a:pt x="149" y="1098"/>
                  </a:lnTo>
                  <a:lnTo>
                    <a:pt x="137" y="1198"/>
                  </a:lnTo>
                  <a:lnTo>
                    <a:pt x="132" y="1296"/>
                  </a:lnTo>
                  <a:lnTo>
                    <a:pt x="132" y="1396"/>
                  </a:lnTo>
                  <a:lnTo>
                    <a:pt x="137" y="1496"/>
                  </a:lnTo>
                  <a:lnTo>
                    <a:pt x="149" y="1594"/>
                  </a:lnTo>
                  <a:lnTo>
                    <a:pt x="166" y="1693"/>
                  </a:lnTo>
                  <a:lnTo>
                    <a:pt x="188" y="1790"/>
                  </a:lnTo>
                  <a:lnTo>
                    <a:pt x="217" y="1886"/>
                  </a:lnTo>
                  <a:lnTo>
                    <a:pt x="251" y="1981"/>
                  </a:lnTo>
                  <a:lnTo>
                    <a:pt x="290" y="2074"/>
                  </a:lnTo>
                  <a:lnTo>
                    <a:pt x="336" y="2165"/>
                  </a:lnTo>
                  <a:lnTo>
                    <a:pt x="387" y="2254"/>
                  </a:lnTo>
                  <a:lnTo>
                    <a:pt x="443" y="2340"/>
                  </a:lnTo>
                  <a:lnTo>
                    <a:pt x="506" y="2425"/>
                  </a:lnTo>
                  <a:lnTo>
                    <a:pt x="574" y="2505"/>
                  </a:lnTo>
                  <a:lnTo>
                    <a:pt x="646" y="2582"/>
                  </a:lnTo>
                  <a:lnTo>
                    <a:pt x="657" y="2596"/>
                  </a:lnTo>
                  <a:lnTo>
                    <a:pt x="663" y="2612"/>
                  </a:lnTo>
                  <a:lnTo>
                    <a:pt x="666" y="2628"/>
                  </a:lnTo>
                  <a:lnTo>
                    <a:pt x="663" y="2644"/>
                  </a:lnTo>
                  <a:lnTo>
                    <a:pt x="657" y="2660"/>
                  </a:lnTo>
                  <a:lnTo>
                    <a:pt x="646" y="2673"/>
                  </a:lnTo>
                  <a:lnTo>
                    <a:pt x="633" y="2684"/>
                  </a:lnTo>
                  <a:lnTo>
                    <a:pt x="617" y="2690"/>
                  </a:lnTo>
                  <a:lnTo>
                    <a:pt x="600" y="2692"/>
                  </a:lnTo>
                  <a:lnTo>
                    <a:pt x="585" y="2690"/>
                  </a:lnTo>
                  <a:lnTo>
                    <a:pt x="569" y="2684"/>
                  </a:lnTo>
                  <a:lnTo>
                    <a:pt x="554" y="2673"/>
                  </a:lnTo>
                  <a:lnTo>
                    <a:pt x="478" y="2594"/>
                  </a:lnTo>
                  <a:lnTo>
                    <a:pt x="407" y="2510"/>
                  </a:lnTo>
                  <a:lnTo>
                    <a:pt x="342" y="2423"/>
                  </a:lnTo>
                  <a:lnTo>
                    <a:pt x="282" y="2334"/>
                  </a:lnTo>
                  <a:lnTo>
                    <a:pt x="229" y="2243"/>
                  </a:lnTo>
                  <a:lnTo>
                    <a:pt x="182" y="2149"/>
                  </a:lnTo>
                  <a:lnTo>
                    <a:pt x="139" y="2053"/>
                  </a:lnTo>
                  <a:lnTo>
                    <a:pt x="102" y="1955"/>
                  </a:lnTo>
                  <a:lnTo>
                    <a:pt x="71" y="1856"/>
                  </a:lnTo>
                  <a:lnTo>
                    <a:pt x="46" y="1755"/>
                  </a:lnTo>
                  <a:lnTo>
                    <a:pt x="25" y="1654"/>
                  </a:lnTo>
                  <a:lnTo>
                    <a:pt x="12" y="1552"/>
                  </a:lnTo>
                  <a:lnTo>
                    <a:pt x="3" y="1449"/>
                  </a:lnTo>
                  <a:lnTo>
                    <a:pt x="0" y="1347"/>
                  </a:lnTo>
                  <a:lnTo>
                    <a:pt x="0" y="1346"/>
                  </a:lnTo>
                  <a:lnTo>
                    <a:pt x="3" y="1243"/>
                  </a:lnTo>
                  <a:lnTo>
                    <a:pt x="12" y="1140"/>
                  </a:lnTo>
                  <a:lnTo>
                    <a:pt x="25" y="1038"/>
                  </a:lnTo>
                  <a:lnTo>
                    <a:pt x="46" y="937"/>
                  </a:lnTo>
                  <a:lnTo>
                    <a:pt x="71" y="836"/>
                  </a:lnTo>
                  <a:lnTo>
                    <a:pt x="102" y="738"/>
                  </a:lnTo>
                  <a:lnTo>
                    <a:pt x="139" y="639"/>
                  </a:lnTo>
                  <a:lnTo>
                    <a:pt x="182" y="543"/>
                  </a:lnTo>
                  <a:lnTo>
                    <a:pt x="229" y="449"/>
                  </a:lnTo>
                  <a:lnTo>
                    <a:pt x="282" y="358"/>
                  </a:lnTo>
                  <a:lnTo>
                    <a:pt x="342" y="269"/>
                  </a:lnTo>
                  <a:lnTo>
                    <a:pt x="407" y="183"/>
                  </a:lnTo>
                  <a:lnTo>
                    <a:pt x="478" y="98"/>
                  </a:lnTo>
                  <a:lnTo>
                    <a:pt x="554" y="19"/>
                  </a:lnTo>
                  <a:lnTo>
                    <a:pt x="569" y="8"/>
                  </a:lnTo>
                  <a:lnTo>
                    <a:pt x="585" y="2"/>
                  </a:lnTo>
                  <a:lnTo>
                    <a:pt x="600" y="0"/>
                  </a:lnTo>
                  <a:close/>
                </a:path>
              </a:pathLst>
            </a:custGeom>
            <a:grp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9" name="Freeform 55">
              <a:extLst>
                <a:ext uri="{FF2B5EF4-FFF2-40B4-BE49-F238E27FC236}">
                  <a16:creationId xmlns:a16="http://schemas.microsoft.com/office/drawing/2014/main" id="{F020F8BB-07E6-1CB8-5A23-40CC6FC23B19}"/>
                </a:ext>
              </a:extLst>
            </p:cNvPr>
            <p:cNvSpPr>
              <a:spLocks/>
            </p:cNvSpPr>
            <p:nvPr/>
          </p:nvSpPr>
          <p:spPr bwMode="auto">
            <a:xfrm>
              <a:off x="6019801" y="3622675"/>
              <a:ext cx="211138" cy="854075"/>
            </a:xfrm>
            <a:custGeom>
              <a:avLst/>
              <a:gdLst>
                <a:gd name="T0" fmla="*/ 81 w 666"/>
                <a:gd name="T1" fmla="*/ 2 h 2692"/>
                <a:gd name="T2" fmla="*/ 112 w 666"/>
                <a:gd name="T3" fmla="*/ 19 h 2692"/>
                <a:gd name="T4" fmla="*/ 255 w 666"/>
                <a:gd name="T5" fmla="*/ 178 h 2692"/>
                <a:gd name="T6" fmla="*/ 377 w 666"/>
                <a:gd name="T7" fmla="*/ 348 h 2692"/>
                <a:gd name="T8" fmla="*/ 479 w 666"/>
                <a:gd name="T9" fmla="*/ 532 h 2692"/>
                <a:gd name="T10" fmla="*/ 560 w 666"/>
                <a:gd name="T11" fmla="*/ 724 h 2692"/>
                <a:gd name="T12" fmla="*/ 619 w 666"/>
                <a:gd name="T13" fmla="*/ 925 h 2692"/>
                <a:gd name="T14" fmla="*/ 654 w 666"/>
                <a:gd name="T15" fmla="*/ 1133 h 2692"/>
                <a:gd name="T16" fmla="*/ 666 w 666"/>
                <a:gd name="T17" fmla="*/ 1347 h 2692"/>
                <a:gd name="T18" fmla="*/ 654 w 666"/>
                <a:gd name="T19" fmla="*/ 1559 h 2692"/>
                <a:gd name="T20" fmla="*/ 619 w 666"/>
                <a:gd name="T21" fmla="*/ 1767 h 2692"/>
                <a:gd name="T22" fmla="*/ 560 w 666"/>
                <a:gd name="T23" fmla="*/ 1968 h 2692"/>
                <a:gd name="T24" fmla="*/ 479 w 666"/>
                <a:gd name="T25" fmla="*/ 2160 h 2692"/>
                <a:gd name="T26" fmla="*/ 377 w 666"/>
                <a:gd name="T27" fmla="*/ 2343 h 2692"/>
                <a:gd name="T28" fmla="*/ 255 w 666"/>
                <a:gd name="T29" fmla="*/ 2515 h 2692"/>
                <a:gd name="T30" fmla="*/ 112 w 666"/>
                <a:gd name="T31" fmla="*/ 2673 h 2692"/>
                <a:gd name="T32" fmla="*/ 81 w 666"/>
                <a:gd name="T33" fmla="*/ 2690 h 2692"/>
                <a:gd name="T34" fmla="*/ 48 w 666"/>
                <a:gd name="T35" fmla="*/ 2690 h 2692"/>
                <a:gd name="T36" fmla="*/ 19 w 666"/>
                <a:gd name="T37" fmla="*/ 2673 h 2692"/>
                <a:gd name="T38" fmla="*/ 2 w 666"/>
                <a:gd name="T39" fmla="*/ 2644 h 2692"/>
                <a:gd name="T40" fmla="*/ 2 w 666"/>
                <a:gd name="T41" fmla="*/ 2612 h 2692"/>
                <a:gd name="T42" fmla="*/ 19 w 666"/>
                <a:gd name="T43" fmla="*/ 2582 h 2692"/>
                <a:gd name="T44" fmla="*/ 161 w 666"/>
                <a:gd name="T45" fmla="*/ 2422 h 2692"/>
                <a:gd name="T46" fmla="*/ 283 w 666"/>
                <a:gd name="T47" fmla="*/ 2249 h 2692"/>
                <a:gd name="T48" fmla="*/ 381 w 666"/>
                <a:gd name="T49" fmla="*/ 2064 h 2692"/>
                <a:gd name="T50" fmla="*/ 456 w 666"/>
                <a:gd name="T51" fmla="*/ 1868 h 2692"/>
                <a:gd name="T52" fmla="*/ 506 w 666"/>
                <a:gd name="T53" fmla="*/ 1664 h 2692"/>
                <a:gd name="T54" fmla="*/ 533 w 666"/>
                <a:gd name="T55" fmla="*/ 1454 h 2692"/>
                <a:gd name="T56" fmla="*/ 533 w 666"/>
                <a:gd name="T57" fmla="*/ 1239 h 2692"/>
                <a:gd name="T58" fmla="*/ 506 w 666"/>
                <a:gd name="T59" fmla="*/ 1028 h 2692"/>
                <a:gd name="T60" fmla="*/ 456 w 666"/>
                <a:gd name="T61" fmla="*/ 824 h 2692"/>
                <a:gd name="T62" fmla="*/ 381 w 666"/>
                <a:gd name="T63" fmla="*/ 628 h 2692"/>
                <a:gd name="T64" fmla="*/ 283 w 666"/>
                <a:gd name="T65" fmla="*/ 443 h 2692"/>
                <a:gd name="T66" fmla="*/ 161 w 666"/>
                <a:gd name="T67" fmla="*/ 270 h 2692"/>
                <a:gd name="T68" fmla="*/ 19 w 666"/>
                <a:gd name="T69" fmla="*/ 110 h 2692"/>
                <a:gd name="T70" fmla="*/ 2 w 666"/>
                <a:gd name="T71" fmla="*/ 80 h 2692"/>
                <a:gd name="T72" fmla="*/ 2 w 666"/>
                <a:gd name="T73" fmla="*/ 48 h 2692"/>
                <a:gd name="T74" fmla="*/ 19 w 666"/>
                <a:gd name="T75" fmla="*/ 19 h 2692"/>
                <a:gd name="T76" fmla="*/ 48 w 666"/>
                <a:gd name="T77" fmla="*/ 2 h 2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6" h="2692">
                  <a:moveTo>
                    <a:pt x="65" y="0"/>
                  </a:moveTo>
                  <a:lnTo>
                    <a:pt x="81" y="2"/>
                  </a:lnTo>
                  <a:lnTo>
                    <a:pt x="97" y="8"/>
                  </a:lnTo>
                  <a:lnTo>
                    <a:pt x="112" y="19"/>
                  </a:lnTo>
                  <a:lnTo>
                    <a:pt x="186" y="96"/>
                  </a:lnTo>
                  <a:lnTo>
                    <a:pt x="255" y="178"/>
                  </a:lnTo>
                  <a:lnTo>
                    <a:pt x="319" y="262"/>
                  </a:lnTo>
                  <a:lnTo>
                    <a:pt x="377" y="348"/>
                  </a:lnTo>
                  <a:lnTo>
                    <a:pt x="432" y="438"/>
                  </a:lnTo>
                  <a:lnTo>
                    <a:pt x="479" y="532"/>
                  </a:lnTo>
                  <a:lnTo>
                    <a:pt x="523" y="627"/>
                  </a:lnTo>
                  <a:lnTo>
                    <a:pt x="560" y="724"/>
                  </a:lnTo>
                  <a:lnTo>
                    <a:pt x="592" y="824"/>
                  </a:lnTo>
                  <a:lnTo>
                    <a:pt x="619" y="925"/>
                  </a:lnTo>
                  <a:lnTo>
                    <a:pt x="639" y="1028"/>
                  </a:lnTo>
                  <a:lnTo>
                    <a:pt x="654" y="1133"/>
                  </a:lnTo>
                  <a:lnTo>
                    <a:pt x="662" y="1239"/>
                  </a:lnTo>
                  <a:lnTo>
                    <a:pt x="666" y="1347"/>
                  </a:lnTo>
                  <a:lnTo>
                    <a:pt x="662" y="1454"/>
                  </a:lnTo>
                  <a:lnTo>
                    <a:pt x="654" y="1559"/>
                  </a:lnTo>
                  <a:lnTo>
                    <a:pt x="639" y="1664"/>
                  </a:lnTo>
                  <a:lnTo>
                    <a:pt x="619" y="1767"/>
                  </a:lnTo>
                  <a:lnTo>
                    <a:pt x="592" y="1868"/>
                  </a:lnTo>
                  <a:lnTo>
                    <a:pt x="560" y="1968"/>
                  </a:lnTo>
                  <a:lnTo>
                    <a:pt x="523" y="2065"/>
                  </a:lnTo>
                  <a:lnTo>
                    <a:pt x="479" y="2160"/>
                  </a:lnTo>
                  <a:lnTo>
                    <a:pt x="432" y="2253"/>
                  </a:lnTo>
                  <a:lnTo>
                    <a:pt x="377" y="2343"/>
                  </a:lnTo>
                  <a:lnTo>
                    <a:pt x="319" y="2431"/>
                  </a:lnTo>
                  <a:lnTo>
                    <a:pt x="255" y="2515"/>
                  </a:lnTo>
                  <a:lnTo>
                    <a:pt x="186" y="2596"/>
                  </a:lnTo>
                  <a:lnTo>
                    <a:pt x="112" y="2673"/>
                  </a:lnTo>
                  <a:lnTo>
                    <a:pt x="97" y="2684"/>
                  </a:lnTo>
                  <a:lnTo>
                    <a:pt x="81" y="2690"/>
                  </a:lnTo>
                  <a:lnTo>
                    <a:pt x="65" y="2692"/>
                  </a:lnTo>
                  <a:lnTo>
                    <a:pt x="48" y="2690"/>
                  </a:lnTo>
                  <a:lnTo>
                    <a:pt x="33" y="2684"/>
                  </a:lnTo>
                  <a:lnTo>
                    <a:pt x="19" y="2673"/>
                  </a:lnTo>
                  <a:lnTo>
                    <a:pt x="8" y="2660"/>
                  </a:lnTo>
                  <a:lnTo>
                    <a:pt x="2" y="2644"/>
                  </a:lnTo>
                  <a:lnTo>
                    <a:pt x="0" y="2628"/>
                  </a:lnTo>
                  <a:lnTo>
                    <a:pt x="2" y="2612"/>
                  </a:lnTo>
                  <a:lnTo>
                    <a:pt x="8" y="2596"/>
                  </a:lnTo>
                  <a:lnTo>
                    <a:pt x="19" y="2582"/>
                  </a:lnTo>
                  <a:lnTo>
                    <a:pt x="93" y="2504"/>
                  </a:lnTo>
                  <a:lnTo>
                    <a:pt x="161" y="2422"/>
                  </a:lnTo>
                  <a:lnTo>
                    <a:pt x="226" y="2338"/>
                  </a:lnTo>
                  <a:lnTo>
                    <a:pt x="283" y="2249"/>
                  </a:lnTo>
                  <a:lnTo>
                    <a:pt x="335" y="2158"/>
                  </a:lnTo>
                  <a:lnTo>
                    <a:pt x="381" y="2064"/>
                  </a:lnTo>
                  <a:lnTo>
                    <a:pt x="421" y="1967"/>
                  </a:lnTo>
                  <a:lnTo>
                    <a:pt x="456" y="1868"/>
                  </a:lnTo>
                  <a:lnTo>
                    <a:pt x="484" y="1767"/>
                  </a:lnTo>
                  <a:lnTo>
                    <a:pt x="506" y="1664"/>
                  </a:lnTo>
                  <a:lnTo>
                    <a:pt x="523" y="1559"/>
                  </a:lnTo>
                  <a:lnTo>
                    <a:pt x="533" y="1454"/>
                  </a:lnTo>
                  <a:lnTo>
                    <a:pt x="535" y="1347"/>
                  </a:lnTo>
                  <a:lnTo>
                    <a:pt x="533" y="1239"/>
                  </a:lnTo>
                  <a:lnTo>
                    <a:pt x="523" y="1133"/>
                  </a:lnTo>
                  <a:lnTo>
                    <a:pt x="506" y="1028"/>
                  </a:lnTo>
                  <a:lnTo>
                    <a:pt x="484" y="925"/>
                  </a:lnTo>
                  <a:lnTo>
                    <a:pt x="456" y="824"/>
                  </a:lnTo>
                  <a:lnTo>
                    <a:pt x="421" y="726"/>
                  </a:lnTo>
                  <a:lnTo>
                    <a:pt x="381" y="628"/>
                  </a:lnTo>
                  <a:lnTo>
                    <a:pt x="335" y="535"/>
                  </a:lnTo>
                  <a:lnTo>
                    <a:pt x="283" y="443"/>
                  </a:lnTo>
                  <a:lnTo>
                    <a:pt x="226" y="354"/>
                  </a:lnTo>
                  <a:lnTo>
                    <a:pt x="161" y="270"/>
                  </a:lnTo>
                  <a:lnTo>
                    <a:pt x="93" y="189"/>
                  </a:lnTo>
                  <a:lnTo>
                    <a:pt x="19" y="110"/>
                  </a:lnTo>
                  <a:lnTo>
                    <a:pt x="8" y="96"/>
                  </a:lnTo>
                  <a:lnTo>
                    <a:pt x="2" y="80"/>
                  </a:lnTo>
                  <a:lnTo>
                    <a:pt x="0" y="65"/>
                  </a:lnTo>
                  <a:lnTo>
                    <a:pt x="2" y="48"/>
                  </a:lnTo>
                  <a:lnTo>
                    <a:pt x="8" y="32"/>
                  </a:lnTo>
                  <a:lnTo>
                    <a:pt x="19" y="19"/>
                  </a:lnTo>
                  <a:lnTo>
                    <a:pt x="33" y="8"/>
                  </a:lnTo>
                  <a:lnTo>
                    <a:pt x="48" y="2"/>
                  </a:lnTo>
                  <a:lnTo>
                    <a:pt x="65" y="0"/>
                  </a:lnTo>
                  <a:close/>
                </a:path>
              </a:pathLst>
            </a:custGeom>
            <a:grp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0" name="Freeform 56">
              <a:extLst>
                <a:ext uri="{FF2B5EF4-FFF2-40B4-BE49-F238E27FC236}">
                  <a16:creationId xmlns:a16="http://schemas.microsoft.com/office/drawing/2014/main" id="{F279CA7A-2372-BA86-F2C1-3ABA9416EB60}"/>
                </a:ext>
              </a:extLst>
            </p:cNvPr>
            <p:cNvSpPr>
              <a:spLocks/>
            </p:cNvSpPr>
            <p:nvPr/>
          </p:nvSpPr>
          <p:spPr bwMode="auto">
            <a:xfrm>
              <a:off x="5151438" y="3709988"/>
              <a:ext cx="176213" cy="679450"/>
            </a:xfrm>
            <a:custGeom>
              <a:avLst/>
              <a:gdLst>
                <a:gd name="T0" fmla="*/ 502 w 551"/>
                <a:gd name="T1" fmla="*/ 2 h 2143"/>
                <a:gd name="T2" fmla="*/ 531 w 551"/>
                <a:gd name="T3" fmla="*/ 19 h 2143"/>
                <a:gd name="T4" fmla="*/ 548 w 551"/>
                <a:gd name="T5" fmla="*/ 49 h 2143"/>
                <a:gd name="T6" fmla="*/ 548 w 551"/>
                <a:gd name="T7" fmla="*/ 82 h 2143"/>
                <a:gd name="T8" fmla="*/ 531 w 551"/>
                <a:gd name="T9" fmla="*/ 110 h 2143"/>
                <a:gd name="T10" fmla="*/ 409 w 551"/>
                <a:gd name="T11" fmla="*/ 250 h 2143"/>
                <a:gd name="T12" fmla="*/ 308 w 551"/>
                <a:gd name="T13" fmla="*/ 400 h 2143"/>
                <a:gd name="T14" fmla="*/ 230 w 551"/>
                <a:gd name="T15" fmla="*/ 561 h 2143"/>
                <a:gd name="T16" fmla="*/ 175 w 551"/>
                <a:gd name="T17" fmla="*/ 727 h 2143"/>
                <a:gd name="T18" fmla="*/ 142 w 551"/>
                <a:gd name="T19" fmla="*/ 899 h 2143"/>
                <a:gd name="T20" fmla="*/ 130 w 551"/>
                <a:gd name="T21" fmla="*/ 1073 h 2143"/>
                <a:gd name="T22" fmla="*/ 142 w 551"/>
                <a:gd name="T23" fmla="*/ 1246 h 2143"/>
                <a:gd name="T24" fmla="*/ 175 w 551"/>
                <a:gd name="T25" fmla="*/ 1418 h 2143"/>
                <a:gd name="T26" fmla="*/ 230 w 551"/>
                <a:gd name="T27" fmla="*/ 1583 h 2143"/>
                <a:gd name="T28" fmla="*/ 308 w 551"/>
                <a:gd name="T29" fmla="*/ 1743 h 2143"/>
                <a:gd name="T30" fmla="*/ 409 w 551"/>
                <a:gd name="T31" fmla="*/ 1895 h 2143"/>
                <a:gd name="T32" fmla="*/ 531 w 551"/>
                <a:gd name="T33" fmla="*/ 2034 h 2143"/>
                <a:gd name="T34" fmla="*/ 548 w 551"/>
                <a:gd name="T35" fmla="*/ 2063 h 2143"/>
                <a:gd name="T36" fmla="*/ 548 w 551"/>
                <a:gd name="T37" fmla="*/ 2095 h 2143"/>
                <a:gd name="T38" fmla="*/ 531 w 551"/>
                <a:gd name="T39" fmla="*/ 2125 h 2143"/>
                <a:gd name="T40" fmla="*/ 502 w 551"/>
                <a:gd name="T41" fmla="*/ 2142 h 2143"/>
                <a:gd name="T42" fmla="*/ 468 w 551"/>
                <a:gd name="T43" fmla="*/ 2142 h 2143"/>
                <a:gd name="T44" fmla="*/ 439 w 551"/>
                <a:gd name="T45" fmla="*/ 2125 h 2143"/>
                <a:gd name="T46" fmla="*/ 309 w 551"/>
                <a:gd name="T47" fmla="*/ 1979 h 2143"/>
                <a:gd name="T48" fmla="*/ 203 w 551"/>
                <a:gd name="T49" fmla="*/ 1821 h 2143"/>
                <a:gd name="T50" fmla="*/ 118 w 551"/>
                <a:gd name="T51" fmla="*/ 1654 h 2143"/>
                <a:gd name="T52" fmla="*/ 56 w 551"/>
                <a:gd name="T53" fmla="*/ 1480 h 2143"/>
                <a:gd name="T54" fmla="*/ 17 w 551"/>
                <a:gd name="T55" fmla="*/ 1300 h 2143"/>
                <a:gd name="T56" fmla="*/ 0 w 551"/>
                <a:gd name="T57" fmla="*/ 1118 h 2143"/>
                <a:gd name="T58" fmla="*/ 6 w 551"/>
                <a:gd name="T59" fmla="*/ 935 h 2143"/>
                <a:gd name="T60" fmla="*/ 34 w 551"/>
                <a:gd name="T61" fmla="*/ 754 h 2143"/>
                <a:gd name="T62" fmla="*/ 85 w 551"/>
                <a:gd name="T63" fmla="*/ 577 h 2143"/>
                <a:gd name="T64" fmla="*/ 158 w 551"/>
                <a:gd name="T65" fmla="*/ 406 h 2143"/>
                <a:gd name="T66" fmla="*/ 253 w 551"/>
                <a:gd name="T67" fmla="*/ 243 h 2143"/>
                <a:gd name="T68" fmla="*/ 371 w 551"/>
                <a:gd name="T69" fmla="*/ 91 h 2143"/>
                <a:gd name="T70" fmla="*/ 452 w 551"/>
                <a:gd name="T71" fmla="*/ 8 h 2143"/>
                <a:gd name="T72" fmla="*/ 485 w 551"/>
                <a:gd name="T73" fmla="*/ 0 h 2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1" h="2143">
                  <a:moveTo>
                    <a:pt x="485" y="0"/>
                  </a:moveTo>
                  <a:lnTo>
                    <a:pt x="502" y="2"/>
                  </a:lnTo>
                  <a:lnTo>
                    <a:pt x="518" y="8"/>
                  </a:lnTo>
                  <a:lnTo>
                    <a:pt x="531" y="19"/>
                  </a:lnTo>
                  <a:lnTo>
                    <a:pt x="542" y="33"/>
                  </a:lnTo>
                  <a:lnTo>
                    <a:pt x="548" y="49"/>
                  </a:lnTo>
                  <a:lnTo>
                    <a:pt x="551" y="65"/>
                  </a:lnTo>
                  <a:lnTo>
                    <a:pt x="548" y="82"/>
                  </a:lnTo>
                  <a:lnTo>
                    <a:pt x="542" y="97"/>
                  </a:lnTo>
                  <a:lnTo>
                    <a:pt x="531" y="110"/>
                  </a:lnTo>
                  <a:lnTo>
                    <a:pt x="467" y="179"/>
                  </a:lnTo>
                  <a:lnTo>
                    <a:pt x="409" y="250"/>
                  </a:lnTo>
                  <a:lnTo>
                    <a:pt x="355" y="324"/>
                  </a:lnTo>
                  <a:lnTo>
                    <a:pt x="308" y="400"/>
                  </a:lnTo>
                  <a:lnTo>
                    <a:pt x="267" y="479"/>
                  </a:lnTo>
                  <a:lnTo>
                    <a:pt x="230" y="561"/>
                  </a:lnTo>
                  <a:lnTo>
                    <a:pt x="200" y="643"/>
                  </a:lnTo>
                  <a:lnTo>
                    <a:pt x="175" y="727"/>
                  </a:lnTo>
                  <a:lnTo>
                    <a:pt x="155" y="812"/>
                  </a:lnTo>
                  <a:lnTo>
                    <a:pt x="142" y="899"/>
                  </a:lnTo>
                  <a:lnTo>
                    <a:pt x="133" y="985"/>
                  </a:lnTo>
                  <a:lnTo>
                    <a:pt x="130" y="1073"/>
                  </a:lnTo>
                  <a:lnTo>
                    <a:pt x="133" y="1159"/>
                  </a:lnTo>
                  <a:lnTo>
                    <a:pt x="142" y="1246"/>
                  </a:lnTo>
                  <a:lnTo>
                    <a:pt x="155" y="1332"/>
                  </a:lnTo>
                  <a:lnTo>
                    <a:pt x="175" y="1418"/>
                  </a:lnTo>
                  <a:lnTo>
                    <a:pt x="200" y="1502"/>
                  </a:lnTo>
                  <a:lnTo>
                    <a:pt x="230" y="1583"/>
                  </a:lnTo>
                  <a:lnTo>
                    <a:pt x="267" y="1665"/>
                  </a:lnTo>
                  <a:lnTo>
                    <a:pt x="308" y="1743"/>
                  </a:lnTo>
                  <a:lnTo>
                    <a:pt x="355" y="1820"/>
                  </a:lnTo>
                  <a:lnTo>
                    <a:pt x="409" y="1895"/>
                  </a:lnTo>
                  <a:lnTo>
                    <a:pt x="467" y="1966"/>
                  </a:lnTo>
                  <a:lnTo>
                    <a:pt x="531" y="2034"/>
                  </a:lnTo>
                  <a:lnTo>
                    <a:pt x="542" y="2047"/>
                  </a:lnTo>
                  <a:lnTo>
                    <a:pt x="548" y="2063"/>
                  </a:lnTo>
                  <a:lnTo>
                    <a:pt x="551" y="2080"/>
                  </a:lnTo>
                  <a:lnTo>
                    <a:pt x="548" y="2095"/>
                  </a:lnTo>
                  <a:lnTo>
                    <a:pt x="542" y="2111"/>
                  </a:lnTo>
                  <a:lnTo>
                    <a:pt x="531" y="2125"/>
                  </a:lnTo>
                  <a:lnTo>
                    <a:pt x="518" y="2135"/>
                  </a:lnTo>
                  <a:lnTo>
                    <a:pt x="502" y="2142"/>
                  </a:lnTo>
                  <a:lnTo>
                    <a:pt x="485" y="2143"/>
                  </a:lnTo>
                  <a:lnTo>
                    <a:pt x="468" y="2142"/>
                  </a:lnTo>
                  <a:lnTo>
                    <a:pt x="452" y="2135"/>
                  </a:lnTo>
                  <a:lnTo>
                    <a:pt x="439" y="2125"/>
                  </a:lnTo>
                  <a:lnTo>
                    <a:pt x="371" y="2053"/>
                  </a:lnTo>
                  <a:lnTo>
                    <a:pt x="309" y="1979"/>
                  </a:lnTo>
                  <a:lnTo>
                    <a:pt x="253" y="1902"/>
                  </a:lnTo>
                  <a:lnTo>
                    <a:pt x="203" y="1821"/>
                  </a:lnTo>
                  <a:lnTo>
                    <a:pt x="158" y="1738"/>
                  </a:lnTo>
                  <a:lnTo>
                    <a:pt x="118" y="1654"/>
                  </a:lnTo>
                  <a:lnTo>
                    <a:pt x="85" y="1568"/>
                  </a:lnTo>
                  <a:lnTo>
                    <a:pt x="56" y="1480"/>
                  </a:lnTo>
                  <a:lnTo>
                    <a:pt x="34" y="1390"/>
                  </a:lnTo>
                  <a:lnTo>
                    <a:pt x="17" y="1300"/>
                  </a:lnTo>
                  <a:lnTo>
                    <a:pt x="6" y="1210"/>
                  </a:lnTo>
                  <a:lnTo>
                    <a:pt x="0" y="1118"/>
                  </a:lnTo>
                  <a:lnTo>
                    <a:pt x="0" y="1026"/>
                  </a:lnTo>
                  <a:lnTo>
                    <a:pt x="6" y="935"/>
                  </a:lnTo>
                  <a:lnTo>
                    <a:pt x="17" y="844"/>
                  </a:lnTo>
                  <a:lnTo>
                    <a:pt x="34" y="754"/>
                  </a:lnTo>
                  <a:lnTo>
                    <a:pt x="56" y="664"/>
                  </a:lnTo>
                  <a:lnTo>
                    <a:pt x="85" y="577"/>
                  </a:lnTo>
                  <a:lnTo>
                    <a:pt x="118" y="490"/>
                  </a:lnTo>
                  <a:lnTo>
                    <a:pt x="158" y="406"/>
                  </a:lnTo>
                  <a:lnTo>
                    <a:pt x="203" y="323"/>
                  </a:lnTo>
                  <a:lnTo>
                    <a:pt x="253" y="243"/>
                  </a:lnTo>
                  <a:lnTo>
                    <a:pt x="309" y="166"/>
                  </a:lnTo>
                  <a:lnTo>
                    <a:pt x="371" y="91"/>
                  </a:lnTo>
                  <a:lnTo>
                    <a:pt x="439" y="19"/>
                  </a:lnTo>
                  <a:lnTo>
                    <a:pt x="452" y="8"/>
                  </a:lnTo>
                  <a:lnTo>
                    <a:pt x="468" y="2"/>
                  </a:lnTo>
                  <a:lnTo>
                    <a:pt x="485" y="0"/>
                  </a:lnTo>
                  <a:close/>
                </a:path>
              </a:pathLst>
            </a:custGeom>
            <a:grp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1" name="Freeform 57">
              <a:extLst>
                <a:ext uri="{FF2B5EF4-FFF2-40B4-BE49-F238E27FC236}">
                  <a16:creationId xmlns:a16="http://schemas.microsoft.com/office/drawing/2014/main" id="{954BEC9F-456C-7F88-358A-705906944720}"/>
                </a:ext>
              </a:extLst>
            </p:cNvPr>
            <p:cNvSpPr>
              <a:spLocks/>
            </p:cNvSpPr>
            <p:nvPr/>
          </p:nvSpPr>
          <p:spPr bwMode="auto">
            <a:xfrm>
              <a:off x="5930901" y="3709988"/>
              <a:ext cx="174625" cy="679450"/>
            </a:xfrm>
            <a:custGeom>
              <a:avLst/>
              <a:gdLst>
                <a:gd name="T0" fmla="*/ 83 w 551"/>
                <a:gd name="T1" fmla="*/ 2 h 2143"/>
                <a:gd name="T2" fmla="*/ 112 w 551"/>
                <a:gd name="T3" fmla="*/ 19 h 2143"/>
                <a:gd name="T4" fmla="*/ 242 w 551"/>
                <a:gd name="T5" fmla="*/ 166 h 2143"/>
                <a:gd name="T6" fmla="*/ 348 w 551"/>
                <a:gd name="T7" fmla="*/ 323 h 2143"/>
                <a:gd name="T8" fmla="*/ 433 w 551"/>
                <a:gd name="T9" fmla="*/ 490 h 2143"/>
                <a:gd name="T10" fmla="*/ 495 w 551"/>
                <a:gd name="T11" fmla="*/ 664 h 2143"/>
                <a:gd name="T12" fmla="*/ 534 w 551"/>
                <a:gd name="T13" fmla="*/ 844 h 2143"/>
                <a:gd name="T14" fmla="*/ 551 w 551"/>
                <a:gd name="T15" fmla="*/ 1026 h 2143"/>
                <a:gd name="T16" fmla="*/ 545 w 551"/>
                <a:gd name="T17" fmla="*/ 1210 h 2143"/>
                <a:gd name="T18" fmla="*/ 517 w 551"/>
                <a:gd name="T19" fmla="*/ 1390 h 2143"/>
                <a:gd name="T20" fmla="*/ 467 w 551"/>
                <a:gd name="T21" fmla="*/ 1568 h 2143"/>
                <a:gd name="T22" fmla="*/ 393 w 551"/>
                <a:gd name="T23" fmla="*/ 1738 h 2143"/>
                <a:gd name="T24" fmla="*/ 297 w 551"/>
                <a:gd name="T25" fmla="*/ 1902 h 2143"/>
                <a:gd name="T26" fmla="*/ 180 w 551"/>
                <a:gd name="T27" fmla="*/ 2053 h 2143"/>
                <a:gd name="T28" fmla="*/ 98 w 551"/>
                <a:gd name="T29" fmla="*/ 2135 h 2143"/>
                <a:gd name="T30" fmla="*/ 66 w 551"/>
                <a:gd name="T31" fmla="*/ 2143 h 2143"/>
                <a:gd name="T32" fmla="*/ 34 w 551"/>
                <a:gd name="T33" fmla="*/ 2135 h 2143"/>
                <a:gd name="T34" fmla="*/ 9 w 551"/>
                <a:gd name="T35" fmla="*/ 2111 h 2143"/>
                <a:gd name="T36" fmla="*/ 0 w 551"/>
                <a:gd name="T37" fmla="*/ 2080 h 2143"/>
                <a:gd name="T38" fmla="*/ 9 w 551"/>
                <a:gd name="T39" fmla="*/ 2047 h 2143"/>
                <a:gd name="T40" fmla="*/ 84 w 551"/>
                <a:gd name="T41" fmla="*/ 1966 h 2143"/>
                <a:gd name="T42" fmla="*/ 195 w 551"/>
                <a:gd name="T43" fmla="*/ 1820 h 2143"/>
                <a:gd name="T44" fmla="*/ 285 w 551"/>
                <a:gd name="T45" fmla="*/ 1665 h 2143"/>
                <a:gd name="T46" fmla="*/ 352 w 551"/>
                <a:gd name="T47" fmla="*/ 1502 h 2143"/>
                <a:gd name="T48" fmla="*/ 396 w 551"/>
                <a:gd name="T49" fmla="*/ 1332 h 2143"/>
                <a:gd name="T50" fmla="*/ 419 w 551"/>
                <a:gd name="T51" fmla="*/ 1159 h 2143"/>
                <a:gd name="T52" fmla="*/ 419 w 551"/>
                <a:gd name="T53" fmla="*/ 985 h 2143"/>
                <a:gd name="T54" fmla="*/ 396 w 551"/>
                <a:gd name="T55" fmla="*/ 812 h 2143"/>
                <a:gd name="T56" fmla="*/ 352 w 551"/>
                <a:gd name="T57" fmla="*/ 643 h 2143"/>
                <a:gd name="T58" fmla="*/ 285 w 551"/>
                <a:gd name="T59" fmla="*/ 479 h 2143"/>
                <a:gd name="T60" fmla="*/ 195 w 551"/>
                <a:gd name="T61" fmla="*/ 324 h 2143"/>
                <a:gd name="T62" fmla="*/ 84 w 551"/>
                <a:gd name="T63" fmla="*/ 179 h 2143"/>
                <a:gd name="T64" fmla="*/ 9 w 551"/>
                <a:gd name="T65" fmla="*/ 97 h 2143"/>
                <a:gd name="T66" fmla="*/ 0 w 551"/>
                <a:gd name="T67" fmla="*/ 65 h 2143"/>
                <a:gd name="T68" fmla="*/ 9 w 551"/>
                <a:gd name="T69" fmla="*/ 33 h 2143"/>
                <a:gd name="T70" fmla="*/ 34 w 551"/>
                <a:gd name="T71" fmla="*/ 8 h 2143"/>
                <a:gd name="T72" fmla="*/ 66 w 551"/>
                <a:gd name="T73" fmla="*/ 0 h 2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1" h="2143">
                  <a:moveTo>
                    <a:pt x="66" y="0"/>
                  </a:moveTo>
                  <a:lnTo>
                    <a:pt x="83" y="2"/>
                  </a:lnTo>
                  <a:lnTo>
                    <a:pt x="98" y="8"/>
                  </a:lnTo>
                  <a:lnTo>
                    <a:pt x="112" y="19"/>
                  </a:lnTo>
                  <a:lnTo>
                    <a:pt x="180" y="91"/>
                  </a:lnTo>
                  <a:lnTo>
                    <a:pt x="242" y="166"/>
                  </a:lnTo>
                  <a:lnTo>
                    <a:pt x="297" y="243"/>
                  </a:lnTo>
                  <a:lnTo>
                    <a:pt x="348" y="323"/>
                  </a:lnTo>
                  <a:lnTo>
                    <a:pt x="393" y="406"/>
                  </a:lnTo>
                  <a:lnTo>
                    <a:pt x="433" y="490"/>
                  </a:lnTo>
                  <a:lnTo>
                    <a:pt x="467" y="577"/>
                  </a:lnTo>
                  <a:lnTo>
                    <a:pt x="495" y="664"/>
                  </a:lnTo>
                  <a:lnTo>
                    <a:pt x="517" y="754"/>
                  </a:lnTo>
                  <a:lnTo>
                    <a:pt x="534" y="844"/>
                  </a:lnTo>
                  <a:lnTo>
                    <a:pt x="545" y="935"/>
                  </a:lnTo>
                  <a:lnTo>
                    <a:pt x="551" y="1026"/>
                  </a:lnTo>
                  <a:lnTo>
                    <a:pt x="551" y="1118"/>
                  </a:lnTo>
                  <a:lnTo>
                    <a:pt x="545" y="1210"/>
                  </a:lnTo>
                  <a:lnTo>
                    <a:pt x="534" y="1300"/>
                  </a:lnTo>
                  <a:lnTo>
                    <a:pt x="517" y="1390"/>
                  </a:lnTo>
                  <a:lnTo>
                    <a:pt x="495" y="1480"/>
                  </a:lnTo>
                  <a:lnTo>
                    <a:pt x="467" y="1568"/>
                  </a:lnTo>
                  <a:lnTo>
                    <a:pt x="433" y="1654"/>
                  </a:lnTo>
                  <a:lnTo>
                    <a:pt x="393" y="1738"/>
                  </a:lnTo>
                  <a:lnTo>
                    <a:pt x="348" y="1821"/>
                  </a:lnTo>
                  <a:lnTo>
                    <a:pt x="297" y="1902"/>
                  </a:lnTo>
                  <a:lnTo>
                    <a:pt x="242" y="1979"/>
                  </a:lnTo>
                  <a:lnTo>
                    <a:pt x="180" y="2053"/>
                  </a:lnTo>
                  <a:lnTo>
                    <a:pt x="112" y="2125"/>
                  </a:lnTo>
                  <a:lnTo>
                    <a:pt x="98" y="2135"/>
                  </a:lnTo>
                  <a:lnTo>
                    <a:pt x="83" y="2142"/>
                  </a:lnTo>
                  <a:lnTo>
                    <a:pt x="66" y="2143"/>
                  </a:lnTo>
                  <a:lnTo>
                    <a:pt x="50" y="2142"/>
                  </a:lnTo>
                  <a:lnTo>
                    <a:pt x="34" y="2135"/>
                  </a:lnTo>
                  <a:lnTo>
                    <a:pt x="20" y="2125"/>
                  </a:lnTo>
                  <a:lnTo>
                    <a:pt x="9" y="2111"/>
                  </a:lnTo>
                  <a:lnTo>
                    <a:pt x="3" y="2095"/>
                  </a:lnTo>
                  <a:lnTo>
                    <a:pt x="0" y="2080"/>
                  </a:lnTo>
                  <a:lnTo>
                    <a:pt x="3" y="2063"/>
                  </a:lnTo>
                  <a:lnTo>
                    <a:pt x="9" y="2047"/>
                  </a:lnTo>
                  <a:lnTo>
                    <a:pt x="20" y="2034"/>
                  </a:lnTo>
                  <a:lnTo>
                    <a:pt x="84" y="1966"/>
                  </a:lnTo>
                  <a:lnTo>
                    <a:pt x="142" y="1895"/>
                  </a:lnTo>
                  <a:lnTo>
                    <a:pt x="195" y="1820"/>
                  </a:lnTo>
                  <a:lnTo>
                    <a:pt x="243" y="1743"/>
                  </a:lnTo>
                  <a:lnTo>
                    <a:pt x="285" y="1665"/>
                  </a:lnTo>
                  <a:lnTo>
                    <a:pt x="320" y="1583"/>
                  </a:lnTo>
                  <a:lnTo>
                    <a:pt x="352" y="1502"/>
                  </a:lnTo>
                  <a:lnTo>
                    <a:pt x="376" y="1418"/>
                  </a:lnTo>
                  <a:lnTo>
                    <a:pt x="396" y="1332"/>
                  </a:lnTo>
                  <a:lnTo>
                    <a:pt x="410" y="1246"/>
                  </a:lnTo>
                  <a:lnTo>
                    <a:pt x="419" y="1159"/>
                  </a:lnTo>
                  <a:lnTo>
                    <a:pt x="421" y="1072"/>
                  </a:lnTo>
                  <a:lnTo>
                    <a:pt x="419" y="985"/>
                  </a:lnTo>
                  <a:lnTo>
                    <a:pt x="410" y="899"/>
                  </a:lnTo>
                  <a:lnTo>
                    <a:pt x="396" y="812"/>
                  </a:lnTo>
                  <a:lnTo>
                    <a:pt x="376" y="727"/>
                  </a:lnTo>
                  <a:lnTo>
                    <a:pt x="352" y="643"/>
                  </a:lnTo>
                  <a:lnTo>
                    <a:pt x="320" y="560"/>
                  </a:lnTo>
                  <a:lnTo>
                    <a:pt x="285" y="479"/>
                  </a:lnTo>
                  <a:lnTo>
                    <a:pt x="243" y="400"/>
                  </a:lnTo>
                  <a:lnTo>
                    <a:pt x="195" y="324"/>
                  </a:lnTo>
                  <a:lnTo>
                    <a:pt x="142" y="250"/>
                  </a:lnTo>
                  <a:lnTo>
                    <a:pt x="84" y="179"/>
                  </a:lnTo>
                  <a:lnTo>
                    <a:pt x="20" y="110"/>
                  </a:lnTo>
                  <a:lnTo>
                    <a:pt x="9" y="97"/>
                  </a:lnTo>
                  <a:lnTo>
                    <a:pt x="3" y="82"/>
                  </a:lnTo>
                  <a:lnTo>
                    <a:pt x="0" y="65"/>
                  </a:lnTo>
                  <a:lnTo>
                    <a:pt x="3" y="49"/>
                  </a:lnTo>
                  <a:lnTo>
                    <a:pt x="9" y="33"/>
                  </a:lnTo>
                  <a:lnTo>
                    <a:pt x="20" y="19"/>
                  </a:lnTo>
                  <a:lnTo>
                    <a:pt x="34" y="8"/>
                  </a:lnTo>
                  <a:lnTo>
                    <a:pt x="50" y="2"/>
                  </a:lnTo>
                  <a:lnTo>
                    <a:pt x="66" y="0"/>
                  </a:lnTo>
                  <a:close/>
                </a:path>
              </a:pathLst>
            </a:custGeom>
            <a:grp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58">
              <a:extLst>
                <a:ext uri="{FF2B5EF4-FFF2-40B4-BE49-F238E27FC236}">
                  <a16:creationId xmlns:a16="http://schemas.microsoft.com/office/drawing/2014/main" id="{83F6B304-B69B-ADBF-EBD9-89D2BE69E8D8}"/>
                </a:ext>
              </a:extLst>
            </p:cNvPr>
            <p:cNvSpPr>
              <a:spLocks/>
            </p:cNvSpPr>
            <p:nvPr/>
          </p:nvSpPr>
          <p:spPr bwMode="auto">
            <a:xfrm>
              <a:off x="5276851" y="3797300"/>
              <a:ext cx="138113" cy="506412"/>
            </a:xfrm>
            <a:custGeom>
              <a:avLst/>
              <a:gdLst>
                <a:gd name="T0" fmla="*/ 388 w 436"/>
                <a:gd name="T1" fmla="*/ 2 h 1594"/>
                <a:gd name="T2" fmla="*/ 418 w 436"/>
                <a:gd name="T3" fmla="*/ 19 h 1594"/>
                <a:gd name="T4" fmla="*/ 435 w 436"/>
                <a:gd name="T5" fmla="*/ 48 h 1594"/>
                <a:gd name="T6" fmla="*/ 435 w 436"/>
                <a:gd name="T7" fmla="*/ 82 h 1594"/>
                <a:gd name="T8" fmla="*/ 418 w 436"/>
                <a:gd name="T9" fmla="*/ 111 h 1594"/>
                <a:gd name="T10" fmla="*/ 314 w 436"/>
                <a:gd name="T11" fmla="*/ 231 h 1594"/>
                <a:gd name="T12" fmla="*/ 234 w 436"/>
                <a:gd name="T13" fmla="*/ 363 h 1594"/>
                <a:gd name="T14" fmla="*/ 177 w 436"/>
                <a:gd name="T15" fmla="*/ 502 h 1594"/>
                <a:gd name="T16" fmla="*/ 143 w 436"/>
                <a:gd name="T17" fmla="*/ 649 h 1594"/>
                <a:gd name="T18" fmla="*/ 131 w 436"/>
                <a:gd name="T19" fmla="*/ 797 h 1594"/>
                <a:gd name="T20" fmla="*/ 143 w 436"/>
                <a:gd name="T21" fmla="*/ 946 h 1594"/>
                <a:gd name="T22" fmla="*/ 177 w 436"/>
                <a:gd name="T23" fmla="*/ 1092 h 1594"/>
                <a:gd name="T24" fmla="*/ 234 w 436"/>
                <a:gd name="T25" fmla="*/ 1232 h 1594"/>
                <a:gd name="T26" fmla="*/ 314 w 436"/>
                <a:gd name="T27" fmla="*/ 1364 h 1594"/>
                <a:gd name="T28" fmla="*/ 418 w 436"/>
                <a:gd name="T29" fmla="*/ 1484 h 1594"/>
                <a:gd name="T30" fmla="*/ 435 w 436"/>
                <a:gd name="T31" fmla="*/ 1513 h 1594"/>
                <a:gd name="T32" fmla="*/ 435 w 436"/>
                <a:gd name="T33" fmla="*/ 1546 h 1594"/>
                <a:gd name="T34" fmla="*/ 418 w 436"/>
                <a:gd name="T35" fmla="*/ 1575 h 1594"/>
                <a:gd name="T36" fmla="*/ 388 w 436"/>
                <a:gd name="T37" fmla="*/ 1592 h 1594"/>
                <a:gd name="T38" fmla="*/ 355 w 436"/>
                <a:gd name="T39" fmla="*/ 1592 h 1594"/>
                <a:gd name="T40" fmla="*/ 326 w 436"/>
                <a:gd name="T41" fmla="*/ 1575 h 1594"/>
                <a:gd name="T42" fmla="*/ 220 w 436"/>
                <a:gd name="T43" fmla="*/ 1456 h 1594"/>
                <a:gd name="T44" fmla="*/ 135 w 436"/>
                <a:gd name="T45" fmla="*/ 1324 h 1594"/>
                <a:gd name="T46" fmla="*/ 70 w 436"/>
                <a:gd name="T47" fmla="*/ 1182 h 1594"/>
                <a:gd name="T48" fmla="*/ 25 w 436"/>
                <a:gd name="T49" fmla="*/ 1033 h 1594"/>
                <a:gd name="T50" fmla="*/ 3 w 436"/>
                <a:gd name="T51" fmla="*/ 877 h 1594"/>
                <a:gd name="T52" fmla="*/ 3 w 436"/>
                <a:gd name="T53" fmla="*/ 717 h 1594"/>
                <a:gd name="T54" fmla="*/ 25 w 436"/>
                <a:gd name="T55" fmla="*/ 561 h 1594"/>
                <a:gd name="T56" fmla="*/ 70 w 436"/>
                <a:gd name="T57" fmla="*/ 412 h 1594"/>
                <a:gd name="T58" fmla="*/ 135 w 436"/>
                <a:gd name="T59" fmla="*/ 270 h 1594"/>
                <a:gd name="T60" fmla="*/ 220 w 436"/>
                <a:gd name="T61" fmla="*/ 138 h 1594"/>
                <a:gd name="T62" fmla="*/ 326 w 436"/>
                <a:gd name="T63" fmla="*/ 19 h 1594"/>
                <a:gd name="T64" fmla="*/ 355 w 436"/>
                <a:gd name="T65" fmla="*/ 2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6" h="1594">
                  <a:moveTo>
                    <a:pt x="372" y="0"/>
                  </a:moveTo>
                  <a:lnTo>
                    <a:pt x="388" y="2"/>
                  </a:lnTo>
                  <a:lnTo>
                    <a:pt x="404" y="8"/>
                  </a:lnTo>
                  <a:lnTo>
                    <a:pt x="418" y="19"/>
                  </a:lnTo>
                  <a:lnTo>
                    <a:pt x="428" y="32"/>
                  </a:lnTo>
                  <a:lnTo>
                    <a:pt x="435" y="48"/>
                  </a:lnTo>
                  <a:lnTo>
                    <a:pt x="436" y="65"/>
                  </a:lnTo>
                  <a:lnTo>
                    <a:pt x="435" y="82"/>
                  </a:lnTo>
                  <a:lnTo>
                    <a:pt x="428" y="97"/>
                  </a:lnTo>
                  <a:lnTo>
                    <a:pt x="418" y="111"/>
                  </a:lnTo>
                  <a:lnTo>
                    <a:pt x="364" y="169"/>
                  </a:lnTo>
                  <a:lnTo>
                    <a:pt x="314" y="231"/>
                  </a:lnTo>
                  <a:lnTo>
                    <a:pt x="271" y="296"/>
                  </a:lnTo>
                  <a:lnTo>
                    <a:pt x="234" y="363"/>
                  </a:lnTo>
                  <a:lnTo>
                    <a:pt x="202" y="431"/>
                  </a:lnTo>
                  <a:lnTo>
                    <a:pt x="177" y="502"/>
                  </a:lnTo>
                  <a:lnTo>
                    <a:pt x="156" y="576"/>
                  </a:lnTo>
                  <a:lnTo>
                    <a:pt x="143" y="649"/>
                  </a:lnTo>
                  <a:lnTo>
                    <a:pt x="134" y="722"/>
                  </a:lnTo>
                  <a:lnTo>
                    <a:pt x="131" y="797"/>
                  </a:lnTo>
                  <a:lnTo>
                    <a:pt x="134" y="871"/>
                  </a:lnTo>
                  <a:lnTo>
                    <a:pt x="143" y="946"/>
                  </a:lnTo>
                  <a:lnTo>
                    <a:pt x="156" y="1019"/>
                  </a:lnTo>
                  <a:lnTo>
                    <a:pt x="177" y="1092"/>
                  </a:lnTo>
                  <a:lnTo>
                    <a:pt x="202" y="1163"/>
                  </a:lnTo>
                  <a:lnTo>
                    <a:pt x="234" y="1232"/>
                  </a:lnTo>
                  <a:lnTo>
                    <a:pt x="271" y="1299"/>
                  </a:lnTo>
                  <a:lnTo>
                    <a:pt x="314" y="1364"/>
                  </a:lnTo>
                  <a:lnTo>
                    <a:pt x="364" y="1425"/>
                  </a:lnTo>
                  <a:lnTo>
                    <a:pt x="418" y="1484"/>
                  </a:lnTo>
                  <a:lnTo>
                    <a:pt x="428" y="1497"/>
                  </a:lnTo>
                  <a:lnTo>
                    <a:pt x="435" y="1513"/>
                  </a:lnTo>
                  <a:lnTo>
                    <a:pt x="436" y="1530"/>
                  </a:lnTo>
                  <a:lnTo>
                    <a:pt x="435" y="1546"/>
                  </a:lnTo>
                  <a:lnTo>
                    <a:pt x="428" y="1562"/>
                  </a:lnTo>
                  <a:lnTo>
                    <a:pt x="418" y="1575"/>
                  </a:lnTo>
                  <a:lnTo>
                    <a:pt x="404" y="1586"/>
                  </a:lnTo>
                  <a:lnTo>
                    <a:pt x="388" y="1592"/>
                  </a:lnTo>
                  <a:lnTo>
                    <a:pt x="371" y="1594"/>
                  </a:lnTo>
                  <a:lnTo>
                    <a:pt x="355" y="1592"/>
                  </a:lnTo>
                  <a:lnTo>
                    <a:pt x="339" y="1586"/>
                  </a:lnTo>
                  <a:lnTo>
                    <a:pt x="326" y="1575"/>
                  </a:lnTo>
                  <a:lnTo>
                    <a:pt x="270" y="1517"/>
                  </a:lnTo>
                  <a:lnTo>
                    <a:pt x="220" y="1456"/>
                  </a:lnTo>
                  <a:lnTo>
                    <a:pt x="175" y="1391"/>
                  </a:lnTo>
                  <a:lnTo>
                    <a:pt x="135" y="1324"/>
                  </a:lnTo>
                  <a:lnTo>
                    <a:pt x="100" y="1254"/>
                  </a:lnTo>
                  <a:lnTo>
                    <a:pt x="70" y="1182"/>
                  </a:lnTo>
                  <a:lnTo>
                    <a:pt x="44" y="1109"/>
                  </a:lnTo>
                  <a:lnTo>
                    <a:pt x="25" y="1033"/>
                  </a:lnTo>
                  <a:lnTo>
                    <a:pt x="12" y="955"/>
                  </a:lnTo>
                  <a:lnTo>
                    <a:pt x="3" y="877"/>
                  </a:lnTo>
                  <a:lnTo>
                    <a:pt x="0" y="798"/>
                  </a:lnTo>
                  <a:lnTo>
                    <a:pt x="3" y="717"/>
                  </a:lnTo>
                  <a:lnTo>
                    <a:pt x="12" y="639"/>
                  </a:lnTo>
                  <a:lnTo>
                    <a:pt x="25" y="561"/>
                  </a:lnTo>
                  <a:lnTo>
                    <a:pt x="44" y="485"/>
                  </a:lnTo>
                  <a:lnTo>
                    <a:pt x="70" y="412"/>
                  </a:lnTo>
                  <a:lnTo>
                    <a:pt x="100" y="340"/>
                  </a:lnTo>
                  <a:lnTo>
                    <a:pt x="135" y="270"/>
                  </a:lnTo>
                  <a:lnTo>
                    <a:pt x="175" y="203"/>
                  </a:lnTo>
                  <a:lnTo>
                    <a:pt x="220" y="138"/>
                  </a:lnTo>
                  <a:lnTo>
                    <a:pt x="270" y="77"/>
                  </a:lnTo>
                  <a:lnTo>
                    <a:pt x="326" y="19"/>
                  </a:lnTo>
                  <a:lnTo>
                    <a:pt x="339" y="8"/>
                  </a:lnTo>
                  <a:lnTo>
                    <a:pt x="355" y="2"/>
                  </a:lnTo>
                  <a:lnTo>
                    <a:pt x="372" y="0"/>
                  </a:lnTo>
                  <a:close/>
                </a:path>
              </a:pathLst>
            </a:custGeom>
            <a:grp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3" name="Freeform 59">
              <a:extLst>
                <a:ext uri="{FF2B5EF4-FFF2-40B4-BE49-F238E27FC236}">
                  <a16:creationId xmlns:a16="http://schemas.microsoft.com/office/drawing/2014/main" id="{6F174F9A-9F56-CF80-D610-CA09CE0C9849}"/>
                </a:ext>
              </a:extLst>
            </p:cNvPr>
            <p:cNvSpPr>
              <a:spLocks/>
            </p:cNvSpPr>
            <p:nvPr/>
          </p:nvSpPr>
          <p:spPr bwMode="auto">
            <a:xfrm>
              <a:off x="5843588" y="3797300"/>
              <a:ext cx="138113" cy="506412"/>
            </a:xfrm>
            <a:custGeom>
              <a:avLst/>
              <a:gdLst>
                <a:gd name="T0" fmla="*/ 82 w 437"/>
                <a:gd name="T1" fmla="*/ 2 h 1594"/>
                <a:gd name="T2" fmla="*/ 112 w 437"/>
                <a:gd name="T3" fmla="*/ 19 h 1594"/>
                <a:gd name="T4" fmla="*/ 216 w 437"/>
                <a:gd name="T5" fmla="*/ 138 h 1594"/>
                <a:gd name="T6" fmla="*/ 303 w 437"/>
                <a:gd name="T7" fmla="*/ 270 h 1594"/>
                <a:gd name="T8" fmla="*/ 367 w 437"/>
                <a:gd name="T9" fmla="*/ 412 h 1594"/>
                <a:gd name="T10" fmla="*/ 412 w 437"/>
                <a:gd name="T11" fmla="*/ 561 h 1594"/>
                <a:gd name="T12" fmla="*/ 434 w 437"/>
                <a:gd name="T13" fmla="*/ 717 h 1594"/>
                <a:gd name="T14" fmla="*/ 434 w 437"/>
                <a:gd name="T15" fmla="*/ 877 h 1594"/>
                <a:gd name="T16" fmla="*/ 412 w 437"/>
                <a:gd name="T17" fmla="*/ 1033 h 1594"/>
                <a:gd name="T18" fmla="*/ 367 w 437"/>
                <a:gd name="T19" fmla="*/ 1182 h 1594"/>
                <a:gd name="T20" fmla="*/ 303 w 437"/>
                <a:gd name="T21" fmla="*/ 1324 h 1594"/>
                <a:gd name="T22" fmla="*/ 216 w 437"/>
                <a:gd name="T23" fmla="*/ 1455 h 1594"/>
                <a:gd name="T24" fmla="*/ 112 w 437"/>
                <a:gd name="T25" fmla="*/ 1575 h 1594"/>
                <a:gd name="T26" fmla="*/ 82 w 437"/>
                <a:gd name="T27" fmla="*/ 1592 h 1594"/>
                <a:gd name="T28" fmla="*/ 49 w 437"/>
                <a:gd name="T29" fmla="*/ 1592 h 1594"/>
                <a:gd name="T30" fmla="*/ 20 w 437"/>
                <a:gd name="T31" fmla="*/ 1575 h 1594"/>
                <a:gd name="T32" fmla="*/ 3 w 437"/>
                <a:gd name="T33" fmla="*/ 1546 h 1594"/>
                <a:gd name="T34" fmla="*/ 3 w 437"/>
                <a:gd name="T35" fmla="*/ 1513 h 1594"/>
                <a:gd name="T36" fmla="*/ 20 w 437"/>
                <a:gd name="T37" fmla="*/ 1484 h 1594"/>
                <a:gd name="T38" fmla="*/ 123 w 437"/>
                <a:gd name="T39" fmla="*/ 1364 h 1594"/>
                <a:gd name="T40" fmla="*/ 203 w 437"/>
                <a:gd name="T41" fmla="*/ 1232 h 1594"/>
                <a:gd name="T42" fmla="*/ 260 w 437"/>
                <a:gd name="T43" fmla="*/ 1092 h 1594"/>
                <a:gd name="T44" fmla="*/ 295 w 437"/>
                <a:gd name="T45" fmla="*/ 946 h 1594"/>
                <a:gd name="T46" fmla="*/ 306 w 437"/>
                <a:gd name="T47" fmla="*/ 797 h 1594"/>
                <a:gd name="T48" fmla="*/ 295 w 437"/>
                <a:gd name="T49" fmla="*/ 649 h 1594"/>
                <a:gd name="T50" fmla="*/ 260 w 437"/>
                <a:gd name="T51" fmla="*/ 502 h 1594"/>
                <a:gd name="T52" fmla="*/ 203 w 437"/>
                <a:gd name="T53" fmla="*/ 363 h 1594"/>
                <a:gd name="T54" fmla="*/ 123 w 437"/>
                <a:gd name="T55" fmla="*/ 231 h 1594"/>
                <a:gd name="T56" fmla="*/ 20 w 437"/>
                <a:gd name="T57" fmla="*/ 111 h 1594"/>
                <a:gd name="T58" fmla="*/ 3 w 437"/>
                <a:gd name="T59" fmla="*/ 82 h 1594"/>
                <a:gd name="T60" fmla="*/ 3 w 437"/>
                <a:gd name="T61" fmla="*/ 48 h 1594"/>
                <a:gd name="T62" fmla="*/ 20 w 437"/>
                <a:gd name="T63" fmla="*/ 19 h 1594"/>
                <a:gd name="T64" fmla="*/ 49 w 437"/>
                <a:gd name="T65" fmla="*/ 2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7" h="1594">
                  <a:moveTo>
                    <a:pt x="66" y="0"/>
                  </a:moveTo>
                  <a:lnTo>
                    <a:pt x="82" y="2"/>
                  </a:lnTo>
                  <a:lnTo>
                    <a:pt x="98" y="8"/>
                  </a:lnTo>
                  <a:lnTo>
                    <a:pt x="112" y="19"/>
                  </a:lnTo>
                  <a:lnTo>
                    <a:pt x="167" y="77"/>
                  </a:lnTo>
                  <a:lnTo>
                    <a:pt x="216" y="138"/>
                  </a:lnTo>
                  <a:lnTo>
                    <a:pt x="261" y="203"/>
                  </a:lnTo>
                  <a:lnTo>
                    <a:pt x="303" y="270"/>
                  </a:lnTo>
                  <a:lnTo>
                    <a:pt x="338" y="340"/>
                  </a:lnTo>
                  <a:lnTo>
                    <a:pt x="367" y="412"/>
                  </a:lnTo>
                  <a:lnTo>
                    <a:pt x="392" y="485"/>
                  </a:lnTo>
                  <a:lnTo>
                    <a:pt x="412" y="561"/>
                  </a:lnTo>
                  <a:lnTo>
                    <a:pt x="425" y="638"/>
                  </a:lnTo>
                  <a:lnTo>
                    <a:pt x="434" y="717"/>
                  </a:lnTo>
                  <a:lnTo>
                    <a:pt x="437" y="797"/>
                  </a:lnTo>
                  <a:lnTo>
                    <a:pt x="434" y="877"/>
                  </a:lnTo>
                  <a:lnTo>
                    <a:pt x="425" y="955"/>
                  </a:lnTo>
                  <a:lnTo>
                    <a:pt x="412" y="1033"/>
                  </a:lnTo>
                  <a:lnTo>
                    <a:pt x="392" y="1109"/>
                  </a:lnTo>
                  <a:lnTo>
                    <a:pt x="367" y="1182"/>
                  </a:lnTo>
                  <a:lnTo>
                    <a:pt x="338" y="1254"/>
                  </a:lnTo>
                  <a:lnTo>
                    <a:pt x="303" y="1324"/>
                  </a:lnTo>
                  <a:lnTo>
                    <a:pt x="261" y="1391"/>
                  </a:lnTo>
                  <a:lnTo>
                    <a:pt x="216" y="1455"/>
                  </a:lnTo>
                  <a:lnTo>
                    <a:pt x="167" y="1517"/>
                  </a:lnTo>
                  <a:lnTo>
                    <a:pt x="112" y="1575"/>
                  </a:lnTo>
                  <a:lnTo>
                    <a:pt x="98" y="1586"/>
                  </a:lnTo>
                  <a:lnTo>
                    <a:pt x="82" y="1592"/>
                  </a:lnTo>
                  <a:lnTo>
                    <a:pt x="66" y="1594"/>
                  </a:lnTo>
                  <a:lnTo>
                    <a:pt x="49" y="1592"/>
                  </a:lnTo>
                  <a:lnTo>
                    <a:pt x="33" y="1586"/>
                  </a:lnTo>
                  <a:lnTo>
                    <a:pt x="20" y="1575"/>
                  </a:lnTo>
                  <a:lnTo>
                    <a:pt x="9" y="1562"/>
                  </a:lnTo>
                  <a:lnTo>
                    <a:pt x="3" y="1546"/>
                  </a:lnTo>
                  <a:lnTo>
                    <a:pt x="0" y="1530"/>
                  </a:lnTo>
                  <a:lnTo>
                    <a:pt x="3" y="1513"/>
                  </a:lnTo>
                  <a:lnTo>
                    <a:pt x="9" y="1497"/>
                  </a:lnTo>
                  <a:lnTo>
                    <a:pt x="20" y="1484"/>
                  </a:lnTo>
                  <a:lnTo>
                    <a:pt x="75" y="1425"/>
                  </a:lnTo>
                  <a:lnTo>
                    <a:pt x="123" y="1364"/>
                  </a:lnTo>
                  <a:lnTo>
                    <a:pt x="165" y="1299"/>
                  </a:lnTo>
                  <a:lnTo>
                    <a:pt x="203" y="1232"/>
                  </a:lnTo>
                  <a:lnTo>
                    <a:pt x="235" y="1163"/>
                  </a:lnTo>
                  <a:lnTo>
                    <a:pt x="260" y="1092"/>
                  </a:lnTo>
                  <a:lnTo>
                    <a:pt x="281" y="1019"/>
                  </a:lnTo>
                  <a:lnTo>
                    <a:pt x="295" y="946"/>
                  </a:lnTo>
                  <a:lnTo>
                    <a:pt x="304" y="871"/>
                  </a:lnTo>
                  <a:lnTo>
                    <a:pt x="306" y="797"/>
                  </a:lnTo>
                  <a:lnTo>
                    <a:pt x="304" y="722"/>
                  </a:lnTo>
                  <a:lnTo>
                    <a:pt x="295" y="649"/>
                  </a:lnTo>
                  <a:lnTo>
                    <a:pt x="281" y="574"/>
                  </a:lnTo>
                  <a:lnTo>
                    <a:pt x="260" y="502"/>
                  </a:lnTo>
                  <a:lnTo>
                    <a:pt x="235" y="431"/>
                  </a:lnTo>
                  <a:lnTo>
                    <a:pt x="203" y="363"/>
                  </a:lnTo>
                  <a:lnTo>
                    <a:pt x="165" y="296"/>
                  </a:lnTo>
                  <a:lnTo>
                    <a:pt x="123" y="231"/>
                  </a:lnTo>
                  <a:lnTo>
                    <a:pt x="75" y="169"/>
                  </a:lnTo>
                  <a:lnTo>
                    <a:pt x="20" y="111"/>
                  </a:lnTo>
                  <a:lnTo>
                    <a:pt x="9" y="96"/>
                  </a:lnTo>
                  <a:lnTo>
                    <a:pt x="3" y="82"/>
                  </a:lnTo>
                  <a:lnTo>
                    <a:pt x="0" y="65"/>
                  </a:lnTo>
                  <a:lnTo>
                    <a:pt x="3" y="48"/>
                  </a:lnTo>
                  <a:lnTo>
                    <a:pt x="9" y="32"/>
                  </a:lnTo>
                  <a:lnTo>
                    <a:pt x="20" y="19"/>
                  </a:lnTo>
                  <a:lnTo>
                    <a:pt x="33" y="8"/>
                  </a:lnTo>
                  <a:lnTo>
                    <a:pt x="49" y="2"/>
                  </a:lnTo>
                  <a:lnTo>
                    <a:pt x="66" y="0"/>
                  </a:lnTo>
                  <a:close/>
                </a:path>
              </a:pathLst>
            </a:custGeom>
            <a:grp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60">
              <a:extLst>
                <a:ext uri="{FF2B5EF4-FFF2-40B4-BE49-F238E27FC236}">
                  <a16:creationId xmlns:a16="http://schemas.microsoft.com/office/drawing/2014/main" id="{4BF2D7C3-7129-A292-E4A2-8485A7F9751D}"/>
                </a:ext>
              </a:extLst>
            </p:cNvPr>
            <p:cNvSpPr>
              <a:spLocks noEditPoints="1"/>
            </p:cNvSpPr>
            <p:nvPr/>
          </p:nvSpPr>
          <p:spPr bwMode="auto">
            <a:xfrm>
              <a:off x="5483226" y="3910013"/>
              <a:ext cx="290513" cy="925512"/>
            </a:xfrm>
            <a:custGeom>
              <a:avLst/>
              <a:gdLst>
                <a:gd name="T0" fmla="*/ 408 w 914"/>
                <a:gd name="T1" fmla="*/ 133 h 2913"/>
                <a:gd name="T2" fmla="*/ 320 w 914"/>
                <a:gd name="T3" fmla="*/ 160 h 2913"/>
                <a:gd name="T4" fmla="*/ 242 w 914"/>
                <a:gd name="T5" fmla="*/ 209 h 2913"/>
                <a:gd name="T6" fmla="*/ 183 w 914"/>
                <a:gd name="T7" fmla="*/ 277 h 2913"/>
                <a:gd name="T8" fmla="*/ 144 w 914"/>
                <a:gd name="T9" fmla="*/ 360 h 2913"/>
                <a:gd name="T10" fmla="*/ 131 w 914"/>
                <a:gd name="T11" fmla="*/ 453 h 2913"/>
                <a:gd name="T12" fmla="*/ 144 w 914"/>
                <a:gd name="T13" fmla="*/ 547 h 2913"/>
                <a:gd name="T14" fmla="*/ 183 w 914"/>
                <a:gd name="T15" fmla="*/ 629 h 2913"/>
                <a:gd name="T16" fmla="*/ 242 w 914"/>
                <a:gd name="T17" fmla="*/ 698 h 2913"/>
                <a:gd name="T18" fmla="*/ 320 w 914"/>
                <a:gd name="T19" fmla="*/ 747 h 2913"/>
                <a:gd name="T20" fmla="*/ 408 w 914"/>
                <a:gd name="T21" fmla="*/ 774 h 2913"/>
                <a:gd name="T22" fmla="*/ 505 w 914"/>
                <a:gd name="T23" fmla="*/ 774 h 2913"/>
                <a:gd name="T24" fmla="*/ 594 w 914"/>
                <a:gd name="T25" fmla="*/ 747 h 2913"/>
                <a:gd name="T26" fmla="*/ 672 w 914"/>
                <a:gd name="T27" fmla="*/ 698 h 2913"/>
                <a:gd name="T28" fmla="*/ 731 w 914"/>
                <a:gd name="T29" fmla="*/ 629 h 2913"/>
                <a:gd name="T30" fmla="*/ 770 w 914"/>
                <a:gd name="T31" fmla="*/ 547 h 2913"/>
                <a:gd name="T32" fmla="*/ 783 w 914"/>
                <a:gd name="T33" fmla="*/ 453 h 2913"/>
                <a:gd name="T34" fmla="*/ 770 w 914"/>
                <a:gd name="T35" fmla="*/ 360 h 2913"/>
                <a:gd name="T36" fmla="*/ 731 w 914"/>
                <a:gd name="T37" fmla="*/ 277 h 2913"/>
                <a:gd name="T38" fmla="*/ 672 w 914"/>
                <a:gd name="T39" fmla="*/ 209 h 2913"/>
                <a:gd name="T40" fmla="*/ 594 w 914"/>
                <a:gd name="T41" fmla="*/ 160 h 2913"/>
                <a:gd name="T42" fmla="*/ 505 w 914"/>
                <a:gd name="T43" fmla="*/ 133 h 2913"/>
                <a:gd name="T44" fmla="*/ 457 w 914"/>
                <a:gd name="T45" fmla="*/ 0 h 2913"/>
                <a:gd name="T46" fmla="*/ 570 w 914"/>
                <a:gd name="T47" fmla="*/ 14 h 2913"/>
                <a:gd name="T48" fmla="*/ 672 w 914"/>
                <a:gd name="T49" fmla="*/ 53 h 2913"/>
                <a:gd name="T50" fmla="*/ 760 w 914"/>
                <a:gd name="T51" fmla="*/ 114 h 2913"/>
                <a:gd name="T52" fmla="*/ 833 w 914"/>
                <a:gd name="T53" fmla="*/ 194 h 2913"/>
                <a:gd name="T54" fmla="*/ 884 w 914"/>
                <a:gd name="T55" fmla="*/ 289 h 2913"/>
                <a:gd name="T56" fmla="*/ 911 w 914"/>
                <a:gd name="T57" fmla="*/ 396 h 2913"/>
                <a:gd name="T58" fmla="*/ 911 w 914"/>
                <a:gd name="T59" fmla="*/ 509 h 2913"/>
                <a:gd name="T60" fmla="*/ 884 w 914"/>
                <a:gd name="T61" fmla="*/ 615 h 2913"/>
                <a:gd name="T62" fmla="*/ 834 w 914"/>
                <a:gd name="T63" fmla="*/ 709 h 2913"/>
                <a:gd name="T64" fmla="*/ 764 w 914"/>
                <a:gd name="T65" fmla="*/ 788 h 2913"/>
                <a:gd name="T66" fmla="*/ 677 w 914"/>
                <a:gd name="T67" fmla="*/ 849 h 2913"/>
                <a:gd name="T68" fmla="*/ 577 w 914"/>
                <a:gd name="T69" fmla="*/ 890 h 2913"/>
                <a:gd name="T70" fmla="*/ 522 w 914"/>
                <a:gd name="T71" fmla="*/ 2849 h 2913"/>
                <a:gd name="T72" fmla="*/ 510 w 914"/>
                <a:gd name="T73" fmla="*/ 2887 h 2913"/>
                <a:gd name="T74" fmla="*/ 478 w 914"/>
                <a:gd name="T75" fmla="*/ 2910 h 2913"/>
                <a:gd name="T76" fmla="*/ 436 w 914"/>
                <a:gd name="T77" fmla="*/ 2910 h 2913"/>
                <a:gd name="T78" fmla="*/ 405 w 914"/>
                <a:gd name="T79" fmla="*/ 2887 h 2913"/>
                <a:gd name="T80" fmla="*/ 391 w 914"/>
                <a:gd name="T81" fmla="*/ 2849 h 2913"/>
                <a:gd name="T82" fmla="*/ 338 w 914"/>
                <a:gd name="T83" fmla="*/ 890 h 2913"/>
                <a:gd name="T84" fmla="*/ 237 w 914"/>
                <a:gd name="T85" fmla="*/ 849 h 2913"/>
                <a:gd name="T86" fmla="*/ 150 w 914"/>
                <a:gd name="T87" fmla="*/ 788 h 2913"/>
                <a:gd name="T88" fmla="*/ 80 w 914"/>
                <a:gd name="T89" fmla="*/ 709 h 2913"/>
                <a:gd name="T90" fmla="*/ 30 w 914"/>
                <a:gd name="T91" fmla="*/ 615 h 2913"/>
                <a:gd name="T92" fmla="*/ 3 w 914"/>
                <a:gd name="T93" fmla="*/ 509 h 2913"/>
                <a:gd name="T94" fmla="*/ 3 w 914"/>
                <a:gd name="T95" fmla="*/ 396 h 2913"/>
                <a:gd name="T96" fmla="*/ 30 w 914"/>
                <a:gd name="T97" fmla="*/ 289 h 2913"/>
                <a:gd name="T98" fmla="*/ 82 w 914"/>
                <a:gd name="T99" fmla="*/ 194 h 2913"/>
                <a:gd name="T100" fmla="*/ 154 w 914"/>
                <a:gd name="T101" fmla="*/ 114 h 2913"/>
                <a:gd name="T102" fmla="*/ 242 w 914"/>
                <a:gd name="T103" fmla="*/ 53 h 2913"/>
                <a:gd name="T104" fmla="*/ 344 w 914"/>
                <a:gd name="T105" fmla="*/ 14 h 2913"/>
                <a:gd name="T106" fmla="*/ 457 w 914"/>
                <a:gd name="T107" fmla="*/ 0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4" h="2913">
                  <a:moveTo>
                    <a:pt x="457" y="130"/>
                  </a:moveTo>
                  <a:lnTo>
                    <a:pt x="408" y="133"/>
                  </a:lnTo>
                  <a:lnTo>
                    <a:pt x="362" y="143"/>
                  </a:lnTo>
                  <a:lnTo>
                    <a:pt x="320" y="160"/>
                  </a:lnTo>
                  <a:lnTo>
                    <a:pt x="279" y="181"/>
                  </a:lnTo>
                  <a:lnTo>
                    <a:pt x="242" y="209"/>
                  </a:lnTo>
                  <a:lnTo>
                    <a:pt x="211" y="241"/>
                  </a:lnTo>
                  <a:lnTo>
                    <a:pt x="183" y="277"/>
                  </a:lnTo>
                  <a:lnTo>
                    <a:pt x="161" y="317"/>
                  </a:lnTo>
                  <a:lnTo>
                    <a:pt x="144" y="360"/>
                  </a:lnTo>
                  <a:lnTo>
                    <a:pt x="134" y="406"/>
                  </a:lnTo>
                  <a:lnTo>
                    <a:pt x="131" y="453"/>
                  </a:lnTo>
                  <a:lnTo>
                    <a:pt x="134" y="501"/>
                  </a:lnTo>
                  <a:lnTo>
                    <a:pt x="144" y="547"/>
                  </a:lnTo>
                  <a:lnTo>
                    <a:pt x="161" y="590"/>
                  </a:lnTo>
                  <a:lnTo>
                    <a:pt x="183" y="629"/>
                  </a:lnTo>
                  <a:lnTo>
                    <a:pt x="211" y="665"/>
                  </a:lnTo>
                  <a:lnTo>
                    <a:pt x="242" y="698"/>
                  </a:lnTo>
                  <a:lnTo>
                    <a:pt x="279" y="724"/>
                  </a:lnTo>
                  <a:lnTo>
                    <a:pt x="320" y="747"/>
                  </a:lnTo>
                  <a:lnTo>
                    <a:pt x="362" y="763"/>
                  </a:lnTo>
                  <a:lnTo>
                    <a:pt x="408" y="774"/>
                  </a:lnTo>
                  <a:lnTo>
                    <a:pt x="457" y="777"/>
                  </a:lnTo>
                  <a:lnTo>
                    <a:pt x="505" y="774"/>
                  </a:lnTo>
                  <a:lnTo>
                    <a:pt x="552" y="763"/>
                  </a:lnTo>
                  <a:lnTo>
                    <a:pt x="594" y="747"/>
                  </a:lnTo>
                  <a:lnTo>
                    <a:pt x="635" y="724"/>
                  </a:lnTo>
                  <a:lnTo>
                    <a:pt x="672" y="698"/>
                  </a:lnTo>
                  <a:lnTo>
                    <a:pt x="703" y="665"/>
                  </a:lnTo>
                  <a:lnTo>
                    <a:pt x="731" y="629"/>
                  </a:lnTo>
                  <a:lnTo>
                    <a:pt x="753" y="590"/>
                  </a:lnTo>
                  <a:lnTo>
                    <a:pt x="770" y="547"/>
                  </a:lnTo>
                  <a:lnTo>
                    <a:pt x="780" y="501"/>
                  </a:lnTo>
                  <a:lnTo>
                    <a:pt x="783" y="453"/>
                  </a:lnTo>
                  <a:lnTo>
                    <a:pt x="780" y="406"/>
                  </a:lnTo>
                  <a:lnTo>
                    <a:pt x="770" y="360"/>
                  </a:lnTo>
                  <a:lnTo>
                    <a:pt x="753" y="317"/>
                  </a:lnTo>
                  <a:lnTo>
                    <a:pt x="731" y="277"/>
                  </a:lnTo>
                  <a:lnTo>
                    <a:pt x="703" y="241"/>
                  </a:lnTo>
                  <a:lnTo>
                    <a:pt x="672" y="209"/>
                  </a:lnTo>
                  <a:lnTo>
                    <a:pt x="635" y="181"/>
                  </a:lnTo>
                  <a:lnTo>
                    <a:pt x="594" y="160"/>
                  </a:lnTo>
                  <a:lnTo>
                    <a:pt x="552" y="143"/>
                  </a:lnTo>
                  <a:lnTo>
                    <a:pt x="505" y="133"/>
                  </a:lnTo>
                  <a:lnTo>
                    <a:pt x="457" y="130"/>
                  </a:lnTo>
                  <a:close/>
                  <a:moveTo>
                    <a:pt x="457" y="0"/>
                  </a:moveTo>
                  <a:lnTo>
                    <a:pt x="514" y="3"/>
                  </a:lnTo>
                  <a:lnTo>
                    <a:pt x="570" y="14"/>
                  </a:lnTo>
                  <a:lnTo>
                    <a:pt x="622" y="31"/>
                  </a:lnTo>
                  <a:lnTo>
                    <a:pt x="672" y="53"/>
                  </a:lnTo>
                  <a:lnTo>
                    <a:pt x="718" y="82"/>
                  </a:lnTo>
                  <a:lnTo>
                    <a:pt x="760" y="114"/>
                  </a:lnTo>
                  <a:lnTo>
                    <a:pt x="799" y="152"/>
                  </a:lnTo>
                  <a:lnTo>
                    <a:pt x="833" y="194"/>
                  </a:lnTo>
                  <a:lnTo>
                    <a:pt x="861" y="240"/>
                  </a:lnTo>
                  <a:lnTo>
                    <a:pt x="884" y="289"/>
                  </a:lnTo>
                  <a:lnTo>
                    <a:pt x="901" y="342"/>
                  </a:lnTo>
                  <a:lnTo>
                    <a:pt x="911" y="396"/>
                  </a:lnTo>
                  <a:lnTo>
                    <a:pt x="914" y="453"/>
                  </a:lnTo>
                  <a:lnTo>
                    <a:pt x="911" y="509"/>
                  </a:lnTo>
                  <a:lnTo>
                    <a:pt x="901" y="563"/>
                  </a:lnTo>
                  <a:lnTo>
                    <a:pt x="884" y="615"/>
                  </a:lnTo>
                  <a:lnTo>
                    <a:pt x="862" y="663"/>
                  </a:lnTo>
                  <a:lnTo>
                    <a:pt x="834" y="709"/>
                  </a:lnTo>
                  <a:lnTo>
                    <a:pt x="801" y="751"/>
                  </a:lnTo>
                  <a:lnTo>
                    <a:pt x="764" y="788"/>
                  </a:lnTo>
                  <a:lnTo>
                    <a:pt x="723" y="822"/>
                  </a:lnTo>
                  <a:lnTo>
                    <a:pt x="677" y="849"/>
                  </a:lnTo>
                  <a:lnTo>
                    <a:pt x="628" y="873"/>
                  </a:lnTo>
                  <a:lnTo>
                    <a:pt x="577" y="890"/>
                  </a:lnTo>
                  <a:lnTo>
                    <a:pt x="522" y="901"/>
                  </a:lnTo>
                  <a:lnTo>
                    <a:pt x="522" y="2849"/>
                  </a:lnTo>
                  <a:lnTo>
                    <a:pt x="519" y="2869"/>
                  </a:lnTo>
                  <a:lnTo>
                    <a:pt x="510" y="2887"/>
                  </a:lnTo>
                  <a:lnTo>
                    <a:pt x="496" y="2900"/>
                  </a:lnTo>
                  <a:lnTo>
                    <a:pt x="478" y="2910"/>
                  </a:lnTo>
                  <a:lnTo>
                    <a:pt x="457" y="2913"/>
                  </a:lnTo>
                  <a:lnTo>
                    <a:pt x="436" y="2910"/>
                  </a:lnTo>
                  <a:lnTo>
                    <a:pt x="418" y="2900"/>
                  </a:lnTo>
                  <a:lnTo>
                    <a:pt x="405" y="2887"/>
                  </a:lnTo>
                  <a:lnTo>
                    <a:pt x="395" y="2869"/>
                  </a:lnTo>
                  <a:lnTo>
                    <a:pt x="391" y="2849"/>
                  </a:lnTo>
                  <a:lnTo>
                    <a:pt x="391" y="901"/>
                  </a:lnTo>
                  <a:lnTo>
                    <a:pt x="338" y="890"/>
                  </a:lnTo>
                  <a:lnTo>
                    <a:pt x="286" y="873"/>
                  </a:lnTo>
                  <a:lnTo>
                    <a:pt x="237" y="849"/>
                  </a:lnTo>
                  <a:lnTo>
                    <a:pt x="191" y="822"/>
                  </a:lnTo>
                  <a:lnTo>
                    <a:pt x="150" y="788"/>
                  </a:lnTo>
                  <a:lnTo>
                    <a:pt x="112" y="751"/>
                  </a:lnTo>
                  <a:lnTo>
                    <a:pt x="80" y="709"/>
                  </a:lnTo>
                  <a:lnTo>
                    <a:pt x="52" y="663"/>
                  </a:lnTo>
                  <a:lnTo>
                    <a:pt x="30" y="615"/>
                  </a:lnTo>
                  <a:lnTo>
                    <a:pt x="13" y="563"/>
                  </a:lnTo>
                  <a:lnTo>
                    <a:pt x="3" y="509"/>
                  </a:lnTo>
                  <a:lnTo>
                    <a:pt x="0" y="453"/>
                  </a:lnTo>
                  <a:lnTo>
                    <a:pt x="3" y="396"/>
                  </a:lnTo>
                  <a:lnTo>
                    <a:pt x="14" y="342"/>
                  </a:lnTo>
                  <a:lnTo>
                    <a:pt x="30" y="289"/>
                  </a:lnTo>
                  <a:lnTo>
                    <a:pt x="53" y="240"/>
                  </a:lnTo>
                  <a:lnTo>
                    <a:pt x="82" y="194"/>
                  </a:lnTo>
                  <a:lnTo>
                    <a:pt x="115" y="152"/>
                  </a:lnTo>
                  <a:lnTo>
                    <a:pt x="154" y="114"/>
                  </a:lnTo>
                  <a:lnTo>
                    <a:pt x="196" y="82"/>
                  </a:lnTo>
                  <a:lnTo>
                    <a:pt x="242" y="53"/>
                  </a:lnTo>
                  <a:lnTo>
                    <a:pt x="292" y="31"/>
                  </a:lnTo>
                  <a:lnTo>
                    <a:pt x="344" y="14"/>
                  </a:lnTo>
                  <a:lnTo>
                    <a:pt x="400" y="3"/>
                  </a:lnTo>
                  <a:lnTo>
                    <a:pt x="457" y="0"/>
                  </a:lnTo>
                  <a:close/>
                </a:path>
              </a:pathLst>
            </a:custGeom>
            <a:grp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55" name="Group 54">
            <a:extLst>
              <a:ext uri="{FF2B5EF4-FFF2-40B4-BE49-F238E27FC236}">
                <a16:creationId xmlns:a16="http://schemas.microsoft.com/office/drawing/2014/main" id="{9228E032-89B7-AFB6-15F3-CFE84EE98C3B}"/>
              </a:ext>
            </a:extLst>
          </p:cNvPr>
          <p:cNvGrpSpPr/>
          <p:nvPr/>
        </p:nvGrpSpPr>
        <p:grpSpPr>
          <a:xfrm>
            <a:off x="9998502" y="4781956"/>
            <a:ext cx="302112" cy="240042"/>
            <a:chOff x="6932613" y="3608388"/>
            <a:chExt cx="1630363" cy="1295400"/>
          </a:xfrm>
          <a:solidFill>
            <a:schemeClr val="bg1"/>
          </a:solidFill>
        </p:grpSpPr>
        <p:sp>
          <p:nvSpPr>
            <p:cNvPr id="56" name="Freeform 65">
              <a:extLst>
                <a:ext uri="{FF2B5EF4-FFF2-40B4-BE49-F238E27FC236}">
                  <a16:creationId xmlns:a16="http://schemas.microsoft.com/office/drawing/2014/main" id="{FBB07EC8-B7C9-A371-959E-A8664D59063A}"/>
                </a:ext>
              </a:extLst>
            </p:cNvPr>
            <p:cNvSpPr>
              <a:spLocks noEditPoints="1"/>
            </p:cNvSpPr>
            <p:nvPr/>
          </p:nvSpPr>
          <p:spPr bwMode="auto">
            <a:xfrm>
              <a:off x="7607301" y="4030663"/>
              <a:ext cx="365125" cy="450850"/>
            </a:xfrm>
            <a:custGeom>
              <a:avLst/>
              <a:gdLst>
                <a:gd name="T0" fmla="*/ 141 w 921"/>
                <a:gd name="T1" fmla="*/ 199 h 1133"/>
                <a:gd name="T2" fmla="*/ 141 w 921"/>
                <a:gd name="T3" fmla="*/ 934 h 1133"/>
                <a:gd name="T4" fmla="*/ 718 w 921"/>
                <a:gd name="T5" fmla="*/ 567 h 1133"/>
                <a:gd name="T6" fmla="*/ 141 w 921"/>
                <a:gd name="T7" fmla="*/ 199 h 1133"/>
                <a:gd name="T8" fmla="*/ 73 w 921"/>
                <a:gd name="T9" fmla="*/ 0 h 1133"/>
                <a:gd name="T10" fmla="*/ 92 w 921"/>
                <a:gd name="T11" fmla="*/ 2 h 1133"/>
                <a:gd name="T12" fmla="*/ 109 w 921"/>
                <a:gd name="T13" fmla="*/ 10 h 1133"/>
                <a:gd name="T14" fmla="*/ 888 w 921"/>
                <a:gd name="T15" fmla="*/ 507 h 1133"/>
                <a:gd name="T16" fmla="*/ 902 w 921"/>
                <a:gd name="T17" fmla="*/ 519 h 1133"/>
                <a:gd name="T18" fmla="*/ 912 w 921"/>
                <a:gd name="T19" fmla="*/ 533 h 1133"/>
                <a:gd name="T20" fmla="*/ 919 w 921"/>
                <a:gd name="T21" fmla="*/ 549 h 1133"/>
                <a:gd name="T22" fmla="*/ 921 w 921"/>
                <a:gd name="T23" fmla="*/ 567 h 1133"/>
                <a:gd name="T24" fmla="*/ 919 w 921"/>
                <a:gd name="T25" fmla="*/ 584 h 1133"/>
                <a:gd name="T26" fmla="*/ 912 w 921"/>
                <a:gd name="T27" fmla="*/ 601 h 1133"/>
                <a:gd name="T28" fmla="*/ 902 w 921"/>
                <a:gd name="T29" fmla="*/ 615 h 1133"/>
                <a:gd name="T30" fmla="*/ 888 w 921"/>
                <a:gd name="T31" fmla="*/ 626 h 1133"/>
                <a:gd name="T32" fmla="*/ 109 w 921"/>
                <a:gd name="T33" fmla="*/ 1123 h 1133"/>
                <a:gd name="T34" fmla="*/ 91 w 921"/>
                <a:gd name="T35" fmla="*/ 1131 h 1133"/>
                <a:gd name="T36" fmla="*/ 71 w 921"/>
                <a:gd name="T37" fmla="*/ 1133 h 1133"/>
                <a:gd name="T38" fmla="*/ 53 w 921"/>
                <a:gd name="T39" fmla="*/ 1132 h 1133"/>
                <a:gd name="T40" fmla="*/ 37 w 921"/>
                <a:gd name="T41" fmla="*/ 1125 h 1133"/>
                <a:gd name="T42" fmla="*/ 22 w 921"/>
                <a:gd name="T43" fmla="*/ 1113 h 1133"/>
                <a:gd name="T44" fmla="*/ 10 w 921"/>
                <a:gd name="T45" fmla="*/ 1099 h 1133"/>
                <a:gd name="T46" fmla="*/ 3 w 921"/>
                <a:gd name="T47" fmla="*/ 1082 h 1133"/>
                <a:gd name="T48" fmla="*/ 0 w 921"/>
                <a:gd name="T49" fmla="*/ 1063 h 1133"/>
                <a:gd name="T50" fmla="*/ 0 w 921"/>
                <a:gd name="T51" fmla="*/ 71 h 1133"/>
                <a:gd name="T52" fmla="*/ 3 w 921"/>
                <a:gd name="T53" fmla="*/ 52 h 1133"/>
                <a:gd name="T54" fmla="*/ 10 w 921"/>
                <a:gd name="T55" fmla="*/ 34 h 1133"/>
                <a:gd name="T56" fmla="*/ 22 w 921"/>
                <a:gd name="T57" fmla="*/ 19 h 1133"/>
                <a:gd name="T58" fmla="*/ 37 w 921"/>
                <a:gd name="T59" fmla="*/ 7 h 1133"/>
                <a:gd name="T60" fmla="*/ 55 w 921"/>
                <a:gd name="T61" fmla="*/ 1 h 1133"/>
                <a:gd name="T62" fmla="*/ 73 w 921"/>
                <a:gd name="T63"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1" h="1133">
                  <a:moveTo>
                    <a:pt x="141" y="199"/>
                  </a:moveTo>
                  <a:lnTo>
                    <a:pt x="141" y="934"/>
                  </a:lnTo>
                  <a:lnTo>
                    <a:pt x="718" y="567"/>
                  </a:lnTo>
                  <a:lnTo>
                    <a:pt x="141" y="199"/>
                  </a:lnTo>
                  <a:close/>
                  <a:moveTo>
                    <a:pt x="73" y="0"/>
                  </a:moveTo>
                  <a:lnTo>
                    <a:pt x="92" y="2"/>
                  </a:lnTo>
                  <a:lnTo>
                    <a:pt x="109" y="10"/>
                  </a:lnTo>
                  <a:lnTo>
                    <a:pt x="888" y="507"/>
                  </a:lnTo>
                  <a:lnTo>
                    <a:pt x="902" y="519"/>
                  </a:lnTo>
                  <a:lnTo>
                    <a:pt x="912" y="533"/>
                  </a:lnTo>
                  <a:lnTo>
                    <a:pt x="919" y="549"/>
                  </a:lnTo>
                  <a:lnTo>
                    <a:pt x="921" y="567"/>
                  </a:lnTo>
                  <a:lnTo>
                    <a:pt x="919" y="584"/>
                  </a:lnTo>
                  <a:lnTo>
                    <a:pt x="912" y="601"/>
                  </a:lnTo>
                  <a:lnTo>
                    <a:pt x="902" y="615"/>
                  </a:lnTo>
                  <a:lnTo>
                    <a:pt x="888" y="626"/>
                  </a:lnTo>
                  <a:lnTo>
                    <a:pt x="109" y="1123"/>
                  </a:lnTo>
                  <a:lnTo>
                    <a:pt x="91" y="1131"/>
                  </a:lnTo>
                  <a:lnTo>
                    <a:pt x="71" y="1133"/>
                  </a:lnTo>
                  <a:lnTo>
                    <a:pt x="53" y="1132"/>
                  </a:lnTo>
                  <a:lnTo>
                    <a:pt x="37" y="1125"/>
                  </a:lnTo>
                  <a:lnTo>
                    <a:pt x="22" y="1113"/>
                  </a:lnTo>
                  <a:lnTo>
                    <a:pt x="10" y="1099"/>
                  </a:lnTo>
                  <a:lnTo>
                    <a:pt x="3" y="1082"/>
                  </a:lnTo>
                  <a:lnTo>
                    <a:pt x="0" y="1063"/>
                  </a:lnTo>
                  <a:lnTo>
                    <a:pt x="0" y="71"/>
                  </a:lnTo>
                  <a:lnTo>
                    <a:pt x="3" y="52"/>
                  </a:lnTo>
                  <a:lnTo>
                    <a:pt x="10" y="34"/>
                  </a:lnTo>
                  <a:lnTo>
                    <a:pt x="22" y="19"/>
                  </a:lnTo>
                  <a:lnTo>
                    <a:pt x="37" y="7"/>
                  </a:lnTo>
                  <a:lnTo>
                    <a:pt x="55" y="1"/>
                  </a:lnTo>
                  <a:lnTo>
                    <a:pt x="73"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7" name="Freeform 66">
              <a:extLst>
                <a:ext uri="{FF2B5EF4-FFF2-40B4-BE49-F238E27FC236}">
                  <a16:creationId xmlns:a16="http://schemas.microsoft.com/office/drawing/2014/main" id="{D20E7D78-600D-6F8D-178D-5E1FF1678D58}"/>
                </a:ext>
              </a:extLst>
            </p:cNvPr>
            <p:cNvSpPr>
              <a:spLocks noEditPoints="1"/>
            </p:cNvSpPr>
            <p:nvPr/>
          </p:nvSpPr>
          <p:spPr bwMode="auto">
            <a:xfrm>
              <a:off x="6932613" y="3608388"/>
              <a:ext cx="1630363" cy="1295400"/>
            </a:xfrm>
            <a:custGeom>
              <a:avLst/>
              <a:gdLst>
                <a:gd name="T0" fmla="*/ 3399 w 4107"/>
                <a:gd name="T1" fmla="*/ 3119 h 3262"/>
                <a:gd name="T2" fmla="*/ 3966 w 4107"/>
                <a:gd name="T3" fmla="*/ 2481 h 3262"/>
                <a:gd name="T4" fmla="*/ 141 w 4107"/>
                <a:gd name="T5" fmla="*/ 2481 h 3262"/>
                <a:gd name="T6" fmla="*/ 708 w 4107"/>
                <a:gd name="T7" fmla="*/ 3119 h 3262"/>
                <a:gd name="T8" fmla="*/ 141 w 4107"/>
                <a:gd name="T9" fmla="*/ 2481 h 3262"/>
                <a:gd name="T10" fmla="*/ 3399 w 4107"/>
                <a:gd name="T11" fmla="*/ 2339 h 3262"/>
                <a:gd name="T12" fmla="*/ 3966 w 4107"/>
                <a:gd name="T13" fmla="*/ 1701 h 3262"/>
                <a:gd name="T14" fmla="*/ 141 w 4107"/>
                <a:gd name="T15" fmla="*/ 1701 h 3262"/>
                <a:gd name="T16" fmla="*/ 708 w 4107"/>
                <a:gd name="T17" fmla="*/ 2339 h 3262"/>
                <a:gd name="T18" fmla="*/ 141 w 4107"/>
                <a:gd name="T19" fmla="*/ 1701 h 3262"/>
                <a:gd name="T20" fmla="*/ 3399 w 4107"/>
                <a:gd name="T21" fmla="*/ 1560 h 3262"/>
                <a:gd name="T22" fmla="*/ 3966 w 4107"/>
                <a:gd name="T23" fmla="*/ 921 h 3262"/>
                <a:gd name="T24" fmla="*/ 141 w 4107"/>
                <a:gd name="T25" fmla="*/ 921 h 3262"/>
                <a:gd name="T26" fmla="*/ 708 w 4107"/>
                <a:gd name="T27" fmla="*/ 1560 h 3262"/>
                <a:gd name="T28" fmla="*/ 141 w 4107"/>
                <a:gd name="T29" fmla="*/ 921 h 3262"/>
                <a:gd name="T30" fmla="*/ 3399 w 4107"/>
                <a:gd name="T31" fmla="*/ 780 h 3262"/>
                <a:gd name="T32" fmla="*/ 3966 w 4107"/>
                <a:gd name="T33" fmla="*/ 141 h 3262"/>
                <a:gd name="T34" fmla="*/ 850 w 4107"/>
                <a:gd name="T35" fmla="*/ 141 h 3262"/>
                <a:gd name="T36" fmla="*/ 3257 w 4107"/>
                <a:gd name="T37" fmla="*/ 3119 h 3262"/>
                <a:gd name="T38" fmla="*/ 850 w 4107"/>
                <a:gd name="T39" fmla="*/ 141 h 3262"/>
                <a:gd name="T40" fmla="*/ 141 w 4107"/>
                <a:gd name="T41" fmla="*/ 780 h 3262"/>
                <a:gd name="T42" fmla="*/ 708 w 4107"/>
                <a:gd name="T43" fmla="*/ 141 h 3262"/>
                <a:gd name="T44" fmla="*/ 71 w 4107"/>
                <a:gd name="T45" fmla="*/ 0 h 3262"/>
                <a:gd name="T46" fmla="*/ 4059 w 4107"/>
                <a:gd name="T47" fmla="*/ 3 h 3262"/>
                <a:gd name="T48" fmla="*/ 4093 w 4107"/>
                <a:gd name="T49" fmla="*/ 29 h 3262"/>
                <a:gd name="T50" fmla="*/ 4107 w 4107"/>
                <a:gd name="T51" fmla="*/ 70 h 3262"/>
                <a:gd name="T52" fmla="*/ 4103 w 4107"/>
                <a:gd name="T53" fmla="*/ 3212 h 3262"/>
                <a:gd name="T54" fmla="*/ 4078 w 4107"/>
                <a:gd name="T55" fmla="*/ 3248 h 3262"/>
                <a:gd name="T56" fmla="*/ 4036 w 4107"/>
                <a:gd name="T57" fmla="*/ 3262 h 3262"/>
                <a:gd name="T58" fmla="*/ 48 w 4107"/>
                <a:gd name="T59" fmla="*/ 3258 h 3262"/>
                <a:gd name="T60" fmla="*/ 14 w 4107"/>
                <a:gd name="T61" fmla="*/ 3233 h 3262"/>
                <a:gd name="T62" fmla="*/ 0 w 4107"/>
                <a:gd name="T63" fmla="*/ 3191 h 3262"/>
                <a:gd name="T64" fmla="*/ 4 w 4107"/>
                <a:gd name="T65" fmla="*/ 48 h 3262"/>
                <a:gd name="T66" fmla="*/ 29 w 4107"/>
                <a:gd name="T67" fmla="*/ 14 h 3262"/>
                <a:gd name="T68" fmla="*/ 71 w 4107"/>
                <a:gd name="T69" fmla="*/ 0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07" h="3262">
                  <a:moveTo>
                    <a:pt x="3399" y="2481"/>
                  </a:moveTo>
                  <a:lnTo>
                    <a:pt x="3399" y="3119"/>
                  </a:lnTo>
                  <a:lnTo>
                    <a:pt x="3966" y="3119"/>
                  </a:lnTo>
                  <a:lnTo>
                    <a:pt x="3966" y="2481"/>
                  </a:lnTo>
                  <a:lnTo>
                    <a:pt x="3399" y="2481"/>
                  </a:lnTo>
                  <a:close/>
                  <a:moveTo>
                    <a:pt x="141" y="2481"/>
                  </a:moveTo>
                  <a:lnTo>
                    <a:pt x="141" y="3119"/>
                  </a:lnTo>
                  <a:lnTo>
                    <a:pt x="708" y="3119"/>
                  </a:lnTo>
                  <a:lnTo>
                    <a:pt x="708" y="2481"/>
                  </a:lnTo>
                  <a:lnTo>
                    <a:pt x="141" y="2481"/>
                  </a:lnTo>
                  <a:close/>
                  <a:moveTo>
                    <a:pt x="3399" y="1701"/>
                  </a:moveTo>
                  <a:lnTo>
                    <a:pt x="3399" y="2339"/>
                  </a:lnTo>
                  <a:lnTo>
                    <a:pt x="3966" y="2339"/>
                  </a:lnTo>
                  <a:lnTo>
                    <a:pt x="3966" y="1701"/>
                  </a:lnTo>
                  <a:lnTo>
                    <a:pt x="3399" y="1701"/>
                  </a:lnTo>
                  <a:close/>
                  <a:moveTo>
                    <a:pt x="141" y="1701"/>
                  </a:moveTo>
                  <a:lnTo>
                    <a:pt x="141" y="2339"/>
                  </a:lnTo>
                  <a:lnTo>
                    <a:pt x="708" y="2339"/>
                  </a:lnTo>
                  <a:lnTo>
                    <a:pt x="708" y="1701"/>
                  </a:lnTo>
                  <a:lnTo>
                    <a:pt x="141" y="1701"/>
                  </a:lnTo>
                  <a:close/>
                  <a:moveTo>
                    <a:pt x="3399" y="921"/>
                  </a:moveTo>
                  <a:lnTo>
                    <a:pt x="3399" y="1560"/>
                  </a:lnTo>
                  <a:lnTo>
                    <a:pt x="3966" y="1560"/>
                  </a:lnTo>
                  <a:lnTo>
                    <a:pt x="3966" y="921"/>
                  </a:lnTo>
                  <a:lnTo>
                    <a:pt x="3399" y="921"/>
                  </a:lnTo>
                  <a:close/>
                  <a:moveTo>
                    <a:pt x="141" y="921"/>
                  </a:moveTo>
                  <a:lnTo>
                    <a:pt x="141" y="1560"/>
                  </a:lnTo>
                  <a:lnTo>
                    <a:pt x="708" y="1560"/>
                  </a:lnTo>
                  <a:lnTo>
                    <a:pt x="708" y="921"/>
                  </a:lnTo>
                  <a:lnTo>
                    <a:pt x="141" y="921"/>
                  </a:lnTo>
                  <a:close/>
                  <a:moveTo>
                    <a:pt x="3399" y="141"/>
                  </a:moveTo>
                  <a:lnTo>
                    <a:pt x="3399" y="780"/>
                  </a:lnTo>
                  <a:lnTo>
                    <a:pt x="3966" y="780"/>
                  </a:lnTo>
                  <a:lnTo>
                    <a:pt x="3966" y="141"/>
                  </a:lnTo>
                  <a:lnTo>
                    <a:pt x="3399" y="141"/>
                  </a:lnTo>
                  <a:close/>
                  <a:moveTo>
                    <a:pt x="850" y="141"/>
                  </a:moveTo>
                  <a:lnTo>
                    <a:pt x="850" y="3119"/>
                  </a:lnTo>
                  <a:lnTo>
                    <a:pt x="3257" y="3119"/>
                  </a:lnTo>
                  <a:lnTo>
                    <a:pt x="3257" y="141"/>
                  </a:lnTo>
                  <a:lnTo>
                    <a:pt x="850" y="141"/>
                  </a:lnTo>
                  <a:close/>
                  <a:moveTo>
                    <a:pt x="141" y="141"/>
                  </a:moveTo>
                  <a:lnTo>
                    <a:pt x="141" y="780"/>
                  </a:lnTo>
                  <a:lnTo>
                    <a:pt x="708" y="780"/>
                  </a:lnTo>
                  <a:lnTo>
                    <a:pt x="708" y="141"/>
                  </a:lnTo>
                  <a:lnTo>
                    <a:pt x="141" y="141"/>
                  </a:lnTo>
                  <a:close/>
                  <a:moveTo>
                    <a:pt x="71" y="0"/>
                  </a:moveTo>
                  <a:lnTo>
                    <a:pt x="4036" y="0"/>
                  </a:lnTo>
                  <a:lnTo>
                    <a:pt x="4059" y="3"/>
                  </a:lnTo>
                  <a:lnTo>
                    <a:pt x="4078" y="14"/>
                  </a:lnTo>
                  <a:lnTo>
                    <a:pt x="4093" y="29"/>
                  </a:lnTo>
                  <a:lnTo>
                    <a:pt x="4103" y="48"/>
                  </a:lnTo>
                  <a:lnTo>
                    <a:pt x="4107" y="70"/>
                  </a:lnTo>
                  <a:lnTo>
                    <a:pt x="4107" y="3191"/>
                  </a:lnTo>
                  <a:lnTo>
                    <a:pt x="4103" y="3212"/>
                  </a:lnTo>
                  <a:lnTo>
                    <a:pt x="4093" y="3233"/>
                  </a:lnTo>
                  <a:lnTo>
                    <a:pt x="4078" y="3248"/>
                  </a:lnTo>
                  <a:lnTo>
                    <a:pt x="4059" y="3258"/>
                  </a:lnTo>
                  <a:lnTo>
                    <a:pt x="4036" y="3262"/>
                  </a:lnTo>
                  <a:lnTo>
                    <a:pt x="71" y="3262"/>
                  </a:lnTo>
                  <a:lnTo>
                    <a:pt x="48" y="3258"/>
                  </a:lnTo>
                  <a:lnTo>
                    <a:pt x="29" y="3248"/>
                  </a:lnTo>
                  <a:lnTo>
                    <a:pt x="14" y="3233"/>
                  </a:lnTo>
                  <a:lnTo>
                    <a:pt x="4" y="3212"/>
                  </a:lnTo>
                  <a:lnTo>
                    <a:pt x="0" y="3191"/>
                  </a:lnTo>
                  <a:lnTo>
                    <a:pt x="0" y="70"/>
                  </a:lnTo>
                  <a:lnTo>
                    <a:pt x="4" y="48"/>
                  </a:lnTo>
                  <a:lnTo>
                    <a:pt x="14" y="29"/>
                  </a:lnTo>
                  <a:lnTo>
                    <a:pt x="29" y="14"/>
                  </a:lnTo>
                  <a:lnTo>
                    <a:pt x="48" y="3"/>
                  </a:lnTo>
                  <a:lnTo>
                    <a:pt x="71" y="0"/>
                  </a:lnTo>
                  <a:close/>
                </a:path>
              </a:pathLst>
            </a:custGeom>
            <a:grp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307848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Powering Business Success</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322729" y="-3624371"/>
            <a:ext cx="11638415" cy="369332"/>
          </a:xfrm>
          <a:prstGeom prst="rect">
            <a:avLst/>
          </a:prstGeom>
          <a:noFill/>
        </p:spPr>
        <p:txBody>
          <a:bodyPr wrap="square">
            <a:spAutoFit/>
          </a:bodyPr>
          <a:lstStyle/>
          <a:p>
            <a:r>
              <a:rPr lang="en-US" dirty="0"/>
              <a:t>.</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F7E83367-3E37-803F-B12B-3A375FB3E9C5}"/>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96" name="Rounded Rectangle 95">
            <a:extLst>
              <a:ext uri="{FF2B5EF4-FFF2-40B4-BE49-F238E27FC236}">
                <a16:creationId xmlns:a16="http://schemas.microsoft.com/office/drawing/2014/main" id="{9D5FB74A-5CA0-D6F5-57C5-6CC58BD11407}"/>
              </a:ext>
            </a:extLst>
          </p:cNvPr>
          <p:cNvSpPr/>
          <p:nvPr/>
        </p:nvSpPr>
        <p:spPr>
          <a:xfrm>
            <a:off x="518556" y="3699039"/>
            <a:ext cx="914400" cy="914400"/>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01</a:t>
            </a:r>
          </a:p>
        </p:txBody>
      </p:sp>
      <p:sp>
        <p:nvSpPr>
          <p:cNvPr id="97" name="Rectangle 96">
            <a:extLst>
              <a:ext uri="{FF2B5EF4-FFF2-40B4-BE49-F238E27FC236}">
                <a16:creationId xmlns:a16="http://schemas.microsoft.com/office/drawing/2014/main" id="{18E05BC2-1B1B-8ED3-6D5C-3FADC7691FC8}"/>
              </a:ext>
            </a:extLst>
          </p:cNvPr>
          <p:cNvSpPr/>
          <p:nvPr/>
        </p:nvSpPr>
        <p:spPr>
          <a:xfrm>
            <a:off x="518555" y="4785925"/>
            <a:ext cx="3449234" cy="1477328"/>
          </a:xfrm>
          <a:prstGeom prst="rect">
            <a:avLst/>
          </a:prstGeom>
        </p:spPr>
        <p:txBody>
          <a:bodyPr wrap="square">
            <a:spAutoFit/>
          </a:bodyPr>
          <a:lstStyle/>
          <a:p>
            <a:r>
              <a:rPr lang="en-US" dirty="0"/>
              <a:t>Deliver personalized experiences and targeted marketing campaigns, building stronger customer relationships and boosting sales </a:t>
            </a:r>
            <a:endParaRPr lang="en-KR" dirty="0"/>
          </a:p>
        </p:txBody>
      </p:sp>
      <p:sp>
        <p:nvSpPr>
          <p:cNvPr id="98" name="Rectangle 97">
            <a:extLst>
              <a:ext uri="{FF2B5EF4-FFF2-40B4-BE49-F238E27FC236}">
                <a16:creationId xmlns:a16="http://schemas.microsoft.com/office/drawing/2014/main" id="{35F375A8-882F-1270-BD7A-C376F4A1F9E9}"/>
              </a:ext>
            </a:extLst>
          </p:cNvPr>
          <p:cNvSpPr/>
          <p:nvPr/>
        </p:nvSpPr>
        <p:spPr>
          <a:xfrm>
            <a:off x="1585355" y="3663552"/>
            <a:ext cx="2208432" cy="1015663"/>
          </a:xfrm>
          <a:prstGeom prst="rect">
            <a:avLst/>
          </a:prstGeom>
        </p:spPr>
        <p:txBody>
          <a:bodyPr wrap="square">
            <a:spAutoFit/>
          </a:bodyPr>
          <a:lstStyle/>
          <a:p>
            <a:r>
              <a:rPr lang="en-US" sz="2000" b="1" dirty="0"/>
              <a:t>Enhanced</a:t>
            </a:r>
            <a:br>
              <a:rPr lang="en-US" sz="2000" b="1" dirty="0"/>
            </a:br>
            <a:r>
              <a:rPr lang="en-US" sz="2000" b="1" dirty="0"/>
              <a:t>Customer</a:t>
            </a:r>
            <a:br>
              <a:rPr lang="en-US" sz="2000" b="1" dirty="0"/>
            </a:br>
            <a:r>
              <a:rPr lang="en-US" sz="2000" b="1" dirty="0"/>
              <a:t>Experiences</a:t>
            </a:r>
          </a:p>
        </p:txBody>
      </p:sp>
      <p:sp>
        <p:nvSpPr>
          <p:cNvPr id="99" name="Rounded Rectangle 98">
            <a:extLst>
              <a:ext uri="{FF2B5EF4-FFF2-40B4-BE49-F238E27FC236}">
                <a16:creationId xmlns:a16="http://schemas.microsoft.com/office/drawing/2014/main" id="{09597FE9-6A40-0F45-76C3-A4F1A582A8EC}"/>
              </a:ext>
            </a:extLst>
          </p:cNvPr>
          <p:cNvSpPr/>
          <p:nvPr/>
        </p:nvSpPr>
        <p:spPr>
          <a:xfrm>
            <a:off x="4469081" y="3699039"/>
            <a:ext cx="914400" cy="9144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02</a:t>
            </a:r>
          </a:p>
        </p:txBody>
      </p:sp>
      <p:sp>
        <p:nvSpPr>
          <p:cNvPr id="100" name="Rectangle 99">
            <a:extLst>
              <a:ext uri="{FF2B5EF4-FFF2-40B4-BE49-F238E27FC236}">
                <a16:creationId xmlns:a16="http://schemas.microsoft.com/office/drawing/2014/main" id="{B7F2B297-2B12-5AF1-BBFD-E9B4368950BA}"/>
              </a:ext>
            </a:extLst>
          </p:cNvPr>
          <p:cNvSpPr/>
          <p:nvPr/>
        </p:nvSpPr>
        <p:spPr>
          <a:xfrm>
            <a:off x="4469081" y="4785925"/>
            <a:ext cx="3449234" cy="923330"/>
          </a:xfrm>
          <a:prstGeom prst="rect">
            <a:avLst/>
          </a:prstGeom>
        </p:spPr>
        <p:txBody>
          <a:bodyPr wrap="square">
            <a:spAutoFit/>
          </a:bodyPr>
          <a:lstStyle/>
          <a:p>
            <a:r>
              <a:rPr lang="en-US" dirty="0"/>
              <a:t>Enabling businesses to gain valuable insights, make informed decisions, and drive growth</a:t>
            </a:r>
          </a:p>
        </p:txBody>
      </p:sp>
      <p:sp>
        <p:nvSpPr>
          <p:cNvPr id="101" name="Rectangle 100">
            <a:extLst>
              <a:ext uri="{FF2B5EF4-FFF2-40B4-BE49-F238E27FC236}">
                <a16:creationId xmlns:a16="http://schemas.microsoft.com/office/drawing/2014/main" id="{32254C67-15C6-BAB0-6913-AEDEC3C3B177}"/>
              </a:ext>
            </a:extLst>
          </p:cNvPr>
          <p:cNvSpPr/>
          <p:nvPr/>
        </p:nvSpPr>
        <p:spPr>
          <a:xfrm>
            <a:off x="5535880" y="3663552"/>
            <a:ext cx="1935679" cy="707886"/>
          </a:xfrm>
          <a:prstGeom prst="rect">
            <a:avLst/>
          </a:prstGeom>
        </p:spPr>
        <p:txBody>
          <a:bodyPr wrap="square">
            <a:spAutoFit/>
          </a:bodyPr>
          <a:lstStyle/>
          <a:p>
            <a:r>
              <a:rPr lang="en-US" sz="2000" b="1" dirty="0"/>
              <a:t>Data-Driven</a:t>
            </a:r>
            <a:br>
              <a:rPr lang="en-US" sz="2000" b="1" dirty="0"/>
            </a:br>
            <a:r>
              <a:rPr lang="en-US" sz="2000" b="1" dirty="0"/>
              <a:t>Insights</a:t>
            </a:r>
            <a:endParaRPr lang="en-US" sz="2000" spc="-150" dirty="0">
              <a:solidFill>
                <a:srgbClr val="71AD47"/>
              </a:solidFill>
              <a:latin typeface="Arial" panose="020B0604020202020204" pitchFamily="34" charset="0"/>
              <a:cs typeface="Arial" panose="020B0604020202020204" pitchFamily="34" charset="0"/>
            </a:endParaRPr>
          </a:p>
        </p:txBody>
      </p:sp>
      <p:sp>
        <p:nvSpPr>
          <p:cNvPr id="102" name="Rounded Rectangle 101">
            <a:extLst>
              <a:ext uri="{FF2B5EF4-FFF2-40B4-BE49-F238E27FC236}">
                <a16:creationId xmlns:a16="http://schemas.microsoft.com/office/drawing/2014/main" id="{178DC6BD-4115-B497-8C64-64A51897D3D8}"/>
              </a:ext>
            </a:extLst>
          </p:cNvPr>
          <p:cNvSpPr/>
          <p:nvPr/>
        </p:nvSpPr>
        <p:spPr>
          <a:xfrm>
            <a:off x="8419606" y="3699039"/>
            <a:ext cx="914400"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03</a:t>
            </a:r>
          </a:p>
        </p:txBody>
      </p:sp>
      <p:sp>
        <p:nvSpPr>
          <p:cNvPr id="103" name="Rectangle 102">
            <a:extLst>
              <a:ext uri="{FF2B5EF4-FFF2-40B4-BE49-F238E27FC236}">
                <a16:creationId xmlns:a16="http://schemas.microsoft.com/office/drawing/2014/main" id="{741FDF90-7262-9790-CD62-9D5E4C89C080}"/>
              </a:ext>
            </a:extLst>
          </p:cNvPr>
          <p:cNvSpPr/>
          <p:nvPr/>
        </p:nvSpPr>
        <p:spPr>
          <a:xfrm>
            <a:off x="8419606" y="4785925"/>
            <a:ext cx="3772394" cy="923330"/>
          </a:xfrm>
          <a:prstGeom prst="rect">
            <a:avLst/>
          </a:prstGeom>
        </p:spPr>
        <p:txBody>
          <a:bodyPr wrap="square">
            <a:spAutoFit/>
          </a:bodyPr>
          <a:lstStyle/>
          <a:p>
            <a:r>
              <a:rPr lang="en-US" dirty="0"/>
              <a:t>Optimize costs, reduce capital expenditures, and improve financial efficiency.</a:t>
            </a:r>
          </a:p>
        </p:txBody>
      </p:sp>
      <p:sp>
        <p:nvSpPr>
          <p:cNvPr id="104" name="Rectangle 103">
            <a:extLst>
              <a:ext uri="{FF2B5EF4-FFF2-40B4-BE49-F238E27FC236}">
                <a16:creationId xmlns:a16="http://schemas.microsoft.com/office/drawing/2014/main" id="{03FCE0EC-F2C4-CCDE-732A-D10FE3C98942}"/>
              </a:ext>
            </a:extLst>
          </p:cNvPr>
          <p:cNvSpPr/>
          <p:nvPr/>
        </p:nvSpPr>
        <p:spPr>
          <a:xfrm>
            <a:off x="9486405" y="3663552"/>
            <a:ext cx="1935679" cy="400110"/>
          </a:xfrm>
          <a:prstGeom prst="rect">
            <a:avLst/>
          </a:prstGeom>
        </p:spPr>
        <p:txBody>
          <a:bodyPr wrap="square">
            <a:spAutoFit/>
          </a:bodyPr>
          <a:lstStyle/>
          <a:p>
            <a:r>
              <a:rPr lang="en-US" sz="2000" b="1" dirty="0"/>
              <a:t>Cost benefit</a:t>
            </a:r>
            <a:endParaRPr lang="en-US" sz="2000" spc="-150" dirty="0">
              <a:solidFill>
                <a:srgbClr val="4472C4"/>
              </a:solidFill>
              <a:latin typeface="Arial" panose="020B0604020202020204" pitchFamily="34" charset="0"/>
              <a:cs typeface="Arial" panose="020B0604020202020204" pitchFamily="34" charset="0"/>
            </a:endParaRPr>
          </a:p>
        </p:txBody>
      </p:sp>
      <p:sp>
        <p:nvSpPr>
          <p:cNvPr id="105" name="Graphic 54">
            <a:extLst>
              <a:ext uri="{FF2B5EF4-FFF2-40B4-BE49-F238E27FC236}">
                <a16:creationId xmlns:a16="http://schemas.microsoft.com/office/drawing/2014/main" id="{8C1CC4D3-B536-D2FC-E892-F32ACD897601}"/>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107" name="Rectangle 106">
            <a:extLst>
              <a:ext uri="{FF2B5EF4-FFF2-40B4-BE49-F238E27FC236}">
                <a16:creationId xmlns:a16="http://schemas.microsoft.com/office/drawing/2014/main" id="{7F805A77-E145-AD70-FFD6-46375F036019}"/>
              </a:ext>
            </a:extLst>
          </p:cNvPr>
          <p:cNvSpPr/>
          <p:nvPr/>
        </p:nvSpPr>
        <p:spPr>
          <a:xfrm>
            <a:off x="51855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08" name="Rectangle 107">
            <a:extLst>
              <a:ext uri="{FF2B5EF4-FFF2-40B4-BE49-F238E27FC236}">
                <a16:creationId xmlns:a16="http://schemas.microsoft.com/office/drawing/2014/main" id="{D3CFC5F1-8CAF-DC7B-3004-33871F77A9F6}"/>
              </a:ext>
            </a:extLst>
          </p:cNvPr>
          <p:cNvSpPr/>
          <p:nvPr/>
        </p:nvSpPr>
        <p:spPr>
          <a:xfrm>
            <a:off x="445096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09" name="Rectangle 108">
            <a:extLst>
              <a:ext uri="{FF2B5EF4-FFF2-40B4-BE49-F238E27FC236}">
                <a16:creationId xmlns:a16="http://schemas.microsoft.com/office/drawing/2014/main" id="{026D7742-6E49-BEA2-6AED-ED56F20E0DEB}"/>
              </a:ext>
            </a:extLst>
          </p:cNvPr>
          <p:cNvSpPr/>
          <p:nvPr/>
        </p:nvSpPr>
        <p:spPr>
          <a:xfrm>
            <a:off x="838337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245614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084A22-0F9A-6230-DD23-CFDBD4907DAC}"/>
              </a:ext>
            </a:extLst>
          </p:cNvPr>
          <p:cNvSpPr/>
          <p:nvPr/>
        </p:nvSpPr>
        <p:spPr>
          <a:xfrm>
            <a:off x="-21594" y="1129347"/>
            <a:ext cx="12213593" cy="5728653"/>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Rapid Service Launch &amp; Market Responsiveness</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9DF800BC-2C5E-5699-12E0-17CFD83A2DED}"/>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 name="Cloud 4">
            <a:extLst>
              <a:ext uri="{FF2B5EF4-FFF2-40B4-BE49-F238E27FC236}">
                <a16:creationId xmlns:a16="http://schemas.microsoft.com/office/drawing/2014/main" id="{0AB4248D-8351-4DDB-F129-7C57DF29E550}"/>
              </a:ext>
            </a:extLst>
          </p:cNvPr>
          <p:cNvSpPr/>
          <p:nvPr/>
        </p:nvSpPr>
        <p:spPr>
          <a:xfrm>
            <a:off x="9481930" y="1646636"/>
            <a:ext cx="2097454" cy="78219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F639B877-68C8-08B4-A1EE-7AD50151A4A8}"/>
              </a:ext>
            </a:extLst>
          </p:cNvPr>
          <p:cNvSpPr/>
          <p:nvPr/>
        </p:nvSpPr>
        <p:spPr>
          <a:xfrm>
            <a:off x="419101" y="2252582"/>
            <a:ext cx="1083029" cy="517262"/>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Cloud 7">
            <a:extLst>
              <a:ext uri="{FF2B5EF4-FFF2-40B4-BE49-F238E27FC236}">
                <a16:creationId xmlns:a16="http://schemas.microsoft.com/office/drawing/2014/main" id="{F07230CB-28C3-99F1-4C9C-B8CFFFD8D15D}"/>
              </a:ext>
            </a:extLst>
          </p:cNvPr>
          <p:cNvSpPr/>
          <p:nvPr/>
        </p:nvSpPr>
        <p:spPr>
          <a:xfrm>
            <a:off x="4788594" y="1166541"/>
            <a:ext cx="3584960" cy="14420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D8E6892-87DB-67B6-8186-F0A5CBBC1BE6}"/>
              </a:ext>
            </a:extLst>
          </p:cNvPr>
          <p:cNvGrpSpPr/>
          <p:nvPr/>
        </p:nvGrpSpPr>
        <p:grpSpPr>
          <a:xfrm>
            <a:off x="-21592" y="2862304"/>
            <a:ext cx="12213592" cy="1091934"/>
            <a:chOff x="0" y="2608615"/>
            <a:chExt cx="12213592" cy="1091934"/>
          </a:xfrm>
        </p:grpSpPr>
        <p:sp>
          <p:nvSpPr>
            <p:cNvPr id="9" name="Rectangle 8">
              <a:extLst>
                <a:ext uri="{FF2B5EF4-FFF2-40B4-BE49-F238E27FC236}">
                  <a16:creationId xmlns:a16="http://schemas.microsoft.com/office/drawing/2014/main" id="{A2CBAC49-EA6B-6511-BE17-51E98AAF8BA5}"/>
                </a:ext>
              </a:extLst>
            </p:cNvPr>
            <p:cNvSpPr/>
            <p:nvPr/>
          </p:nvSpPr>
          <p:spPr>
            <a:xfrm>
              <a:off x="0" y="2608615"/>
              <a:ext cx="2802835" cy="1091934"/>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dirty="0">
                  <a:latin typeface="Arial" panose="020B0604020202020204" pitchFamily="34" charset="0"/>
                  <a:cs typeface="Arial" panose="020B0604020202020204" pitchFamily="34" charset="0"/>
                </a:rPr>
                <a:t>Accelerated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Time-to-Market</a:t>
              </a:r>
            </a:p>
          </p:txBody>
        </p:sp>
        <p:sp>
          <p:nvSpPr>
            <p:cNvPr id="10" name="Rectangle 9">
              <a:extLst>
                <a:ext uri="{FF2B5EF4-FFF2-40B4-BE49-F238E27FC236}">
                  <a16:creationId xmlns:a16="http://schemas.microsoft.com/office/drawing/2014/main" id="{78B1C0B6-8454-9F21-A361-31035A33A85E}"/>
                </a:ext>
              </a:extLst>
            </p:cNvPr>
            <p:cNvSpPr/>
            <p:nvPr/>
          </p:nvSpPr>
          <p:spPr>
            <a:xfrm>
              <a:off x="2824429" y="2608615"/>
              <a:ext cx="9389163" cy="1091934"/>
            </a:xfrm>
            <a:prstGeom prst="rect">
              <a:avLst/>
            </a:prstGeom>
            <a:solidFill>
              <a:schemeClr val="bg1">
                <a:lumMod val="8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r>
                <a:rPr lang="en-US" sz="1800" kern="0" dirty="0">
                  <a:solidFill>
                    <a:srgbClr val="1B4692"/>
                  </a:solidFill>
                  <a:latin typeface="Arial" panose="020B0604020202020204" pitchFamily="34" charset="0"/>
                  <a:cs typeface="Arial" panose="020B0604020202020204" pitchFamily="34" charset="0"/>
                </a:rPr>
                <a:t>The cloud's agile infrastructure and development tools enable businesses to launch new services and products faster than ever before.</a:t>
              </a:r>
              <a:endParaRPr lang="en-US" sz="1800" dirty="0">
                <a:solidFill>
                  <a:srgbClr val="1B4692"/>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C9C3B19C-A47C-3AB9-863C-C037CDF543C1}"/>
              </a:ext>
            </a:extLst>
          </p:cNvPr>
          <p:cNvGrpSpPr/>
          <p:nvPr/>
        </p:nvGrpSpPr>
        <p:grpSpPr>
          <a:xfrm>
            <a:off x="-21595" y="4231788"/>
            <a:ext cx="12213592" cy="1091934"/>
            <a:chOff x="0" y="2608615"/>
            <a:chExt cx="12213592" cy="1091934"/>
          </a:xfrm>
        </p:grpSpPr>
        <p:sp>
          <p:nvSpPr>
            <p:cNvPr id="14" name="Rectangle 13">
              <a:extLst>
                <a:ext uri="{FF2B5EF4-FFF2-40B4-BE49-F238E27FC236}">
                  <a16:creationId xmlns:a16="http://schemas.microsoft.com/office/drawing/2014/main" id="{ED05D0F2-F1D2-18AB-FFB1-4FF353A10518}"/>
                </a:ext>
              </a:extLst>
            </p:cNvPr>
            <p:cNvSpPr/>
            <p:nvPr/>
          </p:nvSpPr>
          <p:spPr>
            <a:xfrm>
              <a:off x="0" y="2608615"/>
              <a:ext cx="2802835" cy="1091934"/>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dirty="0">
                  <a:latin typeface="Arial" panose="020B0604020202020204" pitchFamily="34" charset="0"/>
                  <a:cs typeface="Arial" panose="020B0604020202020204" pitchFamily="34" charset="0"/>
                </a:rPr>
                <a:t>Flexibility</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&amp; Scalability</a:t>
              </a:r>
            </a:p>
          </p:txBody>
        </p:sp>
        <p:sp>
          <p:nvSpPr>
            <p:cNvPr id="15" name="Rectangle 14">
              <a:extLst>
                <a:ext uri="{FF2B5EF4-FFF2-40B4-BE49-F238E27FC236}">
                  <a16:creationId xmlns:a16="http://schemas.microsoft.com/office/drawing/2014/main" id="{2F74C906-FC6D-77C0-A97B-0C9A879029A4}"/>
                </a:ext>
              </a:extLst>
            </p:cNvPr>
            <p:cNvSpPr/>
            <p:nvPr/>
          </p:nvSpPr>
          <p:spPr>
            <a:xfrm>
              <a:off x="2824429" y="2608615"/>
              <a:ext cx="9389163" cy="1091934"/>
            </a:xfrm>
            <a:prstGeom prst="rect">
              <a:avLst/>
            </a:prstGeom>
            <a:solidFill>
              <a:schemeClr val="bg1">
                <a:lumMod val="8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r>
                <a:rPr lang="en-US" sz="1800" kern="0" dirty="0">
                  <a:solidFill>
                    <a:srgbClr val="1B4692"/>
                  </a:solidFill>
                  <a:latin typeface="Arial" panose="020B0604020202020204" pitchFamily="34" charset="0"/>
                  <a:cs typeface="Arial" panose="020B0604020202020204" pitchFamily="34" charset="0"/>
                </a:rPr>
                <a:t>Cloud resources can be easily scaled up or down to match demand, allowing businesses to respond quickly to market fluctuations.</a:t>
              </a:r>
            </a:p>
          </p:txBody>
        </p:sp>
      </p:grpSp>
      <p:grpSp>
        <p:nvGrpSpPr>
          <p:cNvPr id="16" name="Group 15">
            <a:extLst>
              <a:ext uri="{FF2B5EF4-FFF2-40B4-BE49-F238E27FC236}">
                <a16:creationId xmlns:a16="http://schemas.microsoft.com/office/drawing/2014/main" id="{D1C946E5-CD08-1A2E-AEFE-C7BE9F6DF566}"/>
              </a:ext>
            </a:extLst>
          </p:cNvPr>
          <p:cNvGrpSpPr/>
          <p:nvPr/>
        </p:nvGrpSpPr>
        <p:grpSpPr>
          <a:xfrm>
            <a:off x="0" y="5563208"/>
            <a:ext cx="12213592" cy="1091934"/>
            <a:chOff x="0" y="2608615"/>
            <a:chExt cx="12213592" cy="1091934"/>
          </a:xfrm>
        </p:grpSpPr>
        <p:sp>
          <p:nvSpPr>
            <p:cNvPr id="17" name="Rectangle 16">
              <a:extLst>
                <a:ext uri="{FF2B5EF4-FFF2-40B4-BE49-F238E27FC236}">
                  <a16:creationId xmlns:a16="http://schemas.microsoft.com/office/drawing/2014/main" id="{731271C0-19A9-B7AC-5D99-16344A00CA1E}"/>
                </a:ext>
              </a:extLst>
            </p:cNvPr>
            <p:cNvSpPr/>
            <p:nvPr/>
          </p:nvSpPr>
          <p:spPr>
            <a:xfrm>
              <a:off x="0" y="2608615"/>
              <a:ext cx="2802835" cy="1091934"/>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dirty="0">
                  <a:latin typeface="Arial" panose="020B0604020202020204" pitchFamily="34" charset="0"/>
                  <a:cs typeface="Arial" panose="020B0604020202020204" pitchFamily="34" charset="0"/>
                </a:rPr>
                <a:t>Continuous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Innovation</a:t>
              </a:r>
            </a:p>
          </p:txBody>
        </p:sp>
        <p:sp>
          <p:nvSpPr>
            <p:cNvPr id="18" name="Rectangle 17">
              <a:extLst>
                <a:ext uri="{FF2B5EF4-FFF2-40B4-BE49-F238E27FC236}">
                  <a16:creationId xmlns:a16="http://schemas.microsoft.com/office/drawing/2014/main" id="{AD33C0C4-6157-4894-F245-157C064FE5E6}"/>
                </a:ext>
              </a:extLst>
            </p:cNvPr>
            <p:cNvSpPr/>
            <p:nvPr/>
          </p:nvSpPr>
          <p:spPr>
            <a:xfrm>
              <a:off x="2824429" y="2608615"/>
              <a:ext cx="9389163" cy="1091934"/>
            </a:xfrm>
            <a:prstGeom prst="rect">
              <a:avLst/>
            </a:prstGeom>
            <a:solidFill>
              <a:schemeClr val="bg1">
                <a:lumMod val="8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r>
                <a:rPr lang="en-US" sz="1800" kern="0" dirty="0">
                  <a:solidFill>
                    <a:srgbClr val="1B4692"/>
                  </a:solidFill>
                  <a:latin typeface="Arial" panose="020B0604020202020204" pitchFamily="34" charset="0"/>
                  <a:cs typeface="Arial" panose="020B0604020202020204" pitchFamily="34" charset="0"/>
                </a:rPr>
                <a:t>The cloud fosters a culture of continuous innovation, empowering businesses to iterate and improve their offerings based on customer feedback and market trends.</a:t>
              </a:r>
              <a:endParaRPr lang="en-US" sz="1800" dirty="0">
                <a:solidFill>
                  <a:srgbClr val="1B4692"/>
                </a:solidFill>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35309087-17DA-EEAF-A77C-676E27C61304}"/>
              </a:ext>
            </a:extLst>
          </p:cNvPr>
          <p:cNvSpPr/>
          <p:nvPr/>
        </p:nvSpPr>
        <p:spPr>
          <a:xfrm>
            <a:off x="-21596" y="1654615"/>
            <a:ext cx="5751623" cy="41852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ED2E5CCB-F5F7-0E82-043F-336F55D62F1C}"/>
              </a:ext>
            </a:extLst>
          </p:cNvPr>
          <p:cNvGrpSpPr/>
          <p:nvPr/>
        </p:nvGrpSpPr>
        <p:grpSpPr>
          <a:xfrm flipV="1">
            <a:off x="5658409" y="1288545"/>
            <a:ext cx="769614" cy="1152716"/>
            <a:chOff x="6856413" y="1955317"/>
            <a:chExt cx="990600" cy="1483706"/>
          </a:xfrm>
        </p:grpSpPr>
        <p:sp>
          <p:nvSpPr>
            <p:cNvPr id="21" name="Oval 5">
              <a:extLst>
                <a:ext uri="{FF2B5EF4-FFF2-40B4-BE49-F238E27FC236}">
                  <a16:creationId xmlns:a16="http://schemas.microsoft.com/office/drawing/2014/main" id="{DD7693B7-27CD-4F2E-AE49-60E264488C60}"/>
                </a:ext>
              </a:extLst>
            </p:cNvPr>
            <p:cNvSpPr>
              <a:spLocks noChangeArrowheads="1"/>
            </p:cNvSpPr>
            <p:nvPr/>
          </p:nvSpPr>
          <p:spPr bwMode="auto">
            <a:xfrm rot="5400000">
              <a:off x="7743490" y="2647786"/>
              <a:ext cx="109742" cy="97304"/>
            </a:xfrm>
            <a:prstGeom prst="ellipse">
              <a:avLst/>
            </a:prstGeom>
            <a:solidFill>
              <a:schemeClr val="accent5">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6">
              <a:extLst>
                <a:ext uri="{FF2B5EF4-FFF2-40B4-BE49-F238E27FC236}">
                  <a16:creationId xmlns:a16="http://schemas.microsoft.com/office/drawing/2014/main" id="{3D20182A-4B68-2072-7872-1BBFBABB5034}"/>
                </a:ext>
              </a:extLst>
            </p:cNvPr>
            <p:cNvSpPr>
              <a:spLocks/>
            </p:cNvSpPr>
            <p:nvPr/>
          </p:nvSpPr>
          <p:spPr bwMode="auto">
            <a:xfrm rot="5400000">
              <a:off x="6581327" y="2230403"/>
              <a:ext cx="1483706" cy="933534"/>
            </a:xfrm>
            <a:custGeom>
              <a:avLst/>
              <a:gdLst>
                <a:gd name="T0" fmla="*/ 822 w 856"/>
                <a:gd name="T1" fmla="*/ 93 h 537"/>
                <a:gd name="T2" fmla="*/ 495 w 856"/>
                <a:gd name="T3" fmla="*/ 62 h 537"/>
                <a:gd name="T4" fmla="*/ 495 w 856"/>
                <a:gd name="T5" fmla="*/ 16 h 537"/>
                <a:gd name="T6" fmla="*/ 476 w 856"/>
                <a:gd name="T7" fmla="*/ 1 h 537"/>
                <a:gd name="T8" fmla="*/ 446 w 856"/>
                <a:gd name="T9" fmla="*/ 1 h 537"/>
                <a:gd name="T10" fmla="*/ 409 w 856"/>
                <a:gd name="T11" fmla="*/ 1 h 537"/>
                <a:gd name="T12" fmla="*/ 379 w 856"/>
                <a:gd name="T13" fmla="*/ 1 h 537"/>
                <a:gd name="T14" fmla="*/ 360 w 856"/>
                <a:gd name="T15" fmla="*/ 16 h 537"/>
                <a:gd name="T16" fmla="*/ 360 w 856"/>
                <a:gd name="T17" fmla="*/ 62 h 537"/>
                <a:gd name="T18" fmla="*/ 34 w 856"/>
                <a:gd name="T19" fmla="*/ 93 h 537"/>
                <a:gd name="T20" fmla="*/ 0 w 856"/>
                <a:gd name="T21" fmla="*/ 137 h 537"/>
                <a:gd name="T22" fmla="*/ 49 w 856"/>
                <a:gd name="T23" fmla="*/ 192 h 537"/>
                <a:gd name="T24" fmla="*/ 330 w 856"/>
                <a:gd name="T25" fmla="*/ 264 h 537"/>
                <a:gd name="T26" fmla="*/ 361 w 856"/>
                <a:gd name="T27" fmla="*/ 288 h 537"/>
                <a:gd name="T28" fmla="*/ 383 w 856"/>
                <a:gd name="T29" fmla="*/ 339 h 537"/>
                <a:gd name="T30" fmla="*/ 387 w 856"/>
                <a:gd name="T31" fmla="*/ 394 h 537"/>
                <a:gd name="T32" fmla="*/ 323 w 856"/>
                <a:gd name="T33" fmla="*/ 438 h 537"/>
                <a:gd name="T34" fmla="*/ 267 w 856"/>
                <a:gd name="T35" fmla="*/ 489 h 537"/>
                <a:gd name="T36" fmla="*/ 374 w 856"/>
                <a:gd name="T37" fmla="*/ 537 h 537"/>
                <a:gd name="T38" fmla="*/ 410 w 856"/>
                <a:gd name="T39" fmla="*/ 508 h 537"/>
                <a:gd name="T40" fmla="*/ 408 w 856"/>
                <a:gd name="T41" fmla="*/ 491 h 537"/>
                <a:gd name="T42" fmla="*/ 413 w 856"/>
                <a:gd name="T43" fmla="*/ 487 h 537"/>
                <a:gd name="T44" fmla="*/ 421 w 856"/>
                <a:gd name="T45" fmla="*/ 508 h 537"/>
                <a:gd name="T46" fmla="*/ 428 w 856"/>
                <a:gd name="T47" fmla="*/ 536 h 537"/>
                <a:gd name="T48" fmla="*/ 428 w 856"/>
                <a:gd name="T49" fmla="*/ 537 h 537"/>
                <a:gd name="T50" fmla="*/ 428 w 856"/>
                <a:gd name="T51" fmla="*/ 537 h 537"/>
                <a:gd name="T52" fmla="*/ 428 w 856"/>
                <a:gd name="T53" fmla="*/ 537 h 537"/>
                <a:gd name="T54" fmla="*/ 428 w 856"/>
                <a:gd name="T55" fmla="*/ 536 h 537"/>
                <a:gd name="T56" fmla="*/ 434 w 856"/>
                <a:gd name="T57" fmla="*/ 508 h 537"/>
                <a:gd name="T58" fmla="*/ 442 w 856"/>
                <a:gd name="T59" fmla="*/ 487 h 537"/>
                <a:gd name="T60" fmla="*/ 447 w 856"/>
                <a:gd name="T61" fmla="*/ 491 h 537"/>
                <a:gd name="T62" fmla="*/ 445 w 856"/>
                <a:gd name="T63" fmla="*/ 508 h 537"/>
                <a:gd name="T64" fmla="*/ 481 w 856"/>
                <a:gd name="T65" fmla="*/ 537 h 537"/>
                <a:gd name="T66" fmla="*/ 589 w 856"/>
                <a:gd name="T67" fmla="*/ 489 h 537"/>
                <a:gd name="T68" fmla="*/ 532 w 856"/>
                <a:gd name="T69" fmla="*/ 438 h 537"/>
                <a:gd name="T70" fmla="*/ 469 w 856"/>
                <a:gd name="T71" fmla="*/ 394 h 537"/>
                <a:gd name="T72" fmla="*/ 472 w 856"/>
                <a:gd name="T73" fmla="*/ 339 h 537"/>
                <a:gd name="T74" fmla="*/ 495 w 856"/>
                <a:gd name="T75" fmla="*/ 288 h 537"/>
                <a:gd name="T76" fmla="*/ 526 w 856"/>
                <a:gd name="T77" fmla="*/ 264 h 537"/>
                <a:gd name="T78" fmla="*/ 806 w 856"/>
                <a:gd name="T79" fmla="*/ 192 h 537"/>
                <a:gd name="T80" fmla="*/ 856 w 856"/>
                <a:gd name="T81" fmla="*/ 137 h 537"/>
                <a:gd name="T82" fmla="*/ 822 w 856"/>
                <a:gd name="T83" fmla="*/ 9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6" h="537">
                  <a:moveTo>
                    <a:pt x="822" y="93"/>
                  </a:moveTo>
                  <a:cubicBezTo>
                    <a:pt x="495" y="62"/>
                    <a:pt x="495" y="62"/>
                    <a:pt x="495" y="62"/>
                  </a:cubicBezTo>
                  <a:cubicBezTo>
                    <a:pt x="495" y="62"/>
                    <a:pt x="495" y="32"/>
                    <a:pt x="495" y="16"/>
                  </a:cubicBezTo>
                  <a:cubicBezTo>
                    <a:pt x="495" y="0"/>
                    <a:pt x="476" y="1"/>
                    <a:pt x="476" y="1"/>
                  </a:cubicBezTo>
                  <a:cubicBezTo>
                    <a:pt x="446" y="1"/>
                    <a:pt x="446" y="1"/>
                    <a:pt x="446" y="1"/>
                  </a:cubicBezTo>
                  <a:cubicBezTo>
                    <a:pt x="409" y="1"/>
                    <a:pt x="409" y="1"/>
                    <a:pt x="409" y="1"/>
                  </a:cubicBezTo>
                  <a:cubicBezTo>
                    <a:pt x="379" y="1"/>
                    <a:pt x="379" y="1"/>
                    <a:pt x="379" y="1"/>
                  </a:cubicBezTo>
                  <a:cubicBezTo>
                    <a:pt x="379" y="1"/>
                    <a:pt x="360" y="0"/>
                    <a:pt x="360" y="16"/>
                  </a:cubicBezTo>
                  <a:cubicBezTo>
                    <a:pt x="360" y="32"/>
                    <a:pt x="360" y="62"/>
                    <a:pt x="360" y="62"/>
                  </a:cubicBezTo>
                  <a:cubicBezTo>
                    <a:pt x="34" y="93"/>
                    <a:pt x="34" y="93"/>
                    <a:pt x="34" y="93"/>
                  </a:cubicBezTo>
                  <a:cubicBezTo>
                    <a:pt x="34" y="93"/>
                    <a:pt x="0" y="92"/>
                    <a:pt x="0" y="137"/>
                  </a:cubicBezTo>
                  <a:cubicBezTo>
                    <a:pt x="1" y="172"/>
                    <a:pt x="44" y="191"/>
                    <a:pt x="49" y="192"/>
                  </a:cubicBezTo>
                  <a:cubicBezTo>
                    <a:pt x="55" y="194"/>
                    <a:pt x="330" y="264"/>
                    <a:pt x="330" y="264"/>
                  </a:cubicBezTo>
                  <a:cubicBezTo>
                    <a:pt x="330" y="264"/>
                    <a:pt x="351" y="265"/>
                    <a:pt x="361" y="288"/>
                  </a:cubicBezTo>
                  <a:cubicBezTo>
                    <a:pt x="370" y="310"/>
                    <a:pt x="383" y="339"/>
                    <a:pt x="383" y="339"/>
                  </a:cubicBezTo>
                  <a:cubicBezTo>
                    <a:pt x="383" y="339"/>
                    <a:pt x="394" y="384"/>
                    <a:pt x="387" y="394"/>
                  </a:cubicBezTo>
                  <a:cubicBezTo>
                    <a:pt x="380" y="403"/>
                    <a:pt x="369" y="412"/>
                    <a:pt x="323" y="438"/>
                  </a:cubicBezTo>
                  <a:cubicBezTo>
                    <a:pt x="277" y="464"/>
                    <a:pt x="261" y="473"/>
                    <a:pt x="267" y="489"/>
                  </a:cubicBezTo>
                  <a:cubicBezTo>
                    <a:pt x="273" y="506"/>
                    <a:pt x="297" y="531"/>
                    <a:pt x="374" y="537"/>
                  </a:cubicBezTo>
                  <a:cubicBezTo>
                    <a:pt x="388" y="537"/>
                    <a:pt x="406" y="533"/>
                    <a:pt x="410" y="508"/>
                  </a:cubicBezTo>
                  <a:cubicBezTo>
                    <a:pt x="412" y="496"/>
                    <a:pt x="408" y="491"/>
                    <a:pt x="408" y="491"/>
                  </a:cubicBezTo>
                  <a:cubicBezTo>
                    <a:pt x="413" y="487"/>
                    <a:pt x="413" y="487"/>
                    <a:pt x="413" y="487"/>
                  </a:cubicBezTo>
                  <a:cubicBezTo>
                    <a:pt x="421" y="508"/>
                    <a:pt x="421" y="508"/>
                    <a:pt x="421" y="508"/>
                  </a:cubicBezTo>
                  <a:cubicBezTo>
                    <a:pt x="428" y="536"/>
                    <a:pt x="428" y="536"/>
                    <a:pt x="428" y="536"/>
                  </a:cubicBezTo>
                  <a:cubicBezTo>
                    <a:pt x="428" y="537"/>
                    <a:pt x="428" y="537"/>
                    <a:pt x="428" y="537"/>
                  </a:cubicBezTo>
                  <a:cubicBezTo>
                    <a:pt x="428" y="537"/>
                    <a:pt x="428" y="537"/>
                    <a:pt x="428" y="537"/>
                  </a:cubicBezTo>
                  <a:cubicBezTo>
                    <a:pt x="428" y="537"/>
                    <a:pt x="428" y="537"/>
                    <a:pt x="428" y="537"/>
                  </a:cubicBezTo>
                  <a:cubicBezTo>
                    <a:pt x="428" y="536"/>
                    <a:pt x="428" y="536"/>
                    <a:pt x="428" y="536"/>
                  </a:cubicBezTo>
                  <a:cubicBezTo>
                    <a:pt x="434" y="508"/>
                    <a:pt x="434" y="508"/>
                    <a:pt x="434" y="508"/>
                  </a:cubicBezTo>
                  <a:cubicBezTo>
                    <a:pt x="442" y="487"/>
                    <a:pt x="442" y="487"/>
                    <a:pt x="442" y="487"/>
                  </a:cubicBezTo>
                  <a:cubicBezTo>
                    <a:pt x="447" y="491"/>
                    <a:pt x="447" y="491"/>
                    <a:pt x="447" y="491"/>
                  </a:cubicBezTo>
                  <a:cubicBezTo>
                    <a:pt x="447" y="491"/>
                    <a:pt x="443" y="496"/>
                    <a:pt x="445" y="508"/>
                  </a:cubicBezTo>
                  <a:cubicBezTo>
                    <a:pt x="449" y="533"/>
                    <a:pt x="467" y="537"/>
                    <a:pt x="481" y="537"/>
                  </a:cubicBezTo>
                  <a:cubicBezTo>
                    <a:pt x="558" y="531"/>
                    <a:pt x="583" y="506"/>
                    <a:pt x="589" y="489"/>
                  </a:cubicBezTo>
                  <a:cubicBezTo>
                    <a:pt x="594" y="473"/>
                    <a:pt x="578" y="464"/>
                    <a:pt x="532" y="438"/>
                  </a:cubicBezTo>
                  <a:cubicBezTo>
                    <a:pt x="486" y="412"/>
                    <a:pt x="476" y="403"/>
                    <a:pt x="469" y="394"/>
                  </a:cubicBezTo>
                  <a:cubicBezTo>
                    <a:pt x="461" y="384"/>
                    <a:pt x="472" y="339"/>
                    <a:pt x="472" y="339"/>
                  </a:cubicBezTo>
                  <a:cubicBezTo>
                    <a:pt x="472" y="339"/>
                    <a:pt x="486" y="310"/>
                    <a:pt x="495" y="288"/>
                  </a:cubicBezTo>
                  <a:cubicBezTo>
                    <a:pt x="504" y="265"/>
                    <a:pt x="526" y="264"/>
                    <a:pt x="526" y="264"/>
                  </a:cubicBezTo>
                  <a:cubicBezTo>
                    <a:pt x="526" y="264"/>
                    <a:pt x="801" y="194"/>
                    <a:pt x="806" y="192"/>
                  </a:cubicBezTo>
                  <a:cubicBezTo>
                    <a:pt x="812" y="191"/>
                    <a:pt x="855" y="172"/>
                    <a:pt x="856" y="137"/>
                  </a:cubicBezTo>
                  <a:cubicBezTo>
                    <a:pt x="856" y="92"/>
                    <a:pt x="822" y="93"/>
                    <a:pt x="822" y="93"/>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2483B2FB-A3F4-31C6-9877-052C5E7F9EBC}"/>
                </a:ext>
              </a:extLst>
            </p:cNvPr>
            <p:cNvSpPr>
              <a:spLocks/>
            </p:cNvSpPr>
            <p:nvPr/>
          </p:nvSpPr>
          <p:spPr bwMode="auto">
            <a:xfrm rot="5400000">
              <a:off x="7284039" y="2217600"/>
              <a:ext cx="625527" cy="100962"/>
            </a:xfrm>
            <a:custGeom>
              <a:avLst/>
              <a:gdLst>
                <a:gd name="T0" fmla="*/ 361 w 361"/>
                <a:gd name="T1" fmla="*/ 0 h 58"/>
                <a:gd name="T2" fmla="*/ 9 w 361"/>
                <a:gd name="T3" fmla="*/ 23 h 58"/>
                <a:gd name="T4" fmla="*/ 0 w 361"/>
                <a:gd name="T5" fmla="*/ 55 h 58"/>
                <a:gd name="T6" fmla="*/ 0 w 361"/>
                <a:gd name="T7" fmla="*/ 58 h 58"/>
                <a:gd name="T8" fmla="*/ 361 w 361"/>
                <a:gd name="T9" fmla="*/ 39 h 58"/>
                <a:gd name="T10" fmla="*/ 361 w 361"/>
                <a:gd name="T11" fmla="*/ 0 h 58"/>
              </a:gdLst>
              <a:ahLst/>
              <a:cxnLst>
                <a:cxn ang="0">
                  <a:pos x="T0" y="T1"/>
                </a:cxn>
                <a:cxn ang="0">
                  <a:pos x="T2" y="T3"/>
                </a:cxn>
                <a:cxn ang="0">
                  <a:pos x="T4" y="T5"/>
                </a:cxn>
                <a:cxn ang="0">
                  <a:pos x="T6" y="T7"/>
                </a:cxn>
                <a:cxn ang="0">
                  <a:pos x="T8" y="T9"/>
                </a:cxn>
                <a:cxn ang="0">
                  <a:pos x="T10" y="T11"/>
                </a:cxn>
              </a:cxnLst>
              <a:rect l="0" t="0" r="r" b="b"/>
              <a:pathLst>
                <a:path w="361" h="58">
                  <a:moveTo>
                    <a:pt x="361" y="0"/>
                  </a:moveTo>
                  <a:cubicBezTo>
                    <a:pt x="9" y="23"/>
                    <a:pt x="9" y="23"/>
                    <a:pt x="9" y="23"/>
                  </a:cubicBezTo>
                  <a:cubicBezTo>
                    <a:pt x="4" y="30"/>
                    <a:pt x="0" y="40"/>
                    <a:pt x="0" y="55"/>
                  </a:cubicBezTo>
                  <a:cubicBezTo>
                    <a:pt x="0" y="56"/>
                    <a:pt x="0" y="57"/>
                    <a:pt x="0" y="58"/>
                  </a:cubicBezTo>
                  <a:cubicBezTo>
                    <a:pt x="361" y="39"/>
                    <a:pt x="361" y="39"/>
                    <a:pt x="361" y="39"/>
                  </a:cubicBezTo>
                  <a:lnTo>
                    <a:pt x="361" y="0"/>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0088CAEE-F629-F2F2-41B0-5F5BD05E16FF}"/>
                </a:ext>
              </a:extLst>
            </p:cNvPr>
            <p:cNvSpPr>
              <a:spLocks/>
            </p:cNvSpPr>
            <p:nvPr/>
          </p:nvSpPr>
          <p:spPr bwMode="auto">
            <a:xfrm rot="5400000">
              <a:off x="7283307" y="3075047"/>
              <a:ext cx="626990" cy="100962"/>
            </a:xfrm>
            <a:custGeom>
              <a:avLst/>
              <a:gdLst>
                <a:gd name="T0" fmla="*/ 353 w 362"/>
                <a:gd name="T1" fmla="*/ 24 h 58"/>
                <a:gd name="T2" fmla="*/ 0 w 362"/>
                <a:gd name="T3" fmla="*/ 0 h 58"/>
                <a:gd name="T4" fmla="*/ 0 w 362"/>
                <a:gd name="T5" fmla="*/ 38 h 58"/>
                <a:gd name="T6" fmla="*/ 361 w 362"/>
                <a:gd name="T7" fmla="*/ 58 h 58"/>
                <a:gd name="T8" fmla="*/ 362 w 362"/>
                <a:gd name="T9" fmla="*/ 55 h 58"/>
                <a:gd name="T10" fmla="*/ 353 w 362"/>
                <a:gd name="T11" fmla="*/ 24 h 58"/>
              </a:gdLst>
              <a:ahLst/>
              <a:cxnLst>
                <a:cxn ang="0">
                  <a:pos x="T0" y="T1"/>
                </a:cxn>
                <a:cxn ang="0">
                  <a:pos x="T2" y="T3"/>
                </a:cxn>
                <a:cxn ang="0">
                  <a:pos x="T4" y="T5"/>
                </a:cxn>
                <a:cxn ang="0">
                  <a:pos x="T6" y="T7"/>
                </a:cxn>
                <a:cxn ang="0">
                  <a:pos x="T8" y="T9"/>
                </a:cxn>
                <a:cxn ang="0">
                  <a:pos x="T10" y="T11"/>
                </a:cxn>
              </a:cxnLst>
              <a:rect l="0" t="0" r="r" b="b"/>
              <a:pathLst>
                <a:path w="362" h="58">
                  <a:moveTo>
                    <a:pt x="353" y="24"/>
                  </a:moveTo>
                  <a:cubicBezTo>
                    <a:pt x="0" y="0"/>
                    <a:pt x="0" y="0"/>
                    <a:pt x="0" y="0"/>
                  </a:cubicBezTo>
                  <a:cubicBezTo>
                    <a:pt x="0" y="38"/>
                    <a:pt x="0" y="38"/>
                    <a:pt x="0" y="38"/>
                  </a:cubicBezTo>
                  <a:cubicBezTo>
                    <a:pt x="361" y="58"/>
                    <a:pt x="361" y="58"/>
                    <a:pt x="361" y="58"/>
                  </a:cubicBezTo>
                  <a:cubicBezTo>
                    <a:pt x="362" y="57"/>
                    <a:pt x="362" y="56"/>
                    <a:pt x="362" y="55"/>
                  </a:cubicBezTo>
                  <a:cubicBezTo>
                    <a:pt x="362" y="40"/>
                    <a:pt x="358" y="30"/>
                    <a:pt x="353" y="24"/>
                  </a:cubicBez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B4505800-AD08-3F9C-34B3-69A9748BA8C2}"/>
                </a:ext>
              </a:extLst>
            </p:cNvPr>
            <p:cNvSpPr>
              <a:spLocks/>
            </p:cNvSpPr>
            <p:nvPr/>
          </p:nvSpPr>
          <p:spPr bwMode="auto">
            <a:xfrm rot="5400000">
              <a:off x="7413900" y="2447691"/>
              <a:ext cx="177050" cy="498958"/>
            </a:xfrm>
            <a:custGeom>
              <a:avLst/>
              <a:gdLst>
                <a:gd name="T0" fmla="*/ 97 w 102"/>
                <a:gd name="T1" fmla="*/ 1 h 287"/>
                <a:gd name="T2" fmla="*/ 72 w 102"/>
                <a:gd name="T3" fmla="*/ 0 h 287"/>
                <a:gd name="T4" fmla="*/ 68 w 102"/>
                <a:gd name="T5" fmla="*/ 4 h 287"/>
                <a:gd name="T6" fmla="*/ 71 w 102"/>
                <a:gd name="T7" fmla="*/ 46 h 287"/>
                <a:gd name="T8" fmla="*/ 71 w 102"/>
                <a:gd name="T9" fmla="*/ 132 h 287"/>
                <a:gd name="T10" fmla="*/ 66 w 102"/>
                <a:gd name="T11" fmla="*/ 141 h 287"/>
                <a:gd name="T12" fmla="*/ 82 w 102"/>
                <a:gd name="T13" fmla="*/ 144 h 287"/>
                <a:gd name="T14" fmla="*/ 73 w 102"/>
                <a:gd name="T15" fmla="*/ 147 h 287"/>
                <a:gd name="T16" fmla="*/ 71 w 102"/>
                <a:gd name="T17" fmla="*/ 155 h 287"/>
                <a:gd name="T18" fmla="*/ 61 w 102"/>
                <a:gd name="T19" fmla="*/ 148 h 287"/>
                <a:gd name="T20" fmla="*/ 51 w 102"/>
                <a:gd name="T21" fmla="*/ 146 h 287"/>
                <a:gd name="T22" fmla="*/ 51 w 102"/>
                <a:gd name="T23" fmla="*/ 146 h 287"/>
                <a:gd name="T24" fmla="*/ 50 w 102"/>
                <a:gd name="T25" fmla="*/ 146 h 287"/>
                <a:gd name="T26" fmla="*/ 41 w 102"/>
                <a:gd name="T27" fmla="*/ 148 h 287"/>
                <a:gd name="T28" fmla="*/ 30 w 102"/>
                <a:gd name="T29" fmla="*/ 155 h 287"/>
                <a:gd name="T30" fmla="*/ 28 w 102"/>
                <a:gd name="T31" fmla="*/ 147 h 287"/>
                <a:gd name="T32" fmla="*/ 20 w 102"/>
                <a:gd name="T33" fmla="*/ 144 h 287"/>
                <a:gd name="T34" fmla="*/ 35 w 102"/>
                <a:gd name="T35" fmla="*/ 141 h 287"/>
                <a:gd name="T36" fmla="*/ 31 w 102"/>
                <a:gd name="T37" fmla="*/ 132 h 287"/>
                <a:gd name="T38" fmla="*/ 31 w 102"/>
                <a:gd name="T39" fmla="*/ 46 h 287"/>
                <a:gd name="T40" fmla="*/ 33 w 102"/>
                <a:gd name="T41" fmla="*/ 4 h 287"/>
                <a:gd name="T42" fmla="*/ 30 w 102"/>
                <a:gd name="T43" fmla="*/ 0 h 287"/>
                <a:gd name="T44" fmla="*/ 4 w 102"/>
                <a:gd name="T45" fmla="*/ 1 h 287"/>
                <a:gd name="T46" fmla="*/ 0 w 102"/>
                <a:gd name="T47" fmla="*/ 7 h 287"/>
                <a:gd name="T48" fmla="*/ 11 w 102"/>
                <a:gd name="T49" fmla="*/ 247 h 287"/>
                <a:gd name="T50" fmla="*/ 24 w 102"/>
                <a:gd name="T51" fmla="*/ 286 h 287"/>
                <a:gd name="T52" fmla="*/ 26 w 102"/>
                <a:gd name="T53" fmla="*/ 255 h 287"/>
                <a:gd name="T54" fmla="*/ 22 w 102"/>
                <a:gd name="T55" fmla="*/ 196 h 287"/>
                <a:gd name="T56" fmla="*/ 51 w 102"/>
                <a:gd name="T57" fmla="*/ 152 h 287"/>
                <a:gd name="T58" fmla="*/ 79 w 102"/>
                <a:gd name="T59" fmla="*/ 196 h 287"/>
                <a:gd name="T60" fmla="*/ 76 w 102"/>
                <a:gd name="T61" fmla="*/ 255 h 287"/>
                <a:gd name="T62" fmla="*/ 78 w 102"/>
                <a:gd name="T63" fmla="*/ 286 h 287"/>
                <a:gd name="T64" fmla="*/ 90 w 102"/>
                <a:gd name="T65" fmla="*/ 247 h 287"/>
                <a:gd name="T66" fmla="*/ 102 w 102"/>
                <a:gd name="T67" fmla="*/ 7 h 287"/>
                <a:gd name="T68" fmla="*/ 97 w 102"/>
                <a:gd name="T69" fmla="*/ 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287">
                  <a:moveTo>
                    <a:pt x="97" y="1"/>
                  </a:moveTo>
                  <a:cubicBezTo>
                    <a:pt x="96" y="1"/>
                    <a:pt x="77" y="0"/>
                    <a:pt x="72" y="0"/>
                  </a:cubicBezTo>
                  <a:cubicBezTo>
                    <a:pt x="67" y="1"/>
                    <a:pt x="68" y="4"/>
                    <a:pt x="68" y="4"/>
                  </a:cubicBezTo>
                  <a:cubicBezTo>
                    <a:pt x="67" y="8"/>
                    <a:pt x="72" y="27"/>
                    <a:pt x="71" y="46"/>
                  </a:cubicBezTo>
                  <a:cubicBezTo>
                    <a:pt x="72" y="56"/>
                    <a:pt x="71" y="126"/>
                    <a:pt x="71" y="132"/>
                  </a:cubicBezTo>
                  <a:cubicBezTo>
                    <a:pt x="71" y="138"/>
                    <a:pt x="66" y="139"/>
                    <a:pt x="66" y="141"/>
                  </a:cubicBezTo>
                  <a:cubicBezTo>
                    <a:pt x="66" y="143"/>
                    <a:pt x="82" y="141"/>
                    <a:pt x="82" y="144"/>
                  </a:cubicBezTo>
                  <a:cubicBezTo>
                    <a:pt x="82" y="147"/>
                    <a:pt x="76" y="146"/>
                    <a:pt x="73" y="147"/>
                  </a:cubicBezTo>
                  <a:cubicBezTo>
                    <a:pt x="71" y="149"/>
                    <a:pt x="73" y="155"/>
                    <a:pt x="71" y="155"/>
                  </a:cubicBezTo>
                  <a:cubicBezTo>
                    <a:pt x="69" y="155"/>
                    <a:pt x="69" y="150"/>
                    <a:pt x="61" y="148"/>
                  </a:cubicBezTo>
                  <a:cubicBezTo>
                    <a:pt x="57" y="147"/>
                    <a:pt x="54" y="146"/>
                    <a:pt x="51" y="146"/>
                  </a:cubicBezTo>
                  <a:cubicBezTo>
                    <a:pt x="51" y="146"/>
                    <a:pt x="51" y="146"/>
                    <a:pt x="51" y="146"/>
                  </a:cubicBezTo>
                  <a:cubicBezTo>
                    <a:pt x="51" y="146"/>
                    <a:pt x="51" y="146"/>
                    <a:pt x="50" y="146"/>
                  </a:cubicBezTo>
                  <a:cubicBezTo>
                    <a:pt x="48" y="146"/>
                    <a:pt x="44" y="147"/>
                    <a:pt x="41" y="148"/>
                  </a:cubicBezTo>
                  <a:cubicBezTo>
                    <a:pt x="33" y="150"/>
                    <a:pt x="32" y="155"/>
                    <a:pt x="30" y="155"/>
                  </a:cubicBezTo>
                  <a:cubicBezTo>
                    <a:pt x="28" y="155"/>
                    <a:pt x="31" y="149"/>
                    <a:pt x="28" y="147"/>
                  </a:cubicBezTo>
                  <a:cubicBezTo>
                    <a:pt x="26" y="146"/>
                    <a:pt x="20" y="147"/>
                    <a:pt x="20" y="144"/>
                  </a:cubicBezTo>
                  <a:cubicBezTo>
                    <a:pt x="20" y="141"/>
                    <a:pt x="35" y="143"/>
                    <a:pt x="35" y="141"/>
                  </a:cubicBezTo>
                  <a:cubicBezTo>
                    <a:pt x="35" y="139"/>
                    <a:pt x="31" y="138"/>
                    <a:pt x="31" y="132"/>
                  </a:cubicBezTo>
                  <a:cubicBezTo>
                    <a:pt x="31" y="126"/>
                    <a:pt x="30" y="56"/>
                    <a:pt x="31" y="46"/>
                  </a:cubicBezTo>
                  <a:cubicBezTo>
                    <a:pt x="30" y="27"/>
                    <a:pt x="34" y="8"/>
                    <a:pt x="33" y="4"/>
                  </a:cubicBezTo>
                  <a:cubicBezTo>
                    <a:pt x="33" y="4"/>
                    <a:pt x="34" y="1"/>
                    <a:pt x="30" y="0"/>
                  </a:cubicBezTo>
                  <a:cubicBezTo>
                    <a:pt x="25" y="0"/>
                    <a:pt x="6" y="1"/>
                    <a:pt x="4" y="1"/>
                  </a:cubicBezTo>
                  <a:cubicBezTo>
                    <a:pt x="3" y="1"/>
                    <a:pt x="0" y="2"/>
                    <a:pt x="0" y="7"/>
                  </a:cubicBezTo>
                  <a:cubicBezTo>
                    <a:pt x="0" y="12"/>
                    <a:pt x="9" y="232"/>
                    <a:pt x="11" y="247"/>
                  </a:cubicBezTo>
                  <a:cubicBezTo>
                    <a:pt x="12" y="255"/>
                    <a:pt x="16" y="287"/>
                    <a:pt x="24" y="286"/>
                  </a:cubicBezTo>
                  <a:cubicBezTo>
                    <a:pt x="28" y="286"/>
                    <a:pt x="26" y="259"/>
                    <a:pt x="26" y="255"/>
                  </a:cubicBezTo>
                  <a:cubicBezTo>
                    <a:pt x="26" y="251"/>
                    <a:pt x="22" y="199"/>
                    <a:pt x="22" y="196"/>
                  </a:cubicBezTo>
                  <a:cubicBezTo>
                    <a:pt x="22" y="193"/>
                    <a:pt x="20" y="153"/>
                    <a:pt x="51" y="152"/>
                  </a:cubicBezTo>
                  <a:cubicBezTo>
                    <a:pt x="82" y="153"/>
                    <a:pt x="79" y="193"/>
                    <a:pt x="79" y="196"/>
                  </a:cubicBezTo>
                  <a:cubicBezTo>
                    <a:pt x="79" y="199"/>
                    <a:pt x="76" y="251"/>
                    <a:pt x="76" y="255"/>
                  </a:cubicBezTo>
                  <a:cubicBezTo>
                    <a:pt x="76" y="259"/>
                    <a:pt x="74" y="286"/>
                    <a:pt x="78" y="286"/>
                  </a:cubicBezTo>
                  <a:cubicBezTo>
                    <a:pt x="85" y="287"/>
                    <a:pt x="89" y="255"/>
                    <a:pt x="90" y="247"/>
                  </a:cubicBezTo>
                  <a:cubicBezTo>
                    <a:pt x="93" y="232"/>
                    <a:pt x="102" y="12"/>
                    <a:pt x="102" y="7"/>
                  </a:cubicBezTo>
                  <a:cubicBezTo>
                    <a:pt x="102" y="2"/>
                    <a:pt x="98" y="1"/>
                    <a:pt x="97" y="1"/>
                  </a:cubicBez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6BD43AD6-09A1-EFB4-20AE-E9F492FF1561}"/>
                </a:ext>
              </a:extLst>
            </p:cNvPr>
            <p:cNvSpPr>
              <a:spLocks/>
            </p:cNvSpPr>
            <p:nvPr/>
          </p:nvSpPr>
          <p:spPr bwMode="auto">
            <a:xfrm rot="5400000">
              <a:off x="6898480" y="2804351"/>
              <a:ext cx="220215" cy="119984"/>
            </a:xfrm>
            <a:custGeom>
              <a:avLst/>
              <a:gdLst>
                <a:gd name="T0" fmla="*/ 3 w 127"/>
                <a:gd name="T1" fmla="*/ 1 h 69"/>
                <a:gd name="T2" fmla="*/ 0 w 127"/>
                <a:gd name="T3" fmla="*/ 17 h 69"/>
                <a:gd name="T4" fmla="*/ 114 w 127"/>
                <a:gd name="T5" fmla="*/ 68 h 69"/>
                <a:gd name="T6" fmla="*/ 99 w 127"/>
                <a:gd name="T7" fmla="*/ 51 h 69"/>
                <a:gd name="T8" fmla="*/ 3 w 127"/>
                <a:gd name="T9" fmla="*/ 1 h 69"/>
              </a:gdLst>
              <a:ahLst/>
              <a:cxnLst>
                <a:cxn ang="0">
                  <a:pos x="T0" y="T1"/>
                </a:cxn>
                <a:cxn ang="0">
                  <a:pos x="T2" y="T3"/>
                </a:cxn>
                <a:cxn ang="0">
                  <a:pos x="T4" y="T5"/>
                </a:cxn>
                <a:cxn ang="0">
                  <a:pos x="T6" y="T7"/>
                </a:cxn>
                <a:cxn ang="0">
                  <a:pos x="T8" y="T9"/>
                </a:cxn>
              </a:cxnLst>
              <a:rect l="0" t="0" r="r" b="b"/>
              <a:pathLst>
                <a:path w="127" h="69">
                  <a:moveTo>
                    <a:pt x="3" y="1"/>
                  </a:moveTo>
                  <a:cubicBezTo>
                    <a:pt x="0" y="17"/>
                    <a:pt x="0" y="17"/>
                    <a:pt x="0" y="17"/>
                  </a:cubicBezTo>
                  <a:cubicBezTo>
                    <a:pt x="0" y="17"/>
                    <a:pt x="101" y="68"/>
                    <a:pt x="114" y="68"/>
                  </a:cubicBezTo>
                  <a:cubicBezTo>
                    <a:pt x="127" y="69"/>
                    <a:pt x="122" y="63"/>
                    <a:pt x="99" y="51"/>
                  </a:cubicBezTo>
                  <a:cubicBezTo>
                    <a:pt x="77" y="39"/>
                    <a:pt x="4" y="0"/>
                    <a:pt x="3" y="1"/>
                  </a:cubicBez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1">
              <a:extLst>
                <a:ext uri="{FF2B5EF4-FFF2-40B4-BE49-F238E27FC236}">
                  <a16:creationId xmlns:a16="http://schemas.microsoft.com/office/drawing/2014/main" id="{521386B1-6977-FD0D-35BF-29314AD037D4}"/>
                </a:ext>
              </a:extLst>
            </p:cNvPr>
            <p:cNvSpPr>
              <a:spLocks/>
            </p:cNvSpPr>
            <p:nvPr/>
          </p:nvSpPr>
          <p:spPr bwMode="auto">
            <a:xfrm rot="5400000">
              <a:off x="6978226" y="2783866"/>
              <a:ext cx="141932" cy="97304"/>
            </a:xfrm>
            <a:custGeom>
              <a:avLst/>
              <a:gdLst>
                <a:gd name="T0" fmla="*/ 1 w 82"/>
                <a:gd name="T1" fmla="*/ 0 h 56"/>
                <a:gd name="T2" fmla="*/ 0 w 82"/>
                <a:gd name="T3" fmla="*/ 15 h 56"/>
                <a:gd name="T4" fmla="*/ 82 w 82"/>
                <a:gd name="T5" fmla="*/ 56 h 56"/>
                <a:gd name="T6" fmla="*/ 1 w 82"/>
                <a:gd name="T7" fmla="*/ 0 h 56"/>
              </a:gdLst>
              <a:ahLst/>
              <a:cxnLst>
                <a:cxn ang="0">
                  <a:pos x="T0" y="T1"/>
                </a:cxn>
                <a:cxn ang="0">
                  <a:pos x="T2" y="T3"/>
                </a:cxn>
                <a:cxn ang="0">
                  <a:pos x="T4" y="T5"/>
                </a:cxn>
                <a:cxn ang="0">
                  <a:pos x="T6" y="T7"/>
                </a:cxn>
              </a:cxnLst>
              <a:rect l="0" t="0" r="r" b="b"/>
              <a:pathLst>
                <a:path w="82" h="56">
                  <a:moveTo>
                    <a:pt x="1" y="0"/>
                  </a:moveTo>
                  <a:cubicBezTo>
                    <a:pt x="0" y="15"/>
                    <a:pt x="0" y="15"/>
                    <a:pt x="0" y="15"/>
                  </a:cubicBezTo>
                  <a:cubicBezTo>
                    <a:pt x="82" y="56"/>
                    <a:pt x="82" y="56"/>
                    <a:pt x="82" y="56"/>
                  </a:cubicBezTo>
                  <a:cubicBezTo>
                    <a:pt x="82" y="56"/>
                    <a:pt x="5" y="13"/>
                    <a:pt x="1" y="0"/>
                  </a:cubicBez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2">
              <a:extLst>
                <a:ext uri="{FF2B5EF4-FFF2-40B4-BE49-F238E27FC236}">
                  <a16:creationId xmlns:a16="http://schemas.microsoft.com/office/drawing/2014/main" id="{A3C1F5BE-E3B8-1510-27E3-17035334A806}"/>
                </a:ext>
              </a:extLst>
            </p:cNvPr>
            <p:cNvSpPr>
              <a:spLocks/>
            </p:cNvSpPr>
            <p:nvPr/>
          </p:nvSpPr>
          <p:spPr bwMode="auto">
            <a:xfrm rot="5400000">
              <a:off x="6898480" y="2470005"/>
              <a:ext cx="220215" cy="119984"/>
            </a:xfrm>
            <a:custGeom>
              <a:avLst/>
              <a:gdLst>
                <a:gd name="T0" fmla="*/ 124 w 127"/>
                <a:gd name="T1" fmla="*/ 1 h 69"/>
                <a:gd name="T2" fmla="*/ 127 w 127"/>
                <a:gd name="T3" fmla="*/ 17 h 69"/>
                <a:gd name="T4" fmla="*/ 13 w 127"/>
                <a:gd name="T5" fmla="*/ 68 h 69"/>
                <a:gd name="T6" fmla="*/ 27 w 127"/>
                <a:gd name="T7" fmla="*/ 51 h 69"/>
                <a:gd name="T8" fmla="*/ 124 w 127"/>
                <a:gd name="T9" fmla="*/ 1 h 69"/>
              </a:gdLst>
              <a:ahLst/>
              <a:cxnLst>
                <a:cxn ang="0">
                  <a:pos x="T0" y="T1"/>
                </a:cxn>
                <a:cxn ang="0">
                  <a:pos x="T2" y="T3"/>
                </a:cxn>
                <a:cxn ang="0">
                  <a:pos x="T4" y="T5"/>
                </a:cxn>
                <a:cxn ang="0">
                  <a:pos x="T6" y="T7"/>
                </a:cxn>
                <a:cxn ang="0">
                  <a:pos x="T8" y="T9"/>
                </a:cxn>
              </a:cxnLst>
              <a:rect l="0" t="0" r="r" b="b"/>
              <a:pathLst>
                <a:path w="127" h="69">
                  <a:moveTo>
                    <a:pt x="124" y="1"/>
                  </a:moveTo>
                  <a:cubicBezTo>
                    <a:pt x="127" y="17"/>
                    <a:pt x="127" y="17"/>
                    <a:pt x="127" y="17"/>
                  </a:cubicBezTo>
                  <a:cubicBezTo>
                    <a:pt x="127" y="17"/>
                    <a:pt x="26" y="68"/>
                    <a:pt x="13" y="68"/>
                  </a:cubicBezTo>
                  <a:cubicBezTo>
                    <a:pt x="0" y="69"/>
                    <a:pt x="5" y="63"/>
                    <a:pt x="27" y="51"/>
                  </a:cubicBezTo>
                  <a:cubicBezTo>
                    <a:pt x="49" y="39"/>
                    <a:pt x="123" y="0"/>
                    <a:pt x="124" y="1"/>
                  </a:cubicBez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13">
              <a:extLst>
                <a:ext uri="{FF2B5EF4-FFF2-40B4-BE49-F238E27FC236}">
                  <a16:creationId xmlns:a16="http://schemas.microsoft.com/office/drawing/2014/main" id="{DC4FFF6E-C804-B6A4-B665-D528CDB99CB6}"/>
                </a:ext>
              </a:extLst>
            </p:cNvPr>
            <p:cNvSpPr>
              <a:spLocks/>
            </p:cNvSpPr>
            <p:nvPr/>
          </p:nvSpPr>
          <p:spPr bwMode="auto">
            <a:xfrm rot="5400000">
              <a:off x="6978226" y="2511707"/>
              <a:ext cx="141932" cy="97304"/>
            </a:xfrm>
            <a:custGeom>
              <a:avLst/>
              <a:gdLst>
                <a:gd name="T0" fmla="*/ 81 w 82"/>
                <a:gd name="T1" fmla="*/ 0 h 56"/>
                <a:gd name="T2" fmla="*/ 82 w 82"/>
                <a:gd name="T3" fmla="*/ 15 h 56"/>
                <a:gd name="T4" fmla="*/ 0 w 82"/>
                <a:gd name="T5" fmla="*/ 56 h 56"/>
                <a:gd name="T6" fmla="*/ 81 w 82"/>
                <a:gd name="T7" fmla="*/ 0 h 56"/>
              </a:gdLst>
              <a:ahLst/>
              <a:cxnLst>
                <a:cxn ang="0">
                  <a:pos x="T0" y="T1"/>
                </a:cxn>
                <a:cxn ang="0">
                  <a:pos x="T2" y="T3"/>
                </a:cxn>
                <a:cxn ang="0">
                  <a:pos x="T4" y="T5"/>
                </a:cxn>
                <a:cxn ang="0">
                  <a:pos x="T6" y="T7"/>
                </a:cxn>
              </a:cxnLst>
              <a:rect l="0" t="0" r="r" b="b"/>
              <a:pathLst>
                <a:path w="82" h="56">
                  <a:moveTo>
                    <a:pt x="81" y="0"/>
                  </a:moveTo>
                  <a:cubicBezTo>
                    <a:pt x="82" y="15"/>
                    <a:pt x="82" y="15"/>
                    <a:pt x="82" y="15"/>
                  </a:cubicBezTo>
                  <a:cubicBezTo>
                    <a:pt x="0" y="56"/>
                    <a:pt x="0" y="56"/>
                    <a:pt x="0" y="56"/>
                  </a:cubicBezTo>
                  <a:cubicBezTo>
                    <a:pt x="0" y="56"/>
                    <a:pt x="77" y="13"/>
                    <a:pt x="81" y="0"/>
                  </a:cubicBez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14">
              <a:extLst>
                <a:ext uri="{FF2B5EF4-FFF2-40B4-BE49-F238E27FC236}">
                  <a16:creationId xmlns:a16="http://schemas.microsoft.com/office/drawing/2014/main" id="{D794129A-ACA7-98FD-AC27-7367A049A2C6}"/>
                </a:ext>
              </a:extLst>
            </p:cNvPr>
            <p:cNvSpPr>
              <a:spLocks/>
            </p:cNvSpPr>
            <p:nvPr/>
          </p:nvSpPr>
          <p:spPr bwMode="auto">
            <a:xfrm rot="5400000">
              <a:off x="7353542" y="2615596"/>
              <a:ext cx="83404" cy="163149"/>
            </a:xfrm>
            <a:custGeom>
              <a:avLst/>
              <a:gdLst>
                <a:gd name="T0" fmla="*/ 114 w 114"/>
                <a:gd name="T1" fmla="*/ 35 h 223"/>
                <a:gd name="T2" fmla="*/ 57 w 114"/>
                <a:gd name="T3" fmla="*/ 0 h 223"/>
                <a:gd name="T4" fmla="*/ 57 w 114"/>
                <a:gd name="T5" fmla="*/ 0 h 223"/>
                <a:gd name="T6" fmla="*/ 57 w 114"/>
                <a:gd name="T7" fmla="*/ 0 h 223"/>
                <a:gd name="T8" fmla="*/ 0 w 114"/>
                <a:gd name="T9" fmla="*/ 35 h 223"/>
                <a:gd name="T10" fmla="*/ 22 w 114"/>
                <a:gd name="T11" fmla="*/ 223 h 223"/>
                <a:gd name="T12" fmla="*/ 55 w 114"/>
                <a:gd name="T13" fmla="*/ 204 h 223"/>
                <a:gd name="T14" fmla="*/ 57 w 114"/>
                <a:gd name="T15" fmla="*/ 204 h 223"/>
                <a:gd name="T16" fmla="*/ 93 w 114"/>
                <a:gd name="T17" fmla="*/ 223 h 223"/>
                <a:gd name="T18" fmla="*/ 114 w 114"/>
                <a:gd name="T19"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23">
                  <a:moveTo>
                    <a:pt x="114" y="35"/>
                  </a:moveTo>
                  <a:lnTo>
                    <a:pt x="57" y="0"/>
                  </a:lnTo>
                  <a:lnTo>
                    <a:pt x="57" y="0"/>
                  </a:lnTo>
                  <a:lnTo>
                    <a:pt x="57" y="0"/>
                  </a:lnTo>
                  <a:lnTo>
                    <a:pt x="0" y="35"/>
                  </a:lnTo>
                  <a:lnTo>
                    <a:pt x="22" y="223"/>
                  </a:lnTo>
                  <a:lnTo>
                    <a:pt x="55" y="204"/>
                  </a:lnTo>
                  <a:lnTo>
                    <a:pt x="57" y="204"/>
                  </a:lnTo>
                  <a:lnTo>
                    <a:pt x="93" y="223"/>
                  </a:lnTo>
                  <a:lnTo>
                    <a:pt x="114" y="3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5">
              <a:extLst>
                <a:ext uri="{FF2B5EF4-FFF2-40B4-BE49-F238E27FC236}">
                  <a16:creationId xmlns:a16="http://schemas.microsoft.com/office/drawing/2014/main" id="{376B0248-7F35-D368-9A38-36A301DF7A6A}"/>
                </a:ext>
              </a:extLst>
            </p:cNvPr>
            <p:cNvSpPr>
              <a:spLocks/>
            </p:cNvSpPr>
            <p:nvPr/>
          </p:nvSpPr>
          <p:spPr bwMode="auto">
            <a:xfrm rot="5400000">
              <a:off x="7173566" y="3092605"/>
              <a:ext cx="521638" cy="102425"/>
            </a:xfrm>
            <a:custGeom>
              <a:avLst/>
              <a:gdLst>
                <a:gd name="T0" fmla="*/ 1 w 301"/>
                <a:gd name="T1" fmla="*/ 59 h 59"/>
                <a:gd name="T2" fmla="*/ 285 w 301"/>
                <a:gd name="T3" fmla="*/ 11 h 59"/>
                <a:gd name="T4" fmla="*/ 301 w 301"/>
                <a:gd name="T5" fmla="*/ 0 h 59"/>
                <a:gd name="T6" fmla="*/ 0 w 301"/>
                <a:gd name="T7" fmla="*/ 51 h 59"/>
                <a:gd name="T8" fmla="*/ 1 w 301"/>
                <a:gd name="T9" fmla="*/ 59 h 59"/>
              </a:gdLst>
              <a:ahLst/>
              <a:cxnLst>
                <a:cxn ang="0">
                  <a:pos x="T0" y="T1"/>
                </a:cxn>
                <a:cxn ang="0">
                  <a:pos x="T2" y="T3"/>
                </a:cxn>
                <a:cxn ang="0">
                  <a:pos x="T4" y="T5"/>
                </a:cxn>
                <a:cxn ang="0">
                  <a:pos x="T6" y="T7"/>
                </a:cxn>
                <a:cxn ang="0">
                  <a:pos x="T8" y="T9"/>
                </a:cxn>
              </a:cxnLst>
              <a:rect l="0" t="0" r="r" b="b"/>
              <a:pathLst>
                <a:path w="301" h="59">
                  <a:moveTo>
                    <a:pt x="1" y="59"/>
                  </a:moveTo>
                  <a:cubicBezTo>
                    <a:pt x="285" y="11"/>
                    <a:pt x="285" y="11"/>
                    <a:pt x="285" y="11"/>
                  </a:cubicBezTo>
                  <a:cubicBezTo>
                    <a:pt x="290" y="8"/>
                    <a:pt x="295" y="4"/>
                    <a:pt x="301" y="0"/>
                  </a:cubicBezTo>
                  <a:cubicBezTo>
                    <a:pt x="0" y="51"/>
                    <a:pt x="0" y="51"/>
                    <a:pt x="0" y="51"/>
                  </a:cubicBezTo>
                  <a:lnTo>
                    <a:pt x="1" y="59"/>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6">
              <a:extLst>
                <a:ext uri="{FF2B5EF4-FFF2-40B4-BE49-F238E27FC236}">
                  <a16:creationId xmlns:a16="http://schemas.microsoft.com/office/drawing/2014/main" id="{F69B30CF-02FF-3953-A7CD-EEF7B72933D5}"/>
                </a:ext>
              </a:extLst>
            </p:cNvPr>
            <p:cNvSpPr>
              <a:spLocks/>
            </p:cNvSpPr>
            <p:nvPr/>
          </p:nvSpPr>
          <p:spPr bwMode="auto">
            <a:xfrm rot="5400000">
              <a:off x="7174297" y="2198578"/>
              <a:ext cx="520175" cy="102425"/>
            </a:xfrm>
            <a:custGeom>
              <a:avLst/>
              <a:gdLst>
                <a:gd name="T0" fmla="*/ 300 w 300"/>
                <a:gd name="T1" fmla="*/ 51 h 59"/>
                <a:gd name="T2" fmla="*/ 0 w 300"/>
                <a:gd name="T3" fmla="*/ 0 h 59"/>
                <a:gd name="T4" fmla="*/ 15 w 300"/>
                <a:gd name="T5" fmla="*/ 11 h 59"/>
                <a:gd name="T6" fmla="*/ 299 w 300"/>
                <a:gd name="T7" fmla="*/ 59 h 59"/>
                <a:gd name="T8" fmla="*/ 300 w 300"/>
                <a:gd name="T9" fmla="*/ 51 h 59"/>
              </a:gdLst>
              <a:ahLst/>
              <a:cxnLst>
                <a:cxn ang="0">
                  <a:pos x="T0" y="T1"/>
                </a:cxn>
                <a:cxn ang="0">
                  <a:pos x="T2" y="T3"/>
                </a:cxn>
                <a:cxn ang="0">
                  <a:pos x="T4" y="T5"/>
                </a:cxn>
                <a:cxn ang="0">
                  <a:pos x="T6" y="T7"/>
                </a:cxn>
                <a:cxn ang="0">
                  <a:pos x="T8" y="T9"/>
                </a:cxn>
              </a:cxnLst>
              <a:rect l="0" t="0" r="r" b="b"/>
              <a:pathLst>
                <a:path w="300" h="59">
                  <a:moveTo>
                    <a:pt x="300" y="51"/>
                  </a:moveTo>
                  <a:cubicBezTo>
                    <a:pt x="0" y="0"/>
                    <a:pt x="0" y="0"/>
                    <a:pt x="0" y="0"/>
                  </a:cubicBezTo>
                  <a:cubicBezTo>
                    <a:pt x="5" y="4"/>
                    <a:pt x="11" y="8"/>
                    <a:pt x="15" y="11"/>
                  </a:cubicBezTo>
                  <a:cubicBezTo>
                    <a:pt x="299" y="59"/>
                    <a:pt x="299" y="59"/>
                    <a:pt x="299" y="59"/>
                  </a:cubicBezTo>
                  <a:lnTo>
                    <a:pt x="300" y="51"/>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7">
              <a:extLst>
                <a:ext uri="{FF2B5EF4-FFF2-40B4-BE49-F238E27FC236}">
                  <a16:creationId xmlns:a16="http://schemas.microsoft.com/office/drawing/2014/main" id="{6B942089-7DF3-2CBD-4912-DFB2F18A31DB}"/>
                </a:ext>
              </a:extLst>
            </p:cNvPr>
            <p:cNvSpPr>
              <a:spLocks/>
            </p:cNvSpPr>
            <p:nvPr/>
          </p:nvSpPr>
          <p:spPr bwMode="auto">
            <a:xfrm rot="5400000">
              <a:off x="6940914" y="2696804"/>
              <a:ext cx="3658" cy="1463"/>
            </a:xfrm>
            <a:custGeom>
              <a:avLst/>
              <a:gdLst>
                <a:gd name="T0" fmla="*/ 0 w 5"/>
                <a:gd name="T1" fmla="*/ 2 h 2"/>
                <a:gd name="T2" fmla="*/ 5 w 5"/>
                <a:gd name="T3" fmla="*/ 2 h 2"/>
                <a:gd name="T4" fmla="*/ 0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0"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18">
              <a:extLst>
                <a:ext uri="{FF2B5EF4-FFF2-40B4-BE49-F238E27FC236}">
                  <a16:creationId xmlns:a16="http://schemas.microsoft.com/office/drawing/2014/main" id="{5B853B62-73A3-883F-A4A7-744B14ED1E6B}"/>
                </a:ext>
              </a:extLst>
            </p:cNvPr>
            <p:cNvSpPr>
              <a:spLocks/>
            </p:cNvSpPr>
            <p:nvPr/>
          </p:nvSpPr>
          <p:spPr bwMode="auto">
            <a:xfrm rot="5400000">
              <a:off x="6940914" y="2696804"/>
              <a:ext cx="3658" cy="1463"/>
            </a:xfrm>
            <a:custGeom>
              <a:avLst/>
              <a:gdLst>
                <a:gd name="T0" fmla="*/ 0 w 5"/>
                <a:gd name="T1" fmla="*/ 2 h 2"/>
                <a:gd name="T2" fmla="*/ 5 w 5"/>
                <a:gd name="T3" fmla="*/ 2 h 2"/>
                <a:gd name="T4" fmla="*/ 2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2"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19">
              <a:extLst>
                <a:ext uri="{FF2B5EF4-FFF2-40B4-BE49-F238E27FC236}">
                  <a16:creationId xmlns:a16="http://schemas.microsoft.com/office/drawing/2014/main" id="{3639D699-A9D3-5A0A-22DF-261158BEAF39}"/>
                </a:ext>
              </a:extLst>
            </p:cNvPr>
            <p:cNvSpPr>
              <a:spLocks/>
            </p:cNvSpPr>
            <p:nvPr/>
          </p:nvSpPr>
          <p:spPr bwMode="auto">
            <a:xfrm rot="5400000">
              <a:off x="6656317" y="2685830"/>
              <a:ext cx="561877" cy="22680"/>
            </a:xfrm>
            <a:custGeom>
              <a:avLst/>
              <a:gdLst>
                <a:gd name="T0" fmla="*/ 247 w 324"/>
                <a:gd name="T1" fmla="*/ 7 h 13"/>
                <a:gd name="T2" fmla="*/ 235 w 324"/>
                <a:gd name="T3" fmla="*/ 7 h 13"/>
                <a:gd name="T4" fmla="*/ 235 w 324"/>
                <a:gd name="T5" fmla="*/ 0 h 13"/>
                <a:gd name="T6" fmla="*/ 90 w 324"/>
                <a:gd name="T7" fmla="*/ 0 h 13"/>
                <a:gd name="T8" fmla="*/ 90 w 324"/>
                <a:gd name="T9" fmla="*/ 9 h 13"/>
                <a:gd name="T10" fmla="*/ 78 w 324"/>
                <a:gd name="T11" fmla="*/ 9 h 13"/>
                <a:gd name="T12" fmla="*/ 78 w 324"/>
                <a:gd name="T13" fmla="*/ 1 h 13"/>
                <a:gd name="T14" fmla="*/ 0 w 324"/>
                <a:gd name="T15" fmla="*/ 1 h 13"/>
                <a:gd name="T16" fmla="*/ 1 w 324"/>
                <a:gd name="T17" fmla="*/ 5 h 13"/>
                <a:gd name="T18" fmla="*/ 74 w 324"/>
                <a:gd name="T19" fmla="*/ 5 h 13"/>
                <a:gd name="T20" fmla="*/ 74 w 324"/>
                <a:gd name="T21" fmla="*/ 13 h 13"/>
                <a:gd name="T22" fmla="*/ 94 w 324"/>
                <a:gd name="T23" fmla="*/ 13 h 13"/>
                <a:gd name="T24" fmla="*/ 94 w 324"/>
                <a:gd name="T25" fmla="*/ 4 h 13"/>
                <a:gd name="T26" fmla="*/ 145 w 324"/>
                <a:gd name="T27" fmla="*/ 4 h 13"/>
                <a:gd name="T28" fmla="*/ 147 w 324"/>
                <a:gd name="T29" fmla="*/ 3 h 13"/>
                <a:gd name="T30" fmla="*/ 148 w 324"/>
                <a:gd name="T31" fmla="*/ 4 h 13"/>
                <a:gd name="T32" fmla="*/ 176 w 324"/>
                <a:gd name="T33" fmla="*/ 4 h 13"/>
                <a:gd name="T34" fmla="*/ 176 w 324"/>
                <a:gd name="T35" fmla="*/ 3 h 13"/>
                <a:gd name="T36" fmla="*/ 178 w 324"/>
                <a:gd name="T37" fmla="*/ 4 h 13"/>
                <a:gd name="T38" fmla="*/ 231 w 324"/>
                <a:gd name="T39" fmla="*/ 4 h 13"/>
                <a:gd name="T40" fmla="*/ 231 w 324"/>
                <a:gd name="T41" fmla="*/ 11 h 13"/>
                <a:gd name="T42" fmla="*/ 251 w 324"/>
                <a:gd name="T43" fmla="*/ 11 h 13"/>
                <a:gd name="T44" fmla="*/ 251 w 324"/>
                <a:gd name="T45" fmla="*/ 4 h 13"/>
                <a:gd name="T46" fmla="*/ 323 w 324"/>
                <a:gd name="T47" fmla="*/ 4 h 13"/>
                <a:gd name="T48" fmla="*/ 324 w 324"/>
                <a:gd name="T49" fmla="*/ 0 h 13"/>
                <a:gd name="T50" fmla="*/ 247 w 324"/>
                <a:gd name="T51" fmla="*/ 0 h 13"/>
                <a:gd name="T52" fmla="*/ 247 w 324"/>
                <a:gd name="T5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3">
                  <a:moveTo>
                    <a:pt x="247" y="7"/>
                  </a:moveTo>
                  <a:cubicBezTo>
                    <a:pt x="235" y="7"/>
                    <a:pt x="235" y="7"/>
                    <a:pt x="235" y="7"/>
                  </a:cubicBezTo>
                  <a:cubicBezTo>
                    <a:pt x="235" y="0"/>
                    <a:pt x="235" y="0"/>
                    <a:pt x="235" y="0"/>
                  </a:cubicBezTo>
                  <a:cubicBezTo>
                    <a:pt x="90" y="0"/>
                    <a:pt x="90" y="0"/>
                    <a:pt x="90" y="0"/>
                  </a:cubicBezTo>
                  <a:cubicBezTo>
                    <a:pt x="90" y="9"/>
                    <a:pt x="90" y="9"/>
                    <a:pt x="90" y="9"/>
                  </a:cubicBezTo>
                  <a:cubicBezTo>
                    <a:pt x="78" y="9"/>
                    <a:pt x="78" y="9"/>
                    <a:pt x="78" y="9"/>
                  </a:cubicBezTo>
                  <a:cubicBezTo>
                    <a:pt x="78" y="1"/>
                    <a:pt x="78" y="1"/>
                    <a:pt x="78" y="1"/>
                  </a:cubicBezTo>
                  <a:cubicBezTo>
                    <a:pt x="0" y="1"/>
                    <a:pt x="0" y="1"/>
                    <a:pt x="0" y="1"/>
                  </a:cubicBezTo>
                  <a:cubicBezTo>
                    <a:pt x="0" y="2"/>
                    <a:pt x="0" y="3"/>
                    <a:pt x="1" y="5"/>
                  </a:cubicBezTo>
                  <a:cubicBezTo>
                    <a:pt x="74" y="5"/>
                    <a:pt x="74" y="5"/>
                    <a:pt x="74" y="5"/>
                  </a:cubicBezTo>
                  <a:cubicBezTo>
                    <a:pt x="74" y="13"/>
                    <a:pt x="74" y="13"/>
                    <a:pt x="74" y="13"/>
                  </a:cubicBezTo>
                  <a:cubicBezTo>
                    <a:pt x="94" y="13"/>
                    <a:pt x="94" y="13"/>
                    <a:pt x="94" y="13"/>
                  </a:cubicBezTo>
                  <a:cubicBezTo>
                    <a:pt x="94" y="4"/>
                    <a:pt x="94" y="4"/>
                    <a:pt x="94" y="4"/>
                  </a:cubicBezTo>
                  <a:cubicBezTo>
                    <a:pt x="145" y="4"/>
                    <a:pt x="145" y="4"/>
                    <a:pt x="145" y="4"/>
                  </a:cubicBezTo>
                  <a:cubicBezTo>
                    <a:pt x="147" y="3"/>
                    <a:pt x="147" y="3"/>
                    <a:pt x="147" y="3"/>
                  </a:cubicBezTo>
                  <a:cubicBezTo>
                    <a:pt x="148" y="4"/>
                    <a:pt x="148" y="4"/>
                    <a:pt x="148" y="4"/>
                  </a:cubicBezTo>
                  <a:cubicBezTo>
                    <a:pt x="176" y="4"/>
                    <a:pt x="176" y="4"/>
                    <a:pt x="176" y="4"/>
                  </a:cubicBezTo>
                  <a:cubicBezTo>
                    <a:pt x="176" y="3"/>
                    <a:pt x="176" y="3"/>
                    <a:pt x="176" y="3"/>
                  </a:cubicBezTo>
                  <a:cubicBezTo>
                    <a:pt x="178" y="4"/>
                    <a:pt x="178" y="4"/>
                    <a:pt x="178" y="4"/>
                  </a:cubicBezTo>
                  <a:cubicBezTo>
                    <a:pt x="231" y="4"/>
                    <a:pt x="231" y="4"/>
                    <a:pt x="231" y="4"/>
                  </a:cubicBezTo>
                  <a:cubicBezTo>
                    <a:pt x="231" y="11"/>
                    <a:pt x="231" y="11"/>
                    <a:pt x="231" y="11"/>
                  </a:cubicBezTo>
                  <a:cubicBezTo>
                    <a:pt x="251" y="11"/>
                    <a:pt x="251" y="11"/>
                    <a:pt x="251" y="11"/>
                  </a:cubicBezTo>
                  <a:cubicBezTo>
                    <a:pt x="251" y="4"/>
                    <a:pt x="251" y="4"/>
                    <a:pt x="251" y="4"/>
                  </a:cubicBezTo>
                  <a:cubicBezTo>
                    <a:pt x="323" y="4"/>
                    <a:pt x="323" y="4"/>
                    <a:pt x="323" y="4"/>
                  </a:cubicBezTo>
                  <a:cubicBezTo>
                    <a:pt x="323" y="3"/>
                    <a:pt x="324" y="2"/>
                    <a:pt x="324" y="0"/>
                  </a:cubicBezTo>
                  <a:cubicBezTo>
                    <a:pt x="247" y="0"/>
                    <a:pt x="247" y="0"/>
                    <a:pt x="247" y="0"/>
                  </a:cubicBezTo>
                  <a:lnTo>
                    <a:pt x="247" y="7"/>
                  </a:lnTo>
                  <a:close/>
                </a:path>
              </a:pathLst>
            </a:custGeom>
            <a:solidFill>
              <a:schemeClr val="accent5">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9EF85A69-C910-05AD-89A2-777856290959}"/>
                </a:ext>
              </a:extLst>
            </p:cNvPr>
            <p:cNvCxnSpPr/>
            <p:nvPr/>
          </p:nvCxnSpPr>
          <p:spPr>
            <a:xfrm>
              <a:off x="7807324" y="2515776"/>
              <a:ext cx="0" cy="38100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7" name="Cloud 36">
            <a:extLst>
              <a:ext uri="{FF2B5EF4-FFF2-40B4-BE49-F238E27FC236}">
                <a16:creationId xmlns:a16="http://schemas.microsoft.com/office/drawing/2014/main" id="{D436450B-03F8-23A1-EEC3-7F0E3FA32F77}"/>
              </a:ext>
            </a:extLst>
          </p:cNvPr>
          <p:cNvSpPr/>
          <p:nvPr/>
        </p:nvSpPr>
        <p:spPr>
          <a:xfrm>
            <a:off x="1981120" y="1213577"/>
            <a:ext cx="843309" cy="37546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Cloud 37">
            <a:extLst>
              <a:ext uri="{FF2B5EF4-FFF2-40B4-BE49-F238E27FC236}">
                <a16:creationId xmlns:a16="http://schemas.microsoft.com/office/drawing/2014/main" id="{D5BB8729-AC18-8261-A91F-B41C94461519}"/>
              </a:ext>
            </a:extLst>
          </p:cNvPr>
          <p:cNvSpPr/>
          <p:nvPr/>
        </p:nvSpPr>
        <p:spPr>
          <a:xfrm>
            <a:off x="2962965" y="2252582"/>
            <a:ext cx="1373145" cy="56499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070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Seamless Global Expansion</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16E3DABA-41B8-9406-5042-C995CB19282C}"/>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 name="Rectangle 4">
            <a:extLst>
              <a:ext uri="{FF2B5EF4-FFF2-40B4-BE49-F238E27FC236}">
                <a16:creationId xmlns:a16="http://schemas.microsoft.com/office/drawing/2014/main" id="{E4E2D048-6601-E971-3873-D2EF808F756F}"/>
              </a:ext>
            </a:extLst>
          </p:cNvPr>
          <p:cNvSpPr/>
          <p:nvPr/>
        </p:nvSpPr>
        <p:spPr>
          <a:xfrm>
            <a:off x="-21594" y="1129347"/>
            <a:ext cx="12213593" cy="5728653"/>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6" name="Oval 5">
            <a:extLst>
              <a:ext uri="{FF2B5EF4-FFF2-40B4-BE49-F238E27FC236}">
                <a16:creationId xmlns:a16="http://schemas.microsoft.com/office/drawing/2014/main" id="{6337B83C-59B2-B6F3-30F9-6EE3682ADC97}"/>
              </a:ext>
            </a:extLst>
          </p:cNvPr>
          <p:cNvSpPr/>
          <p:nvPr/>
        </p:nvSpPr>
        <p:spPr>
          <a:xfrm>
            <a:off x="4051708" y="1670930"/>
            <a:ext cx="4233586" cy="423358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6">
            <a:extLst>
              <a:ext uri="{FF2B5EF4-FFF2-40B4-BE49-F238E27FC236}">
                <a16:creationId xmlns:a16="http://schemas.microsoft.com/office/drawing/2014/main" id="{E878E4DD-43FF-5CB8-28EF-F74407B6D398}"/>
              </a:ext>
            </a:extLst>
          </p:cNvPr>
          <p:cNvSpPr>
            <a:spLocks/>
          </p:cNvSpPr>
          <p:nvPr/>
        </p:nvSpPr>
        <p:spPr bwMode="auto">
          <a:xfrm>
            <a:off x="4223153" y="1847412"/>
            <a:ext cx="3909070" cy="3881241"/>
          </a:xfrm>
          <a:custGeom>
            <a:avLst/>
            <a:gdLst>
              <a:gd name="T0" fmla="*/ 1942 w 3652"/>
              <a:gd name="T1" fmla="*/ 4 h 3626"/>
              <a:gd name="T2" fmla="*/ 2167 w 3652"/>
              <a:gd name="T3" fmla="*/ 32 h 3626"/>
              <a:gd name="T4" fmla="*/ 2382 w 3652"/>
              <a:gd name="T5" fmla="*/ 86 h 3626"/>
              <a:gd name="T6" fmla="*/ 2586 w 3652"/>
              <a:gd name="T7" fmla="*/ 165 h 3626"/>
              <a:gd name="T8" fmla="*/ 2779 w 3652"/>
              <a:gd name="T9" fmla="*/ 267 h 3626"/>
              <a:gd name="T10" fmla="*/ 2956 w 3652"/>
              <a:gd name="T11" fmla="*/ 390 h 3626"/>
              <a:gd name="T12" fmla="*/ 3117 w 3652"/>
              <a:gd name="T13" fmla="*/ 532 h 3626"/>
              <a:gd name="T14" fmla="*/ 3260 w 3652"/>
              <a:gd name="T15" fmla="*/ 692 h 3626"/>
              <a:gd name="T16" fmla="*/ 3385 w 3652"/>
              <a:gd name="T17" fmla="*/ 868 h 3626"/>
              <a:gd name="T18" fmla="*/ 3486 w 3652"/>
              <a:gd name="T19" fmla="*/ 1058 h 3626"/>
              <a:gd name="T20" fmla="*/ 3566 w 3652"/>
              <a:gd name="T21" fmla="*/ 1261 h 3626"/>
              <a:gd name="T22" fmla="*/ 3620 w 3652"/>
              <a:gd name="T23" fmla="*/ 1475 h 3626"/>
              <a:gd name="T24" fmla="*/ 3649 w 3652"/>
              <a:gd name="T25" fmla="*/ 1698 h 3626"/>
              <a:gd name="T26" fmla="*/ 3649 w 3652"/>
              <a:gd name="T27" fmla="*/ 1928 h 3626"/>
              <a:gd name="T28" fmla="*/ 3620 w 3652"/>
              <a:gd name="T29" fmla="*/ 2151 h 3626"/>
              <a:gd name="T30" fmla="*/ 3566 w 3652"/>
              <a:gd name="T31" fmla="*/ 2365 h 3626"/>
              <a:gd name="T32" fmla="*/ 3486 w 3652"/>
              <a:gd name="T33" fmla="*/ 2568 h 3626"/>
              <a:gd name="T34" fmla="*/ 3385 w 3652"/>
              <a:gd name="T35" fmla="*/ 2759 h 3626"/>
              <a:gd name="T36" fmla="*/ 3260 w 3652"/>
              <a:gd name="T37" fmla="*/ 2935 h 3626"/>
              <a:gd name="T38" fmla="*/ 3117 w 3652"/>
              <a:gd name="T39" fmla="*/ 3095 h 3626"/>
              <a:gd name="T40" fmla="*/ 2956 w 3652"/>
              <a:gd name="T41" fmla="*/ 3237 h 3626"/>
              <a:gd name="T42" fmla="*/ 2779 w 3652"/>
              <a:gd name="T43" fmla="*/ 3360 h 3626"/>
              <a:gd name="T44" fmla="*/ 2586 w 3652"/>
              <a:gd name="T45" fmla="*/ 3462 h 3626"/>
              <a:gd name="T46" fmla="*/ 2382 w 3652"/>
              <a:gd name="T47" fmla="*/ 3540 h 3626"/>
              <a:gd name="T48" fmla="*/ 2167 w 3652"/>
              <a:gd name="T49" fmla="*/ 3594 h 3626"/>
              <a:gd name="T50" fmla="*/ 1942 w 3652"/>
              <a:gd name="T51" fmla="*/ 3622 h 3626"/>
              <a:gd name="T52" fmla="*/ 1710 w 3652"/>
              <a:gd name="T53" fmla="*/ 3622 h 3626"/>
              <a:gd name="T54" fmla="*/ 1485 w 3652"/>
              <a:gd name="T55" fmla="*/ 3594 h 3626"/>
              <a:gd name="T56" fmla="*/ 1270 w 3652"/>
              <a:gd name="T57" fmla="*/ 3540 h 3626"/>
              <a:gd name="T58" fmla="*/ 1065 w 3652"/>
              <a:gd name="T59" fmla="*/ 3462 h 3626"/>
              <a:gd name="T60" fmla="*/ 874 w 3652"/>
              <a:gd name="T61" fmla="*/ 3360 h 3626"/>
              <a:gd name="T62" fmla="*/ 695 w 3652"/>
              <a:gd name="T63" fmla="*/ 3237 h 3626"/>
              <a:gd name="T64" fmla="*/ 535 w 3652"/>
              <a:gd name="T65" fmla="*/ 3095 h 3626"/>
              <a:gd name="T66" fmla="*/ 392 w 3652"/>
              <a:gd name="T67" fmla="*/ 2935 h 3626"/>
              <a:gd name="T68" fmla="*/ 268 w 3652"/>
              <a:gd name="T69" fmla="*/ 2759 h 3626"/>
              <a:gd name="T70" fmla="*/ 166 w 3652"/>
              <a:gd name="T71" fmla="*/ 2568 h 3626"/>
              <a:gd name="T72" fmla="*/ 86 w 3652"/>
              <a:gd name="T73" fmla="*/ 2365 h 3626"/>
              <a:gd name="T74" fmla="*/ 32 w 3652"/>
              <a:gd name="T75" fmla="*/ 2151 h 3626"/>
              <a:gd name="T76" fmla="*/ 3 w 3652"/>
              <a:gd name="T77" fmla="*/ 1928 h 3626"/>
              <a:gd name="T78" fmla="*/ 3 w 3652"/>
              <a:gd name="T79" fmla="*/ 1698 h 3626"/>
              <a:gd name="T80" fmla="*/ 32 w 3652"/>
              <a:gd name="T81" fmla="*/ 1475 h 3626"/>
              <a:gd name="T82" fmla="*/ 86 w 3652"/>
              <a:gd name="T83" fmla="*/ 1261 h 3626"/>
              <a:gd name="T84" fmla="*/ 166 w 3652"/>
              <a:gd name="T85" fmla="*/ 1058 h 3626"/>
              <a:gd name="T86" fmla="*/ 268 w 3652"/>
              <a:gd name="T87" fmla="*/ 868 h 3626"/>
              <a:gd name="T88" fmla="*/ 392 w 3652"/>
              <a:gd name="T89" fmla="*/ 692 h 3626"/>
              <a:gd name="T90" fmla="*/ 535 w 3652"/>
              <a:gd name="T91" fmla="*/ 532 h 3626"/>
              <a:gd name="T92" fmla="*/ 695 w 3652"/>
              <a:gd name="T93" fmla="*/ 390 h 3626"/>
              <a:gd name="T94" fmla="*/ 874 w 3652"/>
              <a:gd name="T95" fmla="*/ 267 h 3626"/>
              <a:gd name="T96" fmla="*/ 1065 w 3652"/>
              <a:gd name="T97" fmla="*/ 165 h 3626"/>
              <a:gd name="T98" fmla="*/ 1270 w 3652"/>
              <a:gd name="T99" fmla="*/ 86 h 3626"/>
              <a:gd name="T100" fmla="*/ 1485 w 3652"/>
              <a:gd name="T101" fmla="*/ 32 h 3626"/>
              <a:gd name="T102" fmla="*/ 1710 w 3652"/>
              <a:gd name="T103" fmla="*/ 4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52" h="3626">
                <a:moveTo>
                  <a:pt x="1826" y="0"/>
                </a:moveTo>
                <a:lnTo>
                  <a:pt x="1942" y="4"/>
                </a:lnTo>
                <a:lnTo>
                  <a:pt x="2056" y="15"/>
                </a:lnTo>
                <a:lnTo>
                  <a:pt x="2167" y="32"/>
                </a:lnTo>
                <a:lnTo>
                  <a:pt x="2276" y="56"/>
                </a:lnTo>
                <a:lnTo>
                  <a:pt x="2382" y="86"/>
                </a:lnTo>
                <a:lnTo>
                  <a:pt x="2486" y="123"/>
                </a:lnTo>
                <a:lnTo>
                  <a:pt x="2586" y="165"/>
                </a:lnTo>
                <a:lnTo>
                  <a:pt x="2684" y="213"/>
                </a:lnTo>
                <a:lnTo>
                  <a:pt x="2779" y="267"/>
                </a:lnTo>
                <a:lnTo>
                  <a:pt x="2870" y="325"/>
                </a:lnTo>
                <a:lnTo>
                  <a:pt x="2956" y="390"/>
                </a:lnTo>
                <a:lnTo>
                  <a:pt x="3039" y="458"/>
                </a:lnTo>
                <a:lnTo>
                  <a:pt x="3117" y="532"/>
                </a:lnTo>
                <a:lnTo>
                  <a:pt x="3191" y="610"/>
                </a:lnTo>
                <a:lnTo>
                  <a:pt x="3260" y="692"/>
                </a:lnTo>
                <a:lnTo>
                  <a:pt x="3325" y="778"/>
                </a:lnTo>
                <a:lnTo>
                  <a:pt x="3385" y="868"/>
                </a:lnTo>
                <a:lnTo>
                  <a:pt x="3438" y="961"/>
                </a:lnTo>
                <a:lnTo>
                  <a:pt x="3486" y="1058"/>
                </a:lnTo>
                <a:lnTo>
                  <a:pt x="3529" y="1158"/>
                </a:lnTo>
                <a:lnTo>
                  <a:pt x="3566" y="1261"/>
                </a:lnTo>
                <a:lnTo>
                  <a:pt x="3596" y="1367"/>
                </a:lnTo>
                <a:lnTo>
                  <a:pt x="3620" y="1475"/>
                </a:lnTo>
                <a:lnTo>
                  <a:pt x="3638" y="1586"/>
                </a:lnTo>
                <a:lnTo>
                  <a:pt x="3649" y="1698"/>
                </a:lnTo>
                <a:lnTo>
                  <a:pt x="3652" y="1813"/>
                </a:lnTo>
                <a:lnTo>
                  <a:pt x="3649" y="1928"/>
                </a:lnTo>
                <a:lnTo>
                  <a:pt x="3638" y="2041"/>
                </a:lnTo>
                <a:lnTo>
                  <a:pt x="3620" y="2151"/>
                </a:lnTo>
                <a:lnTo>
                  <a:pt x="3596" y="2260"/>
                </a:lnTo>
                <a:lnTo>
                  <a:pt x="3566" y="2365"/>
                </a:lnTo>
                <a:lnTo>
                  <a:pt x="3529" y="2468"/>
                </a:lnTo>
                <a:lnTo>
                  <a:pt x="3486" y="2568"/>
                </a:lnTo>
                <a:lnTo>
                  <a:pt x="3438" y="2665"/>
                </a:lnTo>
                <a:lnTo>
                  <a:pt x="3385" y="2759"/>
                </a:lnTo>
                <a:lnTo>
                  <a:pt x="3325" y="2849"/>
                </a:lnTo>
                <a:lnTo>
                  <a:pt x="3260" y="2935"/>
                </a:lnTo>
                <a:lnTo>
                  <a:pt x="3191" y="3017"/>
                </a:lnTo>
                <a:lnTo>
                  <a:pt x="3117" y="3095"/>
                </a:lnTo>
                <a:lnTo>
                  <a:pt x="3039" y="3168"/>
                </a:lnTo>
                <a:lnTo>
                  <a:pt x="2956" y="3237"/>
                </a:lnTo>
                <a:lnTo>
                  <a:pt x="2870" y="3301"/>
                </a:lnTo>
                <a:lnTo>
                  <a:pt x="2779" y="3360"/>
                </a:lnTo>
                <a:lnTo>
                  <a:pt x="2684" y="3413"/>
                </a:lnTo>
                <a:lnTo>
                  <a:pt x="2586" y="3462"/>
                </a:lnTo>
                <a:lnTo>
                  <a:pt x="2486" y="3504"/>
                </a:lnTo>
                <a:lnTo>
                  <a:pt x="2382" y="3540"/>
                </a:lnTo>
                <a:lnTo>
                  <a:pt x="2276" y="3571"/>
                </a:lnTo>
                <a:lnTo>
                  <a:pt x="2167" y="3594"/>
                </a:lnTo>
                <a:lnTo>
                  <a:pt x="2056" y="3611"/>
                </a:lnTo>
                <a:lnTo>
                  <a:pt x="1942" y="3622"/>
                </a:lnTo>
                <a:lnTo>
                  <a:pt x="1826" y="3626"/>
                </a:lnTo>
                <a:lnTo>
                  <a:pt x="1710" y="3622"/>
                </a:lnTo>
                <a:lnTo>
                  <a:pt x="1597" y="3611"/>
                </a:lnTo>
                <a:lnTo>
                  <a:pt x="1485" y="3594"/>
                </a:lnTo>
                <a:lnTo>
                  <a:pt x="1377" y="3571"/>
                </a:lnTo>
                <a:lnTo>
                  <a:pt x="1270" y="3540"/>
                </a:lnTo>
                <a:lnTo>
                  <a:pt x="1166" y="3504"/>
                </a:lnTo>
                <a:lnTo>
                  <a:pt x="1065" y="3462"/>
                </a:lnTo>
                <a:lnTo>
                  <a:pt x="968" y="3413"/>
                </a:lnTo>
                <a:lnTo>
                  <a:pt x="874" y="3360"/>
                </a:lnTo>
                <a:lnTo>
                  <a:pt x="783" y="3301"/>
                </a:lnTo>
                <a:lnTo>
                  <a:pt x="695" y="3237"/>
                </a:lnTo>
                <a:lnTo>
                  <a:pt x="613" y="3168"/>
                </a:lnTo>
                <a:lnTo>
                  <a:pt x="535" y="3095"/>
                </a:lnTo>
                <a:lnTo>
                  <a:pt x="461" y="3017"/>
                </a:lnTo>
                <a:lnTo>
                  <a:pt x="392" y="2935"/>
                </a:lnTo>
                <a:lnTo>
                  <a:pt x="327" y="2849"/>
                </a:lnTo>
                <a:lnTo>
                  <a:pt x="268" y="2759"/>
                </a:lnTo>
                <a:lnTo>
                  <a:pt x="214" y="2665"/>
                </a:lnTo>
                <a:lnTo>
                  <a:pt x="166" y="2568"/>
                </a:lnTo>
                <a:lnTo>
                  <a:pt x="123" y="2468"/>
                </a:lnTo>
                <a:lnTo>
                  <a:pt x="86" y="2365"/>
                </a:lnTo>
                <a:lnTo>
                  <a:pt x="56" y="2260"/>
                </a:lnTo>
                <a:lnTo>
                  <a:pt x="32" y="2151"/>
                </a:lnTo>
                <a:lnTo>
                  <a:pt x="14" y="2041"/>
                </a:lnTo>
                <a:lnTo>
                  <a:pt x="3" y="1928"/>
                </a:lnTo>
                <a:lnTo>
                  <a:pt x="0" y="1813"/>
                </a:lnTo>
                <a:lnTo>
                  <a:pt x="3" y="1698"/>
                </a:lnTo>
                <a:lnTo>
                  <a:pt x="14" y="1586"/>
                </a:lnTo>
                <a:lnTo>
                  <a:pt x="32" y="1475"/>
                </a:lnTo>
                <a:lnTo>
                  <a:pt x="56" y="1367"/>
                </a:lnTo>
                <a:lnTo>
                  <a:pt x="86" y="1261"/>
                </a:lnTo>
                <a:lnTo>
                  <a:pt x="123" y="1158"/>
                </a:lnTo>
                <a:lnTo>
                  <a:pt x="166" y="1058"/>
                </a:lnTo>
                <a:lnTo>
                  <a:pt x="214" y="961"/>
                </a:lnTo>
                <a:lnTo>
                  <a:pt x="268" y="868"/>
                </a:lnTo>
                <a:lnTo>
                  <a:pt x="327" y="778"/>
                </a:lnTo>
                <a:lnTo>
                  <a:pt x="392" y="692"/>
                </a:lnTo>
                <a:lnTo>
                  <a:pt x="461" y="610"/>
                </a:lnTo>
                <a:lnTo>
                  <a:pt x="535" y="532"/>
                </a:lnTo>
                <a:lnTo>
                  <a:pt x="613" y="458"/>
                </a:lnTo>
                <a:lnTo>
                  <a:pt x="695" y="390"/>
                </a:lnTo>
                <a:lnTo>
                  <a:pt x="783" y="325"/>
                </a:lnTo>
                <a:lnTo>
                  <a:pt x="874" y="267"/>
                </a:lnTo>
                <a:lnTo>
                  <a:pt x="968" y="213"/>
                </a:lnTo>
                <a:lnTo>
                  <a:pt x="1065" y="165"/>
                </a:lnTo>
                <a:lnTo>
                  <a:pt x="1166" y="123"/>
                </a:lnTo>
                <a:lnTo>
                  <a:pt x="1270" y="86"/>
                </a:lnTo>
                <a:lnTo>
                  <a:pt x="1377" y="56"/>
                </a:lnTo>
                <a:lnTo>
                  <a:pt x="1485" y="32"/>
                </a:lnTo>
                <a:lnTo>
                  <a:pt x="1597" y="15"/>
                </a:lnTo>
                <a:lnTo>
                  <a:pt x="1710" y="4"/>
                </a:lnTo>
                <a:lnTo>
                  <a:pt x="1826" y="0"/>
                </a:lnTo>
                <a:close/>
              </a:path>
            </a:pathLst>
          </a:custGeom>
          <a:solidFill>
            <a:srgbClr val="5B9B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8" name="Group 7">
            <a:extLst>
              <a:ext uri="{FF2B5EF4-FFF2-40B4-BE49-F238E27FC236}">
                <a16:creationId xmlns:a16="http://schemas.microsoft.com/office/drawing/2014/main" id="{186B340D-7F28-07FD-F81E-70D235CE450C}"/>
              </a:ext>
            </a:extLst>
          </p:cNvPr>
          <p:cNvGrpSpPr/>
          <p:nvPr/>
        </p:nvGrpSpPr>
        <p:grpSpPr>
          <a:xfrm>
            <a:off x="4228505" y="1870961"/>
            <a:ext cx="3910140" cy="3059180"/>
            <a:chOff x="3281363" y="638175"/>
            <a:chExt cx="5799137" cy="4537075"/>
          </a:xfrm>
          <a:solidFill>
            <a:srgbClr val="386BA9"/>
          </a:solidFill>
        </p:grpSpPr>
        <p:sp>
          <p:nvSpPr>
            <p:cNvPr id="9" name="Freeform 8">
              <a:extLst>
                <a:ext uri="{FF2B5EF4-FFF2-40B4-BE49-F238E27FC236}">
                  <a16:creationId xmlns:a16="http://schemas.microsoft.com/office/drawing/2014/main" id="{AF131FC9-EFF1-289F-087C-D343BC48601B}"/>
                </a:ext>
              </a:extLst>
            </p:cNvPr>
            <p:cNvSpPr>
              <a:spLocks/>
            </p:cNvSpPr>
            <p:nvPr/>
          </p:nvSpPr>
          <p:spPr bwMode="auto">
            <a:xfrm>
              <a:off x="6684963" y="3657600"/>
              <a:ext cx="1587" cy="26988"/>
            </a:xfrm>
            <a:custGeom>
              <a:avLst/>
              <a:gdLst>
                <a:gd name="T0" fmla="*/ 1 w 1"/>
                <a:gd name="T1" fmla="*/ 0 h 17"/>
                <a:gd name="T2" fmla="*/ 1 w 1"/>
                <a:gd name="T3" fmla="*/ 0 h 17"/>
                <a:gd name="T4" fmla="*/ 1 w 1"/>
                <a:gd name="T5" fmla="*/ 1 h 17"/>
                <a:gd name="T6" fmla="*/ 1 w 1"/>
                <a:gd name="T7" fmla="*/ 7 h 17"/>
                <a:gd name="T8" fmla="*/ 0 w 1"/>
                <a:gd name="T9" fmla="*/ 11 h 17"/>
                <a:gd name="T10" fmla="*/ 0 w 1"/>
                <a:gd name="T11" fmla="*/ 17 h 17"/>
                <a:gd name="T12" fmla="*/ 0 w 1"/>
                <a:gd name="T13" fmla="*/ 16 h 17"/>
                <a:gd name="T14" fmla="*/ 0 w 1"/>
                <a:gd name="T15" fmla="*/ 11 h 17"/>
                <a:gd name="T16" fmla="*/ 1 w 1"/>
                <a:gd name="T17" fmla="*/ 6 h 17"/>
                <a:gd name="T18" fmla="*/ 1 w 1"/>
                <a:gd name="T19" fmla="*/ 1 h 17"/>
                <a:gd name="T20" fmla="*/ 1 w 1"/>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7">
                  <a:moveTo>
                    <a:pt x="1" y="0"/>
                  </a:moveTo>
                  <a:lnTo>
                    <a:pt x="1" y="0"/>
                  </a:lnTo>
                  <a:lnTo>
                    <a:pt x="1" y="1"/>
                  </a:lnTo>
                  <a:lnTo>
                    <a:pt x="1" y="7"/>
                  </a:lnTo>
                  <a:lnTo>
                    <a:pt x="0" y="11"/>
                  </a:lnTo>
                  <a:lnTo>
                    <a:pt x="0" y="17"/>
                  </a:lnTo>
                  <a:lnTo>
                    <a:pt x="0" y="16"/>
                  </a:lnTo>
                  <a:lnTo>
                    <a:pt x="0" y="11"/>
                  </a:lnTo>
                  <a:lnTo>
                    <a:pt x="1" y="6"/>
                  </a:lnTo>
                  <a:lnTo>
                    <a:pt x="1"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 name="Freeform 9">
              <a:extLst>
                <a:ext uri="{FF2B5EF4-FFF2-40B4-BE49-F238E27FC236}">
                  <a16:creationId xmlns:a16="http://schemas.microsoft.com/office/drawing/2014/main" id="{856A9688-6E4D-10FC-06EC-109CB68664CF}"/>
                </a:ext>
              </a:extLst>
            </p:cNvPr>
            <p:cNvSpPr>
              <a:spLocks/>
            </p:cNvSpPr>
            <p:nvPr/>
          </p:nvSpPr>
          <p:spPr bwMode="auto">
            <a:xfrm>
              <a:off x="7781925" y="2092325"/>
              <a:ext cx="9525" cy="0"/>
            </a:xfrm>
            <a:custGeom>
              <a:avLst/>
              <a:gdLst>
                <a:gd name="T0" fmla="*/ 6 w 6"/>
                <a:gd name="T1" fmla="*/ 6 w 6"/>
                <a:gd name="T2" fmla="*/ 3 w 6"/>
                <a:gd name="T3" fmla="*/ 0 w 6"/>
                <a:gd name="T4" fmla="*/ 2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3" y="0"/>
                  </a:lnTo>
                  <a:lnTo>
                    <a:pt x="0" y="0"/>
                  </a:lnTo>
                  <a:lnTo>
                    <a:pt x="2"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10">
              <a:extLst>
                <a:ext uri="{FF2B5EF4-FFF2-40B4-BE49-F238E27FC236}">
                  <a16:creationId xmlns:a16="http://schemas.microsoft.com/office/drawing/2014/main" id="{157766A6-6C95-DFE4-2E71-877AA5BB442F}"/>
                </a:ext>
              </a:extLst>
            </p:cNvPr>
            <p:cNvSpPr>
              <a:spLocks/>
            </p:cNvSpPr>
            <p:nvPr/>
          </p:nvSpPr>
          <p:spPr bwMode="auto">
            <a:xfrm>
              <a:off x="6340475" y="1338263"/>
              <a:ext cx="3175" cy="1588"/>
            </a:xfrm>
            <a:custGeom>
              <a:avLst/>
              <a:gdLst>
                <a:gd name="T0" fmla="*/ 0 w 2"/>
                <a:gd name="T1" fmla="*/ 0 h 1"/>
                <a:gd name="T2" fmla="*/ 2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11">
              <a:extLst>
                <a:ext uri="{FF2B5EF4-FFF2-40B4-BE49-F238E27FC236}">
                  <a16:creationId xmlns:a16="http://schemas.microsoft.com/office/drawing/2014/main" id="{C199E6C6-534F-D54B-97F6-84C985CCADD6}"/>
                </a:ext>
              </a:extLst>
            </p:cNvPr>
            <p:cNvSpPr>
              <a:spLocks/>
            </p:cNvSpPr>
            <p:nvPr/>
          </p:nvSpPr>
          <p:spPr bwMode="auto">
            <a:xfrm>
              <a:off x="7340600" y="2851150"/>
              <a:ext cx="4762" cy="4763"/>
            </a:xfrm>
            <a:custGeom>
              <a:avLst/>
              <a:gdLst>
                <a:gd name="T0" fmla="*/ 3 w 3"/>
                <a:gd name="T1" fmla="*/ 0 h 3"/>
                <a:gd name="T2" fmla="*/ 2 w 3"/>
                <a:gd name="T3" fmla="*/ 1 h 3"/>
                <a:gd name="T4" fmla="*/ 0 w 3"/>
                <a:gd name="T5" fmla="*/ 3 h 3"/>
                <a:gd name="T6" fmla="*/ 0 w 3"/>
                <a:gd name="T7" fmla="*/ 3 h 3"/>
                <a:gd name="T8" fmla="*/ 0 w 3"/>
                <a:gd name="T9" fmla="*/ 1 h 3"/>
                <a:gd name="T10" fmla="*/ 2 w 3"/>
                <a:gd name="T11" fmla="*/ 1 h 3"/>
                <a:gd name="T12" fmla="*/ 3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0"/>
                  </a:moveTo>
                  <a:lnTo>
                    <a:pt x="2" y="1"/>
                  </a:lnTo>
                  <a:lnTo>
                    <a:pt x="0" y="3"/>
                  </a:lnTo>
                  <a:lnTo>
                    <a:pt x="0" y="3"/>
                  </a:lnTo>
                  <a:lnTo>
                    <a:pt x="0" y="1"/>
                  </a:lnTo>
                  <a:lnTo>
                    <a:pt x="2"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12">
              <a:extLst>
                <a:ext uri="{FF2B5EF4-FFF2-40B4-BE49-F238E27FC236}">
                  <a16:creationId xmlns:a16="http://schemas.microsoft.com/office/drawing/2014/main" id="{230A6030-D0AB-690F-1A52-BF6382F80837}"/>
                </a:ext>
              </a:extLst>
            </p:cNvPr>
            <p:cNvSpPr>
              <a:spLocks/>
            </p:cNvSpPr>
            <p:nvPr/>
          </p:nvSpPr>
          <p:spPr bwMode="auto">
            <a:xfrm>
              <a:off x="6219825" y="1519238"/>
              <a:ext cx="1587" cy="3175"/>
            </a:xfrm>
            <a:custGeom>
              <a:avLst/>
              <a:gdLst>
                <a:gd name="T0" fmla="*/ 0 w 1"/>
                <a:gd name="T1" fmla="*/ 0 h 2"/>
                <a:gd name="T2" fmla="*/ 1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1" y="0"/>
                  </a:lnTo>
                  <a:lnTo>
                    <a:pt x="1"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13">
              <a:extLst>
                <a:ext uri="{FF2B5EF4-FFF2-40B4-BE49-F238E27FC236}">
                  <a16:creationId xmlns:a16="http://schemas.microsoft.com/office/drawing/2014/main" id="{29988575-4757-C529-D50C-5AB0173BCE3F}"/>
                </a:ext>
              </a:extLst>
            </p:cNvPr>
            <p:cNvSpPr>
              <a:spLocks/>
            </p:cNvSpPr>
            <p:nvPr/>
          </p:nvSpPr>
          <p:spPr bwMode="auto">
            <a:xfrm>
              <a:off x="6338888" y="1947863"/>
              <a:ext cx="1587" cy="0"/>
            </a:xfrm>
            <a:custGeom>
              <a:avLst/>
              <a:gdLst>
                <a:gd name="T0" fmla="*/ 0 w 1"/>
                <a:gd name="T1" fmla="*/ 1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lnTo>
                    <a:pt x="1" y="0"/>
                  </a:lnTo>
                  <a:lnTo>
                    <a:pt x="1" y="0"/>
                  </a:lnTo>
                  <a:lnTo>
                    <a:pt x="1" y="0"/>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14">
              <a:extLst>
                <a:ext uri="{FF2B5EF4-FFF2-40B4-BE49-F238E27FC236}">
                  <a16:creationId xmlns:a16="http://schemas.microsoft.com/office/drawing/2014/main" id="{48FA4C97-5FD2-691E-0E83-8C4B5093CC67}"/>
                </a:ext>
              </a:extLst>
            </p:cNvPr>
            <p:cNvSpPr>
              <a:spLocks/>
            </p:cNvSpPr>
            <p:nvPr/>
          </p:nvSpPr>
          <p:spPr bwMode="auto">
            <a:xfrm>
              <a:off x="9012238" y="3113088"/>
              <a:ext cx="68262" cy="279400"/>
            </a:xfrm>
            <a:custGeom>
              <a:avLst/>
              <a:gdLst>
                <a:gd name="T0" fmla="*/ 28 w 43"/>
                <a:gd name="T1" fmla="*/ 0 h 176"/>
                <a:gd name="T2" fmla="*/ 29 w 43"/>
                <a:gd name="T3" fmla="*/ 10 h 176"/>
                <a:gd name="T4" fmla="*/ 30 w 43"/>
                <a:gd name="T5" fmla="*/ 19 h 176"/>
                <a:gd name="T6" fmla="*/ 34 w 43"/>
                <a:gd name="T7" fmla="*/ 20 h 176"/>
                <a:gd name="T8" fmla="*/ 40 w 43"/>
                <a:gd name="T9" fmla="*/ 98 h 176"/>
                <a:gd name="T10" fmla="*/ 43 w 43"/>
                <a:gd name="T11" fmla="*/ 176 h 176"/>
                <a:gd name="T12" fmla="*/ 39 w 43"/>
                <a:gd name="T13" fmla="*/ 173 h 176"/>
                <a:gd name="T14" fmla="*/ 35 w 43"/>
                <a:gd name="T15" fmla="*/ 171 h 176"/>
                <a:gd name="T16" fmla="*/ 31 w 43"/>
                <a:gd name="T17" fmla="*/ 169 h 176"/>
                <a:gd name="T18" fmla="*/ 30 w 43"/>
                <a:gd name="T19" fmla="*/ 165 h 176"/>
                <a:gd name="T20" fmla="*/ 29 w 43"/>
                <a:gd name="T21" fmla="*/ 155 h 176"/>
                <a:gd name="T22" fmla="*/ 28 w 43"/>
                <a:gd name="T23" fmla="*/ 145 h 176"/>
                <a:gd name="T24" fmla="*/ 24 w 43"/>
                <a:gd name="T25" fmla="*/ 132 h 176"/>
                <a:gd name="T26" fmla="*/ 16 w 43"/>
                <a:gd name="T27" fmla="*/ 115 h 176"/>
                <a:gd name="T28" fmla="*/ 8 w 43"/>
                <a:gd name="T29" fmla="*/ 103 h 176"/>
                <a:gd name="T30" fmla="*/ 4 w 43"/>
                <a:gd name="T31" fmla="*/ 96 h 176"/>
                <a:gd name="T32" fmla="*/ 2 w 43"/>
                <a:gd name="T33" fmla="*/ 85 h 176"/>
                <a:gd name="T34" fmla="*/ 0 w 43"/>
                <a:gd name="T35" fmla="*/ 75 h 176"/>
                <a:gd name="T36" fmla="*/ 2 w 43"/>
                <a:gd name="T37" fmla="*/ 67 h 176"/>
                <a:gd name="T38" fmla="*/ 5 w 43"/>
                <a:gd name="T39" fmla="*/ 59 h 176"/>
                <a:gd name="T40" fmla="*/ 8 w 43"/>
                <a:gd name="T41" fmla="*/ 47 h 176"/>
                <a:gd name="T42" fmla="*/ 10 w 43"/>
                <a:gd name="T43" fmla="*/ 34 h 176"/>
                <a:gd name="T44" fmla="*/ 11 w 43"/>
                <a:gd name="T45" fmla="*/ 28 h 176"/>
                <a:gd name="T46" fmla="*/ 11 w 43"/>
                <a:gd name="T47" fmla="*/ 23 h 176"/>
                <a:gd name="T48" fmla="*/ 11 w 43"/>
                <a:gd name="T49" fmla="*/ 18 h 176"/>
                <a:gd name="T50" fmla="*/ 12 w 43"/>
                <a:gd name="T51" fmla="*/ 13 h 176"/>
                <a:gd name="T52" fmla="*/ 14 w 43"/>
                <a:gd name="T53" fmla="*/ 10 h 176"/>
                <a:gd name="T54" fmla="*/ 17 w 43"/>
                <a:gd name="T55" fmla="*/ 7 h 176"/>
                <a:gd name="T56" fmla="*/ 20 w 43"/>
                <a:gd name="T57" fmla="*/ 5 h 176"/>
                <a:gd name="T58" fmla="*/ 23 w 43"/>
                <a:gd name="T59" fmla="*/ 2 h 176"/>
                <a:gd name="T60" fmla="*/ 25 w 43"/>
                <a:gd name="T61" fmla="*/ 1 h 176"/>
                <a:gd name="T62" fmla="*/ 28 w 43"/>
                <a:gd name="T63" fmla="*/ 0 h 176"/>
                <a:gd name="T64" fmla="*/ 28 w 43"/>
                <a:gd name="T6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176">
                  <a:moveTo>
                    <a:pt x="28" y="0"/>
                  </a:moveTo>
                  <a:lnTo>
                    <a:pt x="29" y="10"/>
                  </a:lnTo>
                  <a:lnTo>
                    <a:pt x="30" y="19"/>
                  </a:lnTo>
                  <a:lnTo>
                    <a:pt x="34" y="20"/>
                  </a:lnTo>
                  <a:lnTo>
                    <a:pt x="40" y="98"/>
                  </a:lnTo>
                  <a:lnTo>
                    <a:pt x="43" y="176"/>
                  </a:lnTo>
                  <a:lnTo>
                    <a:pt x="39" y="173"/>
                  </a:lnTo>
                  <a:lnTo>
                    <a:pt x="35" y="171"/>
                  </a:lnTo>
                  <a:lnTo>
                    <a:pt x="31" y="169"/>
                  </a:lnTo>
                  <a:lnTo>
                    <a:pt x="30" y="165"/>
                  </a:lnTo>
                  <a:lnTo>
                    <a:pt x="29" y="155"/>
                  </a:lnTo>
                  <a:lnTo>
                    <a:pt x="28" y="145"/>
                  </a:lnTo>
                  <a:lnTo>
                    <a:pt x="24" y="132"/>
                  </a:lnTo>
                  <a:lnTo>
                    <a:pt x="16" y="115"/>
                  </a:lnTo>
                  <a:lnTo>
                    <a:pt x="8" y="103"/>
                  </a:lnTo>
                  <a:lnTo>
                    <a:pt x="4" y="96"/>
                  </a:lnTo>
                  <a:lnTo>
                    <a:pt x="2" y="85"/>
                  </a:lnTo>
                  <a:lnTo>
                    <a:pt x="0" y="75"/>
                  </a:lnTo>
                  <a:lnTo>
                    <a:pt x="2" y="67"/>
                  </a:lnTo>
                  <a:lnTo>
                    <a:pt x="5" y="59"/>
                  </a:lnTo>
                  <a:lnTo>
                    <a:pt x="8" y="47"/>
                  </a:lnTo>
                  <a:lnTo>
                    <a:pt x="10" y="34"/>
                  </a:lnTo>
                  <a:lnTo>
                    <a:pt x="11" y="28"/>
                  </a:lnTo>
                  <a:lnTo>
                    <a:pt x="11" y="23"/>
                  </a:lnTo>
                  <a:lnTo>
                    <a:pt x="11" y="18"/>
                  </a:lnTo>
                  <a:lnTo>
                    <a:pt x="12" y="13"/>
                  </a:lnTo>
                  <a:lnTo>
                    <a:pt x="14" y="10"/>
                  </a:lnTo>
                  <a:lnTo>
                    <a:pt x="17" y="7"/>
                  </a:lnTo>
                  <a:lnTo>
                    <a:pt x="20" y="5"/>
                  </a:lnTo>
                  <a:lnTo>
                    <a:pt x="23" y="2"/>
                  </a:lnTo>
                  <a:lnTo>
                    <a:pt x="25" y="1"/>
                  </a:lnTo>
                  <a:lnTo>
                    <a:pt x="28" y="0"/>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15">
              <a:extLst>
                <a:ext uri="{FF2B5EF4-FFF2-40B4-BE49-F238E27FC236}">
                  <a16:creationId xmlns:a16="http://schemas.microsoft.com/office/drawing/2014/main" id="{B396448B-BBFB-DF9C-32B7-52879212A356}"/>
                </a:ext>
              </a:extLst>
            </p:cNvPr>
            <p:cNvSpPr>
              <a:spLocks/>
            </p:cNvSpPr>
            <p:nvPr/>
          </p:nvSpPr>
          <p:spPr bwMode="auto">
            <a:xfrm>
              <a:off x="6602413" y="3679825"/>
              <a:ext cx="0" cy="7938"/>
            </a:xfrm>
            <a:custGeom>
              <a:avLst/>
              <a:gdLst>
                <a:gd name="T0" fmla="*/ 0 h 5"/>
                <a:gd name="T1" fmla="*/ 5 h 5"/>
                <a:gd name="T2" fmla="*/ 4 h 5"/>
                <a:gd name="T3" fmla="*/ 2 h 5"/>
                <a:gd name="T4" fmla="*/ 0 h 5"/>
                <a:gd name="T5" fmla="*/ 0 h 5"/>
              </a:gdLst>
              <a:ahLst/>
              <a:cxnLst>
                <a:cxn ang="0">
                  <a:pos x="0" y="T0"/>
                </a:cxn>
                <a:cxn ang="0">
                  <a:pos x="0" y="T1"/>
                </a:cxn>
                <a:cxn ang="0">
                  <a:pos x="0" y="T2"/>
                </a:cxn>
                <a:cxn ang="0">
                  <a:pos x="0" y="T3"/>
                </a:cxn>
                <a:cxn ang="0">
                  <a:pos x="0" y="T4"/>
                </a:cxn>
                <a:cxn ang="0">
                  <a:pos x="0" y="T5"/>
                </a:cxn>
              </a:cxnLst>
              <a:rect l="0" t="0" r="r" b="b"/>
              <a:pathLst>
                <a:path h="5">
                  <a:moveTo>
                    <a:pt x="0" y="0"/>
                  </a:moveTo>
                  <a:lnTo>
                    <a:pt x="0" y="5"/>
                  </a:lnTo>
                  <a:lnTo>
                    <a:pt x="0" y="4"/>
                  </a:lnTo>
                  <a:lnTo>
                    <a:pt x="0" y="2"/>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16">
              <a:extLst>
                <a:ext uri="{FF2B5EF4-FFF2-40B4-BE49-F238E27FC236}">
                  <a16:creationId xmlns:a16="http://schemas.microsoft.com/office/drawing/2014/main" id="{CEFD4981-3BC9-FF76-BE9D-684872DE7672}"/>
                </a:ext>
              </a:extLst>
            </p:cNvPr>
            <p:cNvSpPr>
              <a:spLocks/>
            </p:cNvSpPr>
            <p:nvPr/>
          </p:nvSpPr>
          <p:spPr bwMode="auto">
            <a:xfrm>
              <a:off x="6591300" y="3748088"/>
              <a:ext cx="77787" cy="36513"/>
            </a:xfrm>
            <a:custGeom>
              <a:avLst/>
              <a:gdLst>
                <a:gd name="T0" fmla="*/ 0 w 49"/>
                <a:gd name="T1" fmla="*/ 0 h 23"/>
                <a:gd name="T2" fmla="*/ 1 w 49"/>
                <a:gd name="T3" fmla="*/ 5 h 23"/>
                <a:gd name="T4" fmla="*/ 4 w 49"/>
                <a:gd name="T5" fmla="*/ 12 h 23"/>
                <a:gd name="T6" fmla="*/ 5 w 49"/>
                <a:gd name="T7" fmla="*/ 19 h 23"/>
                <a:gd name="T8" fmla="*/ 6 w 49"/>
                <a:gd name="T9" fmla="*/ 22 h 23"/>
                <a:gd name="T10" fmla="*/ 7 w 49"/>
                <a:gd name="T11" fmla="*/ 18 h 23"/>
                <a:gd name="T12" fmla="*/ 10 w 49"/>
                <a:gd name="T13" fmla="*/ 16 h 23"/>
                <a:gd name="T14" fmla="*/ 11 w 49"/>
                <a:gd name="T15" fmla="*/ 14 h 23"/>
                <a:gd name="T16" fmla="*/ 13 w 49"/>
                <a:gd name="T17" fmla="*/ 11 h 23"/>
                <a:gd name="T18" fmla="*/ 15 w 49"/>
                <a:gd name="T19" fmla="*/ 11 h 23"/>
                <a:gd name="T20" fmla="*/ 17 w 49"/>
                <a:gd name="T21" fmla="*/ 11 h 23"/>
                <a:gd name="T22" fmla="*/ 19 w 49"/>
                <a:gd name="T23" fmla="*/ 12 h 23"/>
                <a:gd name="T24" fmla="*/ 22 w 49"/>
                <a:gd name="T25" fmla="*/ 14 h 23"/>
                <a:gd name="T26" fmla="*/ 24 w 49"/>
                <a:gd name="T27" fmla="*/ 14 h 23"/>
                <a:gd name="T28" fmla="*/ 25 w 49"/>
                <a:gd name="T29" fmla="*/ 15 h 23"/>
                <a:gd name="T30" fmla="*/ 27 w 49"/>
                <a:gd name="T31" fmla="*/ 15 h 23"/>
                <a:gd name="T32" fmla="*/ 29 w 49"/>
                <a:gd name="T33" fmla="*/ 15 h 23"/>
                <a:gd name="T34" fmla="*/ 33 w 49"/>
                <a:gd name="T35" fmla="*/ 15 h 23"/>
                <a:gd name="T36" fmla="*/ 36 w 49"/>
                <a:gd name="T37" fmla="*/ 16 h 23"/>
                <a:gd name="T38" fmla="*/ 39 w 49"/>
                <a:gd name="T39" fmla="*/ 16 h 23"/>
                <a:gd name="T40" fmla="*/ 41 w 49"/>
                <a:gd name="T41" fmla="*/ 16 h 23"/>
                <a:gd name="T42" fmla="*/ 42 w 49"/>
                <a:gd name="T43" fmla="*/ 16 h 23"/>
                <a:gd name="T44" fmla="*/ 44 w 49"/>
                <a:gd name="T45" fmla="*/ 15 h 23"/>
                <a:gd name="T46" fmla="*/ 46 w 49"/>
                <a:gd name="T47" fmla="*/ 14 h 23"/>
                <a:gd name="T48" fmla="*/ 49 w 49"/>
                <a:gd name="T49" fmla="*/ 11 h 23"/>
                <a:gd name="T50" fmla="*/ 49 w 49"/>
                <a:gd name="T51" fmla="*/ 12 h 23"/>
                <a:gd name="T52" fmla="*/ 46 w 49"/>
                <a:gd name="T53" fmla="*/ 14 h 23"/>
                <a:gd name="T54" fmla="*/ 44 w 49"/>
                <a:gd name="T55" fmla="*/ 15 h 23"/>
                <a:gd name="T56" fmla="*/ 42 w 49"/>
                <a:gd name="T57" fmla="*/ 17 h 23"/>
                <a:gd name="T58" fmla="*/ 41 w 49"/>
                <a:gd name="T59" fmla="*/ 17 h 23"/>
                <a:gd name="T60" fmla="*/ 39 w 49"/>
                <a:gd name="T61" fmla="*/ 17 h 23"/>
                <a:gd name="T62" fmla="*/ 36 w 49"/>
                <a:gd name="T63" fmla="*/ 16 h 23"/>
                <a:gd name="T64" fmla="*/ 33 w 49"/>
                <a:gd name="T65" fmla="*/ 16 h 23"/>
                <a:gd name="T66" fmla="*/ 29 w 49"/>
                <a:gd name="T67" fmla="*/ 16 h 23"/>
                <a:gd name="T68" fmla="*/ 27 w 49"/>
                <a:gd name="T69" fmla="*/ 16 h 23"/>
                <a:gd name="T70" fmla="*/ 25 w 49"/>
                <a:gd name="T71" fmla="*/ 15 h 23"/>
                <a:gd name="T72" fmla="*/ 24 w 49"/>
                <a:gd name="T73" fmla="*/ 15 h 23"/>
                <a:gd name="T74" fmla="*/ 22 w 49"/>
                <a:gd name="T75" fmla="*/ 14 h 23"/>
                <a:gd name="T76" fmla="*/ 19 w 49"/>
                <a:gd name="T77" fmla="*/ 14 h 23"/>
                <a:gd name="T78" fmla="*/ 17 w 49"/>
                <a:gd name="T79" fmla="*/ 12 h 23"/>
                <a:gd name="T80" fmla="*/ 15 w 49"/>
                <a:gd name="T81" fmla="*/ 12 h 23"/>
                <a:gd name="T82" fmla="*/ 13 w 49"/>
                <a:gd name="T83" fmla="*/ 11 h 23"/>
                <a:gd name="T84" fmla="*/ 11 w 49"/>
                <a:gd name="T85" fmla="*/ 15 h 23"/>
                <a:gd name="T86" fmla="*/ 10 w 49"/>
                <a:gd name="T87" fmla="*/ 17 h 23"/>
                <a:gd name="T88" fmla="*/ 7 w 49"/>
                <a:gd name="T89" fmla="*/ 19 h 23"/>
                <a:gd name="T90" fmla="*/ 6 w 49"/>
                <a:gd name="T91" fmla="*/ 23 h 23"/>
                <a:gd name="T92" fmla="*/ 5 w 49"/>
                <a:gd name="T93" fmla="*/ 19 h 23"/>
                <a:gd name="T94" fmla="*/ 3 w 49"/>
                <a:gd name="T95" fmla="*/ 12 h 23"/>
                <a:gd name="T96" fmla="*/ 1 w 49"/>
                <a:gd name="T97" fmla="*/ 5 h 23"/>
                <a:gd name="T98" fmla="*/ 0 w 49"/>
                <a:gd name="T99" fmla="*/ 0 h 23"/>
                <a:gd name="T100" fmla="*/ 0 w 49"/>
                <a:gd name="T10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 h="23">
                  <a:moveTo>
                    <a:pt x="0" y="0"/>
                  </a:moveTo>
                  <a:lnTo>
                    <a:pt x="1" y="5"/>
                  </a:lnTo>
                  <a:lnTo>
                    <a:pt x="4" y="12"/>
                  </a:lnTo>
                  <a:lnTo>
                    <a:pt x="5" y="19"/>
                  </a:lnTo>
                  <a:lnTo>
                    <a:pt x="6" y="22"/>
                  </a:lnTo>
                  <a:lnTo>
                    <a:pt x="7" y="18"/>
                  </a:lnTo>
                  <a:lnTo>
                    <a:pt x="10" y="16"/>
                  </a:lnTo>
                  <a:lnTo>
                    <a:pt x="11" y="14"/>
                  </a:lnTo>
                  <a:lnTo>
                    <a:pt x="13" y="11"/>
                  </a:lnTo>
                  <a:lnTo>
                    <a:pt x="15" y="11"/>
                  </a:lnTo>
                  <a:lnTo>
                    <a:pt x="17" y="11"/>
                  </a:lnTo>
                  <a:lnTo>
                    <a:pt x="19" y="12"/>
                  </a:lnTo>
                  <a:lnTo>
                    <a:pt x="22" y="14"/>
                  </a:lnTo>
                  <a:lnTo>
                    <a:pt x="24" y="14"/>
                  </a:lnTo>
                  <a:lnTo>
                    <a:pt x="25" y="15"/>
                  </a:lnTo>
                  <a:lnTo>
                    <a:pt x="27" y="15"/>
                  </a:lnTo>
                  <a:lnTo>
                    <a:pt x="29" y="15"/>
                  </a:lnTo>
                  <a:lnTo>
                    <a:pt x="33" y="15"/>
                  </a:lnTo>
                  <a:lnTo>
                    <a:pt x="36" y="16"/>
                  </a:lnTo>
                  <a:lnTo>
                    <a:pt x="39" y="16"/>
                  </a:lnTo>
                  <a:lnTo>
                    <a:pt x="41" y="16"/>
                  </a:lnTo>
                  <a:lnTo>
                    <a:pt x="42" y="16"/>
                  </a:lnTo>
                  <a:lnTo>
                    <a:pt x="44" y="15"/>
                  </a:lnTo>
                  <a:lnTo>
                    <a:pt x="46" y="14"/>
                  </a:lnTo>
                  <a:lnTo>
                    <a:pt x="49" y="11"/>
                  </a:lnTo>
                  <a:lnTo>
                    <a:pt x="49" y="12"/>
                  </a:lnTo>
                  <a:lnTo>
                    <a:pt x="46" y="14"/>
                  </a:lnTo>
                  <a:lnTo>
                    <a:pt x="44" y="15"/>
                  </a:lnTo>
                  <a:lnTo>
                    <a:pt x="42" y="17"/>
                  </a:lnTo>
                  <a:lnTo>
                    <a:pt x="41" y="17"/>
                  </a:lnTo>
                  <a:lnTo>
                    <a:pt x="39" y="17"/>
                  </a:lnTo>
                  <a:lnTo>
                    <a:pt x="36" y="16"/>
                  </a:lnTo>
                  <a:lnTo>
                    <a:pt x="33" y="16"/>
                  </a:lnTo>
                  <a:lnTo>
                    <a:pt x="29" y="16"/>
                  </a:lnTo>
                  <a:lnTo>
                    <a:pt x="27" y="16"/>
                  </a:lnTo>
                  <a:lnTo>
                    <a:pt x="25" y="15"/>
                  </a:lnTo>
                  <a:lnTo>
                    <a:pt x="24" y="15"/>
                  </a:lnTo>
                  <a:lnTo>
                    <a:pt x="22" y="14"/>
                  </a:lnTo>
                  <a:lnTo>
                    <a:pt x="19" y="14"/>
                  </a:lnTo>
                  <a:lnTo>
                    <a:pt x="17" y="12"/>
                  </a:lnTo>
                  <a:lnTo>
                    <a:pt x="15" y="12"/>
                  </a:lnTo>
                  <a:lnTo>
                    <a:pt x="13" y="11"/>
                  </a:lnTo>
                  <a:lnTo>
                    <a:pt x="11" y="15"/>
                  </a:lnTo>
                  <a:lnTo>
                    <a:pt x="10" y="17"/>
                  </a:lnTo>
                  <a:lnTo>
                    <a:pt x="7" y="19"/>
                  </a:lnTo>
                  <a:lnTo>
                    <a:pt x="6" y="23"/>
                  </a:lnTo>
                  <a:lnTo>
                    <a:pt x="5" y="19"/>
                  </a:lnTo>
                  <a:lnTo>
                    <a:pt x="3" y="12"/>
                  </a:lnTo>
                  <a:lnTo>
                    <a:pt x="1" y="5"/>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Freeform 17">
              <a:extLst>
                <a:ext uri="{FF2B5EF4-FFF2-40B4-BE49-F238E27FC236}">
                  <a16:creationId xmlns:a16="http://schemas.microsoft.com/office/drawing/2014/main" id="{5811F039-C053-3833-3E81-5A2F2D7C3A39}"/>
                </a:ext>
              </a:extLst>
            </p:cNvPr>
            <p:cNvSpPr>
              <a:spLocks/>
            </p:cNvSpPr>
            <p:nvPr/>
          </p:nvSpPr>
          <p:spPr bwMode="auto">
            <a:xfrm>
              <a:off x="6654800" y="3719513"/>
              <a:ext cx="38100" cy="41275"/>
            </a:xfrm>
            <a:custGeom>
              <a:avLst/>
              <a:gdLst>
                <a:gd name="T0" fmla="*/ 14 w 24"/>
                <a:gd name="T1" fmla="*/ 0 h 26"/>
                <a:gd name="T2" fmla="*/ 18 w 24"/>
                <a:gd name="T3" fmla="*/ 0 h 26"/>
                <a:gd name="T4" fmla="*/ 20 w 24"/>
                <a:gd name="T5" fmla="*/ 0 h 26"/>
                <a:gd name="T6" fmla="*/ 22 w 24"/>
                <a:gd name="T7" fmla="*/ 0 h 26"/>
                <a:gd name="T8" fmla="*/ 22 w 24"/>
                <a:gd name="T9" fmla="*/ 2 h 26"/>
                <a:gd name="T10" fmla="*/ 24 w 24"/>
                <a:gd name="T11" fmla="*/ 2 h 26"/>
                <a:gd name="T12" fmla="*/ 20 w 24"/>
                <a:gd name="T13" fmla="*/ 2 h 26"/>
                <a:gd name="T14" fmla="*/ 18 w 24"/>
                <a:gd name="T15" fmla="*/ 2 h 26"/>
                <a:gd name="T16" fmla="*/ 14 w 24"/>
                <a:gd name="T17" fmla="*/ 0 h 26"/>
                <a:gd name="T18" fmla="*/ 14 w 24"/>
                <a:gd name="T19" fmla="*/ 4 h 26"/>
                <a:gd name="T20" fmla="*/ 14 w 24"/>
                <a:gd name="T21" fmla="*/ 5 h 26"/>
                <a:gd name="T22" fmla="*/ 14 w 24"/>
                <a:gd name="T23" fmla="*/ 8 h 26"/>
                <a:gd name="T24" fmla="*/ 12 w 24"/>
                <a:gd name="T25" fmla="*/ 8 h 26"/>
                <a:gd name="T26" fmla="*/ 9 w 24"/>
                <a:gd name="T27" fmla="*/ 8 h 26"/>
                <a:gd name="T28" fmla="*/ 8 w 24"/>
                <a:gd name="T29" fmla="*/ 11 h 26"/>
                <a:gd name="T30" fmla="*/ 8 w 24"/>
                <a:gd name="T31" fmla="*/ 14 h 26"/>
                <a:gd name="T32" fmla="*/ 7 w 24"/>
                <a:gd name="T33" fmla="*/ 17 h 26"/>
                <a:gd name="T34" fmla="*/ 4 w 24"/>
                <a:gd name="T35" fmla="*/ 17 h 26"/>
                <a:gd name="T36" fmla="*/ 3 w 24"/>
                <a:gd name="T37" fmla="*/ 18 h 26"/>
                <a:gd name="T38" fmla="*/ 1 w 24"/>
                <a:gd name="T39" fmla="*/ 20 h 26"/>
                <a:gd name="T40" fmla="*/ 0 w 24"/>
                <a:gd name="T41" fmla="*/ 23 h 26"/>
                <a:gd name="T42" fmla="*/ 0 w 24"/>
                <a:gd name="T43" fmla="*/ 26 h 26"/>
                <a:gd name="T44" fmla="*/ 0 w 24"/>
                <a:gd name="T45" fmla="*/ 26 h 26"/>
                <a:gd name="T46" fmla="*/ 0 w 24"/>
                <a:gd name="T47" fmla="*/ 23 h 26"/>
                <a:gd name="T48" fmla="*/ 0 w 24"/>
                <a:gd name="T49" fmla="*/ 21 h 26"/>
                <a:gd name="T50" fmla="*/ 1 w 24"/>
                <a:gd name="T51" fmla="*/ 18 h 26"/>
                <a:gd name="T52" fmla="*/ 3 w 24"/>
                <a:gd name="T53" fmla="*/ 17 h 26"/>
                <a:gd name="T54" fmla="*/ 4 w 24"/>
                <a:gd name="T55" fmla="*/ 17 h 26"/>
                <a:gd name="T56" fmla="*/ 7 w 24"/>
                <a:gd name="T57" fmla="*/ 16 h 26"/>
                <a:gd name="T58" fmla="*/ 8 w 24"/>
                <a:gd name="T59" fmla="*/ 12 h 26"/>
                <a:gd name="T60" fmla="*/ 8 w 24"/>
                <a:gd name="T61" fmla="*/ 10 h 26"/>
                <a:gd name="T62" fmla="*/ 9 w 24"/>
                <a:gd name="T63" fmla="*/ 6 h 26"/>
                <a:gd name="T64" fmla="*/ 12 w 24"/>
                <a:gd name="T65" fmla="*/ 6 h 26"/>
                <a:gd name="T66" fmla="*/ 14 w 24"/>
                <a:gd name="T67" fmla="*/ 8 h 26"/>
                <a:gd name="T68" fmla="*/ 14 w 24"/>
                <a:gd name="T69" fmla="*/ 5 h 26"/>
                <a:gd name="T70" fmla="*/ 14 w 24"/>
                <a:gd name="T71" fmla="*/ 3 h 26"/>
                <a:gd name="T72" fmla="*/ 14 w 24"/>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26">
                  <a:moveTo>
                    <a:pt x="14" y="0"/>
                  </a:moveTo>
                  <a:lnTo>
                    <a:pt x="18" y="0"/>
                  </a:lnTo>
                  <a:lnTo>
                    <a:pt x="20" y="0"/>
                  </a:lnTo>
                  <a:lnTo>
                    <a:pt x="22" y="0"/>
                  </a:lnTo>
                  <a:lnTo>
                    <a:pt x="22" y="2"/>
                  </a:lnTo>
                  <a:lnTo>
                    <a:pt x="24" y="2"/>
                  </a:lnTo>
                  <a:lnTo>
                    <a:pt x="20" y="2"/>
                  </a:lnTo>
                  <a:lnTo>
                    <a:pt x="18" y="2"/>
                  </a:lnTo>
                  <a:lnTo>
                    <a:pt x="14" y="0"/>
                  </a:lnTo>
                  <a:lnTo>
                    <a:pt x="14" y="4"/>
                  </a:lnTo>
                  <a:lnTo>
                    <a:pt x="14" y="5"/>
                  </a:lnTo>
                  <a:lnTo>
                    <a:pt x="14" y="8"/>
                  </a:lnTo>
                  <a:lnTo>
                    <a:pt x="12" y="8"/>
                  </a:lnTo>
                  <a:lnTo>
                    <a:pt x="9" y="8"/>
                  </a:lnTo>
                  <a:lnTo>
                    <a:pt x="8" y="11"/>
                  </a:lnTo>
                  <a:lnTo>
                    <a:pt x="8" y="14"/>
                  </a:lnTo>
                  <a:lnTo>
                    <a:pt x="7" y="17"/>
                  </a:lnTo>
                  <a:lnTo>
                    <a:pt x="4" y="17"/>
                  </a:lnTo>
                  <a:lnTo>
                    <a:pt x="3" y="18"/>
                  </a:lnTo>
                  <a:lnTo>
                    <a:pt x="1" y="20"/>
                  </a:lnTo>
                  <a:lnTo>
                    <a:pt x="0" y="23"/>
                  </a:lnTo>
                  <a:lnTo>
                    <a:pt x="0" y="26"/>
                  </a:lnTo>
                  <a:lnTo>
                    <a:pt x="0" y="26"/>
                  </a:lnTo>
                  <a:lnTo>
                    <a:pt x="0" y="23"/>
                  </a:lnTo>
                  <a:lnTo>
                    <a:pt x="0" y="21"/>
                  </a:lnTo>
                  <a:lnTo>
                    <a:pt x="1" y="18"/>
                  </a:lnTo>
                  <a:lnTo>
                    <a:pt x="3" y="17"/>
                  </a:lnTo>
                  <a:lnTo>
                    <a:pt x="4" y="17"/>
                  </a:lnTo>
                  <a:lnTo>
                    <a:pt x="7" y="16"/>
                  </a:lnTo>
                  <a:lnTo>
                    <a:pt x="8" y="12"/>
                  </a:lnTo>
                  <a:lnTo>
                    <a:pt x="8" y="10"/>
                  </a:lnTo>
                  <a:lnTo>
                    <a:pt x="9" y="6"/>
                  </a:lnTo>
                  <a:lnTo>
                    <a:pt x="12" y="6"/>
                  </a:lnTo>
                  <a:lnTo>
                    <a:pt x="14" y="8"/>
                  </a:lnTo>
                  <a:lnTo>
                    <a:pt x="14" y="5"/>
                  </a:lnTo>
                  <a:lnTo>
                    <a:pt x="14" y="3"/>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 name="Freeform 18">
              <a:extLst>
                <a:ext uri="{FF2B5EF4-FFF2-40B4-BE49-F238E27FC236}">
                  <a16:creationId xmlns:a16="http://schemas.microsoft.com/office/drawing/2014/main" id="{EFB8B0E5-0E5B-755C-4446-2D1584ED16BE}"/>
                </a:ext>
              </a:extLst>
            </p:cNvPr>
            <p:cNvSpPr>
              <a:spLocks/>
            </p:cNvSpPr>
            <p:nvPr/>
          </p:nvSpPr>
          <p:spPr bwMode="auto">
            <a:xfrm>
              <a:off x="6659563" y="3651250"/>
              <a:ext cx="1587" cy="3175"/>
            </a:xfrm>
            <a:custGeom>
              <a:avLst/>
              <a:gdLst>
                <a:gd name="T0" fmla="*/ 0 w 1"/>
                <a:gd name="T1" fmla="*/ 0 h 2"/>
                <a:gd name="T2" fmla="*/ 1 w 1"/>
                <a:gd name="T3" fmla="*/ 0 h 2"/>
                <a:gd name="T4" fmla="*/ 0 w 1"/>
                <a:gd name="T5" fmla="*/ 0 h 2"/>
                <a:gd name="T6" fmla="*/ 0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1" y="0"/>
                  </a:lnTo>
                  <a:lnTo>
                    <a:pt x="0" y="0"/>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19">
              <a:extLst>
                <a:ext uri="{FF2B5EF4-FFF2-40B4-BE49-F238E27FC236}">
                  <a16:creationId xmlns:a16="http://schemas.microsoft.com/office/drawing/2014/main" id="{22490815-A7B2-0550-DC9D-0206540BE52B}"/>
                </a:ext>
              </a:extLst>
            </p:cNvPr>
            <p:cNvSpPr>
              <a:spLocks/>
            </p:cNvSpPr>
            <p:nvPr/>
          </p:nvSpPr>
          <p:spPr bwMode="auto">
            <a:xfrm>
              <a:off x="6589713" y="3705225"/>
              <a:ext cx="11112" cy="19050"/>
            </a:xfrm>
            <a:custGeom>
              <a:avLst/>
              <a:gdLst>
                <a:gd name="T0" fmla="*/ 0 w 7"/>
                <a:gd name="T1" fmla="*/ 0 h 12"/>
                <a:gd name="T2" fmla="*/ 2 w 7"/>
                <a:gd name="T3" fmla="*/ 3 h 12"/>
                <a:gd name="T4" fmla="*/ 4 w 7"/>
                <a:gd name="T5" fmla="*/ 6 h 12"/>
                <a:gd name="T6" fmla="*/ 5 w 7"/>
                <a:gd name="T7" fmla="*/ 8 h 12"/>
                <a:gd name="T8" fmla="*/ 7 w 7"/>
                <a:gd name="T9" fmla="*/ 12 h 12"/>
                <a:gd name="T10" fmla="*/ 7 w 7"/>
                <a:gd name="T11" fmla="*/ 12 h 12"/>
                <a:gd name="T12" fmla="*/ 5 w 7"/>
                <a:gd name="T13" fmla="*/ 9 h 12"/>
                <a:gd name="T14" fmla="*/ 4 w 7"/>
                <a:gd name="T15" fmla="*/ 7 h 12"/>
                <a:gd name="T16" fmla="*/ 2 w 7"/>
                <a:gd name="T17" fmla="*/ 3 h 12"/>
                <a:gd name="T18" fmla="*/ 0 w 7"/>
                <a:gd name="T19" fmla="*/ 1 h 12"/>
                <a:gd name="T20" fmla="*/ 0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0" y="0"/>
                  </a:moveTo>
                  <a:lnTo>
                    <a:pt x="2" y="3"/>
                  </a:lnTo>
                  <a:lnTo>
                    <a:pt x="4" y="6"/>
                  </a:lnTo>
                  <a:lnTo>
                    <a:pt x="5" y="8"/>
                  </a:lnTo>
                  <a:lnTo>
                    <a:pt x="7" y="12"/>
                  </a:lnTo>
                  <a:lnTo>
                    <a:pt x="7" y="12"/>
                  </a:lnTo>
                  <a:lnTo>
                    <a:pt x="5" y="9"/>
                  </a:lnTo>
                  <a:lnTo>
                    <a:pt x="4" y="7"/>
                  </a:lnTo>
                  <a:lnTo>
                    <a:pt x="2" y="3"/>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 name="Freeform 20">
              <a:extLst>
                <a:ext uri="{FF2B5EF4-FFF2-40B4-BE49-F238E27FC236}">
                  <a16:creationId xmlns:a16="http://schemas.microsoft.com/office/drawing/2014/main" id="{4D2C1CA1-AADA-052F-7492-2B632075C0C1}"/>
                </a:ext>
              </a:extLst>
            </p:cNvPr>
            <p:cNvSpPr>
              <a:spLocks/>
            </p:cNvSpPr>
            <p:nvPr/>
          </p:nvSpPr>
          <p:spPr bwMode="auto">
            <a:xfrm>
              <a:off x="6991350" y="4186238"/>
              <a:ext cx="309562" cy="593725"/>
            </a:xfrm>
            <a:custGeom>
              <a:avLst/>
              <a:gdLst>
                <a:gd name="T0" fmla="*/ 155 w 195"/>
                <a:gd name="T1" fmla="*/ 0 h 374"/>
                <a:gd name="T2" fmla="*/ 159 w 195"/>
                <a:gd name="T3" fmla="*/ 3 h 374"/>
                <a:gd name="T4" fmla="*/ 165 w 195"/>
                <a:gd name="T5" fmla="*/ 10 h 374"/>
                <a:gd name="T6" fmla="*/ 179 w 195"/>
                <a:gd name="T7" fmla="*/ 24 h 374"/>
                <a:gd name="T8" fmla="*/ 188 w 195"/>
                <a:gd name="T9" fmla="*/ 34 h 374"/>
                <a:gd name="T10" fmla="*/ 192 w 195"/>
                <a:gd name="T11" fmla="*/ 45 h 374"/>
                <a:gd name="T12" fmla="*/ 195 w 195"/>
                <a:gd name="T13" fmla="*/ 72 h 374"/>
                <a:gd name="T14" fmla="*/ 195 w 195"/>
                <a:gd name="T15" fmla="*/ 97 h 374"/>
                <a:gd name="T16" fmla="*/ 189 w 195"/>
                <a:gd name="T17" fmla="*/ 102 h 374"/>
                <a:gd name="T18" fmla="*/ 182 w 195"/>
                <a:gd name="T19" fmla="*/ 97 h 374"/>
                <a:gd name="T20" fmla="*/ 175 w 195"/>
                <a:gd name="T21" fmla="*/ 92 h 374"/>
                <a:gd name="T22" fmla="*/ 173 w 195"/>
                <a:gd name="T23" fmla="*/ 98 h 374"/>
                <a:gd name="T24" fmla="*/ 176 w 195"/>
                <a:gd name="T25" fmla="*/ 116 h 374"/>
                <a:gd name="T26" fmla="*/ 180 w 195"/>
                <a:gd name="T27" fmla="*/ 121 h 374"/>
                <a:gd name="T28" fmla="*/ 181 w 195"/>
                <a:gd name="T29" fmla="*/ 122 h 374"/>
                <a:gd name="T30" fmla="*/ 182 w 195"/>
                <a:gd name="T31" fmla="*/ 125 h 374"/>
                <a:gd name="T32" fmla="*/ 183 w 195"/>
                <a:gd name="T33" fmla="*/ 129 h 374"/>
                <a:gd name="T34" fmla="*/ 182 w 195"/>
                <a:gd name="T35" fmla="*/ 132 h 374"/>
                <a:gd name="T36" fmla="*/ 175 w 195"/>
                <a:gd name="T37" fmla="*/ 133 h 374"/>
                <a:gd name="T38" fmla="*/ 163 w 195"/>
                <a:gd name="T39" fmla="*/ 139 h 374"/>
                <a:gd name="T40" fmla="*/ 163 w 195"/>
                <a:gd name="T41" fmla="*/ 153 h 374"/>
                <a:gd name="T42" fmla="*/ 163 w 195"/>
                <a:gd name="T43" fmla="*/ 165 h 374"/>
                <a:gd name="T44" fmla="*/ 98 w 195"/>
                <a:gd name="T45" fmla="*/ 352 h 374"/>
                <a:gd name="T46" fmla="*/ 92 w 195"/>
                <a:gd name="T47" fmla="*/ 356 h 374"/>
                <a:gd name="T48" fmla="*/ 79 w 195"/>
                <a:gd name="T49" fmla="*/ 365 h 374"/>
                <a:gd name="T50" fmla="*/ 67 w 195"/>
                <a:gd name="T51" fmla="*/ 367 h 374"/>
                <a:gd name="T52" fmla="*/ 54 w 195"/>
                <a:gd name="T53" fmla="*/ 373 h 374"/>
                <a:gd name="T54" fmla="*/ 38 w 195"/>
                <a:gd name="T55" fmla="*/ 373 h 374"/>
                <a:gd name="T56" fmla="*/ 20 w 195"/>
                <a:gd name="T57" fmla="*/ 358 h 374"/>
                <a:gd name="T58" fmla="*/ 10 w 195"/>
                <a:gd name="T59" fmla="*/ 348 h 374"/>
                <a:gd name="T60" fmla="*/ 10 w 195"/>
                <a:gd name="T61" fmla="*/ 337 h 374"/>
                <a:gd name="T62" fmla="*/ 16 w 195"/>
                <a:gd name="T63" fmla="*/ 319 h 374"/>
                <a:gd name="T64" fmla="*/ 14 w 195"/>
                <a:gd name="T65" fmla="*/ 306 h 374"/>
                <a:gd name="T66" fmla="*/ 5 w 195"/>
                <a:gd name="T67" fmla="*/ 300 h 374"/>
                <a:gd name="T68" fmla="*/ 0 w 195"/>
                <a:gd name="T69" fmla="*/ 290 h 374"/>
                <a:gd name="T70" fmla="*/ 8 w 195"/>
                <a:gd name="T71" fmla="*/ 272 h 374"/>
                <a:gd name="T72" fmla="*/ 15 w 195"/>
                <a:gd name="T73" fmla="*/ 261 h 374"/>
                <a:gd name="T74" fmla="*/ 26 w 195"/>
                <a:gd name="T75" fmla="*/ 245 h 374"/>
                <a:gd name="T76" fmla="*/ 38 w 195"/>
                <a:gd name="T77" fmla="*/ 232 h 374"/>
                <a:gd name="T78" fmla="*/ 46 w 195"/>
                <a:gd name="T79" fmla="*/ 226 h 374"/>
                <a:gd name="T80" fmla="*/ 45 w 195"/>
                <a:gd name="T81" fmla="*/ 214 h 374"/>
                <a:gd name="T82" fmla="*/ 34 w 195"/>
                <a:gd name="T83" fmla="*/ 194 h 374"/>
                <a:gd name="T84" fmla="*/ 30 w 195"/>
                <a:gd name="T85" fmla="*/ 172 h 374"/>
                <a:gd name="T86" fmla="*/ 30 w 195"/>
                <a:gd name="T87" fmla="*/ 150 h 374"/>
                <a:gd name="T88" fmla="*/ 35 w 195"/>
                <a:gd name="T89" fmla="*/ 137 h 374"/>
                <a:gd name="T90" fmla="*/ 54 w 195"/>
                <a:gd name="T91" fmla="*/ 121 h 374"/>
                <a:gd name="T92" fmla="*/ 72 w 195"/>
                <a:gd name="T93" fmla="*/ 108 h 374"/>
                <a:gd name="T94" fmla="*/ 85 w 195"/>
                <a:gd name="T95" fmla="*/ 101 h 374"/>
                <a:gd name="T96" fmla="*/ 103 w 195"/>
                <a:gd name="T97" fmla="*/ 95 h 374"/>
                <a:gd name="T98" fmla="*/ 118 w 195"/>
                <a:gd name="T99" fmla="*/ 78 h 374"/>
                <a:gd name="T100" fmla="*/ 133 w 195"/>
                <a:gd name="T101" fmla="*/ 59 h 374"/>
                <a:gd name="T102" fmla="*/ 144 w 195"/>
                <a:gd name="T103" fmla="*/ 46 h 374"/>
                <a:gd name="T104" fmla="*/ 147 w 195"/>
                <a:gd name="T105" fmla="*/ 36 h 374"/>
                <a:gd name="T106" fmla="*/ 150 w 195"/>
                <a:gd name="T107" fmla="*/ 21 h 374"/>
                <a:gd name="T108" fmla="*/ 152 w 195"/>
                <a:gd name="T109" fmla="*/ 6 h 374"/>
                <a:gd name="T110" fmla="*/ 152 w 195"/>
                <a:gd name="T111" fmla="*/ 3 h 374"/>
                <a:gd name="T112" fmla="*/ 152 w 195"/>
                <a:gd name="T113" fmla="*/ 2 h 374"/>
                <a:gd name="T114" fmla="*/ 152 w 195"/>
                <a:gd name="T115" fmla="*/ 0 h 374"/>
                <a:gd name="T116" fmla="*/ 153 w 195"/>
                <a:gd name="T11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374">
                  <a:moveTo>
                    <a:pt x="153" y="0"/>
                  </a:moveTo>
                  <a:lnTo>
                    <a:pt x="155" y="0"/>
                  </a:lnTo>
                  <a:lnTo>
                    <a:pt x="157" y="2"/>
                  </a:lnTo>
                  <a:lnTo>
                    <a:pt x="159" y="3"/>
                  </a:lnTo>
                  <a:lnTo>
                    <a:pt x="162" y="6"/>
                  </a:lnTo>
                  <a:lnTo>
                    <a:pt x="165" y="10"/>
                  </a:lnTo>
                  <a:lnTo>
                    <a:pt x="170" y="15"/>
                  </a:lnTo>
                  <a:lnTo>
                    <a:pt x="179" y="24"/>
                  </a:lnTo>
                  <a:lnTo>
                    <a:pt x="185" y="30"/>
                  </a:lnTo>
                  <a:lnTo>
                    <a:pt x="188" y="34"/>
                  </a:lnTo>
                  <a:lnTo>
                    <a:pt x="191" y="39"/>
                  </a:lnTo>
                  <a:lnTo>
                    <a:pt x="192" y="45"/>
                  </a:lnTo>
                  <a:lnTo>
                    <a:pt x="193" y="55"/>
                  </a:lnTo>
                  <a:lnTo>
                    <a:pt x="195" y="72"/>
                  </a:lnTo>
                  <a:lnTo>
                    <a:pt x="195" y="86"/>
                  </a:lnTo>
                  <a:lnTo>
                    <a:pt x="195" y="97"/>
                  </a:lnTo>
                  <a:lnTo>
                    <a:pt x="193" y="102"/>
                  </a:lnTo>
                  <a:lnTo>
                    <a:pt x="189" y="102"/>
                  </a:lnTo>
                  <a:lnTo>
                    <a:pt x="186" y="100"/>
                  </a:lnTo>
                  <a:lnTo>
                    <a:pt x="182" y="97"/>
                  </a:lnTo>
                  <a:lnTo>
                    <a:pt x="179" y="94"/>
                  </a:lnTo>
                  <a:lnTo>
                    <a:pt x="175" y="92"/>
                  </a:lnTo>
                  <a:lnTo>
                    <a:pt x="173" y="94"/>
                  </a:lnTo>
                  <a:lnTo>
                    <a:pt x="173" y="98"/>
                  </a:lnTo>
                  <a:lnTo>
                    <a:pt x="174" y="109"/>
                  </a:lnTo>
                  <a:lnTo>
                    <a:pt x="176" y="116"/>
                  </a:lnTo>
                  <a:lnTo>
                    <a:pt x="179" y="120"/>
                  </a:lnTo>
                  <a:lnTo>
                    <a:pt x="180" y="121"/>
                  </a:lnTo>
                  <a:lnTo>
                    <a:pt x="180" y="121"/>
                  </a:lnTo>
                  <a:lnTo>
                    <a:pt x="181" y="122"/>
                  </a:lnTo>
                  <a:lnTo>
                    <a:pt x="182" y="123"/>
                  </a:lnTo>
                  <a:lnTo>
                    <a:pt x="182" y="125"/>
                  </a:lnTo>
                  <a:lnTo>
                    <a:pt x="183" y="127"/>
                  </a:lnTo>
                  <a:lnTo>
                    <a:pt x="183" y="129"/>
                  </a:lnTo>
                  <a:lnTo>
                    <a:pt x="183" y="131"/>
                  </a:lnTo>
                  <a:lnTo>
                    <a:pt x="182" y="132"/>
                  </a:lnTo>
                  <a:lnTo>
                    <a:pt x="179" y="133"/>
                  </a:lnTo>
                  <a:lnTo>
                    <a:pt x="175" y="133"/>
                  </a:lnTo>
                  <a:lnTo>
                    <a:pt x="168" y="134"/>
                  </a:lnTo>
                  <a:lnTo>
                    <a:pt x="163" y="139"/>
                  </a:lnTo>
                  <a:lnTo>
                    <a:pt x="162" y="145"/>
                  </a:lnTo>
                  <a:lnTo>
                    <a:pt x="163" y="153"/>
                  </a:lnTo>
                  <a:lnTo>
                    <a:pt x="164" y="163"/>
                  </a:lnTo>
                  <a:lnTo>
                    <a:pt x="163" y="165"/>
                  </a:lnTo>
                  <a:lnTo>
                    <a:pt x="162" y="168"/>
                  </a:lnTo>
                  <a:lnTo>
                    <a:pt x="98" y="352"/>
                  </a:lnTo>
                  <a:lnTo>
                    <a:pt x="96" y="354"/>
                  </a:lnTo>
                  <a:lnTo>
                    <a:pt x="92" y="356"/>
                  </a:lnTo>
                  <a:lnTo>
                    <a:pt x="87" y="361"/>
                  </a:lnTo>
                  <a:lnTo>
                    <a:pt x="79" y="365"/>
                  </a:lnTo>
                  <a:lnTo>
                    <a:pt x="73" y="366"/>
                  </a:lnTo>
                  <a:lnTo>
                    <a:pt x="67" y="367"/>
                  </a:lnTo>
                  <a:lnTo>
                    <a:pt x="60" y="371"/>
                  </a:lnTo>
                  <a:lnTo>
                    <a:pt x="54" y="373"/>
                  </a:lnTo>
                  <a:lnTo>
                    <a:pt x="46" y="374"/>
                  </a:lnTo>
                  <a:lnTo>
                    <a:pt x="38" y="373"/>
                  </a:lnTo>
                  <a:lnTo>
                    <a:pt x="29" y="366"/>
                  </a:lnTo>
                  <a:lnTo>
                    <a:pt x="20" y="358"/>
                  </a:lnTo>
                  <a:lnTo>
                    <a:pt x="14" y="353"/>
                  </a:lnTo>
                  <a:lnTo>
                    <a:pt x="10" y="348"/>
                  </a:lnTo>
                  <a:lnTo>
                    <a:pt x="10" y="345"/>
                  </a:lnTo>
                  <a:lnTo>
                    <a:pt x="10" y="337"/>
                  </a:lnTo>
                  <a:lnTo>
                    <a:pt x="14" y="328"/>
                  </a:lnTo>
                  <a:lnTo>
                    <a:pt x="16" y="319"/>
                  </a:lnTo>
                  <a:lnTo>
                    <a:pt x="16" y="312"/>
                  </a:lnTo>
                  <a:lnTo>
                    <a:pt x="14" y="306"/>
                  </a:lnTo>
                  <a:lnTo>
                    <a:pt x="10" y="303"/>
                  </a:lnTo>
                  <a:lnTo>
                    <a:pt x="5" y="300"/>
                  </a:lnTo>
                  <a:lnTo>
                    <a:pt x="2" y="296"/>
                  </a:lnTo>
                  <a:lnTo>
                    <a:pt x="0" y="290"/>
                  </a:lnTo>
                  <a:lnTo>
                    <a:pt x="3" y="280"/>
                  </a:lnTo>
                  <a:lnTo>
                    <a:pt x="8" y="272"/>
                  </a:lnTo>
                  <a:lnTo>
                    <a:pt x="11" y="266"/>
                  </a:lnTo>
                  <a:lnTo>
                    <a:pt x="15" y="261"/>
                  </a:lnTo>
                  <a:lnTo>
                    <a:pt x="20" y="255"/>
                  </a:lnTo>
                  <a:lnTo>
                    <a:pt x="26" y="245"/>
                  </a:lnTo>
                  <a:lnTo>
                    <a:pt x="32" y="237"/>
                  </a:lnTo>
                  <a:lnTo>
                    <a:pt x="38" y="232"/>
                  </a:lnTo>
                  <a:lnTo>
                    <a:pt x="42" y="230"/>
                  </a:lnTo>
                  <a:lnTo>
                    <a:pt x="46" y="226"/>
                  </a:lnTo>
                  <a:lnTo>
                    <a:pt x="47" y="221"/>
                  </a:lnTo>
                  <a:lnTo>
                    <a:pt x="45" y="214"/>
                  </a:lnTo>
                  <a:lnTo>
                    <a:pt x="39" y="202"/>
                  </a:lnTo>
                  <a:lnTo>
                    <a:pt x="34" y="194"/>
                  </a:lnTo>
                  <a:lnTo>
                    <a:pt x="32" y="186"/>
                  </a:lnTo>
                  <a:lnTo>
                    <a:pt x="30" y="172"/>
                  </a:lnTo>
                  <a:lnTo>
                    <a:pt x="30" y="159"/>
                  </a:lnTo>
                  <a:lnTo>
                    <a:pt x="30" y="150"/>
                  </a:lnTo>
                  <a:lnTo>
                    <a:pt x="32" y="144"/>
                  </a:lnTo>
                  <a:lnTo>
                    <a:pt x="35" y="137"/>
                  </a:lnTo>
                  <a:lnTo>
                    <a:pt x="43" y="128"/>
                  </a:lnTo>
                  <a:lnTo>
                    <a:pt x="54" y="121"/>
                  </a:lnTo>
                  <a:lnTo>
                    <a:pt x="65" y="114"/>
                  </a:lnTo>
                  <a:lnTo>
                    <a:pt x="72" y="108"/>
                  </a:lnTo>
                  <a:lnTo>
                    <a:pt x="77" y="103"/>
                  </a:lnTo>
                  <a:lnTo>
                    <a:pt x="85" y="101"/>
                  </a:lnTo>
                  <a:lnTo>
                    <a:pt x="95" y="98"/>
                  </a:lnTo>
                  <a:lnTo>
                    <a:pt x="103" y="95"/>
                  </a:lnTo>
                  <a:lnTo>
                    <a:pt x="109" y="89"/>
                  </a:lnTo>
                  <a:lnTo>
                    <a:pt x="118" y="78"/>
                  </a:lnTo>
                  <a:lnTo>
                    <a:pt x="125" y="69"/>
                  </a:lnTo>
                  <a:lnTo>
                    <a:pt x="133" y="59"/>
                  </a:lnTo>
                  <a:lnTo>
                    <a:pt x="139" y="51"/>
                  </a:lnTo>
                  <a:lnTo>
                    <a:pt x="144" y="46"/>
                  </a:lnTo>
                  <a:lnTo>
                    <a:pt x="146" y="42"/>
                  </a:lnTo>
                  <a:lnTo>
                    <a:pt x="147" y="36"/>
                  </a:lnTo>
                  <a:lnTo>
                    <a:pt x="149" y="29"/>
                  </a:lnTo>
                  <a:lnTo>
                    <a:pt x="150" y="21"/>
                  </a:lnTo>
                  <a:lnTo>
                    <a:pt x="151" y="12"/>
                  </a:lnTo>
                  <a:lnTo>
                    <a:pt x="152" y="6"/>
                  </a:lnTo>
                  <a:lnTo>
                    <a:pt x="152" y="3"/>
                  </a:lnTo>
                  <a:lnTo>
                    <a:pt x="152" y="3"/>
                  </a:lnTo>
                  <a:lnTo>
                    <a:pt x="152" y="3"/>
                  </a:lnTo>
                  <a:lnTo>
                    <a:pt x="152" y="2"/>
                  </a:lnTo>
                  <a:lnTo>
                    <a:pt x="152" y="2"/>
                  </a:lnTo>
                  <a:lnTo>
                    <a:pt x="152" y="0"/>
                  </a:lnTo>
                  <a:lnTo>
                    <a:pt x="153" y="0"/>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 name="Freeform 21">
              <a:extLst>
                <a:ext uri="{FF2B5EF4-FFF2-40B4-BE49-F238E27FC236}">
                  <a16:creationId xmlns:a16="http://schemas.microsoft.com/office/drawing/2014/main" id="{350479D1-D595-BD6D-A460-A59DDDDD6AE7}"/>
                </a:ext>
              </a:extLst>
            </p:cNvPr>
            <p:cNvSpPr>
              <a:spLocks/>
            </p:cNvSpPr>
            <p:nvPr/>
          </p:nvSpPr>
          <p:spPr bwMode="auto">
            <a:xfrm>
              <a:off x="5146675" y="1397000"/>
              <a:ext cx="169862" cy="136525"/>
            </a:xfrm>
            <a:custGeom>
              <a:avLst/>
              <a:gdLst>
                <a:gd name="T0" fmla="*/ 90 w 107"/>
                <a:gd name="T1" fmla="*/ 2 h 86"/>
                <a:gd name="T2" fmla="*/ 94 w 107"/>
                <a:gd name="T3" fmla="*/ 3 h 86"/>
                <a:gd name="T4" fmla="*/ 100 w 107"/>
                <a:gd name="T5" fmla="*/ 7 h 86"/>
                <a:gd name="T6" fmla="*/ 105 w 107"/>
                <a:gd name="T7" fmla="*/ 9 h 86"/>
                <a:gd name="T8" fmla="*/ 107 w 107"/>
                <a:gd name="T9" fmla="*/ 13 h 86"/>
                <a:gd name="T10" fmla="*/ 106 w 107"/>
                <a:gd name="T11" fmla="*/ 15 h 86"/>
                <a:gd name="T12" fmla="*/ 100 w 107"/>
                <a:gd name="T13" fmla="*/ 16 h 86"/>
                <a:gd name="T14" fmla="*/ 88 w 107"/>
                <a:gd name="T15" fmla="*/ 16 h 86"/>
                <a:gd name="T16" fmla="*/ 80 w 107"/>
                <a:gd name="T17" fmla="*/ 18 h 86"/>
                <a:gd name="T18" fmla="*/ 76 w 107"/>
                <a:gd name="T19" fmla="*/ 20 h 86"/>
                <a:gd name="T20" fmla="*/ 77 w 107"/>
                <a:gd name="T21" fmla="*/ 22 h 86"/>
                <a:gd name="T22" fmla="*/ 82 w 107"/>
                <a:gd name="T23" fmla="*/ 26 h 86"/>
                <a:gd name="T24" fmla="*/ 88 w 107"/>
                <a:gd name="T25" fmla="*/ 31 h 86"/>
                <a:gd name="T26" fmla="*/ 90 w 107"/>
                <a:gd name="T27" fmla="*/ 33 h 86"/>
                <a:gd name="T28" fmla="*/ 90 w 107"/>
                <a:gd name="T29" fmla="*/ 33 h 86"/>
                <a:gd name="T30" fmla="*/ 89 w 107"/>
                <a:gd name="T31" fmla="*/ 33 h 86"/>
                <a:gd name="T32" fmla="*/ 88 w 107"/>
                <a:gd name="T33" fmla="*/ 32 h 86"/>
                <a:gd name="T34" fmla="*/ 87 w 107"/>
                <a:gd name="T35" fmla="*/ 36 h 86"/>
                <a:gd name="T36" fmla="*/ 87 w 107"/>
                <a:gd name="T37" fmla="*/ 50 h 86"/>
                <a:gd name="T38" fmla="*/ 82 w 107"/>
                <a:gd name="T39" fmla="*/ 63 h 86"/>
                <a:gd name="T40" fmla="*/ 64 w 107"/>
                <a:gd name="T41" fmla="*/ 69 h 86"/>
                <a:gd name="T42" fmla="*/ 51 w 107"/>
                <a:gd name="T43" fmla="*/ 74 h 86"/>
                <a:gd name="T44" fmla="*/ 35 w 107"/>
                <a:gd name="T45" fmla="*/ 81 h 86"/>
                <a:gd name="T46" fmla="*/ 23 w 107"/>
                <a:gd name="T47" fmla="*/ 86 h 86"/>
                <a:gd name="T48" fmla="*/ 10 w 107"/>
                <a:gd name="T49" fmla="*/ 82 h 86"/>
                <a:gd name="T50" fmla="*/ 3 w 107"/>
                <a:gd name="T51" fmla="*/ 80 h 86"/>
                <a:gd name="T52" fmla="*/ 0 w 107"/>
                <a:gd name="T53" fmla="*/ 76 h 86"/>
                <a:gd name="T54" fmla="*/ 2 w 107"/>
                <a:gd name="T55" fmla="*/ 65 h 86"/>
                <a:gd name="T56" fmla="*/ 15 w 107"/>
                <a:gd name="T57" fmla="*/ 53 h 86"/>
                <a:gd name="T58" fmla="*/ 21 w 107"/>
                <a:gd name="T59" fmla="*/ 51 h 86"/>
                <a:gd name="T60" fmla="*/ 27 w 107"/>
                <a:gd name="T61" fmla="*/ 49 h 86"/>
                <a:gd name="T62" fmla="*/ 29 w 107"/>
                <a:gd name="T63" fmla="*/ 45 h 86"/>
                <a:gd name="T64" fmla="*/ 28 w 107"/>
                <a:gd name="T65" fmla="*/ 44 h 86"/>
                <a:gd name="T66" fmla="*/ 22 w 107"/>
                <a:gd name="T67" fmla="*/ 44 h 86"/>
                <a:gd name="T68" fmla="*/ 17 w 107"/>
                <a:gd name="T69" fmla="*/ 45 h 86"/>
                <a:gd name="T70" fmla="*/ 14 w 107"/>
                <a:gd name="T71" fmla="*/ 45 h 86"/>
                <a:gd name="T72" fmla="*/ 11 w 107"/>
                <a:gd name="T73" fmla="*/ 42 h 86"/>
                <a:gd name="T74" fmla="*/ 13 w 107"/>
                <a:gd name="T75" fmla="*/ 34 h 86"/>
                <a:gd name="T76" fmla="*/ 15 w 107"/>
                <a:gd name="T77" fmla="*/ 24 h 86"/>
                <a:gd name="T78" fmla="*/ 19 w 107"/>
                <a:gd name="T79" fmla="*/ 18 h 86"/>
                <a:gd name="T80" fmla="*/ 23 w 107"/>
                <a:gd name="T81" fmla="*/ 15 h 86"/>
                <a:gd name="T82" fmla="*/ 32 w 107"/>
                <a:gd name="T83" fmla="*/ 18 h 86"/>
                <a:gd name="T84" fmla="*/ 40 w 107"/>
                <a:gd name="T85" fmla="*/ 21 h 86"/>
                <a:gd name="T86" fmla="*/ 46 w 107"/>
                <a:gd name="T87" fmla="*/ 21 h 86"/>
                <a:gd name="T88" fmla="*/ 50 w 107"/>
                <a:gd name="T89" fmla="*/ 20 h 86"/>
                <a:gd name="T90" fmla="*/ 50 w 107"/>
                <a:gd name="T91" fmla="*/ 20 h 86"/>
                <a:gd name="T92" fmla="*/ 50 w 107"/>
                <a:gd name="T93" fmla="*/ 18 h 86"/>
                <a:gd name="T94" fmla="*/ 50 w 107"/>
                <a:gd name="T95" fmla="*/ 13 h 86"/>
                <a:gd name="T96" fmla="*/ 51 w 107"/>
                <a:gd name="T97" fmla="*/ 8 h 86"/>
                <a:gd name="T98" fmla="*/ 54 w 107"/>
                <a:gd name="T99" fmla="*/ 3 h 86"/>
                <a:gd name="T100" fmla="*/ 63 w 107"/>
                <a:gd name="T101" fmla="*/ 2 h 86"/>
                <a:gd name="T102" fmla="*/ 81 w 107"/>
                <a:gd name="T10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86">
                  <a:moveTo>
                    <a:pt x="86" y="0"/>
                  </a:moveTo>
                  <a:lnTo>
                    <a:pt x="90" y="2"/>
                  </a:lnTo>
                  <a:lnTo>
                    <a:pt x="92" y="2"/>
                  </a:lnTo>
                  <a:lnTo>
                    <a:pt x="94" y="3"/>
                  </a:lnTo>
                  <a:lnTo>
                    <a:pt x="96" y="6"/>
                  </a:lnTo>
                  <a:lnTo>
                    <a:pt x="100" y="7"/>
                  </a:lnTo>
                  <a:lnTo>
                    <a:pt x="102" y="8"/>
                  </a:lnTo>
                  <a:lnTo>
                    <a:pt x="105" y="9"/>
                  </a:lnTo>
                  <a:lnTo>
                    <a:pt x="106" y="10"/>
                  </a:lnTo>
                  <a:lnTo>
                    <a:pt x="107" y="13"/>
                  </a:lnTo>
                  <a:lnTo>
                    <a:pt x="107" y="14"/>
                  </a:lnTo>
                  <a:lnTo>
                    <a:pt x="106" y="15"/>
                  </a:lnTo>
                  <a:lnTo>
                    <a:pt x="103" y="15"/>
                  </a:lnTo>
                  <a:lnTo>
                    <a:pt x="100" y="16"/>
                  </a:lnTo>
                  <a:lnTo>
                    <a:pt x="95" y="16"/>
                  </a:lnTo>
                  <a:lnTo>
                    <a:pt x="88" y="16"/>
                  </a:lnTo>
                  <a:lnTo>
                    <a:pt x="83" y="18"/>
                  </a:lnTo>
                  <a:lnTo>
                    <a:pt x="80" y="18"/>
                  </a:lnTo>
                  <a:lnTo>
                    <a:pt x="77" y="19"/>
                  </a:lnTo>
                  <a:lnTo>
                    <a:pt x="76" y="20"/>
                  </a:lnTo>
                  <a:lnTo>
                    <a:pt x="76" y="20"/>
                  </a:lnTo>
                  <a:lnTo>
                    <a:pt x="77" y="22"/>
                  </a:lnTo>
                  <a:lnTo>
                    <a:pt x="80" y="24"/>
                  </a:lnTo>
                  <a:lnTo>
                    <a:pt x="82" y="26"/>
                  </a:lnTo>
                  <a:lnTo>
                    <a:pt x="86" y="28"/>
                  </a:lnTo>
                  <a:lnTo>
                    <a:pt x="88" y="31"/>
                  </a:lnTo>
                  <a:lnTo>
                    <a:pt x="90" y="32"/>
                  </a:lnTo>
                  <a:lnTo>
                    <a:pt x="90" y="33"/>
                  </a:lnTo>
                  <a:lnTo>
                    <a:pt x="90" y="33"/>
                  </a:lnTo>
                  <a:lnTo>
                    <a:pt x="90" y="33"/>
                  </a:lnTo>
                  <a:lnTo>
                    <a:pt x="90" y="33"/>
                  </a:lnTo>
                  <a:lnTo>
                    <a:pt x="89" y="33"/>
                  </a:lnTo>
                  <a:lnTo>
                    <a:pt x="88" y="33"/>
                  </a:lnTo>
                  <a:lnTo>
                    <a:pt x="88" y="32"/>
                  </a:lnTo>
                  <a:lnTo>
                    <a:pt x="88" y="32"/>
                  </a:lnTo>
                  <a:lnTo>
                    <a:pt x="87" y="36"/>
                  </a:lnTo>
                  <a:lnTo>
                    <a:pt x="87" y="43"/>
                  </a:lnTo>
                  <a:lnTo>
                    <a:pt x="87" y="50"/>
                  </a:lnTo>
                  <a:lnTo>
                    <a:pt x="86" y="57"/>
                  </a:lnTo>
                  <a:lnTo>
                    <a:pt x="82" y="63"/>
                  </a:lnTo>
                  <a:lnTo>
                    <a:pt x="75" y="67"/>
                  </a:lnTo>
                  <a:lnTo>
                    <a:pt x="64" y="69"/>
                  </a:lnTo>
                  <a:lnTo>
                    <a:pt x="57" y="71"/>
                  </a:lnTo>
                  <a:lnTo>
                    <a:pt x="51" y="74"/>
                  </a:lnTo>
                  <a:lnTo>
                    <a:pt x="44" y="77"/>
                  </a:lnTo>
                  <a:lnTo>
                    <a:pt x="35" y="81"/>
                  </a:lnTo>
                  <a:lnTo>
                    <a:pt x="29" y="85"/>
                  </a:lnTo>
                  <a:lnTo>
                    <a:pt x="23" y="86"/>
                  </a:lnTo>
                  <a:lnTo>
                    <a:pt x="16" y="85"/>
                  </a:lnTo>
                  <a:lnTo>
                    <a:pt x="10" y="82"/>
                  </a:lnTo>
                  <a:lnTo>
                    <a:pt x="5" y="81"/>
                  </a:lnTo>
                  <a:lnTo>
                    <a:pt x="3" y="80"/>
                  </a:lnTo>
                  <a:lnTo>
                    <a:pt x="1" y="79"/>
                  </a:lnTo>
                  <a:lnTo>
                    <a:pt x="0" y="76"/>
                  </a:lnTo>
                  <a:lnTo>
                    <a:pt x="0" y="74"/>
                  </a:lnTo>
                  <a:lnTo>
                    <a:pt x="2" y="65"/>
                  </a:lnTo>
                  <a:lnTo>
                    <a:pt x="7" y="58"/>
                  </a:lnTo>
                  <a:lnTo>
                    <a:pt x="15" y="53"/>
                  </a:lnTo>
                  <a:lnTo>
                    <a:pt x="19" y="52"/>
                  </a:lnTo>
                  <a:lnTo>
                    <a:pt x="21" y="51"/>
                  </a:lnTo>
                  <a:lnTo>
                    <a:pt x="25" y="50"/>
                  </a:lnTo>
                  <a:lnTo>
                    <a:pt x="27" y="49"/>
                  </a:lnTo>
                  <a:lnTo>
                    <a:pt x="28" y="46"/>
                  </a:lnTo>
                  <a:lnTo>
                    <a:pt x="29" y="45"/>
                  </a:lnTo>
                  <a:lnTo>
                    <a:pt x="29" y="44"/>
                  </a:lnTo>
                  <a:lnTo>
                    <a:pt x="28" y="44"/>
                  </a:lnTo>
                  <a:lnTo>
                    <a:pt x="26" y="44"/>
                  </a:lnTo>
                  <a:lnTo>
                    <a:pt x="22" y="44"/>
                  </a:lnTo>
                  <a:lnTo>
                    <a:pt x="20" y="45"/>
                  </a:lnTo>
                  <a:lnTo>
                    <a:pt x="17" y="45"/>
                  </a:lnTo>
                  <a:lnTo>
                    <a:pt x="15" y="45"/>
                  </a:lnTo>
                  <a:lnTo>
                    <a:pt x="14" y="45"/>
                  </a:lnTo>
                  <a:lnTo>
                    <a:pt x="13" y="44"/>
                  </a:lnTo>
                  <a:lnTo>
                    <a:pt x="11" y="42"/>
                  </a:lnTo>
                  <a:lnTo>
                    <a:pt x="13" y="39"/>
                  </a:lnTo>
                  <a:lnTo>
                    <a:pt x="13" y="34"/>
                  </a:lnTo>
                  <a:lnTo>
                    <a:pt x="14" y="28"/>
                  </a:lnTo>
                  <a:lnTo>
                    <a:pt x="15" y="24"/>
                  </a:lnTo>
                  <a:lnTo>
                    <a:pt x="17" y="20"/>
                  </a:lnTo>
                  <a:lnTo>
                    <a:pt x="19" y="18"/>
                  </a:lnTo>
                  <a:lnTo>
                    <a:pt x="21" y="16"/>
                  </a:lnTo>
                  <a:lnTo>
                    <a:pt x="23" y="15"/>
                  </a:lnTo>
                  <a:lnTo>
                    <a:pt x="27" y="16"/>
                  </a:lnTo>
                  <a:lnTo>
                    <a:pt x="32" y="18"/>
                  </a:lnTo>
                  <a:lnTo>
                    <a:pt x="37" y="20"/>
                  </a:lnTo>
                  <a:lnTo>
                    <a:pt x="40" y="21"/>
                  </a:lnTo>
                  <a:lnTo>
                    <a:pt x="44" y="21"/>
                  </a:lnTo>
                  <a:lnTo>
                    <a:pt x="46" y="21"/>
                  </a:lnTo>
                  <a:lnTo>
                    <a:pt x="49" y="21"/>
                  </a:lnTo>
                  <a:lnTo>
                    <a:pt x="50" y="20"/>
                  </a:lnTo>
                  <a:lnTo>
                    <a:pt x="50" y="20"/>
                  </a:lnTo>
                  <a:lnTo>
                    <a:pt x="50" y="20"/>
                  </a:lnTo>
                  <a:lnTo>
                    <a:pt x="50" y="19"/>
                  </a:lnTo>
                  <a:lnTo>
                    <a:pt x="50" y="18"/>
                  </a:lnTo>
                  <a:lnTo>
                    <a:pt x="50" y="15"/>
                  </a:lnTo>
                  <a:lnTo>
                    <a:pt x="50" y="13"/>
                  </a:lnTo>
                  <a:lnTo>
                    <a:pt x="50" y="10"/>
                  </a:lnTo>
                  <a:lnTo>
                    <a:pt x="51" y="8"/>
                  </a:lnTo>
                  <a:lnTo>
                    <a:pt x="52" y="6"/>
                  </a:lnTo>
                  <a:lnTo>
                    <a:pt x="54" y="3"/>
                  </a:lnTo>
                  <a:lnTo>
                    <a:pt x="58" y="2"/>
                  </a:lnTo>
                  <a:lnTo>
                    <a:pt x="63" y="2"/>
                  </a:lnTo>
                  <a:lnTo>
                    <a:pt x="74" y="1"/>
                  </a:lnTo>
                  <a:lnTo>
                    <a:pt x="81" y="0"/>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 name="Freeform 22">
              <a:extLst>
                <a:ext uri="{FF2B5EF4-FFF2-40B4-BE49-F238E27FC236}">
                  <a16:creationId xmlns:a16="http://schemas.microsoft.com/office/drawing/2014/main" id="{F50ECAF1-FF5C-B6A9-868F-80BF3A8345A8}"/>
                </a:ext>
              </a:extLst>
            </p:cNvPr>
            <p:cNvSpPr>
              <a:spLocks/>
            </p:cNvSpPr>
            <p:nvPr/>
          </p:nvSpPr>
          <p:spPr bwMode="auto">
            <a:xfrm>
              <a:off x="5824538" y="638175"/>
              <a:ext cx="366712" cy="92075"/>
            </a:xfrm>
            <a:custGeom>
              <a:avLst/>
              <a:gdLst>
                <a:gd name="T0" fmla="*/ 229 w 231"/>
                <a:gd name="T1" fmla="*/ 0 h 58"/>
                <a:gd name="T2" fmla="*/ 230 w 231"/>
                <a:gd name="T3" fmla="*/ 1 h 58"/>
                <a:gd name="T4" fmla="*/ 231 w 231"/>
                <a:gd name="T5" fmla="*/ 3 h 58"/>
                <a:gd name="T6" fmla="*/ 229 w 231"/>
                <a:gd name="T7" fmla="*/ 7 h 58"/>
                <a:gd name="T8" fmla="*/ 223 w 231"/>
                <a:gd name="T9" fmla="*/ 10 h 58"/>
                <a:gd name="T10" fmla="*/ 205 w 231"/>
                <a:gd name="T11" fmla="*/ 15 h 58"/>
                <a:gd name="T12" fmla="*/ 188 w 231"/>
                <a:gd name="T13" fmla="*/ 19 h 58"/>
                <a:gd name="T14" fmla="*/ 165 w 231"/>
                <a:gd name="T15" fmla="*/ 19 h 58"/>
                <a:gd name="T16" fmla="*/ 140 w 231"/>
                <a:gd name="T17" fmla="*/ 16 h 58"/>
                <a:gd name="T18" fmla="*/ 129 w 231"/>
                <a:gd name="T19" fmla="*/ 15 h 58"/>
                <a:gd name="T20" fmla="*/ 122 w 231"/>
                <a:gd name="T21" fmla="*/ 14 h 58"/>
                <a:gd name="T22" fmla="*/ 116 w 231"/>
                <a:gd name="T23" fmla="*/ 14 h 58"/>
                <a:gd name="T24" fmla="*/ 119 w 231"/>
                <a:gd name="T25" fmla="*/ 14 h 58"/>
                <a:gd name="T26" fmla="*/ 137 w 231"/>
                <a:gd name="T27" fmla="*/ 18 h 58"/>
                <a:gd name="T28" fmla="*/ 161 w 231"/>
                <a:gd name="T29" fmla="*/ 25 h 58"/>
                <a:gd name="T30" fmla="*/ 182 w 231"/>
                <a:gd name="T31" fmla="*/ 37 h 58"/>
                <a:gd name="T32" fmla="*/ 204 w 231"/>
                <a:gd name="T33" fmla="*/ 40 h 58"/>
                <a:gd name="T34" fmla="*/ 207 w 231"/>
                <a:gd name="T35" fmla="*/ 42 h 58"/>
                <a:gd name="T36" fmla="*/ 205 w 231"/>
                <a:gd name="T37" fmla="*/ 43 h 58"/>
                <a:gd name="T38" fmla="*/ 196 w 231"/>
                <a:gd name="T39" fmla="*/ 45 h 58"/>
                <a:gd name="T40" fmla="*/ 176 w 231"/>
                <a:gd name="T41" fmla="*/ 45 h 58"/>
                <a:gd name="T42" fmla="*/ 157 w 231"/>
                <a:gd name="T43" fmla="*/ 42 h 58"/>
                <a:gd name="T44" fmla="*/ 151 w 231"/>
                <a:gd name="T45" fmla="*/ 38 h 58"/>
                <a:gd name="T46" fmla="*/ 146 w 231"/>
                <a:gd name="T47" fmla="*/ 31 h 58"/>
                <a:gd name="T48" fmla="*/ 132 w 231"/>
                <a:gd name="T49" fmla="*/ 27 h 58"/>
                <a:gd name="T50" fmla="*/ 119 w 231"/>
                <a:gd name="T51" fmla="*/ 28 h 58"/>
                <a:gd name="T52" fmla="*/ 112 w 231"/>
                <a:gd name="T53" fmla="*/ 34 h 58"/>
                <a:gd name="T54" fmla="*/ 100 w 231"/>
                <a:gd name="T55" fmla="*/ 49 h 58"/>
                <a:gd name="T56" fmla="*/ 95 w 231"/>
                <a:gd name="T57" fmla="*/ 58 h 58"/>
                <a:gd name="T58" fmla="*/ 84 w 231"/>
                <a:gd name="T59" fmla="*/ 57 h 58"/>
                <a:gd name="T60" fmla="*/ 73 w 231"/>
                <a:gd name="T61" fmla="*/ 56 h 58"/>
                <a:gd name="T62" fmla="*/ 65 w 231"/>
                <a:gd name="T63" fmla="*/ 57 h 58"/>
                <a:gd name="T64" fmla="*/ 49 w 231"/>
                <a:gd name="T65" fmla="*/ 51 h 58"/>
                <a:gd name="T66" fmla="*/ 39 w 231"/>
                <a:gd name="T67" fmla="*/ 46 h 58"/>
                <a:gd name="T68" fmla="*/ 34 w 231"/>
                <a:gd name="T69" fmla="*/ 43 h 58"/>
                <a:gd name="T70" fmla="*/ 35 w 231"/>
                <a:gd name="T71" fmla="*/ 40 h 58"/>
                <a:gd name="T72" fmla="*/ 41 w 231"/>
                <a:gd name="T73" fmla="*/ 39 h 58"/>
                <a:gd name="T74" fmla="*/ 53 w 231"/>
                <a:gd name="T75" fmla="*/ 37 h 58"/>
                <a:gd name="T76" fmla="*/ 63 w 231"/>
                <a:gd name="T77" fmla="*/ 36 h 58"/>
                <a:gd name="T78" fmla="*/ 64 w 231"/>
                <a:gd name="T79" fmla="*/ 33 h 58"/>
                <a:gd name="T80" fmla="*/ 67 w 231"/>
                <a:gd name="T81" fmla="*/ 31 h 58"/>
                <a:gd name="T82" fmla="*/ 69 w 231"/>
                <a:gd name="T83" fmla="*/ 27 h 58"/>
                <a:gd name="T84" fmla="*/ 66 w 231"/>
                <a:gd name="T85" fmla="*/ 26 h 58"/>
                <a:gd name="T86" fmla="*/ 55 w 231"/>
                <a:gd name="T87" fmla="*/ 27 h 58"/>
                <a:gd name="T88" fmla="*/ 40 w 231"/>
                <a:gd name="T89" fmla="*/ 34 h 58"/>
                <a:gd name="T90" fmla="*/ 23 w 231"/>
                <a:gd name="T91" fmla="*/ 36 h 58"/>
                <a:gd name="T92" fmla="*/ 8 w 231"/>
                <a:gd name="T93" fmla="*/ 33 h 58"/>
                <a:gd name="T94" fmla="*/ 0 w 231"/>
                <a:gd name="T95" fmla="*/ 26 h 58"/>
                <a:gd name="T96" fmla="*/ 2 w 231"/>
                <a:gd name="T97" fmla="*/ 18 h 58"/>
                <a:gd name="T98" fmla="*/ 4 w 231"/>
                <a:gd name="T99" fmla="*/ 12 h 58"/>
                <a:gd name="T100" fmla="*/ 9 w 231"/>
                <a:gd name="T101" fmla="*/ 8 h 58"/>
                <a:gd name="T102" fmla="*/ 18 w 231"/>
                <a:gd name="T103" fmla="*/ 7 h 58"/>
                <a:gd name="T104" fmla="*/ 34 w 231"/>
                <a:gd name="T105" fmla="*/ 6 h 58"/>
                <a:gd name="T106" fmla="*/ 53 w 231"/>
                <a:gd name="T107" fmla="*/ 6 h 58"/>
                <a:gd name="T108" fmla="*/ 84 w 231"/>
                <a:gd name="T109" fmla="*/ 4 h 58"/>
                <a:gd name="T110" fmla="*/ 106 w 231"/>
                <a:gd name="T111" fmla="*/ 2 h 58"/>
                <a:gd name="T112" fmla="*/ 127 w 231"/>
                <a:gd name="T113" fmla="*/ 1 h 58"/>
                <a:gd name="T114" fmla="*/ 162 w 231"/>
                <a:gd name="T115" fmla="*/ 0 h 58"/>
                <a:gd name="T116" fmla="*/ 189 w 231"/>
                <a:gd name="T117" fmla="*/ 0 h 58"/>
                <a:gd name="T118" fmla="*/ 216 w 231"/>
                <a:gd name="T119" fmla="*/ 0 h 58"/>
                <a:gd name="T120" fmla="*/ 229 w 231"/>
                <a:gd name="T1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1" h="58">
                  <a:moveTo>
                    <a:pt x="229" y="0"/>
                  </a:moveTo>
                  <a:lnTo>
                    <a:pt x="229" y="0"/>
                  </a:lnTo>
                  <a:lnTo>
                    <a:pt x="230" y="1"/>
                  </a:lnTo>
                  <a:lnTo>
                    <a:pt x="230" y="1"/>
                  </a:lnTo>
                  <a:lnTo>
                    <a:pt x="231" y="2"/>
                  </a:lnTo>
                  <a:lnTo>
                    <a:pt x="231" y="3"/>
                  </a:lnTo>
                  <a:lnTo>
                    <a:pt x="231" y="6"/>
                  </a:lnTo>
                  <a:lnTo>
                    <a:pt x="229" y="7"/>
                  </a:lnTo>
                  <a:lnTo>
                    <a:pt x="226" y="9"/>
                  </a:lnTo>
                  <a:lnTo>
                    <a:pt x="223" y="10"/>
                  </a:lnTo>
                  <a:lnTo>
                    <a:pt x="218" y="12"/>
                  </a:lnTo>
                  <a:lnTo>
                    <a:pt x="205" y="15"/>
                  </a:lnTo>
                  <a:lnTo>
                    <a:pt x="195" y="18"/>
                  </a:lnTo>
                  <a:lnTo>
                    <a:pt x="188" y="19"/>
                  </a:lnTo>
                  <a:lnTo>
                    <a:pt x="177" y="19"/>
                  </a:lnTo>
                  <a:lnTo>
                    <a:pt x="165" y="19"/>
                  </a:lnTo>
                  <a:lnTo>
                    <a:pt x="151" y="18"/>
                  </a:lnTo>
                  <a:lnTo>
                    <a:pt x="140" y="16"/>
                  </a:lnTo>
                  <a:lnTo>
                    <a:pt x="133" y="15"/>
                  </a:lnTo>
                  <a:lnTo>
                    <a:pt x="129" y="15"/>
                  </a:lnTo>
                  <a:lnTo>
                    <a:pt x="126" y="14"/>
                  </a:lnTo>
                  <a:lnTo>
                    <a:pt x="122" y="14"/>
                  </a:lnTo>
                  <a:lnTo>
                    <a:pt x="119" y="14"/>
                  </a:lnTo>
                  <a:lnTo>
                    <a:pt x="116" y="14"/>
                  </a:lnTo>
                  <a:lnTo>
                    <a:pt x="115" y="14"/>
                  </a:lnTo>
                  <a:lnTo>
                    <a:pt x="119" y="14"/>
                  </a:lnTo>
                  <a:lnTo>
                    <a:pt x="126" y="15"/>
                  </a:lnTo>
                  <a:lnTo>
                    <a:pt x="137" y="18"/>
                  </a:lnTo>
                  <a:lnTo>
                    <a:pt x="149" y="21"/>
                  </a:lnTo>
                  <a:lnTo>
                    <a:pt x="161" y="25"/>
                  </a:lnTo>
                  <a:lnTo>
                    <a:pt x="169" y="30"/>
                  </a:lnTo>
                  <a:lnTo>
                    <a:pt x="182" y="37"/>
                  </a:lnTo>
                  <a:lnTo>
                    <a:pt x="194" y="39"/>
                  </a:lnTo>
                  <a:lnTo>
                    <a:pt x="204" y="40"/>
                  </a:lnTo>
                  <a:lnTo>
                    <a:pt x="206" y="40"/>
                  </a:lnTo>
                  <a:lnTo>
                    <a:pt x="207" y="42"/>
                  </a:lnTo>
                  <a:lnTo>
                    <a:pt x="207" y="43"/>
                  </a:lnTo>
                  <a:lnTo>
                    <a:pt x="205" y="43"/>
                  </a:lnTo>
                  <a:lnTo>
                    <a:pt x="201" y="44"/>
                  </a:lnTo>
                  <a:lnTo>
                    <a:pt x="196" y="45"/>
                  </a:lnTo>
                  <a:lnTo>
                    <a:pt x="189" y="45"/>
                  </a:lnTo>
                  <a:lnTo>
                    <a:pt x="176" y="45"/>
                  </a:lnTo>
                  <a:lnTo>
                    <a:pt x="165" y="43"/>
                  </a:lnTo>
                  <a:lnTo>
                    <a:pt x="157" y="42"/>
                  </a:lnTo>
                  <a:lnTo>
                    <a:pt x="155" y="40"/>
                  </a:lnTo>
                  <a:lnTo>
                    <a:pt x="151" y="38"/>
                  </a:lnTo>
                  <a:lnTo>
                    <a:pt x="149" y="34"/>
                  </a:lnTo>
                  <a:lnTo>
                    <a:pt x="146" y="31"/>
                  </a:lnTo>
                  <a:lnTo>
                    <a:pt x="141" y="27"/>
                  </a:lnTo>
                  <a:lnTo>
                    <a:pt x="132" y="27"/>
                  </a:lnTo>
                  <a:lnTo>
                    <a:pt x="124" y="28"/>
                  </a:lnTo>
                  <a:lnTo>
                    <a:pt x="119" y="28"/>
                  </a:lnTo>
                  <a:lnTo>
                    <a:pt x="115" y="30"/>
                  </a:lnTo>
                  <a:lnTo>
                    <a:pt x="112" y="34"/>
                  </a:lnTo>
                  <a:lnTo>
                    <a:pt x="106" y="42"/>
                  </a:lnTo>
                  <a:lnTo>
                    <a:pt x="100" y="49"/>
                  </a:lnTo>
                  <a:lnTo>
                    <a:pt x="96" y="55"/>
                  </a:lnTo>
                  <a:lnTo>
                    <a:pt x="95" y="58"/>
                  </a:lnTo>
                  <a:lnTo>
                    <a:pt x="91" y="58"/>
                  </a:lnTo>
                  <a:lnTo>
                    <a:pt x="84" y="57"/>
                  </a:lnTo>
                  <a:lnTo>
                    <a:pt x="78" y="56"/>
                  </a:lnTo>
                  <a:lnTo>
                    <a:pt x="73" y="56"/>
                  </a:lnTo>
                  <a:lnTo>
                    <a:pt x="70" y="57"/>
                  </a:lnTo>
                  <a:lnTo>
                    <a:pt x="65" y="57"/>
                  </a:lnTo>
                  <a:lnTo>
                    <a:pt x="59" y="56"/>
                  </a:lnTo>
                  <a:lnTo>
                    <a:pt x="49" y="51"/>
                  </a:lnTo>
                  <a:lnTo>
                    <a:pt x="43" y="49"/>
                  </a:lnTo>
                  <a:lnTo>
                    <a:pt x="39" y="46"/>
                  </a:lnTo>
                  <a:lnTo>
                    <a:pt x="36" y="44"/>
                  </a:lnTo>
                  <a:lnTo>
                    <a:pt x="34" y="43"/>
                  </a:lnTo>
                  <a:lnTo>
                    <a:pt x="34" y="42"/>
                  </a:lnTo>
                  <a:lnTo>
                    <a:pt x="35" y="40"/>
                  </a:lnTo>
                  <a:lnTo>
                    <a:pt x="37" y="39"/>
                  </a:lnTo>
                  <a:lnTo>
                    <a:pt x="41" y="39"/>
                  </a:lnTo>
                  <a:lnTo>
                    <a:pt x="46" y="38"/>
                  </a:lnTo>
                  <a:lnTo>
                    <a:pt x="53" y="37"/>
                  </a:lnTo>
                  <a:lnTo>
                    <a:pt x="61" y="36"/>
                  </a:lnTo>
                  <a:lnTo>
                    <a:pt x="63" y="36"/>
                  </a:lnTo>
                  <a:lnTo>
                    <a:pt x="63" y="34"/>
                  </a:lnTo>
                  <a:lnTo>
                    <a:pt x="64" y="33"/>
                  </a:lnTo>
                  <a:lnTo>
                    <a:pt x="66" y="32"/>
                  </a:lnTo>
                  <a:lnTo>
                    <a:pt x="67" y="31"/>
                  </a:lnTo>
                  <a:lnTo>
                    <a:pt x="67" y="28"/>
                  </a:lnTo>
                  <a:lnTo>
                    <a:pt x="69" y="27"/>
                  </a:lnTo>
                  <a:lnTo>
                    <a:pt x="67" y="26"/>
                  </a:lnTo>
                  <a:lnTo>
                    <a:pt x="66" y="26"/>
                  </a:lnTo>
                  <a:lnTo>
                    <a:pt x="64" y="25"/>
                  </a:lnTo>
                  <a:lnTo>
                    <a:pt x="55" y="27"/>
                  </a:lnTo>
                  <a:lnTo>
                    <a:pt x="47" y="31"/>
                  </a:lnTo>
                  <a:lnTo>
                    <a:pt x="40" y="34"/>
                  </a:lnTo>
                  <a:lnTo>
                    <a:pt x="31" y="36"/>
                  </a:lnTo>
                  <a:lnTo>
                    <a:pt x="23" y="36"/>
                  </a:lnTo>
                  <a:lnTo>
                    <a:pt x="15" y="36"/>
                  </a:lnTo>
                  <a:lnTo>
                    <a:pt x="8" y="33"/>
                  </a:lnTo>
                  <a:lnTo>
                    <a:pt x="3" y="31"/>
                  </a:lnTo>
                  <a:lnTo>
                    <a:pt x="0" y="26"/>
                  </a:lnTo>
                  <a:lnTo>
                    <a:pt x="0" y="21"/>
                  </a:lnTo>
                  <a:lnTo>
                    <a:pt x="2" y="18"/>
                  </a:lnTo>
                  <a:lnTo>
                    <a:pt x="2" y="15"/>
                  </a:lnTo>
                  <a:lnTo>
                    <a:pt x="4" y="12"/>
                  </a:lnTo>
                  <a:lnTo>
                    <a:pt x="5" y="9"/>
                  </a:lnTo>
                  <a:lnTo>
                    <a:pt x="9" y="8"/>
                  </a:lnTo>
                  <a:lnTo>
                    <a:pt x="12" y="7"/>
                  </a:lnTo>
                  <a:lnTo>
                    <a:pt x="18" y="7"/>
                  </a:lnTo>
                  <a:lnTo>
                    <a:pt x="25" y="6"/>
                  </a:lnTo>
                  <a:lnTo>
                    <a:pt x="34" y="6"/>
                  </a:lnTo>
                  <a:lnTo>
                    <a:pt x="41" y="6"/>
                  </a:lnTo>
                  <a:lnTo>
                    <a:pt x="53" y="6"/>
                  </a:lnTo>
                  <a:lnTo>
                    <a:pt x="69" y="6"/>
                  </a:lnTo>
                  <a:lnTo>
                    <a:pt x="84" y="4"/>
                  </a:lnTo>
                  <a:lnTo>
                    <a:pt x="96" y="3"/>
                  </a:lnTo>
                  <a:lnTo>
                    <a:pt x="106" y="2"/>
                  </a:lnTo>
                  <a:lnTo>
                    <a:pt x="115" y="1"/>
                  </a:lnTo>
                  <a:lnTo>
                    <a:pt x="127" y="1"/>
                  </a:lnTo>
                  <a:lnTo>
                    <a:pt x="145" y="1"/>
                  </a:lnTo>
                  <a:lnTo>
                    <a:pt x="162" y="0"/>
                  </a:lnTo>
                  <a:lnTo>
                    <a:pt x="178" y="0"/>
                  </a:lnTo>
                  <a:lnTo>
                    <a:pt x="189" y="0"/>
                  </a:lnTo>
                  <a:lnTo>
                    <a:pt x="204" y="0"/>
                  </a:lnTo>
                  <a:lnTo>
                    <a:pt x="216" y="0"/>
                  </a:lnTo>
                  <a:lnTo>
                    <a:pt x="225" y="0"/>
                  </a:lnTo>
                  <a:lnTo>
                    <a:pt x="2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 name="Freeform 23">
              <a:extLst>
                <a:ext uri="{FF2B5EF4-FFF2-40B4-BE49-F238E27FC236}">
                  <a16:creationId xmlns:a16="http://schemas.microsoft.com/office/drawing/2014/main" id="{88041FCA-767B-3D2F-A6A5-D3EA733E76F8}"/>
                </a:ext>
              </a:extLst>
            </p:cNvPr>
            <p:cNvSpPr>
              <a:spLocks/>
            </p:cNvSpPr>
            <p:nvPr/>
          </p:nvSpPr>
          <p:spPr bwMode="auto">
            <a:xfrm>
              <a:off x="4878388" y="1039813"/>
              <a:ext cx="273050" cy="96838"/>
            </a:xfrm>
            <a:custGeom>
              <a:avLst/>
              <a:gdLst>
                <a:gd name="T0" fmla="*/ 149 w 172"/>
                <a:gd name="T1" fmla="*/ 1 h 61"/>
                <a:gd name="T2" fmla="*/ 169 w 172"/>
                <a:gd name="T3" fmla="*/ 12 h 61"/>
                <a:gd name="T4" fmla="*/ 170 w 172"/>
                <a:gd name="T5" fmla="*/ 22 h 61"/>
                <a:gd name="T6" fmla="*/ 155 w 172"/>
                <a:gd name="T7" fmla="*/ 32 h 61"/>
                <a:gd name="T8" fmla="*/ 134 w 172"/>
                <a:gd name="T9" fmla="*/ 41 h 61"/>
                <a:gd name="T10" fmla="*/ 111 w 172"/>
                <a:gd name="T11" fmla="*/ 47 h 61"/>
                <a:gd name="T12" fmla="*/ 92 w 172"/>
                <a:gd name="T13" fmla="*/ 53 h 61"/>
                <a:gd name="T14" fmla="*/ 85 w 172"/>
                <a:gd name="T15" fmla="*/ 59 h 61"/>
                <a:gd name="T16" fmla="*/ 67 w 172"/>
                <a:gd name="T17" fmla="*/ 61 h 61"/>
                <a:gd name="T18" fmla="*/ 45 w 172"/>
                <a:gd name="T19" fmla="*/ 56 h 61"/>
                <a:gd name="T20" fmla="*/ 32 w 172"/>
                <a:gd name="T21" fmla="*/ 51 h 61"/>
                <a:gd name="T22" fmla="*/ 16 w 172"/>
                <a:gd name="T23" fmla="*/ 51 h 61"/>
                <a:gd name="T24" fmla="*/ 17 w 172"/>
                <a:gd name="T25" fmla="*/ 48 h 61"/>
                <a:gd name="T26" fmla="*/ 24 w 172"/>
                <a:gd name="T27" fmla="*/ 43 h 61"/>
                <a:gd name="T28" fmla="*/ 14 w 172"/>
                <a:gd name="T29" fmla="*/ 37 h 61"/>
                <a:gd name="T30" fmla="*/ 5 w 172"/>
                <a:gd name="T31" fmla="*/ 33 h 61"/>
                <a:gd name="T32" fmla="*/ 17 w 172"/>
                <a:gd name="T33" fmla="*/ 28 h 61"/>
                <a:gd name="T34" fmla="*/ 27 w 172"/>
                <a:gd name="T35" fmla="*/ 24 h 61"/>
                <a:gd name="T36" fmla="*/ 30 w 172"/>
                <a:gd name="T37" fmla="*/ 23 h 61"/>
                <a:gd name="T38" fmla="*/ 35 w 172"/>
                <a:gd name="T39" fmla="*/ 22 h 61"/>
                <a:gd name="T40" fmla="*/ 38 w 172"/>
                <a:gd name="T41" fmla="*/ 19 h 61"/>
                <a:gd name="T42" fmla="*/ 39 w 172"/>
                <a:gd name="T43" fmla="*/ 18 h 61"/>
                <a:gd name="T44" fmla="*/ 37 w 172"/>
                <a:gd name="T45" fmla="*/ 18 h 61"/>
                <a:gd name="T46" fmla="*/ 23 w 172"/>
                <a:gd name="T47" fmla="*/ 19 h 61"/>
                <a:gd name="T48" fmla="*/ 5 w 172"/>
                <a:gd name="T49" fmla="*/ 22 h 61"/>
                <a:gd name="T50" fmla="*/ 1 w 172"/>
                <a:gd name="T51" fmla="*/ 17 h 61"/>
                <a:gd name="T52" fmla="*/ 17 w 172"/>
                <a:gd name="T53" fmla="*/ 7 h 61"/>
                <a:gd name="T54" fmla="*/ 36 w 172"/>
                <a:gd name="T55" fmla="*/ 1 h 61"/>
                <a:gd name="T56" fmla="*/ 44 w 172"/>
                <a:gd name="T57" fmla="*/ 5 h 61"/>
                <a:gd name="T58" fmla="*/ 47 w 172"/>
                <a:gd name="T59" fmla="*/ 8 h 61"/>
                <a:gd name="T60" fmla="*/ 47 w 172"/>
                <a:gd name="T61" fmla="*/ 12 h 61"/>
                <a:gd name="T62" fmla="*/ 49 w 172"/>
                <a:gd name="T63" fmla="*/ 14 h 61"/>
                <a:gd name="T64" fmla="*/ 66 w 172"/>
                <a:gd name="T65" fmla="*/ 13 h 61"/>
                <a:gd name="T66" fmla="*/ 86 w 172"/>
                <a:gd name="T67" fmla="*/ 6 h 61"/>
                <a:gd name="T68" fmla="*/ 104 w 172"/>
                <a:gd name="T69" fmla="*/ 4 h 61"/>
                <a:gd name="T70" fmla="*/ 115 w 172"/>
                <a:gd name="T71" fmla="*/ 5 h 61"/>
                <a:gd name="T72" fmla="*/ 128 w 172"/>
                <a:gd name="T73"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2" h="61">
                  <a:moveTo>
                    <a:pt x="139" y="0"/>
                  </a:moveTo>
                  <a:lnTo>
                    <a:pt x="149" y="1"/>
                  </a:lnTo>
                  <a:lnTo>
                    <a:pt x="160" y="5"/>
                  </a:lnTo>
                  <a:lnTo>
                    <a:pt x="169" y="12"/>
                  </a:lnTo>
                  <a:lnTo>
                    <a:pt x="172" y="19"/>
                  </a:lnTo>
                  <a:lnTo>
                    <a:pt x="170" y="22"/>
                  </a:lnTo>
                  <a:lnTo>
                    <a:pt x="164" y="26"/>
                  </a:lnTo>
                  <a:lnTo>
                    <a:pt x="155" y="32"/>
                  </a:lnTo>
                  <a:lnTo>
                    <a:pt x="146" y="38"/>
                  </a:lnTo>
                  <a:lnTo>
                    <a:pt x="134" y="41"/>
                  </a:lnTo>
                  <a:lnTo>
                    <a:pt x="123" y="43"/>
                  </a:lnTo>
                  <a:lnTo>
                    <a:pt x="111" y="47"/>
                  </a:lnTo>
                  <a:lnTo>
                    <a:pt x="100" y="49"/>
                  </a:lnTo>
                  <a:lnTo>
                    <a:pt x="92" y="53"/>
                  </a:lnTo>
                  <a:lnTo>
                    <a:pt x="88" y="56"/>
                  </a:lnTo>
                  <a:lnTo>
                    <a:pt x="85" y="59"/>
                  </a:lnTo>
                  <a:lnTo>
                    <a:pt x="76" y="60"/>
                  </a:lnTo>
                  <a:lnTo>
                    <a:pt x="67" y="61"/>
                  </a:lnTo>
                  <a:lnTo>
                    <a:pt x="56" y="60"/>
                  </a:lnTo>
                  <a:lnTo>
                    <a:pt x="45" y="56"/>
                  </a:lnTo>
                  <a:lnTo>
                    <a:pt x="38" y="53"/>
                  </a:lnTo>
                  <a:lnTo>
                    <a:pt x="32" y="51"/>
                  </a:lnTo>
                  <a:lnTo>
                    <a:pt x="24" y="50"/>
                  </a:lnTo>
                  <a:lnTo>
                    <a:pt x="16" y="51"/>
                  </a:lnTo>
                  <a:lnTo>
                    <a:pt x="13" y="51"/>
                  </a:lnTo>
                  <a:lnTo>
                    <a:pt x="17" y="48"/>
                  </a:lnTo>
                  <a:lnTo>
                    <a:pt x="20" y="45"/>
                  </a:lnTo>
                  <a:lnTo>
                    <a:pt x="24" y="43"/>
                  </a:lnTo>
                  <a:lnTo>
                    <a:pt x="27" y="39"/>
                  </a:lnTo>
                  <a:lnTo>
                    <a:pt x="14" y="37"/>
                  </a:lnTo>
                  <a:lnTo>
                    <a:pt x="2" y="36"/>
                  </a:lnTo>
                  <a:lnTo>
                    <a:pt x="5" y="33"/>
                  </a:lnTo>
                  <a:lnTo>
                    <a:pt x="10" y="31"/>
                  </a:lnTo>
                  <a:lnTo>
                    <a:pt x="17" y="28"/>
                  </a:lnTo>
                  <a:lnTo>
                    <a:pt x="24" y="25"/>
                  </a:lnTo>
                  <a:lnTo>
                    <a:pt x="27" y="24"/>
                  </a:lnTo>
                  <a:lnTo>
                    <a:pt x="29" y="23"/>
                  </a:lnTo>
                  <a:lnTo>
                    <a:pt x="30" y="23"/>
                  </a:lnTo>
                  <a:lnTo>
                    <a:pt x="32" y="23"/>
                  </a:lnTo>
                  <a:lnTo>
                    <a:pt x="35" y="22"/>
                  </a:lnTo>
                  <a:lnTo>
                    <a:pt x="37" y="20"/>
                  </a:lnTo>
                  <a:lnTo>
                    <a:pt x="38" y="19"/>
                  </a:lnTo>
                  <a:lnTo>
                    <a:pt x="39" y="19"/>
                  </a:lnTo>
                  <a:lnTo>
                    <a:pt x="39" y="18"/>
                  </a:lnTo>
                  <a:lnTo>
                    <a:pt x="38" y="18"/>
                  </a:lnTo>
                  <a:lnTo>
                    <a:pt x="37" y="18"/>
                  </a:lnTo>
                  <a:lnTo>
                    <a:pt x="33" y="18"/>
                  </a:lnTo>
                  <a:lnTo>
                    <a:pt x="23" y="19"/>
                  </a:lnTo>
                  <a:lnTo>
                    <a:pt x="12" y="22"/>
                  </a:lnTo>
                  <a:lnTo>
                    <a:pt x="5" y="22"/>
                  </a:lnTo>
                  <a:lnTo>
                    <a:pt x="0" y="20"/>
                  </a:lnTo>
                  <a:lnTo>
                    <a:pt x="1" y="17"/>
                  </a:lnTo>
                  <a:lnTo>
                    <a:pt x="7" y="12"/>
                  </a:lnTo>
                  <a:lnTo>
                    <a:pt x="17" y="7"/>
                  </a:lnTo>
                  <a:lnTo>
                    <a:pt x="27" y="4"/>
                  </a:lnTo>
                  <a:lnTo>
                    <a:pt x="36" y="1"/>
                  </a:lnTo>
                  <a:lnTo>
                    <a:pt x="42" y="2"/>
                  </a:lnTo>
                  <a:lnTo>
                    <a:pt x="44" y="5"/>
                  </a:lnTo>
                  <a:lnTo>
                    <a:pt x="45" y="7"/>
                  </a:lnTo>
                  <a:lnTo>
                    <a:pt x="47" y="8"/>
                  </a:lnTo>
                  <a:lnTo>
                    <a:pt x="47" y="11"/>
                  </a:lnTo>
                  <a:lnTo>
                    <a:pt x="47" y="12"/>
                  </a:lnTo>
                  <a:lnTo>
                    <a:pt x="48" y="13"/>
                  </a:lnTo>
                  <a:lnTo>
                    <a:pt x="49" y="14"/>
                  </a:lnTo>
                  <a:lnTo>
                    <a:pt x="51" y="14"/>
                  </a:lnTo>
                  <a:lnTo>
                    <a:pt x="66" y="13"/>
                  </a:lnTo>
                  <a:lnTo>
                    <a:pt x="78" y="8"/>
                  </a:lnTo>
                  <a:lnTo>
                    <a:pt x="86" y="6"/>
                  </a:lnTo>
                  <a:lnTo>
                    <a:pt x="93" y="5"/>
                  </a:lnTo>
                  <a:lnTo>
                    <a:pt x="104" y="4"/>
                  </a:lnTo>
                  <a:lnTo>
                    <a:pt x="110" y="4"/>
                  </a:lnTo>
                  <a:lnTo>
                    <a:pt x="115" y="5"/>
                  </a:lnTo>
                  <a:lnTo>
                    <a:pt x="119" y="5"/>
                  </a:lnTo>
                  <a:lnTo>
                    <a:pt x="128" y="1"/>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Freeform 24">
              <a:extLst>
                <a:ext uri="{FF2B5EF4-FFF2-40B4-BE49-F238E27FC236}">
                  <a16:creationId xmlns:a16="http://schemas.microsoft.com/office/drawing/2014/main" id="{BB50BA2D-4360-618A-A198-53D798FA1995}"/>
                </a:ext>
              </a:extLst>
            </p:cNvPr>
            <p:cNvSpPr>
              <a:spLocks/>
            </p:cNvSpPr>
            <p:nvPr/>
          </p:nvSpPr>
          <p:spPr bwMode="auto">
            <a:xfrm>
              <a:off x="3281363" y="3286125"/>
              <a:ext cx="874712" cy="1752600"/>
            </a:xfrm>
            <a:custGeom>
              <a:avLst/>
              <a:gdLst>
                <a:gd name="T0" fmla="*/ 39 w 551"/>
                <a:gd name="T1" fmla="*/ 5 h 1104"/>
                <a:gd name="T2" fmla="*/ 35 w 551"/>
                <a:gd name="T3" fmla="*/ 7 h 1104"/>
                <a:gd name="T4" fmla="*/ 21 w 551"/>
                <a:gd name="T5" fmla="*/ 11 h 1104"/>
                <a:gd name="T6" fmla="*/ 32 w 551"/>
                <a:gd name="T7" fmla="*/ 18 h 1104"/>
                <a:gd name="T8" fmla="*/ 49 w 551"/>
                <a:gd name="T9" fmla="*/ 27 h 1104"/>
                <a:gd name="T10" fmla="*/ 57 w 551"/>
                <a:gd name="T11" fmla="*/ 31 h 1104"/>
                <a:gd name="T12" fmla="*/ 57 w 551"/>
                <a:gd name="T13" fmla="*/ 43 h 1104"/>
                <a:gd name="T14" fmla="*/ 49 w 551"/>
                <a:gd name="T15" fmla="*/ 51 h 1104"/>
                <a:gd name="T16" fmla="*/ 75 w 551"/>
                <a:gd name="T17" fmla="*/ 58 h 1104"/>
                <a:gd name="T18" fmla="*/ 96 w 551"/>
                <a:gd name="T19" fmla="*/ 94 h 1104"/>
                <a:gd name="T20" fmla="*/ 121 w 551"/>
                <a:gd name="T21" fmla="*/ 117 h 1104"/>
                <a:gd name="T22" fmla="*/ 144 w 551"/>
                <a:gd name="T23" fmla="*/ 118 h 1104"/>
                <a:gd name="T24" fmla="*/ 181 w 551"/>
                <a:gd name="T25" fmla="*/ 128 h 1104"/>
                <a:gd name="T26" fmla="*/ 215 w 551"/>
                <a:gd name="T27" fmla="*/ 153 h 1104"/>
                <a:gd name="T28" fmla="*/ 223 w 551"/>
                <a:gd name="T29" fmla="*/ 160 h 1104"/>
                <a:gd name="T30" fmla="*/ 233 w 551"/>
                <a:gd name="T31" fmla="*/ 186 h 1104"/>
                <a:gd name="T32" fmla="*/ 239 w 551"/>
                <a:gd name="T33" fmla="*/ 215 h 1104"/>
                <a:gd name="T34" fmla="*/ 254 w 551"/>
                <a:gd name="T35" fmla="*/ 227 h 1104"/>
                <a:gd name="T36" fmla="*/ 255 w 551"/>
                <a:gd name="T37" fmla="*/ 232 h 1104"/>
                <a:gd name="T38" fmla="*/ 251 w 551"/>
                <a:gd name="T39" fmla="*/ 248 h 1104"/>
                <a:gd name="T40" fmla="*/ 237 w 551"/>
                <a:gd name="T41" fmla="*/ 260 h 1104"/>
                <a:gd name="T42" fmla="*/ 241 w 551"/>
                <a:gd name="T43" fmla="*/ 270 h 1104"/>
                <a:gd name="T44" fmla="*/ 263 w 551"/>
                <a:gd name="T45" fmla="*/ 272 h 1104"/>
                <a:gd name="T46" fmla="*/ 276 w 551"/>
                <a:gd name="T47" fmla="*/ 276 h 1104"/>
                <a:gd name="T48" fmla="*/ 277 w 551"/>
                <a:gd name="T49" fmla="*/ 297 h 1104"/>
                <a:gd name="T50" fmla="*/ 294 w 551"/>
                <a:gd name="T51" fmla="*/ 285 h 1104"/>
                <a:gd name="T52" fmla="*/ 346 w 551"/>
                <a:gd name="T53" fmla="*/ 310 h 1104"/>
                <a:gd name="T54" fmla="*/ 352 w 551"/>
                <a:gd name="T55" fmla="*/ 351 h 1104"/>
                <a:gd name="T56" fmla="*/ 382 w 551"/>
                <a:gd name="T57" fmla="*/ 333 h 1104"/>
                <a:gd name="T58" fmla="*/ 413 w 551"/>
                <a:gd name="T59" fmla="*/ 343 h 1104"/>
                <a:gd name="T60" fmla="*/ 457 w 551"/>
                <a:gd name="T61" fmla="*/ 352 h 1104"/>
                <a:gd name="T62" fmla="*/ 485 w 551"/>
                <a:gd name="T63" fmla="*/ 381 h 1104"/>
                <a:gd name="T64" fmla="*/ 523 w 551"/>
                <a:gd name="T65" fmla="*/ 410 h 1104"/>
                <a:gd name="T66" fmla="*/ 545 w 551"/>
                <a:gd name="T67" fmla="*/ 410 h 1104"/>
                <a:gd name="T68" fmla="*/ 546 w 551"/>
                <a:gd name="T69" fmla="*/ 447 h 1104"/>
                <a:gd name="T70" fmla="*/ 543 w 551"/>
                <a:gd name="T71" fmla="*/ 524 h 1104"/>
                <a:gd name="T72" fmla="*/ 505 w 551"/>
                <a:gd name="T73" fmla="*/ 567 h 1104"/>
                <a:gd name="T74" fmla="*/ 493 w 551"/>
                <a:gd name="T75" fmla="*/ 608 h 1104"/>
                <a:gd name="T76" fmla="*/ 488 w 551"/>
                <a:gd name="T77" fmla="*/ 614 h 1104"/>
                <a:gd name="T78" fmla="*/ 481 w 551"/>
                <a:gd name="T79" fmla="*/ 607 h 1104"/>
                <a:gd name="T80" fmla="*/ 478 w 551"/>
                <a:gd name="T81" fmla="*/ 621 h 1104"/>
                <a:gd name="T82" fmla="*/ 478 w 551"/>
                <a:gd name="T83" fmla="*/ 719 h 1104"/>
                <a:gd name="T84" fmla="*/ 471 w 551"/>
                <a:gd name="T85" fmla="*/ 751 h 1104"/>
                <a:gd name="T86" fmla="*/ 466 w 551"/>
                <a:gd name="T87" fmla="*/ 802 h 1104"/>
                <a:gd name="T88" fmla="*/ 456 w 551"/>
                <a:gd name="T89" fmla="*/ 835 h 1104"/>
                <a:gd name="T90" fmla="*/ 453 w 551"/>
                <a:gd name="T91" fmla="*/ 849 h 1104"/>
                <a:gd name="T92" fmla="*/ 438 w 551"/>
                <a:gd name="T93" fmla="*/ 853 h 1104"/>
                <a:gd name="T94" fmla="*/ 435 w 551"/>
                <a:gd name="T95" fmla="*/ 861 h 1104"/>
                <a:gd name="T96" fmla="*/ 433 w 551"/>
                <a:gd name="T97" fmla="*/ 871 h 1104"/>
                <a:gd name="T98" fmla="*/ 386 w 551"/>
                <a:gd name="T99" fmla="*/ 869 h 1104"/>
                <a:gd name="T100" fmla="*/ 343 w 551"/>
                <a:gd name="T101" fmla="*/ 903 h 1104"/>
                <a:gd name="T102" fmla="*/ 313 w 551"/>
                <a:gd name="T103" fmla="*/ 952 h 1104"/>
                <a:gd name="T104" fmla="*/ 333 w 551"/>
                <a:gd name="T105" fmla="*/ 999 h 1104"/>
                <a:gd name="T106" fmla="*/ 308 w 551"/>
                <a:gd name="T107" fmla="*/ 1037 h 1104"/>
                <a:gd name="T108" fmla="*/ 296 w 551"/>
                <a:gd name="T109" fmla="*/ 1069 h 1104"/>
                <a:gd name="T110" fmla="*/ 292 w 551"/>
                <a:gd name="T111" fmla="*/ 1070 h 1104"/>
                <a:gd name="T112" fmla="*/ 292 w 551"/>
                <a:gd name="T113" fmla="*/ 1053 h 1104"/>
                <a:gd name="T114" fmla="*/ 288 w 551"/>
                <a:gd name="T115" fmla="*/ 1056 h 1104"/>
                <a:gd name="T116" fmla="*/ 278 w 551"/>
                <a:gd name="T117" fmla="*/ 1104 h 1104"/>
                <a:gd name="T118" fmla="*/ 57 w 551"/>
                <a:gd name="T119" fmla="*/ 590 h 1104"/>
                <a:gd name="T120" fmla="*/ 1 w 551"/>
                <a:gd name="T121" fmla="*/ 64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1" h="1104">
                  <a:moveTo>
                    <a:pt x="4" y="0"/>
                  </a:moveTo>
                  <a:lnTo>
                    <a:pt x="15" y="1"/>
                  </a:lnTo>
                  <a:lnTo>
                    <a:pt x="26" y="2"/>
                  </a:lnTo>
                  <a:lnTo>
                    <a:pt x="38" y="5"/>
                  </a:lnTo>
                  <a:lnTo>
                    <a:pt x="39" y="5"/>
                  </a:lnTo>
                  <a:lnTo>
                    <a:pt x="39" y="5"/>
                  </a:lnTo>
                  <a:lnTo>
                    <a:pt x="39" y="6"/>
                  </a:lnTo>
                  <a:lnTo>
                    <a:pt x="38" y="6"/>
                  </a:lnTo>
                  <a:lnTo>
                    <a:pt x="37" y="7"/>
                  </a:lnTo>
                  <a:lnTo>
                    <a:pt x="35" y="7"/>
                  </a:lnTo>
                  <a:lnTo>
                    <a:pt x="32" y="8"/>
                  </a:lnTo>
                  <a:lnTo>
                    <a:pt x="27" y="8"/>
                  </a:lnTo>
                  <a:lnTo>
                    <a:pt x="23" y="8"/>
                  </a:lnTo>
                  <a:lnTo>
                    <a:pt x="22" y="9"/>
                  </a:lnTo>
                  <a:lnTo>
                    <a:pt x="21" y="11"/>
                  </a:lnTo>
                  <a:lnTo>
                    <a:pt x="22" y="12"/>
                  </a:lnTo>
                  <a:lnTo>
                    <a:pt x="23" y="13"/>
                  </a:lnTo>
                  <a:lnTo>
                    <a:pt x="26" y="14"/>
                  </a:lnTo>
                  <a:lnTo>
                    <a:pt x="28" y="17"/>
                  </a:lnTo>
                  <a:lnTo>
                    <a:pt x="32" y="18"/>
                  </a:lnTo>
                  <a:lnTo>
                    <a:pt x="35" y="20"/>
                  </a:lnTo>
                  <a:lnTo>
                    <a:pt x="38" y="23"/>
                  </a:lnTo>
                  <a:lnTo>
                    <a:pt x="41" y="24"/>
                  </a:lnTo>
                  <a:lnTo>
                    <a:pt x="45" y="26"/>
                  </a:lnTo>
                  <a:lnTo>
                    <a:pt x="49" y="27"/>
                  </a:lnTo>
                  <a:lnTo>
                    <a:pt x="51" y="28"/>
                  </a:lnTo>
                  <a:lnTo>
                    <a:pt x="52" y="28"/>
                  </a:lnTo>
                  <a:lnTo>
                    <a:pt x="55" y="28"/>
                  </a:lnTo>
                  <a:lnTo>
                    <a:pt x="56" y="30"/>
                  </a:lnTo>
                  <a:lnTo>
                    <a:pt x="57" y="31"/>
                  </a:lnTo>
                  <a:lnTo>
                    <a:pt x="59" y="32"/>
                  </a:lnTo>
                  <a:lnTo>
                    <a:pt x="59" y="34"/>
                  </a:lnTo>
                  <a:lnTo>
                    <a:pt x="59" y="37"/>
                  </a:lnTo>
                  <a:lnTo>
                    <a:pt x="58" y="40"/>
                  </a:lnTo>
                  <a:lnTo>
                    <a:pt x="57" y="43"/>
                  </a:lnTo>
                  <a:lnTo>
                    <a:pt x="55" y="45"/>
                  </a:lnTo>
                  <a:lnTo>
                    <a:pt x="52" y="48"/>
                  </a:lnTo>
                  <a:lnTo>
                    <a:pt x="50" y="50"/>
                  </a:lnTo>
                  <a:lnTo>
                    <a:pt x="49" y="51"/>
                  </a:lnTo>
                  <a:lnTo>
                    <a:pt x="49" y="51"/>
                  </a:lnTo>
                  <a:lnTo>
                    <a:pt x="51" y="52"/>
                  </a:lnTo>
                  <a:lnTo>
                    <a:pt x="56" y="55"/>
                  </a:lnTo>
                  <a:lnTo>
                    <a:pt x="64" y="57"/>
                  </a:lnTo>
                  <a:lnTo>
                    <a:pt x="74" y="58"/>
                  </a:lnTo>
                  <a:lnTo>
                    <a:pt x="75" y="58"/>
                  </a:lnTo>
                  <a:lnTo>
                    <a:pt x="81" y="61"/>
                  </a:lnTo>
                  <a:lnTo>
                    <a:pt x="86" y="68"/>
                  </a:lnTo>
                  <a:lnTo>
                    <a:pt x="89" y="77"/>
                  </a:lnTo>
                  <a:lnTo>
                    <a:pt x="93" y="87"/>
                  </a:lnTo>
                  <a:lnTo>
                    <a:pt x="96" y="94"/>
                  </a:lnTo>
                  <a:lnTo>
                    <a:pt x="100" y="98"/>
                  </a:lnTo>
                  <a:lnTo>
                    <a:pt x="105" y="99"/>
                  </a:lnTo>
                  <a:lnTo>
                    <a:pt x="111" y="105"/>
                  </a:lnTo>
                  <a:lnTo>
                    <a:pt x="117" y="111"/>
                  </a:lnTo>
                  <a:lnTo>
                    <a:pt x="121" y="117"/>
                  </a:lnTo>
                  <a:lnTo>
                    <a:pt x="123" y="118"/>
                  </a:lnTo>
                  <a:lnTo>
                    <a:pt x="123" y="119"/>
                  </a:lnTo>
                  <a:lnTo>
                    <a:pt x="125" y="119"/>
                  </a:lnTo>
                  <a:lnTo>
                    <a:pt x="133" y="118"/>
                  </a:lnTo>
                  <a:lnTo>
                    <a:pt x="144" y="118"/>
                  </a:lnTo>
                  <a:lnTo>
                    <a:pt x="155" y="120"/>
                  </a:lnTo>
                  <a:lnTo>
                    <a:pt x="166" y="123"/>
                  </a:lnTo>
                  <a:lnTo>
                    <a:pt x="174" y="125"/>
                  </a:lnTo>
                  <a:lnTo>
                    <a:pt x="176" y="125"/>
                  </a:lnTo>
                  <a:lnTo>
                    <a:pt x="181" y="128"/>
                  </a:lnTo>
                  <a:lnTo>
                    <a:pt x="188" y="131"/>
                  </a:lnTo>
                  <a:lnTo>
                    <a:pt x="196" y="137"/>
                  </a:lnTo>
                  <a:lnTo>
                    <a:pt x="203" y="143"/>
                  </a:lnTo>
                  <a:lnTo>
                    <a:pt x="210" y="149"/>
                  </a:lnTo>
                  <a:lnTo>
                    <a:pt x="215" y="153"/>
                  </a:lnTo>
                  <a:lnTo>
                    <a:pt x="216" y="154"/>
                  </a:lnTo>
                  <a:lnTo>
                    <a:pt x="217" y="155"/>
                  </a:lnTo>
                  <a:lnTo>
                    <a:pt x="218" y="156"/>
                  </a:lnTo>
                  <a:lnTo>
                    <a:pt x="221" y="159"/>
                  </a:lnTo>
                  <a:lnTo>
                    <a:pt x="223" y="160"/>
                  </a:lnTo>
                  <a:lnTo>
                    <a:pt x="225" y="162"/>
                  </a:lnTo>
                  <a:lnTo>
                    <a:pt x="227" y="165"/>
                  </a:lnTo>
                  <a:lnTo>
                    <a:pt x="228" y="169"/>
                  </a:lnTo>
                  <a:lnTo>
                    <a:pt x="230" y="178"/>
                  </a:lnTo>
                  <a:lnTo>
                    <a:pt x="233" y="186"/>
                  </a:lnTo>
                  <a:lnTo>
                    <a:pt x="235" y="195"/>
                  </a:lnTo>
                  <a:lnTo>
                    <a:pt x="235" y="201"/>
                  </a:lnTo>
                  <a:lnTo>
                    <a:pt x="235" y="205"/>
                  </a:lnTo>
                  <a:lnTo>
                    <a:pt x="236" y="210"/>
                  </a:lnTo>
                  <a:lnTo>
                    <a:pt x="239" y="215"/>
                  </a:lnTo>
                  <a:lnTo>
                    <a:pt x="245" y="221"/>
                  </a:lnTo>
                  <a:lnTo>
                    <a:pt x="248" y="223"/>
                  </a:lnTo>
                  <a:lnTo>
                    <a:pt x="251" y="226"/>
                  </a:lnTo>
                  <a:lnTo>
                    <a:pt x="253" y="227"/>
                  </a:lnTo>
                  <a:lnTo>
                    <a:pt x="254" y="227"/>
                  </a:lnTo>
                  <a:lnTo>
                    <a:pt x="254" y="228"/>
                  </a:lnTo>
                  <a:lnTo>
                    <a:pt x="255" y="228"/>
                  </a:lnTo>
                  <a:lnTo>
                    <a:pt x="255" y="229"/>
                  </a:lnTo>
                  <a:lnTo>
                    <a:pt x="255" y="229"/>
                  </a:lnTo>
                  <a:lnTo>
                    <a:pt x="255" y="232"/>
                  </a:lnTo>
                  <a:lnTo>
                    <a:pt x="255" y="234"/>
                  </a:lnTo>
                  <a:lnTo>
                    <a:pt x="255" y="239"/>
                  </a:lnTo>
                  <a:lnTo>
                    <a:pt x="254" y="244"/>
                  </a:lnTo>
                  <a:lnTo>
                    <a:pt x="253" y="246"/>
                  </a:lnTo>
                  <a:lnTo>
                    <a:pt x="251" y="248"/>
                  </a:lnTo>
                  <a:lnTo>
                    <a:pt x="248" y="251"/>
                  </a:lnTo>
                  <a:lnTo>
                    <a:pt x="243" y="253"/>
                  </a:lnTo>
                  <a:lnTo>
                    <a:pt x="240" y="256"/>
                  </a:lnTo>
                  <a:lnTo>
                    <a:pt x="239" y="258"/>
                  </a:lnTo>
                  <a:lnTo>
                    <a:pt x="237" y="260"/>
                  </a:lnTo>
                  <a:lnTo>
                    <a:pt x="237" y="263"/>
                  </a:lnTo>
                  <a:lnTo>
                    <a:pt x="239" y="265"/>
                  </a:lnTo>
                  <a:lnTo>
                    <a:pt x="239" y="267"/>
                  </a:lnTo>
                  <a:lnTo>
                    <a:pt x="240" y="269"/>
                  </a:lnTo>
                  <a:lnTo>
                    <a:pt x="241" y="270"/>
                  </a:lnTo>
                  <a:lnTo>
                    <a:pt x="241" y="270"/>
                  </a:lnTo>
                  <a:lnTo>
                    <a:pt x="243" y="271"/>
                  </a:lnTo>
                  <a:lnTo>
                    <a:pt x="249" y="271"/>
                  </a:lnTo>
                  <a:lnTo>
                    <a:pt x="257" y="272"/>
                  </a:lnTo>
                  <a:lnTo>
                    <a:pt x="263" y="272"/>
                  </a:lnTo>
                  <a:lnTo>
                    <a:pt x="265" y="272"/>
                  </a:lnTo>
                  <a:lnTo>
                    <a:pt x="269" y="272"/>
                  </a:lnTo>
                  <a:lnTo>
                    <a:pt x="271" y="273"/>
                  </a:lnTo>
                  <a:lnTo>
                    <a:pt x="273" y="275"/>
                  </a:lnTo>
                  <a:lnTo>
                    <a:pt x="276" y="276"/>
                  </a:lnTo>
                  <a:lnTo>
                    <a:pt x="278" y="279"/>
                  </a:lnTo>
                  <a:lnTo>
                    <a:pt x="279" y="284"/>
                  </a:lnTo>
                  <a:lnTo>
                    <a:pt x="279" y="289"/>
                  </a:lnTo>
                  <a:lnTo>
                    <a:pt x="279" y="294"/>
                  </a:lnTo>
                  <a:lnTo>
                    <a:pt x="277" y="297"/>
                  </a:lnTo>
                  <a:lnTo>
                    <a:pt x="274" y="302"/>
                  </a:lnTo>
                  <a:lnTo>
                    <a:pt x="278" y="297"/>
                  </a:lnTo>
                  <a:lnTo>
                    <a:pt x="280" y="294"/>
                  </a:lnTo>
                  <a:lnTo>
                    <a:pt x="286" y="288"/>
                  </a:lnTo>
                  <a:lnTo>
                    <a:pt x="294" y="285"/>
                  </a:lnTo>
                  <a:lnTo>
                    <a:pt x="302" y="287"/>
                  </a:lnTo>
                  <a:lnTo>
                    <a:pt x="312" y="290"/>
                  </a:lnTo>
                  <a:lnTo>
                    <a:pt x="322" y="297"/>
                  </a:lnTo>
                  <a:lnTo>
                    <a:pt x="337" y="306"/>
                  </a:lnTo>
                  <a:lnTo>
                    <a:pt x="346" y="310"/>
                  </a:lnTo>
                  <a:lnTo>
                    <a:pt x="351" y="315"/>
                  </a:lnTo>
                  <a:lnTo>
                    <a:pt x="353" y="319"/>
                  </a:lnTo>
                  <a:lnTo>
                    <a:pt x="353" y="326"/>
                  </a:lnTo>
                  <a:lnTo>
                    <a:pt x="353" y="338"/>
                  </a:lnTo>
                  <a:lnTo>
                    <a:pt x="352" y="351"/>
                  </a:lnTo>
                  <a:lnTo>
                    <a:pt x="355" y="348"/>
                  </a:lnTo>
                  <a:lnTo>
                    <a:pt x="358" y="343"/>
                  </a:lnTo>
                  <a:lnTo>
                    <a:pt x="368" y="334"/>
                  </a:lnTo>
                  <a:lnTo>
                    <a:pt x="375" y="332"/>
                  </a:lnTo>
                  <a:lnTo>
                    <a:pt x="382" y="333"/>
                  </a:lnTo>
                  <a:lnTo>
                    <a:pt x="388" y="336"/>
                  </a:lnTo>
                  <a:lnTo>
                    <a:pt x="393" y="339"/>
                  </a:lnTo>
                  <a:lnTo>
                    <a:pt x="398" y="342"/>
                  </a:lnTo>
                  <a:lnTo>
                    <a:pt x="405" y="344"/>
                  </a:lnTo>
                  <a:lnTo>
                    <a:pt x="413" y="343"/>
                  </a:lnTo>
                  <a:lnTo>
                    <a:pt x="423" y="342"/>
                  </a:lnTo>
                  <a:lnTo>
                    <a:pt x="433" y="343"/>
                  </a:lnTo>
                  <a:lnTo>
                    <a:pt x="444" y="344"/>
                  </a:lnTo>
                  <a:lnTo>
                    <a:pt x="450" y="346"/>
                  </a:lnTo>
                  <a:lnTo>
                    <a:pt x="457" y="352"/>
                  </a:lnTo>
                  <a:lnTo>
                    <a:pt x="465" y="359"/>
                  </a:lnTo>
                  <a:lnTo>
                    <a:pt x="471" y="365"/>
                  </a:lnTo>
                  <a:lnTo>
                    <a:pt x="474" y="370"/>
                  </a:lnTo>
                  <a:lnTo>
                    <a:pt x="479" y="375"/>
                  </a:lnTo>
                  <a:lnTo>
                    <a:pt x="485" y="381"/>
                  </a:lnTo>
                  <a:lnTo>
                    <a:pt x="494" y="391"/>
                  </a:lnTo>
                  <a:lnTo>
                    <a:pt x="506" y="401"/>
                  </a:lnTo>
                  <a:lnTo>
                    <a:pt x="515" y="406"/>
                  </a:lnTo>
                  <a:lnTo>
                    <a:pt x="520" y="408"/>
                  </a:lnTo>
                  <a:lnTo>
                    <a:pt x="523" y="410"/>
                  </a:lnTo>
                  <a:lnTo>
                    <a:pt x="527" y="408"/>
                  </a:lnTo>
                  <a:lnTo>
                    <a:pt x="531" y="406"/>
                  </a:lnTo>
                  <a:lnTo>
                    <a:pt x="537" y="406"/>
                  </a:lnTo>
                  <a:lnTo>
                    <a:pt x="542" y="407"/>
                  </a:lnTo>
                  <a:lnTo>
                    <a:pt x="545" y="410"/>
                  </a:lnTo>
                  <a:lnTo>
                    <a:pt x="543" y="414"/>
                  </a:lnTo>
                  <a:lnTo>
                    <a:pt x="542" y="420"/>
                  </a:lnTo>
                  <a:lnTo>
                    <a:pt x="541" y="428"/>
                  </a:lnTo>
                  <a:lnTo>
                    <a:pt x="542" y="435"/>
                  </a:lnTo>
                  <a:lnTo>
                    <a:pt x="546" y="447"/>
                  </a:lnTo>
                  <a:lnTo>
                    <a:pt x="548" y="459"/>
                  </a:lnTo>
                  <a:lnTo>
                    <a:pt x="549" y="474"/>
                  </a:lnTo>
                  <a:lnTo>
                    <a:pt x="551" y="492"/>
                  </a:lnTo>
                  <a:lnTo>
                    <a:pt x="548" y="510"/>
                  </a:lnTo>
                  <a:lnTo>
                    <a:pt x="543" y="524"/>
                  </a:lnTo>
                  <a:lnTo>
                    <a:pt x="536" y="535"/>
                  </a:lnTo>
                  <a:lnTo>
                    <a:pt x="528" y="545"/>
                  </a:lnTo>
                  <a:lnTo>
                    <a:pt x="517" y="553"/>
                  </a:lnTo>
                  <a:lnTo>
                    <a:pt x="510" y="560"/>
                  </a:lnTo>
                  <a:lnTo>
                    <a:pt x="505" y="567"/>
                  </a:lnTo>
                  <a:lnTo>
                    <a:pt x="503" y="573"/>
                  </a:lnTo>
                  <a:lnTo>
                    <a:pt x="503" y="579"/>
                  </a:lnTo>
                  <a:lnTo>
                    <a:pt x="500" y="587"/>
                  </a:lnTo>
                  <a:lnTo>
                    <a:pt x="497" y="597"/>
                  </a:lnTo>
                  <a:lnTo>
                    <a:pt x="493" y="608"/>
                  </a:lnTo>
                  <a:lnTo>
                    <a:pt x="492" y="615"/>
                  </a:lnTo>
                  <a:lnTo>
                    <a:pt x="491" y="619"/>
                  </a:lnTo>
                  <a:lnTo>
                    <a:pt x="490" y="618"/>
                  </a:lnTo>
                  <a:lnTo>
                    <a:pt x="490" y="615"/>
                  </a:lnTo>
                  <a:lnTo>
                    <a:pt x="488" y="614"/>
                  </a:lnTo>
                  <a:lnTo>
                    <a:pt x="487" y="612"/>
                  </a:lnTo>
                  <a:lnTo>
                    <a:pt x="485" y="610"/>
                  </a:lnTo>
                  <a:lnTo>
                    <a:pt x="484" y="608"/>
                  </a:lnTo>
                  <a:lnTo>
                    <a:pt x="482" y="608"/>
                  </a:lnTo>
                  <a:lnTo>
                    <a:pt x="481" y="607"/>
                  </a:lnTo>
                  <a:lnTo>
                    <a:pt x="480" y="608"/>
                  </a:lnTo>
                  <a:lnTo>
                    <a:pt x="479" y="609"/>
                  </a:lnTo>
                  <a:lnTo>
                    <a:pt x="478" y="612"/>
                  </a:lnTo>
                  <a:lnTo>
                    <a:pt x="478" y="616"/>
                  </a:lnTo>
                  <a:lnTo>
                    <a:pt x="478" y="621"/>
                  </a:lnTo>
                  <a:lnTo>
                    <a:pt x="478" y="637"/>
                  </a:lnTo>
                  <a:lnTo>
                    <a:pt x="478" y="657"/>
                  </a:lnTo>
                  <a:lnTo>
                    <a:pt x="478" y="679"/>
                  </a:lnTo>
                  <a:lnTo>
                    <a:pt x="478" y="700"/>
                  </a:lnTo>
                  <a:lnTo>
                    <a:pt x="478" y="719"/>
                  </a:lnTo>
                  <a:lnTo>
                    <a:pt x="478" y="731"/>
                  </a:lnTo>
                  <a:lnTo>
                    <a:pt x="476" y="739"/>
                  </a:lnTo>
                  <a:lnTo>
                    <a:pt x="474" y="744"/>
                  </a:lnTo>
                  <a:lnTo>
                    <a:pt x="472" y="748"/>
                  </a:lnTo>
                  <a:lnTo>
                    <a:pt x="471" y="751"/>
                  </a:lnTo>
                  <a:lnTo>
                    <a:pt x="469" y="757"/>
                  </a:lnTo>
                  <a:lnTo>
                    <a:pt x="469" y="774"/>
                  </a:lnTo>
                  <a:lnTo>
                    <a:pt x="469" y="788"/>
                  </a:lnTo>
                  <a:lnTo>
                    <a:pt x="468" y="794"/>
                  </a:lnTo>
                  <a:lnTo>
                    <a:pt x="466" y="802"/>
                  </a:lnTo>
                  <a:lnTo>
                    <a:pt x="462" y="809"/>
                  </a:lnTo>
                  <a:lnTo>
                    <a:pt x="460" y="814"/>
                  </a:lnTo>
                  <a:lnTo>
                    <a:pt x="459" y="816"/>
                  </a:lnTo>
                  <a:lnTo>
                    <a:pt x="457" y="825"/>
                  </a:lnTo>
                  <a:lnTo>
                    <a:pt x="456" y="835"/>
                  </a:lnTo>
                  <a:lnTo>
                    <a:pt x="455" y="846"/>
                  </a:lnTo>
                  <a:lnTo>
                    <a:pt x="455" y="846"/>
                  </a:lnTo>
                  <a:lnTo>
                    <a:pt x="455" y="847"/>
                  </a:lnTo>
                  <a:lnTo>
                    <a:pt x="454" y="848"/>
                  </a:lnTo>
                  <a:lnTo>
                    <a:pt x="453" y="849"/>
                  </a:lnTo>
                  <a:lnTo>
                    <a:pt x="451" y="851"/>
                  </a:lnTo>
                  <a:lnTo>
                    <a:pt x="449" y="852"/>
                  </a:lnTo>
                  <a:lnTo>
                    <a:pt x="445" y="853"/>
                  </a:lnTo>
                  <a:lnTo>
                    <a:pt x="442" y="853"/>
                  </a:lnTo>
                  <a:lnTo>
                    <a:pt x="438" y="853"/>
                  </a:lnTo>
                  <a:lnTo>
                    <a:pt x="436" y="854"/>
                  </a:lnTo>
                  <a:lnTo>
                    <a:pt x="435" y="855"/>
                  </a:lnTo>
                  <a:lnTo>
                    <a:pt x="435" y="858"/>
                  </a:lnTo>
                  <a:lnTo>
                    <a:pt x="435" y="859"/>
                  </a:lnTo>
                  <a:lnTo>
                    <a:pt x="435" y="861"/>
                  </a:lnTo>
                  <a:lnTo>
                    <a:pt x="436" y="864"/>
                  </a:lnTo>
                  <a:lnTo>
                    <a:pt x="437" y="866"/>
                  </a:lnTo>
                  <a:lnTo>
                    <a:pt x="437" y="867"/>
                  </a:lnTo>
                  <a:lnTo>
                    <a:pt x="437" y="870"/>
                  </a:lnTo>
                  <a:lnTo>
                    <a:pt x="433" y="871"/>
                  </a:lnTo>
                  <a:lnTo>
                    <a:pt x="425" y="871"/>
                  </a:lnTo>
                  <a:lnTo>
                    <a:pt x="416" y="870"/>
                  </a:lnTo>
                  <a:lnTo>
                    <a:pt x="404" y="869"/>
                  </a:lnTo>
                  <a:lnTo>
                    <a:pt x="395" y="867"/>
                  </a:lnTo>
                  <a:lnTo>
                    <a:pt x="386" y="869"/>
                  </a:lnTo>
                  <a:lnTo>
                    <a:pt x="376" y="873"/>
                  </a:lnTo>
                  <a:lnTo>
                    <a:pt x="365" y="882"/>
                  </a:lnTo>
                  <a:lnTo>
                    <a:pt x="356" y="890"/>
                  </a:lnTo>
                  <a:lnTo>
                    <a:pt x="350" y="896"/>
                  </a:lnTo>
                  <a:lnTo>
                    <a:pt x="343" y="903"/>
                  </a:lnTo>
                  <a:lnTo>
                    <a:pt x="333" y="914"/>
                  </a:lnTo>
                  <a:lnTo>
                    <a:pt x="323" y="926"/>
                  </a:lnTo>
                  <a:lnTo>
                    <a:pt x="315" y="937"/>
                  </a:lnTo>
                  <a:lnTo>
                    <a:pt x="313" y="944"/>
                  </a:lnTo>
                  <a:lnTo>
                    <a:pt x="313" y="952"/>
                  </a:lnTo>
                  <a:lnTo>
                    <a:pt x="318" y="962"/>
                  </a:lnTo>
                  <a:lnTo>
                    <a:pt x="323" y="971"/>
                  </a:lnTo>
                  <a:lnTo>
                    <a:pt x="328" y="981"/>
                  </a:lnTo>
                  <a:lnTo>
                    <a:pt x="333" y="992"/>
                  </a:lnTo>
                  <a:lnTo>
                    <a:pt x="333" y="999"/>
                  </a:lnTo>
                  <a:lnTo>
                    <a:pt x="329" y="1005"/>
                  </a:lnTo>
                  <a:lnTo>
                    <a:pt x="322" y="1012"/>
                  </a:lnTo>
                  <a:lnTo>
                    <a:pt x="315" y="1020"/>
                  </a:lnTo>
                  <a:lnTo>
                    <a:pt x="310" y="1027"/>
                  </a:lnTo>
                  <a:lnTo>
                    <a:pt x="308" y="1037"/>
                  </a:lnTo>
                  <a:lnTo>
                    <a:pt x="304" y="1050"/>
                  </a:lnTo>
                  <a:lnTo>
                    <a:pt x="302" y="1056"/>
                  </a:lnTo>
                  <a:lnTo>
                    <a:pt x="300" y="1061"/>
                  </a:lnTo>
                  <a:lnTo>
                    <a:pt x="298" y="1066"/>
                  </a:lnTo>
                  <a:lnTo>
                    <a:pt x="296" y="1069"/>
                  </a:lnTo>
                  <a:lnTo>
                    <a:pt x="295" y="1072"/>
                  </a:lnTo>
                  <a:lnTo>
                    <a:pt x="294" y="1073"/>
                  </a:lnTo>
                  <a:lnTo>
                    <a:pt x="292" y="1073"/>
                  </a:lnTo>
                  <a:lnTo>
                    <a:pt x="292" y="1073"/>
                  </a:lnTo>
                  <a:lnTo>
                    <a:pt x="292" y="1070"/>
                  </a:lnTo>
                  <a:lnTo>
                    <a:pt x="294" y="1068"/>
                  </a:lnTo>
                  <a:lnTo>
                    <a:pt x="295" y="1063"/>
                  </a:lnTo>
                  <a:lnTo>
                    <a:pt x="295" y="1058"/>
                  </a:lnTo>
                  <a:lnTo>
                    <a:pt x="294" y="1055"/>
                  </a:lnTo>
                  <a:lnTo>
                    <a:pt x="292" y="1053"/>
                  </a:lnTo>
                  <a:lnTo>
                    <a:pt x="291" y="1050"/>
                  </a:lnTo>
                  <a:lnTo>
                    <a:pt x="290" y="1049"/>
                  </a:lnTo>
                  <a:lnTo>
                    <a:pt x="290" y="1049"/>
                  </a:lnTo>
                  <a:lnTo>
                    <a:pt x="289" y="1051"/>
                  </a:lnTo>
                  <a:lnTo>
                    <a:pt x="288" y="1056"/>
                  </a:lnTo>
                  <a:lnTo>
                    <a:pt x="284" y="1064"/>
                  </a:lnTo>
                  <a:lnTo>
                    <a:pt x="283" y="1073"/>
                  </a:lnTo>
                  <a:lnTo>
                    <a:pt x="280" y="1082"/>
                  </a:lnTo>
                  <a:lnTo>
                    <a:pt x="279" y="1092"/>
                  </a:lnTo>
                  <a:lnTo>
                    <a:pt x="278" y="1104"/>
                  </a:lnTo>
                  <a:lnTo>
                    <a:pt x="222" y="1007"/>
                  </a:lnTo>
                  <a:lnTo>
                    <a:pt x="172" y="908"/>
                  </a:lnTo>
                  <a:lnTo>
                    <a:pt x="127" y="805"/>
                  </a:lnTo>
                  <a:lnTo>
                    <a:pt x="89" y="700"/>
                  </a:lnTo>
                  <a:lnTo>
                    <a:pt x="57" y="590"/>
                  </a:lnTo>
                  <a:lnTo>
                    <a:pt x="32" y="479"/>
                  </a:lnTo>
                  <a:lnTo>
                    <a:pt x="14" y="365"/>
                  </a:lnTo>
                  <a:lnTo>
                    <a:pt x="3" y="250"/>
                  </a:lnTo>
                  <a:lnTo>
                    <a:pt x="0" y="131"/>
                  </a:lnTo>
                  <a:lnTo>
                    <a:pt x="1" y="6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25">
              <a:extLst>
                <a:ext uri="{FF2B5EF4-FFF2-40B4-BE49-F238E27FC236}">
                  <a16:creationId xmlns:a16="http://schemas.microsoft.com/office/drawing/2014/main" id="{FC982780-434F-6406-7526-4D839D702395}"/>
                </a:ext>
              </a:extLst>
            </p:cNvPr>
            <p:cNvSpPr>
              <a:spLocks/>
            </p:cNvSpPr>
            <p:nvPr/>
          </p:nvSpPr>
          <p:spPr bwMode="auto">
            <a:xfrm>
              <a:off x="6840538" y="730250"/>
              <a:ext cx="328612" cy="161925"/>
            </a:xfrm>
            <a:custGeom>
              <a:avLst/>
              <a:gdLst>
                <a:gd name="T0" fmla="*/ 195 w 207"/>
                <a:gd name="T1" fmla="*/ 1 h 102"/>
                <a:gd name="T2" fmla="*/ 207 w 207"/>
                <a:gd name="T3" fmla="*/ 7 h 102"/>
                <a:gd name="T4" fmla="*/ 192 w 207"/>
                <a:gd name="T5" fmla="*/ 11 h 102"/>
                <a:gd name="T6" fmla="*/ 159 w 207"/>
                <a:gd name="T7" fmla="*/ 18 h 102"/>
                <a:gd name="T8" fmla="*/ 118 w 207"/>
                <a:gd name="T9" fmla="*/ 31 h 102"/>
                <a:gd name="T10" fmla="*/ 82 w 207"/>
                <a:gd name="T11" fmla="*/ 47 h 102"/>
                <a:gd name="T12" fmla="*/ 63 w 207"/>
                <a:gd name="T13" fmla="*/ 66 h 102"/>
                <a:gd name="T14" fmla="*/ 67 w 207"/>
                <a:gd name="T15" fmla="*/ 80 h 102"/>
                <a:gd name="T16" fmla="*/ 82 w 207"/>
                <a:gd name="T17" fmla="*/ 90 h 102"/>
                <a:gd name="T18" fmla="*/ 103 w 207"/>
                <a:gd name="T19" fmla="*/ 95 h 102"/>
                <a:gd name="T20" fmla="*/ 107 w 207"/>
                <a:gd name="T21" fmla="*/ 97 h 102"/>
                <a:gd name="T22" fmla="*/ 92 w 207"/>
                <a:gd name="T23" fmla="*/ 98 h 102"/>
                <a:gd name="T24" fmla="*/ 75 w 207"/>
                <a:gd name="T25" fmla="*/ 101 h 102"/>
                <a:gd name="T26" fmla="*/ 67 w 207"/>
                <a:gd name="T27" fmla="*/ 101 h 102"/>
                <a:gd name="T28" fmla="*/ 51 w 207"/>
                <a:gd name="T29" fmla="*/ 93 h 102"/>
                <a:gd name="T30" fmla="*/ 37 w 207"/>
                <a:gd name="T31" fmla="*/ 86 h 102"/>
                <a:gd name="T32" fmla="*/ 18 w 207"/>
                <a:gd name="T33" fmla="*/ 87 h 102"/>
                <a:gd name="T34" fmla="*/ 2 w 207"/>
                <a:gd name="T35" fmla="*/ 87 h 102"/>
                <a:gd name="T36" fmla="*/ 1 w 207"/>
                <a:gd name="T37" fmla="*/ 82 h 102"/>
                <a:gd name="T38" fmla="*/ 5 w 207"/>
                <a:gd name="T39" fmla="*/ 78 h 102"/>
                <a:gd name="T40" fmla="*/ 11 w 207"/>
                <a:gd name="T41" fmla="*/ 76 h 102"/>
                <a:gd name="T42" fmla="*/ 18 w 207"/>
                <a:gd name="T43" fmla="*/ 73 h 102"/>
                <a:gd name="T44" fmla="*/ 24 w 207"/>
                <a:gd name="T45" fmla="*/ 70 h 102"/>
                <a:gd name="T46" fmla="*/ 25 w 207"/>
                <a:gd name="T47" fmla="*/ 65 h 102"/>
                <a:gd name="T48" fmla="*/ 26 w 207"/>
                <a:gd name="T49" fmla="*/ 58 h 102"/>
                <a:gd name="T50" fmla="*/ 29 w 207"/>
                <a:gd name="T51" fmla="*/ 49 h 102"/>
                <a:gd name="T52" fmla="*/ 31 w 207"/>
                <a:gd name="T53" fmla="*/ 44 h 102"/>
                <a:gd name="T54" fmla="*/ 33 w 207"/>
                <a:gd name="T55" fmla="*/ 43 h 102"/>
                <a:gd name="T56" fmla="*/ 33 w 207"/>
                <a:gd name="T57" fmla="*/ 42 h 102"/>
                <a:gd name="T58" fmla="*/ 33 w 207"/>
                <a:gd name="T59" fmla="*/ 40 h 102"/>
                <a:gd name="T60" fmla="*/ 36 w 207"/>
                <a:gd name="T61" fmla="*/ 37 h 102"/>
                <a:gd name="T62" fmla="*/ 43 w 207"/>
                <a:gd name="T63" fmla="*/ 36 h 102"/>
                <a:gd name="T64" fmla="*/ 46 w 207"/>
                <a:gd name="T65" fmla="*/ 34 h 102"/>
                <a:gd name="T66" fmla="*/ 49 w 207"/>
                <a:gd name="T67" fmla="*/ 30 h 102"/>
                <a:gd name="T68" fmla="*/ 50 w 207"/>
                <a:gd name="T69" fmla="*/ 27 h 102"/>
                <a:gd name="T70" fmla="*/ 54 w 207"/>
                <a:gd name="T71" fmla="*/ 25 h 102"/>
                <a:gd name="T72" fmla="*/ 74 w 207"/>
                <a:gd name="T73" fmla="*/ 22 h 102"/>
                <a:gd name="T74" fmla="*/ 85 w 207"/>
                <a:gd name="T75" fmla="*/ 19 h 102"/>
                <a:gd name="T76" fmla="*/ 87 w 207"/>
                <a:gd name="T77" fmla="*/ 17 h 102"/>
                <a:gd name="T78" fmla="*/ 89 w 207"/>
                <a:gd name="T79" fmla="*/ 13 h 102"/>
                <a:gd name="T80" fmla="*/ 94 w 207"/>
                <a:gd name="T81" fmla="*/ 11 h 102"/>
                <a:gd name="T82" fmla="*/ 110 w 207"/>
                <a:gd name="T83" fmla="*/ 11 h 102"/>
                <a:gd name="T84" fmla="*/ 138 w 207"/>
                <a:gd name="T85" fmla="*/ 10 h 102"/>
                <a:gd name="T86" fmla="*/ 149 w 207"/>
                <a:gd name="T87" fmla="*/ 10 h 102"/>
                <a:gd name="T88" fmla="*/ 153 w 207"/>
                <a:gd name="T89" fmla="*/ 9 h 102"/>
                <a:gd name="T90" fmla="*/ 156 w 207"/>
                <a:gd name="T91" fmla="*/ 6 h 102"/>
                <a:gd name="T92" fmla="*/ 168 w 207"/>
                <a:gd name="T93" fmla="*/ 5 h 102"/>
                <a:gd name="T94" fmla="*/ 186 w 207"/>
                <a:gd name="T95"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7" h="102">
                  <a:moveTo>
                    <a:pt x="191" y="0"/>
                  </a:moveTo>
                  <a:lnTo>
                    <a:pt x="195" y="1"/>
                  </a:lnTo>
                  <a:lnTo>
                    <a:pt x="199" y="3"/>
                  </a:lnTo>
                  <a:lnTo>
                    <a:pt x="207" y="7"/>
                  </a:lnTo>
                  <a:lnTo>
                    <a:pt x="203" y="9"/>
                  </a:lnTo>
                  <a:lnTo>
                    <a:pt x="192" y="11"/>
                  </a:lnTo>
                  <a:lnTo>
                    <a:pt x="177" y="13"/>
                  </a:lnTo>
                  <a:lnTo>
                    <a:pt x="159" y="18"/>
                  </a:lnTo>
                  <a:lnTo>
                    <a:pt x="138" y="24"/>
                  </a:lnTo>
                  <a:lnTo>
                    <a:pt x="118" y="31"/>
                  </a:lnTo>
                  <a:lnTo>
                    <a:pt x="99" y="39"/>
                  </a:lnTo>
                  <a:lnTo>
                    <a:pt x="82" y="47"/>
                  </a:lnTo>
                  <a:lnTo>
                    <a:pt x="70" y="55"/>
                  </a:lnTo>
                  <a:lnTo>
                    <a:pt x="63" y="66"/>
                  </a:lnTo>
                  <a:lnTo>
                    <a:pt x="62" y="73"/>
                  </a:lnTo>
                  <a:lnTo>
                    <a:pt x="67" y="80"/>
                  </a:lnTo>
                  <a:lnTo>
                    <a:pt x="74" y="85"/>
                  </a:lnTo>
                  <a:lnTo>
                    <a:pt x="82" y="90"/>
                  </a:lnTo>
                  <a:lnTo>
                    <a:pt x="93" y="92"/>
                  </a:lnTo>
                  <a:lnTo>
                    <a:pt x="103" y="95"/>
                  </a:lnTo>
                  <a:lnTo>
                    <a:pt x="110" y="96"/>
                  </a:lnTo>
                  <a:lnTo>
                    <a:pt x="107" y="97"/>
                  </a:lnTo>
                  <a:lnTo>
                    <a:pt x="100" y="97"/>
                  </a:lnTo>
                  <a:lnTo>
                    <a:pt x="92" y="98"/>
                  </a:lnTo>
                  <a:lnTo>
                    <a:pt x="82" y="101"/>
                  </a:lnTo>
                  <a:lnTo>
                    <a:pt x="75" y="101"/>
                  </a:lnTo>
                  <a:lnTo>
                    <a:pt x="70" y="102"/>
                  </a:lnTo>
                  <a:lnTo>
                    <a:pt x="67" y="101"/>
                  </a:lnTo>
                  <a:lnTo>
                    <a:pt x="60" y="97"/>
                  </a:lnTo>
                  <a:lnTo>
                    <a:pt x="51" y="93"/>
                  </a:lnTo>
                  <a:lnTo>
                    <a:pt x="44" y="89"/>
                  </a:lnTo>
                  <a:lnTo>
                    <a:pt x="37" y="86"/>
                  </a:lnTo>
                  <a:lnTo>
                    <a:pt x="27" y="86"/>
                  </a:lnTo>
                  <a:lnTo>
                    <a:pt x="18" y="87"/>
                  </a:lnTo>
                  <a:lnTo>
                    <a:pt x="9" y="87"/>
                  </a:lnTo>
                  <a:lnTo>
                    <a:pt x="2" y="87"/>
                  </a:lnTo>
                  <a:lnTo>
                    <a:pt x="0" y="85"/>
                  </a:lnTo>
                  <a:lnTo>
                    <a:pt x="1" y="82"/>
                  </a:lnTo>
                  <a:lnTo>
                    <a:pt x="2" y="79"/>
                  </a:lnTo>
                  <a:lnTo>
                    <a:pt x="5" y="78"/>
                  </a:lnTo>
                  <a:lnTo>
                    <a:pt x="7" y="77"/>
                  </a:lnTo>
                  <a:lnTo>
                    <a:pt x="11" y="76"/>
                  </a:lnTo>
                  <a:lnTo>
                    <a:pt x="14" y="74"/>
                  </a:lnTo>
                  <a:lnTo>
                    <a:pt x="18" y="73"/>
                  </a:lnTo>
                  <a:lnTo>
                    <a:pt x="21" y="71"/>
                  </a:lnTo>
                  <a:lnTo>
                    <a:pt x="24" y="70"/>
                  </a:lnTo>
                  <a:lnTo>
                    <a:pt x="25" y="67"/>
                  </a:lnTo>
                  <a:lnTo>
                    <a:pt x="25" y="65"/>
                  </a:lnTo>
                  <a:lnTo>
                    <a:pt x="25" y="62"/>
                  </a:lnTo>
                  <a:lnTo>
                    <a:pt x="26" y="58"/>
                  </a:lnTo>
                  <a:lnTo>
                    <a:pt x="27" y="53"/>
                  </a:lnTo>
                  <a:lnTo>
                    <a:pt x="29" y="49"/>
                  </a:lnTo>
                  <a:lnTo>
                    <a:pt x="30" y="46"/>
                  </a:lnTo>
                  <a:lnTo>
                    <a:pt x="31" y="44"/>
                  </a:lnTo>
                  <a:lnTo>
                    <a:pt x="32" y="43"/>
                  </a:lnTo>
                  <a:lnTo>
                    <a:pt x="33" y="43"/>
                  </a:lnTo>
                  <a:lnTo>
                    <a:pt x="33" y="42"/>
                  </a:lnTo>
                  <a:lnTo>
                    <a:pt x="33" y="42"/>
                  </a:lnTo>
                  <a:lnTo>
                    <a:pt x="33" y="41"/>
                  </a:lnTo>
                  <a:lnTo>
                    <a:pt x="33" y="40"/>
                  </a:lnTo>
                  <a:lnTo>
                    <a:pt x="35" y="39"/>
                  </a:lnTo>
                  <a:lnTo>
                    <a:pt x="36" y="37"/>
                  </a:lnTo>
                  <a:lnTo>
                    <a:pt x="40" y="37"/>
                  </a:lnTo>
                  <a:lnTo>
                    <a:pt x="43" y="36"/>
                  </a:lnTo>
                  <a:lnTo>
                    <a:pt x="45" y="35"/>
                  </a:lnTo>
                  <a:lnTo>
                    <a:pt x="46" y="34"/>
                  </a:lnTo>
                  <a:lnTo>
                    <a:pt x="48" y="31"/>
                  </a:lnTo>
                  <a:lnTo>
                    <a:pt x="49" y="30"/>
                  </a:lnTo>
                  <a:lnTo>
                    <a:pt x="49" y="28"/>
                  </a:lnTo>
                  <a:lnTo>
                    <a:pt x="50" y="27"/>
                  </a:lnTo>
                  <a:lnTo>
                    <a:pt x="51" y="25"/>
                  </a:lnTo>
                  <a:lnTo>
                    <a:pt x="54" y="25"/>
                  </a:lnTo>
                  <a:lnTo>
                    <a:pt x="63" y="24"/>
                  </a:lnTo>
                  <a:lnTo>
                    <a:pt x="74" y="22"/>
                  </a:lnTo>
                  <a:lnTo>
                    <a:pt x="82" y="21"/>
                  </a:lnTo>
                  <a:lnTo>
                    <a:pt x="85" y="19"/>
                  </a:lnTo>
                  <a:lnTo>
                    <a:pt x="86" y="18"/>
                  </a:lnTo>
                  <a:lnTo>
                    <a:pt x="87" y="17"/>
                  </a:lnTo>
                  <a:lnTo>
                    <a:pt x="88" y="16"/>
                  </a:lnTo>
                  <a:lnTo>
                    <a:pt x="89" y="13"/>
                  </a:lnTo>
                  <a:lnTo>
                    <a:pt x="92" y="12"/>
                  </a:lnTo>
                  <a:lnTo>
                    <a:pt x="94" y="11"/>
                  </a:lnTo>
                  <a:lnTo>
                    <a:pt x="99" y="10"/>
                  </a:lnTo>
                  <a:lnTo>
                    <a:pt x="110" y="11"/>
                  </a:lnTo>
                  <a:lnTo>
                    <a:pt x="125" y="10"/>
                  </a:lnTo>
                  <a:lnTo>
                    <a:pt x="138" y="10"/>
                  </a:lnTo>
                  <a:lnTo>
                    <a:pt x="147" y="10"/>
                  </a:lnTo>
                  <a:lnTo>
                    <a:pt x="149" y="10"/>
                  </a:lnTo>
                  <a:lnTo>
                    <a:pt x="152" y="10"/>
                  </a:lnTo>
                  <a:lnTo>
                    <a:pt x="153" y="9"/>
                  </a:lnTo>
                  <a:lnTo>
                    <a:pt x="155" y="7"/>
                  </a:lnTo>
                  <a:lnTo>
                    <a:pt x="156" y="6"/>
                  </a:lnTo>
                  <a:lnTo>
                    <a:pt x="160" y="6"/>
                  </a:lnTo>
                  <a:lnTo>
                    <a:pt x="168" y="5"/>
                  </a:lnTo>
                  <a:lnTo>
                    <a:pt x="178" y="3"/>
                  </a:lnTo>
                  <a:lnTo>
                    <a:pt x="186" y="1"/>
                  </a:lnTo>
                  <a:lnTo>
                    <a:pt x="1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26">
              <a:extLst>
                <a:ext uri="{FF2B5EF4-FFF2-40B4-BE49-F238E27FC236}">
                  <a16:creationId xmlns:a16="http://schemas.microsoft.com/office/drawing/2014/main" id="{CF656241-681C-5407-4F1D-8549D139F838}"/>
                </a:ext>
              </a:extLst>
            </p:cNvPr>
            <p:cNvSpPr>
              <a:spLocks/>
            </p:cNvSpPr>
            <p:nvPr/>
          </p:nvSpPr>
          <p:spPr bwMode="auto">
            <a:xfrm>
              <a:off x="5705475" y="1919288"/>
              <a:ext cx="60325" cy="96838"/>
            </a:xfrm>
            <a:custGeom>
              <a:avLst/>
              <a:gdLst>
                <a:gd name="T0" fmla="*/ 26 w 38"/>
                <a:gd name="T1" fmla="*/ 0 h 61"/>
                <a:gd name="T2" fmla="*/ 29 w 38"/>
                <a:gd name="T3" fmla="*/ 0 h 61"/>
                <a:gd name="T4" fmla="*/ 30 w 38"/>
                <a:gd name="T5" fmla="*/ 2 h 61"/>
                <a:gd name="T6" fmla="*/ 31 w 38"/>
                <a:gd name="T7" fmla="*/ 3 h 61"/>
                <a:gd name="T8" fmla="*/ 32 w 38"/>
                <a:gd name="T9" fmla="*/ 5 h 61"/>
                <a:gd name="T10" fmla="*/ 35 w 38"/>
                <a:gd name="T11" fmla="*/ 8 h 61"/>
                <a:gd name="T12" fmla="*/ 36 w 38"/>
                <a:gd name="T13" fmla="*/ 10 h 61"/>
                <a:gd name="T14" fmla="*/ 37 w 38"/>
                <a:gd name="T15" fmla="*/ 11 h 61"/>
                <a:gd name="T16" fmla="*/ 37 w 38"/>
                <a:gd name="T17" fmla="*/ 11 h 61"/>
                <a:gd name="T18" fmla="*/ 38 w 38"/>
                <a:gd name="T19" fmla="*/ 15 h 61"/>
                <a:gd name="T20" fmla="*/ 37 w 38"/>
                <a:gd name="T21" fmla="*/ 23 h 61"/>
                <a:gd name="T22" fmla="*/ 36 w 38"/>
                <a:gd name="T23" fmla="*/ 32 h 61"/>
                <a:gd name="T24" fmla="*/ 34 w 38"/>
                <a:gd name="T25" fmla="*/ 40 h 61"/>
                <a:gd name="T26" fmla="*/ 32 w 38"/>
                <a:gd name="T27" fmla="*/ 47 h 61"/>
                <a:gd name="T28" fmla="*/ 32 w 38"/>
                <a:gd name="T29" fmla="*/ 49 h 61"/>
                <a:gd name="T30" fmla="*/ 29 w 38"/>
                <a:gd name="T31" fmla="*/ 51 h 61"/>
                <a:gd name="T32" fmla="*/ 25 w 38"/>
                <a:gd name="T33" fmla="*/ 51 h 61"/>
                <a:gd name="T34" fmla="*/ 22 w 38"/>
                <a:gd name="T35" fmla="*/ 52 h 61"/>
                <a:gd name="T36" fmla="*/ 20 w 38"/>
                <a:gd name="T37" fmla="*/ 55 h 61"/>
                <a:gd name="T38" fmla="*/ 18 w 38"/>
                <a:gd name="T39" fmla="*/ 58 h 61"/>
                <a:gd name="T40" fmla="*/ 17 w 38"/>
                <a:gd name="T41" fmla="*/ 61 h 61"/>
                <a:gd name="T42" fmla="*/ 13 w 38"/>
                <a:gd name="T43" fmla="*/ 61 h 61"/>
                <a:gd name="T44" fmla="*/ 10 w 38"/>
                <a:gd name="T45" fmla="*/ 61 h 61"/>
                <a:gd name="T46" fmla="*/ 5 w 38"/>
                <a:gd name="T47" fmla="*/ 61 h 61"/>
                <a:gd name="T48" fmla="*/ 6 w 38"/>
                <a:gd name="T49" fmla="*/ 48 h 61"/>
                <a:gd name="T50" fmla="*/ 6 w 38"/>
                <a:gd name="T51" fmla="*/ 38 h 61"/>
                <a:gd name="T52" fmla="*/ 6 w 38"/>
                <a:gd name="T53" fmla="*/ 26 h 61"/>
                <a:gd name="T54" fmla="*/ 4 w 38"/>
                <a:gd name="T55" fmla="*/ 21 h 61"/>
                <a:gd name="T56" fmla="*/ 2 w 38"/>
                <a:gd name="T57" fmla="*/ 17 h 61"/>
                <a:gd name="T58" fmla="*/ 0 w 38"/>
                <a:gd name="T59" fmla="*/ 12 h 61"/>
                <a:gd name="T60" fmla="*/ 4 w 38"/>
                <a:gd name="T61" fmla="*/ 11 h 61"/>
                <a:gd name="T62" fmla="*/ 6 w 38"/>
                <a:gd name="T63" fmla="*/ 9 h 61"/>
                <a:gd name="T64" fmla="*/ 10 w 38"/>
                <a:gd name="T65" fmla="*/ 8 h 61"/>
                <a:gd name="T66" fmla="*/ 13 w 38"/>
                <a:gd name="T67" fmla="*/ 5 h 61"/>
                <a:gd name="T68" fmla="*/ 16 w 38"/>
                <a:gd name="T69" fmla="*/ 4 h 61"/>
                <a:gd name="T70" fmla="*/ 19 w 38"/>
                <a:gd name="T71" fmla="*/ 3 h 61"/>
                <a:gd name="T72" fmla="*/ 19 w 38"/>
                <a:gd name="T73" fmla="*/ 3 h 61"/>
                <a:gd name="T74" fmla="*/ 20 w 38"/>
                <a:gd name="T75" fmla="*/ 2 h 61"/>
                <a:gd name="T76" fmla="*/ 23 w 38"/>
                <a:gd name="T77" fmla="*/ 0 h 61"/>
                <a:gd name="T78" fmla="*/ 24 w 38"/>
                <a:gd name="T79" fmla="*/ 0 h 61"/>
                <a:gd name="T80" fmla="*/ 26 w 38"/>
                <a:gd name="T8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 h="61">
                  <a:moveTo>
                    <a:pt x="26" y="0"/>
                  </a:moveTo>
                  <a:lnTo>
                    <a:pt x="29" y="0"/>
                  </a:lnTo>
                  <a:lnTo>
                    <a:pt x="30" y="2"/>
                  </a:lnTo>
                  <a:lnTo>
                    <a:pt x="31" y="3"/>
                  </a:lnTo>
                  <a:lnTo>
                    <a:pt x="32" y="5"/>
                  </a:lnTo>
                  <a:lnTo>
                    <a:pt x="35" y="8"/>
                  </a:lnTo>
                  <a:lnTo>
                    <a:pt x="36" y="10"/>
                  </a:lnTo>
                  <a:lnTo>
                    <a:pt x="37" y="11"/>
                  </a:lnTo>
                  <a:lnTo>
                    <a:pt x="37" y="11"/>
                  </a:lnTo>
                  <a:lnTo>
                    <a:pt x="38" y="15"/>
                  </a:lnTo>
                  <a:lnTo>
                    <a:pt x="37" y="23"/>
                  </a:lnTo>
                  <a:lnTo>
                    <a:pt x="36" y="32"/>
                  </a:lnTo>
                  <a:lnTo>
                    <a:pt x="34" y="40"/>
                  </a:lnTo>
                  <a:lnTo>
                    <a:pt x="32" y="47"/>
                  </a:lnTo>
                  <a:lnTo>
                    <a:pt x="32" y="49"/>
                  </a:lnTo>
                  <a:lnTo>
                    <a:pt x="29" y="51"/>
                  </a:lnTo>
                  <a:lnTo>
                    <a:pt x="25" y="51"/>
                  </a:lnTo>
                  <a:lnTo>
                    <a:pt x="22" y="52"/>
                  </a:lnTo>
                  <a:lnTo>
                    <a:pt x="20" y="55"/>
                  </a:lnTo>
                  <a:lnTo>
                    <a:pt x="18" y="58"/>
                  </a:lnTo>
                  <a:lnTo>
                    <a:pt x="17" y="61"/>
                  </a:lnTo>
                  <a:lnTo>
                    <a:pt x="13" y="61"/>
                  </a:lnTo>
                  <a:lnTo>
                    <a:pt x="10" y="61"/>
                  </a:lnTo>
                  <a:lnTo>
                    <a:pt x="5" y="61"/>
                  </a:lnTo>
                  <a:lnTo>
                    <a:pt x="6" y="48"/>
                  </a:lnTo>
                  <a:lnTo>
                    <a:pt x="6" y="38"/>
                  </a:lnTo>
                  <a:lnTo>
                    <a:pt x="6" y="26"/>
                  </a:lnTo>
                  <a:lnTo>
                    <a:pt x="4" y="21"/>
                  </a:lnTo>
                  <a:lnTo>
                    <a:pt x="2" y="17"/>
                  </a:lnTo>
                  <a:lnTo>
                    <a:pt x="0" y="12"/>
                  </a:lnTo>
                  <a:lnTo>
                    <a:pt x="4" y="11"/>
                  </a:lnTo>
                  <a:lnTo>
                    <a:pt x="6" y="9"/>
                  </a:lnTo>
                  <a:lnTo>
                    <a:pt x="10" y="8"/>
                  </a:lnTo>
                  <a:lnTo>
                    <a:pt x="13" y="5"/>
                  </a:lnTo>
                  <a:lnTo>
                    <a:pt x="16" y="4"/>
                  </a:lnTo>
                  <a:lnTo>
                    <a:pt x="19" y="3"/>
                  </a:lnTo>
                  <a:lnTo>
                    <a:pt x="19" y="3"/>
                  </a:lnTo>
                  <a:lnTo>
                    <a:pt x="20" y="2"/>
                  </a:lnTo>
                  <a:lnTo>
                    <a:pt x="23" y="0"/>
                  </a:lnTo>
                  <a:lnTo>
                    <a:pt x="24" y="0"/>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Freeform 27">
              <a:extLst>
                <a:ext uri="{FF2B5EF4-FFF2-40B4-BE49-F238E27FC236}">
                  <a16:creationId xmlns:a16="http://schemas.microsoft.com/office/drawing/2014/main" id="{B340DEC3-08F6-51D7-6F74-7F5E3E95091E}"/>
                </a:ext>
              </a:extLst>
            </p:cNvPr>
            <p:cNvSpPr>
              <a:spLocks/>
            </p:cNvSpPr>
            <p:nvPr/>
          </p:nvSpPr>
          <p:spPr bwMode="auto">
            <a:xfrm>
              <a:off x="5722938" y="1863725"/>
              <a:ext cx="33337" cy="47625"/>
            </a:xfrm>
            <a:custGeom>
              <a:avLst/>
              <a:gdLst>
                <a:gd name="T0" fmla="*/ 7 w 21"/>
                <a:gd name="T1" fmla="*/ 0 h 30"/>
                <a:gd name="T2" fmla="*/ 11 w 21"/>
                <a:gd name="T3" fmla="*/ 0 h 30"/>
                <a:gd name="T4" fmla="*/ 13 w 21"/>
                <a:gd name="T5" fmla="*/ 1 h 30"/>
                <a:gd name="T6" fmla="*/ 17 w 21"/>
                <a:gd name="T7" fmla="*/ 2 h 30"/>
                <a:gd name="T8" fmla="*/ 19 w 21"/>
                <a:gd name="T9" fmla="*/ 4 h 30"/>
                <a:gd name="T10" fmla="*/ 20 w 21"/>
                <a:gd name="T11" fmla="*/ 8 h 30"/>
                <a:gd name="T12" fmla="*/ 21 w 21"/>
                <a:gd name="T13" fmla="*/ 10 h 30"/>
                <a:gd name="T14" fmla="*/ 20 w 21"/>
                <a:gd name="T15" fmla="*/ 18 h 30"/>
                <a:gd name="T16" fmla="*/ 18 w 21"/>
                <a:gd name="T17" fmla="*/ 24 h 30"/>
                <a:gd name="T18" fmla="*/ 14 w 21"/>
                <a:gd name="T19" fmla="*/ 28 h 30"/>
                <a:gd name="T20" fmla="*/ 7 w 21"/>
                <a:gd name="T21" fmla="*/ 30 h 30"/>
                <a:gd name="T22" fmla="*/ 7 w 21"/>
                <a:gd name="T23" fmla="*/ 30 h 30"/>
                <a:gd name="T24" fmla="*/ 2 w 21"/>
                <a:gd name="T25" fmla="*/ 28 h 30"/>
                <a:gd name="T26" fmla="*/ 0 w 21"/>
                <a:gd name="T27" fmla="*/ 24 h 30"/>
                <a:gd name="T28" fmla="*/ 0 w 21"/>
                <a:gd name="T29" fmla="*/ 16 h 30"/>
                <a:gd name="T30" fmla="*/ 0 w 21"/>
                <a:gd name="T31" fmla="*/ 10 h 30"/>
                <a:gd name="T32" fmla="*/ 0 w 21"/>
                <a:gd name="T33" fmla="*/ 6 h 30"/>
                <a:gd name="T34" fmla="*/ 1 w 21"/>
                <a:gd name="T35" fmla="*/ 3 h 30"/>
                <a:gd name="T36" fmla="*/ 2 w 21"/>
                <a:gd name="T37" fmla="*/ 1 h 30"/>
                <a:gd name="T38" fmla="*/ 5 w 21"/>
                <a:gd name="T39" fmla="*/ 0 h 30"/>
                <a:gd name="T40" fmla="*/ 7 w 21"/>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30">
                  <a:moveTo>
                    <a:pt x="7" y="0"/>
                  </a:moveTo>
                  <a:lnTo>
                    <a:pt x="11" y="0"/>
                  </a:lnTo>
                  <a:lnTo>
                    <a:pt x="13" y="1"/>
                  </a:lnTo>
                  <a:lnTo>
                    <a:pt x="17" y="2"/>
                  </a:lnTo>
                  <a:lnTo>
                    <a:pt x="19" y="4"/>
                  </a:lnTo>
                  <a:lnTo>
                    <a:pt x="20" y="8"/>
                  </a:lnTo>
                  <a:lnTo>
                    <a:pt x="21" y="10"/>
                  </a:lnTo>
                  <a:lnTo>
                    <a:pt x="20" y="18"/>
                  </a:lnTo>
                  <a:lnTo>
                    <a:pt x="18" y="24"/>
                  </a:lnTo>
                  <a:lnTo>
                    <a:pt x="14" y="28"/>
                  </a:lnTo>
                  <a:lnTo>
                    <a:pt x="7" y="30"/>
                  </a:lnTo>
                  <a:lnTo>
                    <a:pt x="7" y="30"/>
                  </a:lnTo>
                  <a:lnTo>
                    <a:pt x="2" y="28"/>
                  </a:lnTo>
                  <a:lnTo>
                    <a:pt x="0" y="24"/>
                  </a:lnTo>
                  <a:lnTo>
                    <a:pt x="0" y="16"/>
                  </a:lnTo>
                  <a:lnTo>
                    <a:pt x="0" y="10"/>
                  </a:lnTo>
                  <a:lnTo>
                    <a:pt x="0" y="6"/>
                  </a:lnTo>
                  <a:lnTo>
                    <a:pt x="1" y="3"/>
                  </a:lnTo>
                  <a:lnTo>
                    <a:pt x="2" y="1"/>
                  </a:lnTo>
                  <a:lnTo>
                    <a:pt x="5" y="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 name="Freeform 28">
              <a:extLst>
                <a:ext uri="{FF2B5EF4-FFF2-40B4-BE49-F238E27FC236}">
                  <a16:creationId xmlns:a16="http://schemas.microsoft.com/office/drawing/2014/main" id="{FC63CD0E-CFB4-0533-E651-B79CA454DA5B}"/>
                </a:ext>
              </a:extLst>
            </p:cNvPr>
            <p:cNvSpPr>
              <a:spLocks/>
            </p:cNvSpPr>
            <p:nvPr/>
          </p:nvSpPr>
          <p:spPr bwMode="auto">
            <a:xfrm>
              <a:off x="8380413" y="3257550"/>
              <a:ext cx="77787" cy="165100"/>
            </a:xfrm>
            <a:custGeom>
              <a:avLst/>
              <a:gdLst>
                <a:gd name="T0" fmla="*/ 6 w 49"/>
                <a:gd name="T1" fmla="*/ 0 h 104"/>
                <a:gd name="T2" fmla="*/ 10 w 49"/>
                <a:gd name="T3" fmla="*/ 1 h 104"/>
                <a:gd name="T4" fmla="*/ 15 w 49"/>
                <a:gd name="T5" fmla="*/ 6 h 104"/>
                <a:gd name="T6" fmla="*/ 19 w 49"/>
                <a:gd name="T7" fmla="*/ 13 h 104"/>
                <a:gd name="T8" fmla="*/ 25 w 49"/>
                <a:gd name="T9" fmla="*/ 23 h 104"/>
                <a:gd name="T10" fmla="*/ 30 w 49"/>
                <a:gd name="T11" fmla="*/ 32 h 104"/>
                <a:gd name="T12" fmla="*/ 36 w 49"/>
                <a:gd name="T13" fmla="*/ 43 h 104"/>
                <a:gd name="T14" fmla="*/ 42 w 49"/>
                <a:gd name="T15" fmla="*/ 51 h 104"/>
                <a:gd name="T16" fmla="*/ 48 w 49"/>
                <a:gd name="T17" fmla="*/ 61 h 104"/>
                <a:gd name="T18" fmla="*/ 49 w 49"/>
                <a:gd name="T19" fmla="*/ 72 h 104"/>
                <a:gd name="T20" fmla="*/ 48 w 49"/>
                <a:gd name="T21" fmla="*/ 82 h 104"/>
                <a:gd name="T22" fmla="*/ 43 w 49"/>
                <a:gd name="T23" fmla="*/ 92 h 104"/>
                <a:gd name="T24" fmla="*/ 34 w 49"/>
                <a:gd name="T25" fmla="*/ 99 h 104"/>
                <a:gd name="T26" fmla="*/ 19 w 49"/>
                <a:gd name="T27" fmla="*/ 104 h 104"/>
                <a:gd name="T28" fmla="*/ 11 w 49"/>
                <a:gd name="T29" fmla="*/ 103 h 104"/>
                <a:gd name="T30" fmla="*/ 6 w 49"/>
                <a:gd name="T31" fmla="*/ 97 h 104"/>
                <a:gd name="T32" fmla="*/ 3 w 49"/>
                <a:gd name="T33" fmla="*/ 86 h 104"/>
                <a:gd name="T34" fmla="*/ 0 w 49"/>
                <a:gd name="T35" fmla="*/ 73 h 104"/>
                <a:gd name="T36" fmla="*/ 0 w 49"/>
                <a:gd name="T37" fmla="*/ 58 h 104"/>
                <a:gd name="T38" fmla="*/ 0 w 49"/>
                <a:gd name="T39" fmla="*/ 43 h 104"/>
                <a:gd name="T40" fmla="*/ 2 w 49"/>
                <a:gd name="T41" fmla="*/ 29 h 104"/>
                <a:gd name="T42" fmla="*/ 3 w 49"/>
                <a:gd name="T43" fmla="*/ 17 h 104"/>
                <a:gd name="T44" fmla="*/ 4 w 49"/>
                <a:gd name="T45" fmla="*/ 8 h 104"/>
                <a:gd name="T46" fmla="*/ 5 w 49"/>
                <a:gd name="T47" fmla="*/ 5 h 104"/>
                <a:gd name="T48" fmla="*/ 6 w 49"/>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104">
                  <a:moveTo>
                    <a:pt x="6" y="0"/>
                  </a:moveTo>
                  <a:lnTo>
                    <a:pt x="10" y="1"/>
                  </a:lnTo>
                  <a:lnTo>
                    <a:pt x="15" y="6"/>
                  </a:lnTo>
                  <a:lnTo>
                    <a:pt x="19" y="13"/>
                  </a:lnTo>
                  <a:lnTo>
                    <a:pt x="25" y="23"/>
                  </a:lnTo>
                  <a:lnTo>
                    <a:pt x="30" y="32"/>
                  </a:lnTo>
                  <a:lnTo>
                    <a:pt x="36" y="43"/>
                  </a:lnTo>
                  <a:lnTo>
                    <a:pt x="42" y="51"/>
                  </a:lnTo>
                  <a:lnTo>
                    <a:pt x="48" y="61"/>
                  </a:lnTo>
                  <a:lnTo>
                    <a:pt x="49" y="72"/>
                  </a:lnTo>
                  <a:lnTo>
                    <a:pt x="48" y="82"/>
                  </a:lnTo>
                  <a:lnTo>
                    <a:pt x="43" y="92"/>
                  </a:lnTo>
                  <a:lnTo>
                    <a:pt x="34" y="99"/>
                  </a:lnTo>
                  <a:lnTo>
                    <a:pt x="19" y="104"/>
                  </a:lnTo>
                  <a:lnTo>
                    <a:pt x="11" y="103"/>
                  </a:lnTo>
                  <a:lnTo>
                    <a:pt x="6" y="97"/>
                  </a:lnTo>
                  <a:lnTo>
                    <a:pt x="3" y="86"/>
                  </a:lnTo>
                  <a:lnTo>
                    <a:pt x="0" y="73"/>
                  </a:lnTo>
                  <a:lnTo>
                    <a:pt x="0" y="58"/>
                  </a:lnTo>
                  <a:lnTo>
                    <a:pt x="0" y="43"/>
                  </a:lnTo>
                  <a:lnTo>
                    <a:pt x="2" y="29"/>
                  </a:lnTo>
                  <a:lnTo>
                    <a:pt x="3" y="17"/>
                  </a:lnTo>
                  <a:lnTo>
                    <a:pt x="4" y="8"/>
                  </a:lnTo>
                  <a:lnTo>
                    <a:pt x="5" y="5"/>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 name="Freeform 29">
              <a:extLst>
                <a:ext uri="{FF2B5EF4-FFF2-40B4-BE49-F238E27FC236}">
                  <a16:creationId xmlns:a16="http://schemas.microsoft.com/office/drawing/2014/main" id="{268C77CC-76B1-191A-04F1-A11D02C938B2}"/>
                </a:ext>
              </a:extLst>
            </p:cNvPr>
            <p:cNvSpPr>
              <a:spLocks noEditPoints="1"/>
            </p:cNvSpPr>
            <p:nvPr/>
          </p:nvSpPr>
          <p:spPr bwMode="auto">
            <a:xfrm>
              <a:off x="4751388" y="2082800"/>
              <a:ext cx="2587625" cy="3092450"/>
            </a:xfrm>
            <a:custGeom>
              <a:avLst/>
              <a:gdLst>
                <a:gd name="T0" fmla="*/ 1188 w 1630"/>
                <a:gd name="T1" fmla="*/ 1065 h 1948"/>
                <a:gd name="T2" fmla="*/ 1186 w 1630"/>
                <a:gd name="T3" fmla="*/ 1064 h 1948"/>
                <a:gd name="T4" fmla="*/ 1213 w 1630"/>
                <a:gd name="T5" fmla="*/ 1036 h 1948"/>
                <a:gd name="T6" fmla="*/ 1206 w 1630"/>
                <a:gd name="T7" fmla="*/ 1048 h 1948"/>
                <a:gd name="T8" fmla="*/ 1158 w 1630"/>
                <a:gd name="T9" fmla="*/ 1023 h 1948"/>
                <a:gd name="T10" fmla="*/ 1219 w 1630"/>
                <a:gd name="T11" fmla="*/ 998 h 1948"/>
                <a:gd name="T12" fmla="*/ 644 w 1630"/>
                <a:gd name="T13" fmla="*/ 3 h 1948"/>
                <a:gd name="T14" fmla="*/ 656 w 1630"/>
                <a:gd name="T15" fmla="*/ 28 h 1948"/>
                <a:gd name="T16" fmla="*/ 658 w 1630"/>
                <a:gd name="T17" fmla="*/ 98 h 1948"/>
                <a:gd name="T18" fmla="*/ 750 w 1630"/>
                <a:gd name="T19" fmla="*/ 120 h 1948"/>
                <a:gd name="T20" fmla="*/ 803 w 1630"/>
                <a:gd name="T21" fmla="*/ 153 h 1948"/>
                <a:gd name="T22" fmla="*/ 869 w 1630"/>
                <a:gd name="T23" fmla="*/ 172 h 1948"/>
                <a:gd name="T24" fmla="*/ 935 w 1630"/>
                <a:gd name="T25" fmla="*/ 121 h 1948"/>
                <a:gd name="T26" fmla="*/ 1023 w 1630"/>
                <a:gd name="T27" fmla="*/ 146 h 1948"/>
                <a:gd name="T28" fmla="*/ 1156 w 1630"/>
                <a:gd name="T29" fmla="*/ 156 h 1948"/>
                <a:gd name="T30" fmla="*/ 1209 w 1630"/>
                <a:gd name="T31" fmla="*/ 255 h 1948"/>
                <a:gd name="T32" fmla="*/ 1163 w 1630"/>
                <a:gd name="T33" fmla="*/ 202 h 1948"/>
                <a:gd name="T34" fmla="*/ 1238 w 1630"/>
                <a:gd name="T35" fmla="*/ 362 h 1948"/>
                <a:gd name="T36" fmla="*/ 1276 w 1630"/>
                <a:gd name="T37" fmla="*/ 440 h 1948"/>
                <a:gd name="T38" fmla="*/ 1310 w 1630"/>
                <a:gd name="T39" fmla="*/ 503 h 1948"/>
                <a:gd name="T40" fmla="*/ 1352 w 1630"/>
                <a:gd name="T41" fmla="*/ 588 h 1948"/>
                <a:gd name="T42" fmla="*/ 1440 w 1630"/>
                <a:gd name="T43" fmla="*/ 703 h 1948"/>
                <a:gd name="T44" fmla="*/ 1535 w 1630"/>
                <a:gd name="T45" fmla="*/ 699 h 1948"/>
                <a:gd name="T46" fmla="*/ 1630 w 1630"/>
                <a:gd name="T47" fmla="*/ 675 h 1948"/>
                <a:gd name="T48" fmla="*/ 1551 w 1630"/>
                <a:gd name="T49" fmla="*/ 886 h 1948"/>
                <a:gd name="T50" fmla="*/ 1443 w 1630"/>
                <a:gd name="T51" fmla="*/ 993 h 1948"/>
                <a:gd name="T52" fmla="*/ 1365 w 1630"/>
                <a:gd name="T53" fmla="*/ 1088 h 1948"/>
                <a:gd name="T54" fmla="*/ 1351 w 1630"/>
                <a:gd name="T55" fmla="*/ 1217 h 1948"/>
                <a:gd name="T56" fmla="*/ 1368 w 1630"/>
                <a:gd name="T57" fmla="*/ 1372 h 1948"/>
                <a:gd name="T58" fmla="*/ 1252 w 1630"/>
                <a:gd name="T59" fmla="*/ 1521 h 1948"/>
                <a:gd name="T60" fmla="*/ 1206 w 1630"/>
                <a:gd name="T61" fmla="*/ 1680 h 1948"/>
                <a:gd name="T62" fmla="*/ 1108 w 1630"/>
                <a:gd name="T63" fmla="*/ 1826 h 1948"/>
                <a:gd name="T64" fmla="*/ 941 w 1630"/>
                <a:gd name="T65" fmla="*/ 1931 h 1948"/>
                <a:gd name="T66" fmla="*/ 803 w 1630"/>
                <a:gd name="T67" fmla="*/ 1824 h 1948"/>
                <a:gd name="T68" fmla="*/ 736 w 1630"/>
                <a:gd name="T69" fmla="*/ 1618 h 1948"/>
                <a:gd name="T70" fmla="*/ 716 w 1630"/>
                <a:gd name="T71" fmla="*/ 1352 h 1948"/>
                <a:gd name="T72" fmla="*/ 693 w 1630"/>
                <a:gd name="T73" fmla="*/ 1178 h 1948"/>
                <a:gd name="T74" fmla="*/ 620 w 1630"/>
                <a:gd name="T75" fmla="*/ 984 h 1948"/>
                <a:gd name="T76" fmla="*/ 602 w 1630"/>
                <a:gd name="T77" fmla="*/ 870 h 1948"/>
                <a:gd name="T78" fmla="*/ 525 w 1630"/>
                <a:gd name="T79" fmla="*/ 868 h 1948"/>
                <a:gd name="T80" fmla="*/ 433 w 1630"/>
                <a:gd name="T81" fmla="*/ 833 h 1948"/>
                <a:gd name="T82" fmla="*/ 376 w 1630"/>
                <a:gd name="T83" fmla="*/ 862 h 1948"/>
                <a:gd name="T84" fmla="*/ 326 w 1630"/>
                <a:gd name="T85" fmla="*/ 868 h 1948"/>
                <a:gd name="T86" fmla="*/ 228 w 1630"/>
                <a:gd name="T87" fmla="*/ 881 h 1948"/>
                <a:gd name="T88" fmla="*/ 167 w 1630"/>
                <a:gd name="T89" fmla="*/ 855 h 1948"/>
                <a:gd name="T90" fmla="*/ 99 w 1630"/>
                <a:gd name="T91" fmla="*/ 794 h 1948"/>
                <a:gd name="T92" fmla="*/ 73 w 1630"/>
                <a:gd name="T93" fmla="*/ 735 h 1948"/>
                <a:gd name="T94" fmla="*/ 41 w 1630"/>
                <a:gd name="T95" fmla="*/ 699 h 1948"/>
                <a:gd name="T96" fmla="*/ 8 w 1630"/>
                <a:gd name="T97" fmla="*/ 669 h 1948"/>
                <a:gd name="T98" fmla="*/ 3 w 1630"/>
                <a:gd name="T99" fmla="*/ 634 h 1948"/>
                <a:gd name="T100" fmla="*/ 9 w 1630"/>
                <a:gd name="T101" fmla="*/ 589 h 1948"/>
                <a:gd name="T102" fmla="*/ 29 w 1630"/>
                <a:gd name="T103" fmla="*/ 494 h 1948"/>
                <a:gd name="T104" fmla="*/ 14 w 1630"/>
                <a:gd name="T105" fmla="*/ 429 h 1948"/>
                <a:gd name="T106" fmla="*/ 48 w 1630"/>
                <a:gd name="T107" fmla="*/ 361 h 1948"/>
                <a:gd name="T108" fmla="*/ 119 w 1630"/>
                <a:gd name="T109" fmla="*/ 255 h 1948"/>
                <a:gd name="T110" fmla="*/ 192 w 1630"/>
                <a:gd name="T111" fmla="*/ 191 h 1948"/>
                <a:gd name="T112" fmla="*/ 264 w 1630"/>
                <a:gd name="T113" fmla="*/ 91 h 1948"/>
                <a:gd name="T114" fmla="*/ 290 w 1630"/>
                <a:gd name="T115" fmla="*/ 41 h 1948"/>
                <a:gd name="T116" fmla="*/ 350 w 1630"/>
                <a:gd name="T117" fmla="*/ 58 h 1948"/>
                <a:gd name="T118" fmla="*/ 386 w 1630"/>
                <a:gd name="T119" fmla="*/ 53 h 1948"/>
                <a:gd name="T120" fmla="*/ 455 w 1630"/>
                <a:gd name="T121" fmla="*/ 24 h 1948"/>
                <a:gd name="T122" fmla="*/ 583 w 1630"/>
                <a:gd name="T123" fmla="*/ 7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30" h="1948">
                  <a:moveTo>
                    <a:pt x="1159" y="1049"/>
                  </a:moveTo>
                  <a:lnTo>
                    <a:pt x="1159" y="1049"/>
                  </a:lnTo>
                  <a:lnTo>
                    <a:pt x="1160" y="1054"/>
                  </a:lnTo>
                  <a:lnTo>
                    <a:pt x="1162" y="1061"/>
                  </a:lnTo>
                  <a:lnTo>
                    <a:pt x="1164" y="1068"/>
                  </a:lnTo>
                  <a:lnTo>
                    <a:pt x="1165" y="1072"/>
                  </a:lnTo>
                  <a:lnTo>
                    <a:pt x="1166" y="1068"/>
                  </a:lnTo>
                  <a:lnTo>
                    <a:pt x="1169" y="1066"/>
                  </a:lnTo>
                  <a:lnTo>
                    <a:pt x="1170" y="1064"/>
                  </a:lnTo>
                  <a:lnTo>
                    <a:pt x="1172" y="1060"/>
                  </a:lnTo>
                  <a:lnTo>
                    <a:pt x="1174" y="1061"/>
                  </a:lnTo>
                  <a:lnTo>
                    <a:pt x="1176" y="1061"/>
                  </a:lnTo>
                  <a:lnTo>
                    <a:pt x="1178" y="1063"/>
                  </a:lnTo>
                  <a:lnTo>
                    <a:pt x="1181" y="1063"/>
                  </a:lnTo>
                  <a:lnTo>
                    <a:pt x="1183" y="1064"/>
                  </a:lnTo>
                  <a:lnTo>
                    <a:pt x="1184" y="1064"/>
                  </a:lnTo>
                  <a:lnTo>
                    <a:pt x="1186" y="1065"/>
                  </a:lnTo>
                  <a:lnTo>
                    <a:pt x="1188" y="1065"/>
                  </a:lnTo>
                  <a:lnTo>
                    <a:pt x="1192" y="1065"/>
                  </a:lnTo>
                  <a:lnTo>
                    <a:pt x="1195" y="1065"/>
                  </a:lnTo>
                  <a:lnTo>
                    <a:pt x="1198" y="1066"/>
                  </a:lnTo>
                  <a:lnTo>
                    <a:pt x="1200" y="1066"/>
                  </a:lnTo>
                  <a:lnTo>
                    <a:pt x="1201" y="1066"/>
                  </a:lnTo>
                  <a:lnTo>
                    <a:pt x="1203" y="1064"/>
                  </a:lnTo>
                  <a:lnTo>
                    <a:pt x="1205" y="1063"/>
                  </a:lnTo>
                  <a:lnTo>
                    <a:pt x="1208" y="1061"/>
                  </a:lnTo>
                  <a:lnTo>
                    <a:pt x="1208" y="1060"/>
                  </a:lnTo>
                  <a:lnTo>
                    <a:pt x="1205" y="1063"/>
                  </a:lnTo>
                  <a:lnTo>
                    <a:pt x="1203" y="1064"/>
                  </a:lnTo>
                  <a:lnTo>
                    <a:pt x="1201" y="1065"/>
                  </a:lnTo>
                  <a:lnTo>
                    <a:pt x="1200" y="1065"/>
                  </a:lnTo>
                  <a:lnTo>
                    <a:pt x="1198" y="1065"/>
                  </a:lnTo>
                  <a:lnTo>
                    <a:pt x="1195" y="1065"/>
                  </a:lnTo>
                  <a:lnTo>
                    <a:pt x="1192" y="1064"/>
                  </a:lnTo>
                  <a:lnTo>
                    <a:pt x="1188" y="1064"/>
                  </a:lnTo>
                  <a:lnTo>
                    <a:pt x="1186" y="1064"/>
                  </a:lnTo>
                  <a:lnTo>
                    <a:pt x="1184" y="1064"/>
                  </a:lnTo>
                  <a:lnTo>
                    <a:pt x="1183" y="1063"/>
                  </a:lnTo>
                  <a:lnTo>
                    <a:pt x="1181" y="1063"/>
                  </a:lnTo>
                  <a:lnTo>
                    <a:pt x="1178" y="1061"/>
                  </a:lnTo>
                  <a:lnTo>
                    <a:pt x="1176" y="1060"/>
                  </a:lnTo>
                  <a:lnTo>
                    <a:pt x="1174" y="1060"/>
                  </a:lnTo>
                  <a:lnTo>
                    <a:pt x="1172" y="1060"/>
                  </a:lnTo>
                  <a:lnTo>
                    <a:pt x="1170" y="1063"/>
                  </a:lnTo>
                  <a:lnTo>
                    <a:pt x="1169" y="1065"/>
                  </a:lnTo>
                  <a:lnTo>
                    <a:pt x="1166" y="1067"/>
                  </a:lnTo>
                  <a:lnTo>
                    <a:pt x="1165" y="1071"/>
                  </a:lnTo>
                  <a:lnTo>
                    <a:pt x="1164" y="1068"/>
                  </a:lnTo>
                  <a:lnTo>
                    <a:pt x="1163" y="1061"/>
                  </a:lnTo>
                  <a:lnTo>
                    <a:pt x="1160" y="1054"/>
                  </a:lnTo>
                  <a:lnTo>
                    <a:pt x="1159" y="1049"/>
                  </a:lnTo>
                  <a:close/>
                  <a:moveTo>
                    <a:pt x="1213" y="1031"/>
                  </a:moveTo>
                  <a:lnTo>
                    <a:pt x="1213" y="1034"/>
                  </a:lnTo>
                  <a:lnTo>
                    <a:pt x="1213" y="1036"/>
                  </a:lnTo>
                  <a:lnTo>
                    <a:pt x="1213" y="1039"/>
                  </a:lnTo>
                  <a:lnTo>
                    <a:pt x="1211" y="1037"/>
                  </a:lnTo>
                  <a:lnTo>
                    <a:pt x="1208" y="1037"/>
                  </a:lnTo>
                  <a:lnTo>
                    <a:pt x="1207" y="1041"/>
                  </a:lnTo>
                  <a:lnTo>
                    <a:pt x="1207" y="1043"/>
                  </a:lnTo>
                  <a:lnTo>
                    <a:pt x="1206" y="1047"/>
                  </a:lnTo>
                  <a:lnTo>
                    <a:pt x="1203" y="1048"/>
                  </a:lnTo>
                  <a:lnTo>
                    <a:pt x="1202" y="1048"/>
                  </a:lnTo>
                  <a:lnTo>
                    <a:pt x="1200" y="1049"/>
                  </a:lnTo>
                  <a:lnTo>
                    <a:pt x="1199" y="1052"/>
                  </a:lnTo>
                  <a:lnTo>
                    <a:pt x="1199" y="1054"/>
                  </a:lnTo>
                  <a:lnTo>
                    <a:pt x="1199" y="1057"/>
                  </a:lnTo>
                  <a:lnTo>
                    <a:pt x="1199" y="1057"/>
                  </a:lnTo>
                  <a:lnTo>
                    <a:pt x="1199" y="1054"/>
                  </a:lnTo>
                  <a:lnTo>
                    <a:pt x="1200" y="1051"/>
                  </a:lnTo>
                  <a:lnTo>
                    <a:pt x="1202" y="1049"/>
                  </a:lnTo>
                  <a:lnTo>
                    <a:pt x="1203" y="1048"/>
                  </a:lnTo>
                  <a:lnTo>
                    <a:pt x="1206" y="1048"/>
                  </a:lnTo>
                  <a:lnTo>
                    <a:pt x="1207" y="1045"/>
                  </a:lnTo>
                  <a:lnTo>
                    <a:pt x="1207" y="1042"/>
                  </a:lnTo>
                  <a:lnTo>
                    <a:pt x="1208" y="1039"/>
                  </a:lnTo>
                  <a:lnTo>
                    <a:pt x="1211" y="1039"/>
                  </a:lnTo>
                  <a:lnTo>
                    <a:pt x="1213" y="1039"/>
                  </a:lnTo>
                  <a:lnTo>
                    <a:pt x="1213" y="1036"/>
                  </a:lnTo>
                  <a:lnTo>
                    <a:pt x="1213" y="1035"/>
                  </a:lnTo>
                  <a:lnTo>
                    <a:pt x="1213" y="1031"/>
                  </a:lnTo>
                  <a:lnTo>
                    <a:pt x="1217" y="1033"/>
                  </a:lnTo>
                  <a:lnTo>
                    <a:pt x="1219" y="1033"/>
                  </a:lnTo>
                  <a:lnTo>
                    <a:pt x="1223" y="1033"/>
                  </a:lnTo>
                  <a:lnTo>
                    <a:pt x="1221" y="1033"/>
                  </a:lnTo>
                  <a:lnTo>
                    <a:pt x="1221" y="1031"/>
                  </a:lnTo>
                  <a:lnTo>
                    <a:pt x="1219" y="1031"/>
                  </a:lnTo>
                  <a:lnTo>
                    <a:pt x="1217" y="1031"/>
                  </a:lnTo>
                  <a:lnTo>
                    <a:pt x="1213" y="1031"/>
                  </a:lnTo>
                  <a:close/>
                  <a:moveTo>
                    <a:pt x="1158" y="1022"/>
                  </a:moveTo>
                  <a:lnTo>
                    <a:pt x="1158" y="1023"/>
                  </a:lnTo>
                  <a:lnTo>
                    <a:pt x="1160" y="1025"/>
                  </a:lnTo>
                  <a:lnTo>
                    <a:pt x="1162" y="1029"/>
                  </a:lnTo>
                  <a:lnTo>
                    <a:pt x="1163" y="1031"/>
                  </a:lnTo>
                  <a:lnTo>
                    <a:pt x="1165" y="1034"/>
                  </a:lnTo>
                  <a:lnTo>
                    <a:pt x="1165" y="1034"/>
                  </a:lnTo>
                  <a:lnTo>
                    <a:pt x="1163" y="1030"/>
                  </a:lnTo>
                  <a:lnTo>
                    <a:pt x="1162" y="1028"/>
                  </a:lnTo>
                  <a:lnTo>
                    <a:pt x="1160" y="1025"/>
                  </a:lnTo>
                  <a:lnTo>
                    <a:pt x="1158" y="1022"/>
                  </a:lnTo>
                  <a:close/>
                  <a:moveTo>
                    <a:pt x="1166" y="1006"/>
                  </a:moveTo>
                  <a:lnTo>
                    <a:pt x="1166" y="1006"/>
                  </a:lnTo>
                  <a:lnTo>
                    <a:pt x="1166" y="1008"/>
                  </a:lnTo>
                  <a:lnTo>
                    <a:pt x="1166" y="1010"/>
                  </a:lnTo>
                  <a:lnTo>
                    <a:pt x="1166" y="1011"/>
                  </a:lnTo>
                  <a:lnTo>
                    <a:pt x="1166" y="1006"/>
                  </a:lnTo>
                  <a:close/>
                  <a:moveTo>
                    <a:pt x="1219" y="992"/>
                  </a:moveTo>
                  <a:lnTo>
                    <a:pt x="1219" y="993"/>
                  </a:lnTo>
                  <a:lnTo>
                    <a:pt x="1219" y="998"/>
                  </a:lnTo>
                  <a:lnTo>
                    <a:pt x="1218" y="1003"/>
                  </a:lnTo>
                  <a:lnTo>
                    <a:pt x="1218" y="1008"/>
                  </a:lnTo>
                  <a:lnTo>
                    <a:pt x="1218" y="1009"/>
                  </a:lnTo>
                  <a:lnTo>
                    <a:pt x="1218" y="1003"/>
                  </a:lnTo>
                  <a:lnTo>
                    <a:pt x="1219" y="999"/>
                  </a:lnTo>
                  <a:lnTo>
                    <a:pt x="1219" y="993"/>
                  </a:lnTo>
                  <a:lnTo>
                    <a:pt x="1219" y="992"/>
                  </a:lnTo>
                  <a:lnTo>
                    <a:pt x="1219" y="992"/>
                  </a:lnTo>
                  <a:close/>
                  <a:moveTo>
                    <a:pt x="1202" y="988"/>
                  </a:moveTo>
                  <a:lnTo>
                    <a:pt x="1202" y="990"/>
                  </a:lnTo>
                  <a:lnTo>
                    <a:pt x="1202" y="988"/>
                  </a:lnTo>
                  <a:lnTo>
                    <a:pt x="1203" y="988"/>
                  </a:lnTo>
                  <a:lnTo>
                    <a:pt x="1202" y="988"/>
                  </a:lnTo>
                  <a:close/>
                  <a:moveTo>
                    <a:pt x="635" y="0"/>
                  </a:moveTo>
                  <a:lnTo>
                    <a:pt x="636" y="0"/>
                  </a:lnTo>
                  <a:lnTo>
                    <a:pt x="638" y="0"/>
                  </a:lnTo>
                  <a:lnTo>
                    <a:pt x="641" y="1"/>
                  </a:lnTo>
                  <a:lnTo>
                    <a:pt x="644" y="3"/>
                  </a:lnTo>
                  <a:lnTo>
                    <a:pt x="648" y="4"/>
                  </a:lnTo>
                  <a:lnTo>
                    <a:pt x="650" y="5"/>
                  </a:lnTo>
                  <a:lnTo>
                    <a:pt x="652" y="7"/>
                  </a:lnTo>
                  <a:lnTo>
                    <a:pt x="654" y="10"/>
                  </a:lnTo>
                  <a:lnTo>
                    <a:pt x="654" y="12"/>
                  </a:lnTo>
                  <a:lnTo>
                    <a:pt x="655" y="13"/>
                  </a:lnTo>
                  <a:lnTo>
                    <a:pt x="657" y="13"/>
                  </a:lnTo>
                  <a:lnTo>
                    <a:pt x="660" y="12"/>
                  </a:lnTo>
                  <a:lnTo>
                    <a:pt x="662" y="12"/>
                  </a:lnTo>
                  <a:lnTo>
                    <a:pt x="664" y="11"/>
                  </a:lnTo>
                  <a:lnTo>
                    <a:pt x="666" y="10"/>
                  </a:lnTo>
                  <a:lnTo>
                    <a:pt x="667" y="9"/>
                  </a:lnTo>
                  <a:lnTo>
                    <a:pt x="668" y="9"/>
                  </a:lnTo>
                  <a:lnTo>
                    <a:pt x="666" y="10"/>
                  </a:lnTo>
                  <a:lnTo>
                    <a:pt x="663" y="15"/>
                  </a:lnTo>
                  <a:lnTo>
                    <a:pt x="658" y="19"/>
                  </a:lnTo>
                  <a:lnTo>
                    <a:pt x="656" y="24"/>
                  </a:lnTo>
                  <a:lnTo>
                    <a:pt x="656" y="28"/>
                  </a:lnTo>
                  <a:lnTo>
                    <a:pt x="660" y="33"/>
                  </a:lnTo>
                  <a:lnTo>
                    <a:pt x="662" y="40"/>
                  </a:lnTo>
                  <a:lnTo>
                    <a:pt x="663" y="46"/>
                  </a:lnTo>
                  <a:lnTo>
                    <a:pt x="662" y="53"/>
                  </a:lnTo>
                  <a:lnTo>
                    <a:pt x="657" y="59"/>
                  </a:lnTo>
                  <a:lnTo>
                    <a:pt x="651" y="66"/>
                  </a:lnTo>
                  <a:lnTo>
                    <a:pt x="648" y="74"/>
                  </a:lnTo>
                  <a:lnTo>
                    <a:pt x="648" y="78"/>
                  </a:lnTo>
                  <a:lnTo>
                    <a:pt x="649" y="83"/>
                  </a:lnTo>
                  <a:lnTo>
                    <a:pt x="650" y="85"/>
                  </a:lnTo>
                  <a:lnTo>
                    <a:pt x="651" y="89"/>
                  </a:lnTo>
                  <a:lnTo>
                    <a:pt x="652" y="90"/>
                  </a:lnTo>
                  <a:lnTo>
                    <a:pt x="652" y="91"/>
                  </a:lnTo>
                  <a:lnTo>
                    <a:pt x="652" y="91"/>
                  </a:lnTo>
                  <a:lnTo>
                    <a:pt x="654" y="92"/>
                  </a:lnTo>
                  <a:lnTo>
                    <a:pt x="655" y="95"/>
                  </a:lnTo>
                  <a:lnTo>
                    <a:pt x="656" y="96"/>
                  </a:lnTo>
                  <a:lnTo>
                    <a:pt x="658" y="98"/>
                  </a:lnTo>
                  <a:lnTo>
                    <a:pt x="661" y="99"/>
                  </a:lnTo>
                  <a:lnTo>
                    <a:pt x="664" y="99"/>
                  </a:lnTo>
                  <a:lnTo>
                    <a:pt x="668" y="101"/>
                  </a:lnTo>
                  <a:lnTo>
                    <a:pt x="670" y="102"/>
                  </a:lnTo>
                  <a:lnTo>
                    <a:pt x="673" y="103"/>
                  </a:lnTo>
                  <a:lnTo>
                    <a:pt x="675" y="107"/>
                  </a:lnTo>
                  <a:lnTo>
                    <a:pt x="678" y="109"/>
                  </a:lnTo>
                  <a:lnTo>
                    <a:pt x="681" y="111"/>
                  </a:lnTo>
                  <a:lnTo>
                    <a:pt x="684" y="114"/>
                  </a:lnTo>
                  <a:lnTo>
                    <a:pt x="686" y="115"/>
                  </a:lnTo>
                  <a:lnTo>
                    <a:pt x="699" y="116"/>
                  </a:lnTo>
                  <a:lnTo>
                    <a:pt x="715" y="117"/>
                  </a:lnTo>
                  <a:lnTo>
                    <a:pt x="723" y="117"/>
                  </a:lnTo>
                  <a:lnTo>
                    <a:pt x="731" y="119"/>
                  </a:lnTo>
                  <a:lnTo>
                    <a:pt x="741" y="119"/>
                  </a:lnTo>
                  <a:lnTo>
                    <a:pt x="748" y="120"/>
                  </a:lnTo>
                  <a:lnTo>
                    <a:pt x="750" y="120"/>
                  </a:lnTo>
                  <a:lnTo>
                    <a:pt x="750" y="120"/>
                  </a:lnTo>
                  <a:lnTo>
                    <a:pt x="752" y="121"/>
                  </a:lnTo>
                  <a:lnTo>
                    <a:pt x="754" y="122"/>
                  </a:lnTo>
                  <a:lnTo>
                    <a:pt x="756" y="123"/>
                  </a:lnTo>
                  <a:lnTo>
                    <a:pt x="758" y="126"/>
                  </a:lnTo>
                  <a:lnTo>
                    <a:pt x="760" y="129"/>
                  </a:lnTo>
                  <a:lnTo>
                    <a:pt x="761" y="133"/>
                  </a:lnTo>
                  <a:lnTo>
                    <a:pt x="762" y="139"/>
                  </a:lnTo>
                  <a:lnTo>
                    <a:pt x="764" y="144"/>
                  </a:lnTo>
                  <a:lnTo>
                    <a:pt x="765" y="148"/>
                  </a:lnTo>
                  <a:lnTo>
                    <a:pt x="766" y="151"/>
                  </a:lnTo>
                  <a:lnTo>
                    <a:pt x="767" y="152"/>
                  </a:lnTo>
                  <a:lnTo>
                    <a:pt x="768" y="153"/>
                  </a:lnTo>
                  <a:lnTo>
                    <a:pt x="771" y="153"/>
                  </a:lnTo>
                  <a:lnTo>
                    <a:pt x="773" y="153"/>
                  </a:lnTo>
                  <a:lnTo>
                    <a:pt x="779" y="153"/>
                  </a:lnTo>
                  <a:lnTo>
                    <a:pt x="786" y="152"/>
                  </a:lnTo>
                  <a:lnTo>
                    <a:pt x="796" y="152"/>
                  </a:lnTo>
                  <a:lnTo>
                    <a:pt x="803" y="153"/>
                  </a:lnTo>
                  <a:lnTo>
                    <a:pt x="809" y="157"/>
                  </a:lnTo>
                  <a:lnTo>
                    <a:pt x="811" y="159"/>
                  </a:lnTo>
                  <a:lnTo>
                    <a:pt x="814" y="160"/>
                  </a:lnTo>
                  <a:lnTo>
                    <a:pt x="814" y="162"/>
                  </a:lnTo>
                  <a:lnTo>
                    <a:pt x="815" y="163"/>
                  </a:lnTo>
                  <a:lnTo>
                    <a:pt x="815" y="164"/>
                  </a:lnTo>
                  <a:lnTo>
                    <a:pt x="816" y="166"/>
                  </a:lnTo>
                  <a:lnTo>
                    <a:pt x="817" y="168"/>
                  </a:lnTo>
                  <a:lnTo>
                    <a:pt x="821" y="170"/>
                  </a:lnTo>
                  <a:lnTo>
                    <a:pt x="829" y="175"/>
                  </a:lnTo>
                  <a:lnTo>
                    <a:pt x="839" y="178"/>
                  </a:lnTo>
                  <a:lnTo>
                    <a:pt x="849" y="178"/>
                  </a:lnTo>
                  <a:lnTo>
                    <a:pt x="857" y="176"/>
                  </a:lnTo>
                  <a:lnTo>
                    <a:pt x="859" y="175"/>
                  </a:lnTo>
                  <a:lnTo>
                    <a:pt x="862" y="174"/>
                  </a:lnTo>
                  <a:lnTo>
                    <a:pt x="864" y="174"/>
                  </a:lnTo>
                  <a:lnTo>
                    <a:pt x="866" y="174"/>
                  </a:lnTo>
                  <a:lnTo>
                    <a:pt x="869" y="172"/>
                  </a:lnTo>
                  <a:lnTo>
                    <a:pt x="870" y="172"/>
                  </a:lnTo>
                  <a:lnTo>
                    <a:pt x="870" y="170"/>
                  </a:lnTo>
                  <a:lnTo>
                    <a:pt x="871" y="166"/>
                  </a:lnTo>
                  <a:lnTo>
                    <a:pt x="870" y="159"/>
                  </a:lnTo>
                  <a:lnTo>
                    <a:pt x="869" y="152"/>
                  </a:lnTo>
                  <a:lnTo>
                    <a:pt x="868" y="144"/>
                  </a:lnTo>
                  <a:lnTo>
                    <a:pt x="868" y="136"/>
                  </a:lnTo>
                  <a:lnTo>
                    <a:pt x="871" y="132"/>
                  </a:lnTo>
                  <a:lnTo>
                    <a:pt x="876" y="126"/>
                  </a:lnTo>
                  <a:lnTo>
                    <a:pt x="882" y="119"/>
                  </a:lnTo>
                  <a:lnTo>
                    <a:pt x="887" y="114"/>
                  </a:lnTo>
                  <a:lnTo>
                    <a:pt x="893" y="111"/>
                  </a:lnTo>
                  <a:lnTo>
                    <a:pt x="901" y="110"/>
                  </a:lnTo>
                  <a:lnTo>
                    <a:pt x="909" y="108"/>
                  </a:lnTo>
                  <a:lnTo>
                    <a:pt x="918" y="108"/>
                  </a:lnTo>
                  <a:lnTo>
                    <a:pt x="926" y="113"/>
                  </a:lnTo>
                  <a:lnTo>
                    <a:pt x="931" y="117"/>
                  </a:lnTo>
                  <a:lnTo>
                    <a:pt x="935" y="121"/>
                  </a:lnTo>
                  <a:lnTo>
                    <a:pt x="938" y="125"/>
                  </a:lnTo>
                  <a:lnTo>
                    <a:pt x="941" y="127"/>
                  </a:lnTo>
                  <a:lnTo>
                    <a:pt x="943" y="128"/>
                  </a:lnTo>
                  <a:lnTo>
                    <a:pt x="943" y="128"/>
                  </a:lnTo>
                  <a:lnTo>
                    <a:pt x="945" y="129"/>
                  </a:lnTo>
                  <a:lnTo>
                    <a:pt x="951" y="132"/>
                  </a:lnTo>
                  <a:lnTo>
                    <a:pt x="958" y="135"/>
                  </a:lnTo>
                  <a:lnTo>
                    <a:pt x="967" y="138"/>
                  </a:lnTo>
                  <a:lnTo>
                    <a:pt x="973" y="139"/>
                  </a:lnTo>
                  <a:lnTo>
                    <a:pt x="976" y="139"/>
                  </a:lnTo>
                  <a:lnTo>
                    <a:pt x="980" y="140"/>
                  </a:lnTo>
                  <a:lnTo>
                    <a:pt x="984" y="142"/>
                  </a:lnTo>
                  <a:lnTo>
                    <a:pt x="987" y="144"/>
                  </a:lnTo>
                  <a:lnTo>
                    <a:pt x="991" y="146"/>
                  </a:lnTo>
                  <a:lnTo>
                    <a:pt x="993" y="146"/>
                  </a:lnTo>
                  <a:lnTo>
                    <a:pt x="1000" y="146"/>
                  </a:lnTo>
                  <a:lnTo>
                    <a:pt x="1012" y="146"/>
                  </a:lnTo>
                  <a:lnTo>
                    <a:pt x="1023" y="146"/>
                  </a:lnTo>
                  <a:lnTo>
                    <a:pt x="1031" y="146"/>
                  </a:lnTo>
                  <a:lnTo>
                    <a:pt x="1036" y="148"/>
                  </a:lnTo>
                  <a:lnTo>
                    <a:pt x="1045" y="153"/>
                  </a:lnTo>
                  <a:lnTo>
                    <a:pt x="1053" y="159"/>
                  </a:lnTo>
                  <a:lnTo>
                    <a:pt x="1064" y="164"/>
                  </a:lnTo>
                  <a:lnTo>
                    <a:pt x="1073" y="168"/>
                  </a:lnTo>
                  <a:lnTo>
                    <a:pt x="1082" y="166"/>
                  </a:lnTo>
                  <a:lnTo>
                    <a:pt x="1090" y="162"/>
                  </a:lnTo>
                  <a:lnTo>
                    <a:pt x="1096" y="157"/>
                  </a:lnTo>
                  <a:lnTo>
                    <a:pt x="1102" y="152"/>
                  </a:lnTo>
                  <a:lnTo>
                    <a:pt x="1109" y="148"/>
                  </a:lnTo>
                  <a:lnTo>
                    <a:pt x="1119" y="146"/>
                  </a:lnTo>
                  <a:lnTo>
                    <a:pt x="1129" y="147"/>
                  </a:lnTo>
                  <a:lnTo>
                    <a:pt x="1135" y="150"/>
                  </a:lnTo>
                  <a:lnTo>
                    <a:pt x="1139" y="152"/>
                  </a:lnTo>
                  <a:lnTo>
                    <a:pt x="1143" y="154"/>
                  </a:lnTo>
                  <a:lnTo>
                    <a:pt x="1149" y="156"/>
                  </a:lnTo>
                  <a:lnTo>
                    <a:pt x="1156" y="156"/>
                  </a:lnTo>
                  <a:lnTo>
                    <a:pt x="1160" y="157"/>
                  </a:lnTo>
                  <a:lnTo>
                    <a:pt x="1164" y="158"/>
                  </a:lnTo>
                  <a:lnTo>
                    <a:pt x="1171" y="159"/>
                  </a:lnTo>
                  <a:lnTo>
                    <a:pt x="1181" y="159"/>
                  </a:lnTo>
                  <a:lnTo>
                    <a:pt x="1187" y="160"/>
                  </a:lnTo>
                  <a:lnTo>
                    <a:pt x="1192" y="160"/>
                  </a:lnTo>
                  <a:lnTo>
                    <a:pt x="1194" y="163"/>
                  </a:lnTo>
                  <a:lnTo>
                    <a:pt x="1196" y="170"/>
                  </a:lnTo>
                  <a:lnTo>
                    <a:pt x="1200" y="181"/>
                  </a:lnTo>
                  <a:lnTo>
                    <a:pt x="1203" y="193"/>
                  </a:lnTo>
                  <a:lnTo>
                    <a:pt x="1206" y="205"/>
                  </a:lnTo>
                  <a:lnTo>
                    <a:pt x="1207" y="217"/>
                  </a:lnTo>
                  <a:lnTo>
                    <a:pt x="1207" y="226"/>
                  </a:lnTo>
                  <a:lnTo>
                    <a:pt x="1207" y="234"/>
                  </a:lnTo>
                  <a:lnTo>
                    <a:pt x="1208" y="242"/>
                  </a:lnTo>
                  <a:lnTo>
                    <a:pt x="1211" y="248"/>
                  </a:lnTo>
                  <a:lnTo>
                    <a:pt x="1211" y="252"/>
                  </a:lnTo>
                  <a:lnTo>
                    <a:pt x="1209" y="255"/>
                  </a:lnTo>
                  <a:lnTo>
                    <a:pt x="1206" y="254"/>
                  </a:lnTo>
                  <a:lnTo>
                    <a:pt x="1200" y="249"/>
                  </a:lnTo>
                  <a:lnTo>
                    <a:pt x="1192" y="242"/>
                  </a:lnTo>
                  <a:lnTo>
                    <a:pt x="1186" y="237"/>
                  </a:lnTo>
                  <a:lnTo>
                    <a:pt x="1183" y="233"/>
                  </a:lnTo>
                  <a:lnTo>
                    <a:pt x="1181" y="231"/>
                  </a:lnTo>
                  <a:lnTo>
                    <a:pt x="1180" y="228"/>
                  </a:lnTo>
                  <a:lnTo>
                    <a:pt x="1177" y="225"/>
                  </a:lnTo>
                  <a:lnTo>
                    <a:pt x="1174" y="218"/>
                  </a:lnTo>
                  <a:lnTo>
                    <a:pt x="1168" y="208"/>
                  </a:lnTo>
                  <a:lnTo>
                    <a:pt x="1164" y="200"/>
                  </a:lnTo>
                  <a:lnTo>
                    <a:pt x="1160" y="194"/>
                  </a:lnTo>
                  <a:lnTo>
                    <a:pt x="1159" y="193"/>
                  </a:lnTo>
                  <a:lnTo>
                    <a:pt x="1159" y="194"/>
                  </a:lnTo>
                  <a:lnTo>
                    <a:pt x="1160" y="195"/>
                  </a:lnTo>
                  <a:lnTo>
                    <a:pt x="1160" y="196"/>
                  </a:lnTo>
                  <a:lnTo>
                    <a:pt x="1162" y="200"/>
                  </a:lnTo>
                  <a:lnTo>
                    <a:pt x="1163" y="202"/>
                  </a:lnTo>
                  <a:lnTo>
                    <a:pt x="1164" y="206"/>
                  </a:lnTo>
                  <a:lnTo>
                    <a:pt x="1164" y="208"/>
                  </a:lnTo>
                  <a:lnTo>
                    <a:pt x="1165" y="211"/>
                  </a:lnTo>
                  <a:lnTo>
                    <a:pt x="1168" y="217"/>
                  </a:lnTo>
                  <a:lnTo>
                    <a:pt x="1174" y="225"/>
                  </a:lnTo>
                  <a:lnTo>
                    <a:pt x="1181" y="234"/>
                  </a:lnTo>
                  <a:lnTo>
                    <a:pt x="1188" y="243"/>
                  </a:lnTo>
                  <a:lnTo>
                    <a:pt x="1190" y="251"/>
                  </a:lnTo>
                  <a:lnTo>
                    <a:pt x="1190" y="257"/>
                  </a:lnTo>
                  <a:lnTo>
                    <a:pt x="1189" y="261"/>
                  </a:lnTo>
                  <a:lnTo>
                    <a:pt x="1190" y="264"/>
                  </a:lnTo>
                  <a:lnTo>
                    <a:pt x="1194" y="269"/>
                  </a:lnTo>
                  <a:lnTo>
                    <a:pt x="1200" y="277"/>
                  </a:lnTo>
                  <a:lnTo>
                    <a:pt x="1213" y="295"/>
                  </a:lnTo>
                  <a:lnTo>
                    <a:pt x="1223" y="316"/>
                  </a:lnTo>
                  <a:lnTo>
                    <a:pt x="1230" y="338"/>
                  </a:lnTo>
                  <a:lnTo>
                    <a:pt x="1233" y="353"/>
                  </a:lnTo>
                  <a:lnTo>
                    <a:pt x="1238" y="362"/>
                  </a:lnTo>
                  <a:lnTo>
                    <a:pt x="1241" y="367"/>
                  </a:lnTo>
                  <a:lnTo>
                    <a:pt x="1242" y="369"/>
                  </a:lnTo>
                  <a:lnTo>
                    <a:pt x="1242" y="372"/>
                  </a:lnTo>
                  <a:lnTo>
                    <a:pt x="1242" y="374"/>
                  </a:lnTo>
                  <a:lnTo>
                    <a:pt x="1241" y="375"/>
                  </a:lnTo>
                  <a:lnTo>
                    <a:pt x="1241" y="375"/>
                  </a:lnTo>
                  <a:lnTo>
                    <a:pt x="1241" y="375"/>
                  </a:lnTo>
                  <a:lnTo>
                    <a:pt x="1242" y="375"/>
                  </a:lnTo>
                  <a:lnTo>
                    <a:pt x="1244" y="377"/>
                  </a:lnTo>
                  <a:lnTo>
                    <a:pt x="1247" y="377"/>
                  </a:lnTo>
                  <a:lnTo>
                    <a:pt x="1249" y="379"/>
                  </a:lnTo>
                  <a:lnTo>
                    <a:pt x="1251" y="383"/>
                  </a:lnTo>
                  <a:lnTo>
                    <a:pt x="1254" y="387"/>
                  </a:lnTo>
                  <a:lnTo>
                    <a:pt x="1257" y="397"/>
                  </a:lnTo>
                  <a:lnTo>
                    <a:pt x="1263" y="409"/>
                  </a:lnTo>
                  <a:lnTo>
                    <a:pt x="1268" y="421"/>
                  </a:lnTo>
                  <a:lnTo>
                    <a:pt x="1273" y="432"/>
                  </a:lnTo>
                  <a:lnTo>
                    <a:pt x="1276" y="440"/>
                  </a:lnTo>
                  <a:lnTo>
                    <a:pt x="1278" y="445"/>
                  </a:lnTo>
                  <a:lnTo>
                    <a:pt x="1278" y="451"/>
                  </a:lnTo>
                  <a:lnTo>
                    <a:pt x="1278" y="459"/>
                  </a:lnTo>
                  <a:lnTo>
                    <a:pt x="1278" y="467"/>
                  </a:lnTo>
                  <a:lnTo>
                    <a:pt x="1279" y="475"/>
                  </a:lnTo>
                  <a:lnTo>
                    <a:pt x="1280" y="476"/>
                  </a:lnTo>
                  <a:lnTo>
                    <a:pt x="1281" y="477"/>
                  </a:lnTo>
                  <a:lnTo>
                    <a:pt x="1281" y="478"/>
                  </a:lnTo>
                  <a:lnTo>
                    <a:pt x="1281" y="478"/>
                  </a:lnTo>
                  <a:lnTo>
                    <a:pt x="1282" y="478"/>
                  </a:lnTo>
                  <a:lnTo>
                    <a:pt x="1284" y="479"/>
                  </a:lnTo>
                  <a:lnTo>
                    <a:pt x="1285" y="481"/>
                  </a:lnTo>
                  <a:lnTo>
                    <a:pt x="1286" y="482"/>
                  </a:lnTo>
                  <a:lnTo>
                    <a:pt x="1288" y="484"/>
                  </a:lnTo>
                  <a:lnTo>
                    <a:pt x="1291" y="488"/>
                  </a:lnTo>
                  <a:lnTo>
                    <a:pt x="1296" y="491"/>
                  </a:lnTo>
                  <a:lnTo>
                    <a:pt x="1304" y="500"/>
                  </a:lnTo>
                  <a:lnTo>
                    <a:pt x="1310" y="503"/>
                  </a:lnTo>
                  <a:lnTo>
                    <a:pt x="1316" y="507"/>
                  </a:lnTo>
                  <a:lnTo>
                    <a:pt x="1317" y="508"/>
                  </a:lnTo>
                  <a:lnTo>
                    <a:pt x="1319" y="512"/>
                  </a:lnTo>
                  <a:lnTo>
                    <a:pt x="1321" y="515"/>
                  </a:lnTo>
                  <a:lnTo>
                    <a:pt x="1322" y="520"/>
                  </a:lnTo>
                  <a:lnTo>
                    <a:pt x="1323" y="526"/>
                  </a:lnTo>
                  <a:lnTo>
                    <a:pt x="1323" y="530"/>
                  </a:lnTo>
                  <a:lnTo>
                    <a:pt x="1323" y="532"/>
                  </a:lnTo>
                  <a:lnTo>
                    <a:pt x="1323" y="533"/>
                  </a:lnTo>
                  <a:lnTo>
                    <a:pt x="1323" y="534"/>
                  </a:lnTo>
                  <a:lnTo>
                    <a:pt x="1325" y="538"/>
                  </a:lnTo>
                  <a:lnTo>
                    <a:pt x="1329" y="543"/>
                  </a:lnTo>
                  <a:lnTo>
                    <a:pt x="1335" y="552"/>
                  </a:lnTo>
                  <a:lnTo>
                    <a:pt x="1342" y="564"/>
                  </a:lnTo>
                  <a:lnTo>
                    <a:pt x="1347" y="574"/>
                  </a:lnTo>
                  <a:lnTo>
                    <a:pt x="1348" y="580"/>
                  </a:lnTo>
                  <a:lnTo>
                    <a:pt x="1349" y="585"/>
                  </a:lnTo>
                  <a:lnTo>
                    <a:pt x="1352" y="588"/>
                  </a:lnTo>
                  <a:lnTo>
                    <a:pt x="1358" y="589"/>
                  </a:lnTo>
                  <a:lnTo>
                    <a:pt x="1373" y="596"/>
                  </a:lnTo>
                  <a:lnTo>
                    <a:pt x="1388" y="608"/>
                  </a:lnTo>
                  <a:lnTo>
                    <a:pt x="1400" y="622"/>
                  </a:lnTo>
                  <a:lnTo>
                    <a:pt x="1407" y="630"/>
                  </a:lnTo>
                  <a:lnTo>
                    <a:pt x="1410" y="636"/>
                  </a:lnTo>
                  <a:lnTo>
                    <a:pt x="1414" y="642"/>
                  </a:lnTo>
                  <a:lnTo>
                    <a:pt x="1419" y="647"/>
                  </a:lnTo>
                  <a:lnTo>
                    <a:pt x="1426" y="653"/>
                  </a:lnTo>
                  <a:lnTo>
                    <a:pt x="1432" y="660"/>
                  </a:lnTo>
                  <a:lnTo>
                    <a:pt x="1433" y="669"/>
                  </a:lnTo>
                  <a:lnTo>
                    <a:pt x="1433" y="681"/>
                  </a:lnTo>
                  <a:lnTo>
                    <a:pt x="1433" y="691"/>
                  </a:lnTo>
                  <a:lnTo>
                    <a:pt x="1434" y="693"/>
                  </a:lnTo>
                  <a:lnTo>
                    <a:pt x="1434" y="697"/>
                  </a:lnTo>
                  <a:lnTo>
                    <a:pt x="1435" y="699"/>
                  </a:lnTo>
                  <a:lnTo>
                    <a:pt x="1438" y="702"/>
                  </a:lnTo>
                  <a:lnTo>
                    <a:pt x="1440" y="703"/>
                  </a:lnTo>
                  <a:lnTo>
                    <a:pt x="1443" y="704"/>
                  </a:lnTo>
                  <a:lnTo>
                    <a:pt x="1445" y="704"/>
                  </a:lnTo>
                  <a:lnTo>
                    <a:pt x="1446" y="705"/>
                  </a:lnTo>
                  <a:lnTo>
                    <a:pt x="1449" y="708"/>
                  </a:lnTo>
                  <a:lnTo>
                    <a:pt x="1450" y="710"/>
                  </a:lnTo>
                  <a:lnTo>
                    <a:pt x="1451" y="712"/>
                  </a:lnTo>
                  <a:lnTo>
                    <a:pt x="1453" y="715"/>
                  </a:lnTo>
                  <a:lnTo>
                    <a:pt x="1456" y="716"/>
                  </a:lnTo>
                  <a:lnTo>
                    <a:pt x="1458" y="716"/>
                  </a:lnTo>
                  <a:lnTo>
                    <a:pt x="1475" y="715"/>
                  </a:lnTo>
                  <a:lnTo>
                    <a:pt x="1495" y="714"/>
                  </a:lnTo>
                  <a:lnTo>
                    <a:pt x="1502" y="711"/>
                  </a:lnTo>
                  <a:lnTo>
                    <a:pt x="1506" y="708"/>
                  </a:lnTo>
                  <a:lnTo>
                    <a:pt x="1509" y="705"/>
                  </a:lnTo>
                  <a:lnTo>
                    <a:pt x="1513" y="702"/>
                  </a:lnTo>
                  <a:lnTo>
                    <a:pt x="1521" y="700"/>
                  </a:lnTo>
                  <a:lnTo>
                    <a:pt x="1530" y="700"/>
                  </a:lnTo>
                  <a:lnTo>
                    <a:pt x="1535" y="699"/>
                  </a:lnTo>
                  <a:lnTo>
                    <a:pt x="1539" y="698"/>
                  </a:lnTo>
                  <a:lnTo>
                    <a:pt x="1545" y="697"/>
                  </a:lnTo>
                  <a:lnTo>
                    <a:pt x="1556" y="696"/>
                  </a:lnTo>
                  <a:lnTo>
                    <a:pt x="1575" y="697"/>
                  </a:lnTo>
                  <a:lnTo>
                    <a:pt x="1588" y="696"/>
                  </a:lnTo>
                  <a:lnTo>
                    <a:pt x="1598" y="692"/>
                  </a:lnTo>
                  <a:lnTo>
                    <a:pt x="1605" y="686"/>
                  </a:lnTo>
                  <a:lnTo>
                    <a:pt x="1612" y="681"/>
                  </a:lnTo>
                  <a:lnTo>
                    <a:pt x="1618" y="678"/>
                  </a:lnTo>
                  <a:lnTo>
                    <a:pt x="1621" y="677"/>
                  </a:lnTo>
                  <a:lnTo>
                    <a:pt x="1621" y="675"/>
                  </a:lnTo>
                  <a:lnTo>
                    <a:pt x="1622" y="675"/>
                  </a:lnTo>
                  <a:lnTo>
                    <a:pt x="1623" y="675"/>
                  </a:lnTo>
                  <a:lnTo>
                    <a:pt x="1624" y="675"/>
                  </a:lnTo>
                  <a:lnTo>
                    <a:pt x="1625" y="674"/>
                  </a:lnTo>
                  <a:lnTo>
                    <a:pt x="1628" y="674"/>
                  </a:lnTo>
                  <a:lnTo>
                    <a:pt x="1629" y="675"/>
                  </a:lnTo>
                  <a:lnTo>
                    <a:pt x="1630" y="675"/>
                  </a:lnTo>
                  <a:lnTo>
                    <a:pt x="1630" y="677"/>
                  </a:lnTo>
                  <a:lnTo>
                    <a:pt x="1630" y="679"/>
                  </a:lnTo>
                  <a:lnTo>
                    <a:pt x="1629" y="681"/>
                  </a:lnTo>
                  <a:lnTo>
                    <a:pt x="1627" y="684"/>
                  </a:lnTo>
                  <a:lnTo>
                    <a:pt x="1622" y="693"/>
                  </a:lnTo>
                  <a:lnTo>
                    <a:pt x="1618" y="708"/>
                  </a:lnTo>
                  <a:lnTo>
                    <a:pt x="1615" y="724"/>
                  </a:lnTo>
                  <a:lnTo>
                    <a:pt x="1611" y="745"/>
                  </a:lnTo>
                  <a:lnTo>
                    <a:pt x="1606" y="764"/>
                  </a:lnTo>
                  <a:lnTo>
                    <a:pt x="1602" y="783"/>
                  </a:lnTo>
                  <a:lnTo>
                    <a:pt x="1594" y="798"/>
                  </a:lnTo>
                  <a:lnTo>
                    <a:pt x="1585" y="816"/>
                  </a:lnTo>
                  <a:lnTo>
                    <a:pt x="1578" y="832"/>
                  </a:lnTo>
                  <a:lnTo>
                    <a:pt x="1573" y="843"/>
                  </a:lnTo>
                  <a:lnTo>
                    <a:pt x="1569" y="853"/>
                  </a:lnTo>
                  <a:lnTo>
                    <a:pt x="1566" y="862"/>
                  </a:lnTo>
                  <a:lnTo>
                    <a:pt x="1560" y="874"/>
                  </a:lnTo>
                  <a:lnTo>
                    <a:pt x="1551" y="886"/>
                  </a:lnTo>
                  <a:lnTo>
                    <a:pt x="1543" y="896"/>
                  </a:lnTo>
                  <a:lnTo>
                    <a:pt x="1536" y="904"/>
                  </a:lnTo>
                  <a:lnTo>
                    <a:pt x="1531" y="907"/>
                  </a:lnTo>
                  <a:lnTo>
                    <a:pt x="1525" y="914"/>
                  </a:lnTo>
                  <a:lnTo>
                    <a:pt x="1518" y="923"/>
                  </a:lnTo>
                  <a:lnTo>
                    <a:pt x="1512" y="931"/>
                  </a:lnTo>
                  <a:lnTo>
                    <a:pt x="1506" y="938"/>
                  </a:lnTo>
                  <a:lnTo>
                    <a:pt x="1503" y="943"/>
                  </a:lnTo>
                  <a:lnTo>
                    <a:pt x="1499" y="947"/>
                  </a:lnTo>
                  <a:lnTo>
                    <a:pt x="1492" y="950"/>
                  </a:lnTo>
                  <a:lnTo>
                    <a:pt x="1484" y="953"/>
                  </a:lnTo>
                  <a:lnTo>
                    <a:pt x="1480" y="955"/>
                  </a:lnTo>
                  <a:lnTo>
                    <a:pt x="1475" y="960"/>
                  </a:lnTo>
                  <a:lnTo>
                    <a:pt x="1468" y="966"/>
                  </a:lnTo>
                  <a:lnTo>
                    <a:pt x="1459" y="972"/>
                  </a:lnTo>
                  <a:lnTo>
                    <a:pt x="1451" y="979"/>
                  </a:lnTo>
                  <a:lnTo>
                    <a:pt x="1446" y="986"/>
                  </a:lnTo>
                  <a:lnTo>
                    <a:pt x="1443" y="993"/>
                  </a:lnTo>
                  <a:lnTo>
                    <a:pt x="1435" y="1003"/>
                  </a:lnTo>
                  <a:lnTo>
                    <a:pt x="1428" y="1012"/>
                  </a:lnTo>
                  <a:lnTo>
                    <a:pt x="1422" y="1021"/>
                  </a:lnTo>
                  <a:lnTo>
                    <a:pt x="1419" y="1025"/>
                  </a:lnTo>
                  <a:lnTo>
                    <a:pt x="1415" y="1029"/>
                  </a:lnTo>
                  <a:lnTo>
                    <a:pt x="1409" y="1035"/>
                  </a:lnTo>
                  <a:lnTo>
                    <a:pt x="1404" y="1040"/>
                  </a:lnTo>
                  <a:lnTo>
                    <a:pt x="1400" y="1045"/>
                  </a:lnTo>
                  <a:lnTo>
                    <a:pt x="1397" y="1046"/>
                  </a:lnTo>
                  <a:lnTo>
                    <a:pt x="1397" y="1046"/>
                  </a:lnTo>
                  <a:lnTo>
                    <a:pt x="1396" y="1048"/>
                  </a:lnTo>
                  <a:lnTo>
                    <a:pt x="1392" y="1054"/>
                  </a:lnTo>
                  <a:lnTo>
                    <a:pt x="1386" y="1061"/>
                  </a:lnTo>
                  <a:lnTo>
                    <a:pt x="1378" y="1068"/>
                  </a:lnTo>
                  <a:lnTo>
                    <a:pt x="1371" y="1073"/>
                  </a:lnTo>
                  <a:lnTo>
                    <a:pt x="1366" y="1076"/>
                  </a:lnTo>
                  <a:lnTo>
                    <a:pt x="1365" y="1082"/>
                  </a:lnTo>
                  <a:lnTo>
                    <a:pt x="1365" y="1088"/>
                  </a:lnTo>
                  <a:lnTo>
                    <a:pt x="1365" y="1095"/>
                  </a:lnTo>
                  <a:lnTo>
                    <a:pt x="1364" y="1101"/>
                  </a:lnTo>
                  <a:lnTo>
                    <a:pt x="1361" y="1104"/>
                  </a:lnTo>
                  <a:lnTo>
                    <a:pt x="1354" y="1112"/>
                  </a:lnTo>
                  <a:lnTo>
                    <a:pt x="1351" y="1121"/>
                  </a:lnTo>
                  <a:lnTo>
                    <a:pt x="1351" y="1134"/>
                  </a:lnTo>
                  <a:lnTo>
                    <a:pt x="1349" y="1135"/>
                  </a:lnTo>
                  <a:lnTo>
                    <a:pt x="1348" y="1141"/>
                  </a:lnTo>
                  <a:lnTo>
                    <a:pt x="1346" y="1144"/>
                  </a:lnTo>
                  <a:lnTo>
                    <a:pt x="1342" y="1146"/>
                  </a:lnTo>
                  <a:lnTo>
                    <a:pt x="1339" y="1147"/>
                  </a:lnTo>
                  <a:lnTo>
                    <a:pt x="1336" y="1152"/>
                  </a:lnTo>
                  <a:lnTo>
                    <a:pt x="1336" y="1160"/>
                  </a:lnTo>
                  <a:lnTo>
                    <a:pt x="1337" y="1178"/>
                  </a:lnTo>
                  <a:lnTo>
                    <a:pt x="1341" y="1192"/>
                  </a:lnTo>
                  <a:lnTo>
                    <a:pt x="1347" y="1201"/>
                  </a:lnTo>
                  <a:lnTo>
                    <a:pt x="1349" y="1208"/>
                  </a:lnTo>
                  <a:lnTo>
                    <a:pt x="1351" y="1217"/>
                  </a:lnTo>
                  <a:lnTo>
                    <a:pt x="1351" y="1227"/>
                  </a:lnTo>
                  <a:lnTo>
                    <a:pt x="1353" y="1243"/>
                  </a:lnTo>
                  <a:lnTo>
                    <a:pt x="1356" y="1256"/>
                  </a:lnTo>
                  <a:lnTo>
                    <a:pt x="1361" y="1270"/>
                  </a:lnTo>
                  <a:lnTo>
                    <a:pt x="1366" y="1285"/>
                  </a:lnTo>
                  <a:lnTo>
                    <a:pt x="1368" y="1290"/>
                  </a:lnTo>
                  <a:lnTo>
                    <a:pt x="1370" y="1293"/>
                  </a:lnTo>
                  <a:lnTo>
                    <a:pt x="1371" y="1297"/>
                  </a:lnTo>
                  <a:lnTo>
                    <a:pt x="1372" y="1300"/>
                  </a:lnTo>
                  <a:lnTo>
                    <a:pt x="1373" y="1301"/>
                  </a:lnTo>
                  <a:lnTo>
                    <a:pt x="1373" y="1303"/>
                  </a:lnTo>
                  <a:lnTo>
                    <a:pt x="1373" y="1304"/>
                  </a:lnTo>
                  <a:lnTo>
                    <a:pt x="1372" y="1307"/>
                  </a:lnTo>
                  <a:lnTo>
                    <a:pt x="1371" y="1313"/>
                  </a:lnTo>
                  <a:lnTo>
                    <a:pt x="1371" y="1325"/>
                  </a:lnTo>
                  <a:lnTo>
                    <a:pt x="1370" y="1343"/>
                  </a:lnTo>
                  <a:lnTo>
                    <a:pt x="1370" y="1360"/>
                  </a:lnTo>
                  <a:lnTo>
                    <a:pt x="1368" y="1372"/>
                  </a:lnTo>
                  <a:lnTo>
                    <a:pt x="1367" y="1379"/>
                  </a:lnTo>
                  <a:lnTo>
                    <a:pt x="1368" y="1386"/>
                  </a:lnTo>
                  <a:lnTo>
                    <a:pt x="1370" y="1396"/>
                  </a:lnTo>
                  <a:lnTo>
                    <a:pt x="1372" y="1405"/>
                  </a:lnTo>
                  <a:lnTo>
                    <a:pt x="1372" y="1414"/>
                  </a:lnTo>
                  <a:lnTo>
                    <a:pt x="1368" y="1421"/>
                  </a:lnTo>
                  <a:lnTo>
                    <a:pt x="1361" y="1431"/>
                  </a:lnTo>
                  <a:lnTo>
                    <a:pt x="1349" y="1444"/>
                  </a:lnTo>
                  <a:lnTo>
                    <a:pt x="1337" y="1454"/>
                  </a:lnTo>
                  <a:lnTo>
                    <a:pt x="1327" y="1462"/>
                  </a:lnTo>
                  <a:lnTo>
                    <a:pt x="1318" y="1466"/>
                  </a:lnTo>
                  <a:lnTo>
                    <a:pt x="1306" y="1472"/>
                  </a:lnTo>
                  <a:lnTo>
                    <a:pt x="1293" y="1477"/>
                  </a:lnTo>
                  <a:lnTo>
                    <a:pt x="1286" y="1482"/>
                  </a:lnTo>
                  <a:lnTo>
                    <a:pt x="1280" y="1490"/>
                  </a:lnTo>
                  <a:lnTo>
                    <a:pt x="1274" y="1499"/>
                  </a:lnTo>
                  <a:lnTo>
                    <a:pt x="1267" y="1509"/>
                  </a:lnTo>
                  <a:lnTo>
                    <a:pt x="1252" y="1521"/>
                  </a:lnTo>
                  <a:lnTo>
                    <a:pt x="1237" y="1532"/>
                  </a:lnTo>
                  <a:lnTo>
                    <a:pt x="1231" y="1536"/>
                  </a:lnTo>
                  <a:lnTo>
                    <a:pt x="1225" y="1538"/>
                  </a:lnTo>
                  <a:lnTo>
                    <a:pt x="1219" y="1540"/>
                  </a:lnTo>
                  <a:lnTo>
                    <a:pt x="1214" y="1545"/>
                  </a:lnTo>
                  <a:lnTo>
                    <a:pt x="1212" y="1549"/>
                  </a:lnTo>
                  <a:lnTo>
                    <a:pt x="1213" y="1555"/>
                  </a:lnTo>
                  <a:lnTo>
                    <a:pt x="1219" y="1562"/>
                  </a:lnTo>
                  <a:lnTo>
                    <a:pt x="1231" y="1576"/>
                  </a:lnTo>
                  <a:lnTo>
                    <a:pt x="1237" y="1593"/>
                  </a:lnTo>
                  <a:lnTo>
                    <a:pt x="1239" y="1611"/>
                  </a:lnTo>
                  <a:lnTo>
                    <a:pt x="1238" y="1632"/>
                  </a:lnTo>
                  <a:lnTo>
                    <a:pt x="1235" y="1653"/>
                  </a:lnTo>
                  <a:lnTo>
                    <a:pt x="1230" y="1667"/>
                  </a:lnTo>
                  <a:lnTo>
                    <a:pt x="1223" y="1674"/>
                  </a:lnTo>
                  <a:lnTo>
                    <a:pt x="1215" y="1678"/>
                  </a:lnTo>
                  <a:lnTo>
                    <a:pt x="1213" y="1678"/>
                  </a:lnTo>
                  <a:lnTo>
                    <a:pt x="1206" y="1680"/>
                  </a:lnTo>
                  <a:lnTo>
                    <a:pt x="1196" y="1684"/>
                  </a:lnTo>
                  <a:lnTo>
                    <a:pt x="1186" y="1689"/>
                  </a:lnTo>
                  <a:lnTo>
                    <a:pt x="1176" y="1695"/>
                  </a:lnTo>
                  <a:lnTo>
                    <a:pt x="1168" y="1703"/>
                  </a:lnTo>
                  <a:lnTo>
                    <a:pt x="1164" y="1711"/>
                  </a:lnTo>
                  <a:lnTo>
                    <a:pt x="1165" y="1721"/>
                  </a:lnTo>
                  <a:lnTo>
                    <a:pt x="1168" y="1726"/>
                  </a:lnTo>
                  <a:lnTo>
                    <a:pt x="1169" y="1730"/>
                  </a:lnTo>
                  <a:lnTo>
                    <a:pt x="1174" y="1741"/>
                  </a:lnTo>
                  <a:lnTo>
                    <a:pt x="1175" y="1750"/>
                  </a:lnTo>
                  <a:lnTo>
                    <a:pt x="1174" y="1757"/>
                  </a:lnTo>
                  <a:lnTo>
                    <a:pt x="1168" y="1763"/>
                  </a:lnTo>
                  <a:lnTo>
                    <a:pt x="1158" y="1771"/>
                  </a:lnTo>
                  <a:lnTo>
                    <a:pt x="1145" y="1779"/>
                  </a:lnTo>
                  <a:lnTo>
                    <a:pt x="1133" y="1788"/>
                  </a:lnTo>
                  <a:lnTo>
                    <a:pt x="1122" y="1797"/>
                  </a:lnTo>
                  <a:lnTo>
                    <a:pt x="1114" y="1811"/>
                  </a:lnTo>
                  <a:lnTo>
                    <a:pt x="1108" y="1826"/>
                  </a:lnTo>
                  <a:lnTo>
                    <a:pt x="1104" y="1842"/>
                  </a:lnTo>
                  <a:lnTo>
                    <a:pt x="1098" y="1854"/>
                  </a:lnTo>
                  <a:lnTo>
                    <a:pt x="1090" y="1863"/>
                  </a:lnTo>
                  <a:lnTo>
                    <a:pt x="1077" y="1870"/>
                  </a:lnTo>
                  <a:lnTo>
                    <a:pt x="1058" y="1877"/>
                  </a:lnTo>
                  <a:lnTo>
                    <a:pt x="1045" y="1885"/>
                  </a:lnTo>
                  <a:lnTo>
                    <a:pt x="1035" y="1892"/>
                  </a:lnTo>
                  <a:lnTo>
                    <a:pt x="1028" y="1899"/>
                  </a:lnTo>
                  <a:lnTo>
                    <a:pt x="1023" y="1906"/>
                  </a:lnTo>
                  <a:lnTo>
                    <a:pt x="1019" y="1912"/>
                  </a:lnTo>
                  <a:lnTo>
                    <a:pt x="1015" y="1916"/>
                  </a:lnTo>
                  <a:lnTo>
                    <a:pt x="1007" y="1918"/>
                  </a:lnTo>
                  <a:lnTo>
                    <a:pt x="996" y="1919"/>
                  </a:lnTo>
                  <a:lnTo>
                    <a:pt x="982" y="1923"/>
                  </a:lnTo>
                  <a:lnTo>
                    <a:pt x="969" y="1928"/>
                  </a:lnTo>
                  <a:lnTo>
                    <a:pt x="957" y="1931"/>
                  </a:lnTo>
                  <a:lnTo>
                    <a:pt x="948" y="1932"/>
                  </a:lnTo>
                  <a:lnTo>
                    <a:pt x="941" y="1931"/>
                  </a:lnTo>
                  <a:lnTo>
                    <a:pt x="931" y="1929"/>
                  </a:lnTo>
                  <a:lnTo>
                    <a:pt x="921" y="1926"/>
                  </a:lnTo>
                  <a:lnTo>
                    <a:pt x="909" y="1926"/>
                  </a:lnTo>
                  <a:lnTo>
                    <a:pt x="895" y="1932"/>
                  </a:lnTo>
                  <a:lnTo>
                    <a:pt x="883" y="1940"/>
                  </a:lnTo>
                  <a:lnTo>
                    <a:pt x="872" y="1944"/>
                  </a:lnTo>
                  <a:lnTo>
                    <a:pt x="863" y="1948"/>
                  </a:lnTo>
                  <a:lnTo>
                    <a:pt x="853" y="1946"/>
                  </a:lnTo>
                  <a:lnTo>
                    <a:pt x="843" y="1940"/>
                  </a:lnTo>
                  <a:lnTo>
                    <a:pt x="832" y="1926"/>
                  </a:lnTo>
                  <a:lnTo>
                    <a:pt x="826" y="1912"/>
                  </a:lnTo>
                  <a:lnTo>
                    <a:pt x="823" y="1900"/>
                  </a:lnTo>
                  <a:lnTo>
                    <a:pt x="823" y="1888"/>
                  </a:lnTo>
                  <a:lnTo>
                    <a:pt x="825" y="1877"/>
                  </a:lnTo>
                  <a:lnTo>
                    <a:pt x="825" y="1867"/>
                  </a:lnTo>
                  <a:lnTo>
                    <a:pt x="823" y="1855"/>
                  </a:lnTo>
                  <a:lnTo>
                    <a:pt x="816" y="1844"/>
                  </a:lnTo>
                  <a:lnTo>
                    <a:pt x="803" y="1824"/>
                  </a:lnTo>
                  <a:lnTo>
                    <a:pt x="796" y="1806"/>
                  </a:lnTo>
                  <a:lnTo>
                    <a:pt x="792" y="1791"/>
                  </a:lnTo>
                  <a:lnTo>
                    <a:pt x="791" y="1782"/>
                  </a:lnTo>
                  <a:lnTo>
                    <a:pt x="789" y="1779"/>
                  </a:lnTo>
                  <a:lnTo>
                    <a:pt x="786" y="1776"/>
                  </a:lnTo>
                  <a:lnTo>
                    <a:pt x="779" y="1766"/>
                  </a:lnTo>
                  <a:lnTo>
                    <a:pt x="771" y="1753"/>
                  </a:lnTo>
                  <a:lnTo>
                    <a:pt x="761" y="1740"/>
                  </a:lnTo>
                  <a:lnTo>
                    <a:pt x="755" y="1726"/>
                  </a:lnTo>
                  <a:lnTo>
                    <a:pt x="753" y="1711"/>
                  </a:lnTo>
                  <a:lnTo>
                    <a:pt x="752" y="1699"/>
                  </a:lnTo>
                  <a:lnTo>
                    <a:pt x="749" y="1685"/>
                  </a:lnTo>
                  <a:lnTo>
                    <a:pt x="747" y="1670"/>
                  </a:lnTo>
                  <a:lnTo>
                    <a:pt x="745" y="1654"/>
                  </a:lnTo>
                  <a:lnTo>
                    <a:pt x="741" y="1640"/>
                  </a:lnTo>
                  <a:lnTo>
                    <a:pt x="739" y="1629"/>
                  </a:lnTo>
                  <a:lnTo>
                    <a:pt x="736" y="1621"/>
                  </a:lnTo>
                  <a:lnTo>
                    <a:pt x="736" y="1618"/>
                  </a:lnTo>
                  <a:lnTo>
                    <a:pt x="735" y="1616"/>
                  </a:lnTo>
                  <a:lnTo>
                    <a:pt x="730" y="1609"/>
                  </a:lnTo>
                  <a:lnTo>
                    <a:pt x="724" y="1598"/>
                  </a:lnTo>
                  <a:lnTo>
                    <a:pt x="717" y="1585"/>
                  </a:lnTo>
                  <a:lnTo>
                    <a:pt x="709" y="1570"/>
                  </a:lnTo>
                  <a:lnTo>
                    <a:pt x="700" y="1554"/>
                  </a:lnTo>
                  <a:lnTo>
                    <a:pt x="692" y="1537"/>
                  </a:lnTo>
                  <a:lnTo>
                    <a:pt x="685" y="1521"/>
                  </a:lnTo>
                  <a:lnTo>
                    <a:pt x="680" y="1506"/>
                  </a:lnTo>
                  <a:lnTo>
                    <a:pt x="676" y="1493"/>
                  </a:lnTo>
                  <a:lnTo>
                    <a:pt x="675" y="1483"/>
                  </a:lnTo>
                  <a:lnTo>
                    <a:pt x="676" y="1476"/>
                  </a:lnTo>
                  <a:lnTo>
                    <a:pt x="678" y="1468"/>
                  </a:lnTo>
                  <a:lnTo>
                    <a:pt x="682" y="1445"/>
                  </a:lnTo>
                  <a:lnTo>
                    <a:pt x="690" y="1419"/>
                  </a:lnTo>
                  <a:lnTo>
                    <a:pt x="697" y="1392"/>
                  </a:lnTo>
                  <a:lnTo>
                    <a:pt x="706" y="1370"/>
                  </a:lnTo>
                  <a:lnTo>
                    <a:pt x="716" y="1352"/>
                  </a:lnTo>
                  <a:lnTo>
                    <a:pt x="724" y="1334"/>
                  </a:lnTo>
                  <a:lnTo>
                    <a:pt x="729" y="1316"/>
                  </a:lnTo>
                  <a:lnTo>
                    <a:pt x="729" y="1299"/>
                  </a:lnTo>
                  <a:lnTo>
                    <a:pt x="727" y="1286"/>
                  </a:lnTo>
                  <a:lnTo>
                    <a:pt x="722" y="1279"/>
                  </a:lnTo>
                  <a:lnTo>
                    <a:pt x="717" y="1273"/>
                  </a:lnTo>
                  <a:lnTo>
                    <a:pt x="713" y="1264"/>
                  </a:lnTo>
                  <a:lnTo>
                    <a:pt x="711" y="1254"/>
                  </a:lnTo>
                  <a:lnTo>
                    <a:pt x="711" y="1244"/>
                  </a:lnTo>
                  <a:lnTo>
                    <a:pt x="712" y="1237"/>
                  </a:lnTo>
                  <a:lnTo>
                    <a:pt x="716" y="1235"/>
                  </a:lnTo>
                  <a:lnTo>
                    <a:pt x="718" y="1233"/>
                  </a:lnTo>
                  <a:lnTo>
                    <a:pt x="717" y="1232"/>
                  </a:lnTo>
                  <a:lnTo>
                    <a:pt x="712" y="1227"/>
                  </a:lnTo>
                  <a:lnTo>
                    <a:pt x="706" y="1219"/>
                  </a:lnTo>
                  <a:lnTo>
                    <a:pt x="699" y="1206"/>
                  </a:lnTo>
                  <a:lnTo>
                    <a:pt x="696" y="1193"/>
                  </a:lnTo>
                  <a:lnTo>
                    <a:pt x="693" y="1178"/>
                  </a:lnTo>
                  <a:lnTo>
                    <a:pt x="691" y="1163"/>
                  </a:lnTo>
                  <a:lnTo>
                    <a:pt x="688" y="1150"/>
                  </a:lnTo>
                  <a:lnTo>
                    <a:pt x="684" y="1138"/>
                  </a:lnTo>
                  <a:lnTo>
                    <a:pt x="680" y="1131"/>
                  </a:lnTo>
                  <a:lnTo>
                    <a:pt x="675" y="1125"/>
                  </a:lnTo>
                  <a:lnTo>
                    <a:pt x="669" y="1119"/>
                  </a:lnTo>
                  <a:lnTo>
                    <a:pt x="662" y="1113"/>
                  </a:lnTo>
                  <a:lnTo>
                    <a:pt x="656" y="1106"/>
                  </a:lnTo>
                  <a:lnTo>
                    <a:pt x="643" y="1092"/>
                  </a:lnTo>
                  <a:lnTo>
                    <a:pt x="631" y="1078"/>
                  </a:lnTo>
                  <a:lnTo>
                    <a:pt x="620" y="1064"/>
                  </a:lnTo>
                  <a:lnTo>
                    <a:pt x="612" y="1049"/>
                  </a:lnTo>
                  <a:lnTo>
                    <a:pt x="607" y="1036"/>
                  </a:lnTo>
                  <a:lnTo>
                    <a:pt x="606" y="1025"/>
                  </a:lnTo>
                  <a:lnTo>
                    <a:pt x="609" y="1010"/>
                  </a:lnTo>
                  <a:lnTo>
                    <a:pt x="614" y="999"/>
                  </a:lnTo>
                  <a:lnTo>
                    <a:pt x="619" y="991"/>
                  </a:lnTo>
                  <a:lnTo>
                    <a:pt x="620" y="984"/>
                  </a:lnTo>
                  <a:lnTo>
                    <a:pt x="620" y="979"/>
                  </a:lnTo>
                  <a:lnTo>
                    <a:pt x="621" y="973"/>
                  </a:lnTo>
                  <a:lnTo>
                    <a:pt x="625" y="959"/>
                  </a:lnTo>
                  <a:lnTo>
                    <a:pt x="629" y="948"/>
                  </a:lnTo>
                  <a:lnTo>
                    <a:pt x="630" y="943"/>
                  </a:lnTo>
                  <a:lnTo>
                    <a:pt x="632" y="939"/>
                  </a:lnTo>
                  <a:lnTo>
                    <a:pt x="635" y="933"/>
                  </a:lnTo>
                  <a:lnTo>
                    <a:pt x="636" y="927"/>
                  </a:lnTo>
                  <a:lnTo>
                    <a:pt x="636" y="920"/>
                  </a:lnTo>
                  <a:lnTo>
                    <a:pt x="631" y="911"/>
                  </a:lnTo>
                  <a:lnTo>
                    <a:pt x="624" y="899"/>
                  </a:lnTo>
                  <a:lnTo>
                    <a:pt x="618" y="892"/>
                  </a:lnTo>
                  <a:lnTo>
                    <a:pt x="614" y="887"/>
                  </a:lnTo>
                  <a:lnTo>
                    <a:pt x="612" y="886"/>
                  </a:lnTo>
                  <a:lnTo>
                    <a:pt x="609" y="882"/>
                  </a:lnTo>
                  <a:lnTo>
                    <a:pt x="607" y="878"/>
                  </a:lnTo>
                  <a:lnTo>
                    <a:pt x="605" y="875"/>
                  </a:lnTo>
                  <a:lnTo>
                    <a:pt x="602" y="870"/>
                  </a:lnTo>
                  <a:lnTo>
                    <a:pt x="601" y="870"/>
                  </a:lnTo>
                  <a:lnTo>
                    <a:pt x="599" y="871"/>
                  </a:lnTo>
                  <a:lnTo>
                    <a:pt x="593" y="874"/>
                  </a:lnTo>
                  <a:lnTo>
                    <a:pt x="586" y="876"/>
                  </a:lnTo>
                  <a:lnTo>
                    <a:pt x="577" y="878"/>
                  </a:lnTo>
                  <a:lnTo>
                    <a:pt x="570" y="880"/>
                  </a:lnTo>
                  <a:lnTo>
                    <a:pt x="560" y="881"/>
                  </a:lnTo>
                  <a:lnTo>
                    <a:pt x="550" y="884"/>
                  </a:lnTo>
                  <a:lnTo>
                    <a:pt x="539" y="886"/>
                  </a:lnTo>
                  <a:lnTo>
                    <a:pt x="534" y="886"/>
                  </a:lnTo>
                  <a:lnTo>
                    <a:pt x="532" y="886"/>
                  </a:lnTo>
                  <a:lnTo>
                    <a:pt x="528" y="886"/>
                  </a:lnTo>
                  <a:lnTo>
                    <a:pt x="526" y="884"/>
                  </a:lnTo>
                  <a:lnTo>
                    <a:pt x="525" y="883"/>
                  </a:lnTo>
                  <a:lnTo>
                    <a:pt x="523" y="881"/>
                  </a:lnTo>
                  <a:lnTo>
                    <a:pt x="522" y="877"/>
                  </a:lnTo>
                  <a:lnTo>
                    <a:pt x="523" y="874"/>
                  </a:lnTo>
                  <a:lnTo>
                    <a:pt x="525" y="868"/>
                  </a:lnTo>
                  <a:lnTo>
                    <a:pt x="527" y="863"/>
                  </a:lnTo>
                  <a:lnTo>
                    <a:pt x="529" y="859"/>
                  </a:lnTo>
                  <a:lnTo>
                    <a:pt x="529" y="856"/>
                  </a:lnTo>
                  <a:lnTo>
                    <a:pt x="527" y="852"/>
                  </a:lnTo>
                  <a:lnTo>
                    <a:pt x="521" y="846"/>
                  </a:lnTo>
                  <a:lnTo>
                    <a:pt x="511" y="838"/>
                  </a:lnTo>
                  <a:lnTo>
                    <a:pt x="505" y="832"/>
                  </a:lnTo>
                  <a:lnTo>
                    <a:pt x="501" y="828"/>
                  </a:lnTo>
                  <a:lnTo>
                    <a:pt x="494" y="827"/>
                  </a:lnTo>
                  <a:lnTo>
                    <a:pt x="477" y="827"/>
                  </a:lnTo>
                  <a:lnTo>
                    <a:pt x="461" y="827"/>
                  </a:lnTo>
                  <a:lnTo>
                    <a:pt x="460" y="827"/>
                  </a:lnTo>
                  <a:lnTo>
                    <a:pt x="449" y="830"/>
                  </a:lnTo>
                  <a:lnTo>
                    <a:pt x="437" y="832"/>
                  </a:lnTo>
                  <a:lnTo>
                    <a:pt x="435" y="832"/>
                  </a:lnTo>
                  <a:lnTo>
                    <a:pt x="433" y="832"/>
                  </a:lnTo>
                  <a:lnTo>
                    <a:pt x="433" y="832"/>
                  </a:lnTo>
                  <a:lnTo>
                    <a:pt x="433" y="833"/>
                  </a:lnTo>
                  <a:lnTo>
                    <a:pt x="433" y="834"/>
                  </a:lnTo>
                  <a:lnTo>
                    <a:pt x="431" y="837"/>
                  </a:lnTo>
                  <a:lnTo>
                    <a:pt x="430" y="838"/>
                  </a:lnTo>
                  <a:lnTo>
                    <a:pt x="429" y="840"/>
                  </a:lnTo>
                  <a:lnTo>
                    <a:pt x="427" y="841"/>
                  </a:lnTo>
                  <a:lnTo>
                    <a:pt x="423" y="841"/>
                  </a:lnTo>
                  <a:lnTo>
                    <a:pt x="419" y="843"/>
                  </a:lnTo>
                  <a:lnTo>
                    <a:pt x="417" y="844"/>
                  </a:lnTo>
                  <a:lnTo>
                    <a:pt x="415" y="845"/>
                  </a:lnTo>
                  <a:lnTo>
                    <a:pt x="412" y="846"/>
                  </a:lnTo>
                  <a:lnTo>
                    <a:pt x="410" y="849"/>
                  </a:lnTo>
                  <a:lnTo>
                    <a:pt x="407" y="850"/>
                  </a:lnTo>
                  <a:lnTo>
                    <a:pt x="404" y="850"/>
                  </a:lnTo>
                  <a:lnTo>
                    <a:pt x="396" y="851"/>
                  </a:lnTo>
                  <a:lnTo>
                    <a:pt x="388" y="856"/>
                  </a:lnTo>
                  <a:lnTo>
                    <a:pt x="382" y="859"/>
                  </a:lnTo>
                  <a:lnTo>
                    <a:pt x="380" y="861"/>
                  </a:lnTo>
                  <a:lnTo>
                    <a:pt x="376" y="862"/>
                  </a:lnTo>
                  <a:lnTo>
                    <a:pt x="374" y="863"/>
                  </a:lnTo>
                  <a:lnTo>
                    <a:pt x="370" y="864"/>
                  </a:lnTo>
                  <a:lnTo>
                    <a:pt x="368" y="865"/>
                  </a:lnTo>
                  <a:lnTo>
                    <a:pt x="366" y="865"/>
                  </a:lnTo>
                  <a:lnTo>
                    <a:pt x="366" y="865"/>
                  </a:lnTo>
                  <a:lnTo>
                    <a:pt x="361" y="868"/>
                  </a:lnTo>
                  <a:lnTo>
                    <a:pt x="357" y="869"/>
                  </a:lnTo>
                  <a:lnTo>
                    <a:pt x="354" y="870"/>
                  </a:lnTo>
                  <a:lnTo>
                    <a:pt x="350" y="873"/>
                  </a:lnTo>
                  <a:lnTo>
                    <a:pt x="349" y="873"/>
                  </a:lnTo>
                  <a:lnTo>
                    <a:pt x="348" y="873"/>
                  </a:lnTo>
                  <a:lnTo>
                    <a:pt x="345" y="874"/>
                  </a:lnTo>
                  <a:lnTo>
                    <a:pt x="342" y="874"/>
                  </a:lnTo>
                  <a:lnTo>
                    <a:pt x="337" y="874"/>
                  </a:lnTo>
                  <a:lnTo>
                    <a:pt x="331" y="873"/>
                  </a:lnTo>
                  <a:lnTo>
                    <a:pt x="329" y="870"/>
                  </a:lnTo>
                  <a:lnTo>
                    <a:pt x="327" y="869"/>
                  </a:lnTo>
                  <a:lnTo>
                    <a:pt x="326" y="868"/>
                  </a:lnTo>
                  <a:lnTo>
                    <a:pt x="325" y="867"/>
                  </a:lnTo>
                  <a:lnTo>
                    <a:pt x="325" y="865"/>
                  </a:lnTo>
                  <a:lnTo>
                    <a:pt x="324" y="864"/>
                  </a:lnTo>
                  <a:lnTo>
                    <a:pt x="323" y="863"/>
                  </a:lnTo>
                  <a:lnTo>
                    <a:pt x="319" y="863"/>
                  </a:lnTo>
                  <a:lnTo>
                    <a:pt x="315" y="863"/>
                  </a:lnTo>
                  <a:lnTo>
                    <a:pt x="303" y="863"/>
                  </a:lnTo>
                  <a:lnTo>
                    <a:pt x="294" y="863"/>
                  </a:lnTo>
                  <a:lnTo>
                    <a:pt x="280" y="863"/>
                  </a:lnTo>
                  <a:lnTo>
                    <a:pt x="269" y="864"/>
                  </a:lnTo>
                  <a:lnTo>
                    <a:pt x="262" y="867"/>
                  </a:lnTo>
                  <a:lnTo>
                    <a:pt x="256" y="869"/>
                  </a:lnTo>
                  <a:lnTo>
                    <a:pt x="252" y="870"/>
                  </a:lnTo>
                  <a:lnTo>
                    <a:pt x="247" y="873"/>
                  </a:lnTo>
                  <a:lnTo>
                    <a:pt x="240" y="875"/>
                  </a:lnTo>
                  <a:lnTo>
                    <a:pt x="235" y="878"/>
                  </a:lnTo>
                  <a:lnTo>
                    <a:pt x="233" y="880"/>
                  </a:lnTo>
                  <a:lnTo>
                    <a:pt x="228" y="881"/>
                  </a:lnTo>
                  <a:lnTo>
                    <a:pt x="223" y="882"/>
                  </a:lnTo>
                  <a:lnTo>
                    <a:pt x="220" y="882"/>
                  </a:lnTo>
                  <a:lnTo>
                    <a:pt x="217" y="883"/>
                  </a:lnTo>
                  <a:lnTo>
                    <a:pt x="215" y="883"/>
                  </a:lnTo>
                  <a:lnTo>
                    <a:pt x="215" y="883"/>
                  </a:lnTo>
                  <a:lnTo>
                    <a:pt x="215" y="884"/>
                  </a:lnTo>
                  <a:lnTo>
                    <a:pt x="214" y="884"/>
                  </a:lnTo>
                  <a:lnTo>
                    <a:pt x="211" y="886"/>
                  </a:lnTo>
                  <a:lnTo>
                    <a:pt x="209" y="884"/>
                  </a:lnTo>
                  <a:lnTo>
                    <a:pt x="207" y="884"/>
                  </a:lnTo>
                  <a:lnTo>
                    <a:pt x="203" y="882"/>
                  </a:lnTo>
                  <a:lnTo>
                    <a:pt x="198" y="878"/>
                  </a:lnTo>
                  <a:lnTo>
                    <a:pt x="191" y="873"/>
                  </a:lnTo>
                  <a:lnTo>
                    <a:pt x="183" y="867"/>
                  </a:lnTo>
                  <a:lnTo>
                    <a:pt x="177" y="862"/>
                  </a:lnTo>
                  <a:lnTo>
                    <a:pt x="172" y="858"/>
                  </a:lnTo>
                  <a:lnTo>
                    <a:pt x="170" y="857"/>
                  </a:lnTo>
                  <a:lnTo>
                    <a:pt x="167" y="855"/>
                  </a:lnTo>
                  <a:lnTo>
                    <a:pt x="162" y="851"/>
                  </a:lnTo>
                  <a:lnTo>
                    <a:pt x="155" y="844"/>
                  </a:lnTo>
                  <a:lnTo>
                    <a:pt x="148" y="838"/>
                  </a:lnTo>
                  <a:lnTo>
                    <a:pt x="141" y="832"/>
                  </a:lnTo>
                  <a:lnTo>
                    <a:pt x="136" y="827"/>
                  </a:lnTo>
                  <a:lnTo>
                    <a:pt x="134" y="824"/>
                  </a:lnTo>
                  <a:lnTo>
                    <a:pt x="131" y="820"/>
                  </a:lnTo>
                  <a:lnTo>
                    <a:pt x="129" y="816"/>
                  </a:lnTo>
                  <a:lnTo>
                    <a:pt x="125" y="813"/>
                  </a:lnTo>
                  <a:lnTo>
                    <a:pt x="123" y="810"/>
                  </a:lnTo>
                  <a:lnTo>
                    <a:pt x="119" y="808"/>
                  </a:lnTo>
                  <a:lnTo>
                    <a:pt x="115" y="806"/>
                  </a:lnTo>
                  <a:lnTo>
                    <a:pt x="111" y="803"/>
                  </a:lnTo>
                  <a:lnTo>
                    <a:pt x="109" y="802"/>
                  </a:lnTo>
                  <a:lnTo>
                    <a:pt x="106" y="800"/>
                  </a:lnTo>
                  <a:lnTo>
                    <a:pt x="104" y="798"/>
                  </a:lnTo>
                  <a:lnTo>
                    <a:pt x="101" y="796"/>
                  </a:lnTo>
                  <a:lnTo>
                    <a:pt x="99" y="794"/>
                  </a:lnTo>
                  <a:lnTo>
                    <a:pt x="96" y="790"/>
                  </a:lnTo>
                  <a:lnTo>
                    <a:pt x="92" y="788"/>
                  </a:lnTo>
                  <a:lnTo>
                    <a:pt x="90" y="784"/>
                  </a:lnTo>
                  <a:lnTo>
                    <a:pt x="87" y="782"/>
                  </a:lnTo>
                  <a:lnTo>
                    <a:pt x="86" y="779"/>
                  </a:lnTo>
                  <a:lnTo>
                    <a:pt x="86" y="776"/>
                  </a:lnTo>
                  <a:lnTo>
                    <a:pt x="86" y="772"/>
                  </a:lnTo>
                  <a:lnTo>
                    <a:pt x="86" y="767"/>
                  </a:lnTo>
                  <a:lnTo>
                    <a:pt x="86" y="764"/>
                  </a:lnTo>
                  <a:lnTo>
                    <a:pt x="86" y="761"/>
                  </a:lnTo>
                  <a:lnTo>
                    <a:pt x="86" y="760"/>
                  </a:lnTo>
                  <a:lnTo>
                    <a:pt x="86" y="759"/>
                  </a:lnTo>
                  <a:lnTo>
                    <a:pt x="86" y="758"/>
                  </a:lnTo>
                  <a:lnTo>
                    <a:pt x="85" y="754"/>
                  </a:lnTo>
                  <a:lnTo>
                    <a:pt x="82" y="749"/>
                  </a:lnTo>
                  <a:lnTo>
                    <a:pt x="80" y="745"/>
                  </a:lnTo>
                  <a:lnTo>
                    <a:pt x="76" y="740"/>
                  </a:lnTo>
                  <a:lnTo>
                    <a:pt x="73" y="735"/>
                  </a:lnTo>
                  <a:lnTo>
                    <a:pt x="69" y="733"/>
                  </a:lnTo>
                  <a:lnTo>
                    <a:pt x="68" y="730"/>
                  </a:lnTo>
                  <a:lnTo>
                    <a:pt x="66" y="728"/>
                  </a:lnTo>
                  <a:lnTo>
                    <a:pt x="64" y="726"/>
                  </a:lnTo>
                  <a:lnTo>
                    <a:pt x="63" y="723"/>
                  </a:lnTo>
                  <a:lnTo>
                    <a:pt x="62" y="722"/>
                  </a:lnTo>
                  <a:lnTo>
                    <a:pt x="60" y="720"/>
                  </a:lnTo>
                  <a:lnTo>
                    <a:pt x="57" y="717"/>
                  </a:lnTo>
                  <a:lnTo>
                    <a:pt x="55" y="715"/>
                  </a:lnTo>
                  <a:lnTo>
                    <a:pt x="52" y="711"/>
                  </a:lnTo>
                  <a:lnTo>
                    <a:pt x="50" y="708"/>
                  </a:lnTo>
                  <a:lnTo>
                    <a:pt x="49" y="705"/>
                  </a:lnTo>
                  <a:lnTo>
                    <a:pt x="48" y="704"/>
                  </a:lnTo>
                  <a:lnTo>
                    <a:pt x="48" y="703"/>
                  </a:lnTo>
                  <a:lnTo>
                    <a:pt x="47" y="703"/>
                  </a:lnTo>
                  <a:lnTo>
                    <a:pt x="45" y="702"/>
                  </a:lnTo>
                  <a:lnTo>
                    <a:pt x="43" y="700"/>
                  </a:lnTo>
                  <a:lnTo>
                    <a:pt x="41" y="699"/>
                  </a:lnTo>
                  <a:lnTo>
                    <a:pt x="38" y="697"/>
                  </a:lnTo>
                  <a:lnTo>
                    <a:pt x="37" y="694"/>
                  </a:lnTo>
                  <a:lnTo>
                    <a:pt x="36" y="692"/>
                  </a:lnTo>
                  <a:lnTo>
                    <a:pt x="35" y="689"/>
                  </a:lnTo>
                  <a:lnTo>
                    <a:pt x="36" y="685"/>
                  </a:lnTo>
                  <a:lnTo>
                    <a:pt x="33" y="685"/>
                  </a:lnTo>
                  <a:lnTo>
                    <a:pt x="29" y="686"/>
                  </a:lnTo>
                  <a:lnTo>
                    <a:pt x="21" y="685"/>
                  </a:lnTo>
                  <a:lnTo>
                    <a:pt x="17" y="680"/>
                  </a:lnTo>
                  <a:lnTo>
                    <a:pt x="14" y="677"/>
                  </a:lnTo>
                  <a:lnTo>
                    <a:pt x="13" y="674"/>
                  </a:lnTo>
                  <a:lnTo>
                    <a:pt x="12" y="673"/>
                  </a:lnTo>
                  <a:lnTo>
                    <a:pt x="11" y="672"/>
                  </a:lnTo>
                  <a:lnTo>
                    <a:pt x="11" y="671"/>
                  </a:lnTo>
                  <a:lnTo>
                    <a:pt x="11" y="671"/>
                  </a:lnTo>
                  <a:lnTo>
                    <a:pt x="11" y="671"/>
                  </a:lnTo>
                  <a:lnTo>
                    <a:pt x="9" y="671"/>
                  </a:lnTo>
                  <a:lnTo>
                    <a:pt x="8" y="669"/>
                  </a:lnTo>
                  <a:lnTo>
                    <a:pt x="6" y="667"/>
                  </a:lnTo>
                  <a:lnTo>
                    <a:pt x="3" y="665"/>
                  </a:lnTo>
                  <a:lnTo>
                    <a:pt x="1" y="661"/>
                  </a:lnTo>
                  <a:lnTo>
                    <a:pt x="0" y="656"/>
                  </a:lnTo>
                  <a:lnTo>
                    <a:pt x="0" y="653"/>
                  </a:lnTo>
                  <a:lnTo>
                    <a:pt x="1" y="649"/>
                  </a:lnTo>
                  <a:lnTo>
                    <a:pt x="1" y="648"/>
                  </a:lnTo>
                  <a:lnTo>
                    <a:pt x="1" y="648"/>
                  </a:lnTo>
                  <a:lnTo>
                    <a:pt x="0" y="648"/>
                  </a:lnTo>
                  <a:lnTo>
                    <a:pt x="0" y="648"/>
                  </a:lnTo>
                  <a:lnTo>
                    <a:pt x="0" y="648"/>
                  </a:lnTo>
                  <a:lnTo>
                    <a:pt x="0" y="648"/>
                  </a:lnTo>
                  <a:lnTo>
                    <a:pt x="0" y="647"/>
                  </a:lnTo>
                  <a:lnTo>
                    <a:pt x="1" y="644"/>
                  </a:lnTo>
                  <a:lnTo>
                    <a:pt x="1" y="642"/>
                  </a:lnTo>
                  <a:lnTo>
                    <a:pt x="2" y="637"/>
                  </a:lnTo>
                  <a:lnTo>
                    <a:pt x="3" y="635"/>
                  </a:lnTo>
                  <a:lnTo>
                    <a:pt x="3" y="634"/>
                  </a:lnTo>
                  <a:lnTo>
                    <a:pt x="5" y="632"/>
                  </a:lnTo>
                  <a:lnTo>
                    <a:pt x="5" y="632"/>
                  </a:lnTo>
                  <a:lnTo>
                    <a:pt x="5" y="632"/>
                  </a:lnTo>
                  <a:lnTo>
                    <a:pt x="5" y="631"/>
                  </a:lnTo>
                  <a:lnTo>
                    <a:pt x="5" y="630"/>
                  </a:lnTo>
                  <a:lnTo>
                    <a:pt x="5" y="628"/>
                  </a:lnTo>
                  <a:lnTo>
                    <a:pt x="5" y="623"/>
                  </a:lnTo>
                  <a:lnTo>
                    <a:pt x="5" y="619"/>
                  </a:lnTo>
                  <a:lnTo>
                    <a:pt x="5" y="616"/>
                  </a:lnTo>
                  <a:lnTo>
                    <a:pt x="5" y="613"/>
                  </a:lnTo>
                  <a:lnTo>
                    <a:pt x="5" y="608"/>
                  </a:lnTo>
                  <a:lnTo>
                    <a:pt x="6" y="605"/>
                  </a:lnTo>
                  <a:lnTo>
                    <a:pt x="6" y="601"/>
                  </a:lnTo>
                  <a:lnTo>
                    <a:pt x="7" y="598"/>
                  </a:lnTo>
                  <a:lnTo>
                    <a:pt x="7" y="594"/>
                  </a:lnTo>
                  <a:lnTo>
                    <a:pt x="8" y="592"/>
                  </a:lnTo>
                  <a:lnTo>
                    <a:pt x="8" y="592"/>
                  </a:lnTo>
                  <a:lnTo>
                    <a:pt x="9" y="589"/>
                  </a:lnTo>
                  <a:lnTo>
                    <a:pt x="12" y="583"/>
                  </a:lnTo>
                  <a:lnTo>
                    <a:pt x="17" y="576"/>
                  </a:lnTo>
                  <a:lnTo>
                    <a:pt x="19" y="570"/>
                  </a:lnTo>
                  <a:lnTo>
                    <a:pt x="23" y="565"/>
                  </a:lnTo>
                  <a:lnTo>
                    <a:pt x="24" y="563"/>
                  </a:lnTo>
                  <a:lnTo>
                    <a:pt x="25" y="561"/>
                  </a:lnTo>
                  <a:lnTo>
                    <a:pt x="25" y="558"/>
                  </a:lnTo>
                  <a:lnTo>
                    <a:pt x="25" y="555"/>
                  </a:lnTo>
                  <a:lnTo>
                    <a:pt x="25" y="552"/>
                  </a:lnTo>
                  <a:lnTo>
                    <a:pt x="25" y="549"/>
                  </a:lnTo>
                  <a:lnTo>
                    <a:pt x="25" y="544"/>
                  </a:lnTo>
                  <a:lnTo>
                    <a:pt x="26" y="533"/>
                  </a:lnTo>
                  <a:lnTo>
                    <a:pt x="27" y="525"/>
                  </a:lnTo>
                  <a:lnTo>
                    <a:pt x="29" y="516"/>
                  </a:lnTo>
                  <a:lnTo>
                    <a:pt x="29" y="508"/>
                  </a:lnTo>
                  <a:lnTo>
                    <a:pt x="29" y="501"/>
                  </a:lnTo>
                  <a:lnTo>
                    <a:pt x="29" y="497"/>
                  </a:lnTo>
                  <a:lnTo>
                    <a:pt x="29" y="494"/>
                  </a:lnTo>
                  <a:lnTo>
                    <a:pt x="29" y="487"/>
                  </a:lnTo>
                  <a:lnTo>
                    <a:pt x="29" y="478"/>
                  </a:lnTo>
                  <a:lnTo>
                    <a:pt x="31" y="469"/>
                  </a:lnTo>
                  <a:lnTo>
                    <a:pt x="32" y="461"/>
                  </a:lnTo>
                  <a:lnTo>
                    <a:pt x="31" y="455"/>
                  </a:lnTo>
                  <a:lnTo>
                    <a:pt x="29" y="452"/>
                  </a:lnTo>
                  <a:lnTo>
                    <a:pt x="26" y="451"/>
                  </a:lnTo>
                  <a:lnTo>
                    <a:pt x="24" y="451"/>
                  </a:lnTo>
                  <a:lnTo>
                    <a:pt x="23" y="450"/>
                  </a:lnTo>
                  <a:lnTo>
                    <a:pt x="21" y="448"/>
                  </a:lnTo>
                  <a:lnTo>
                    <a:pt x="21" y="446"/>
                  </a:lnTo>
                  <a:lnTo>
                    <a:pt x="20" y="444"/>
                  </a:lnTo>
                  <a:lnTo>
                    <a:pt x="19" y="440"/>
                  </a:lnTo>
                  <a:lnTo>
                    <a:pt x="17" y="439"/>
                  </a:lnTo>
                  <a:lnTo>
                    <a:pt x="15" y="436"/>
                  </a:lnTo>
                  <a:lnTo>
                    <a:pt x="14" y="434"/>
                  </a:lnTo>
                  <a:lnTo>
                    <a:pt x="14" y="432"/>
                  </a:lnTo>
                  <a:lnTo>
                    <a:pt x="14" y="429"/>
                  </a:lnTo>
                  <a:lnTo>
                    <a:pt x="14" y="424"/>
                  </a:lnTo>
                  <a:lnTo>
                    <a:pt x="14" y="422"/>
                  </a:lnTo>
                  <a:lnTo>
                    <a:pt x="15" y="420"/>
                  </a:lnTo>
                  <a:lnTo>
                    <a:pt x="15" y="418"/>
                  </a:lnTo>
                  <a:lnTo>
                    <a:pt x="15" y="417"/>
                  </a:lnTo>
                  <a:lnTo>
                    <a:pt x="15" y="416"/>
                  </a:lnTo>
                  <a:lnTo>
                    <a:pt x="17" y="416"/>
                  </a:lnTo>
                  <a:lnTo>
                    <a:pt x="18" y="414"/>
                  </a:lnTo>
                  <a:lnTo>
                    <a:pt x="19" y="411"/>
                  </a:lnTo>
                  <a:lnTo>
                    <a:pt x="20" y="408"/>
                  </a:lnTo>
                  <a:lnTo>
                    <a:pt x="25" y="401"/>
                  </a:lnTo>
                  <a:lnTo>
                    <a:pt x="31" y="392"/>
                  </a:lnTo>
                  <a:lnTo>
                    <a:pt x="37" y="384"/>
                  </a:lnTo>
                  <a:lnTo>
                    <a:pt x="41" y="379"/>
                  </a:lnTo>
                  <a:lnTo>
                    <a:pt x="42" y="377"/>
                  </a:lnTo>
                  <a:lnTo>
                    <a:pt x="43" y="374"/>
                  </a:lnTo>
                  <a:lnTo>
                    <a:pt x="44" y="368"/>
                  </a:lnTo>
                  <a:lnTo>
                    <a:pt x="48" y="361"/>
                  </a:lnTo>
                  <a:lnTo>
                    <a:pt x="51" y="354"/>
                  </a:lnTo>
                  <a:lnTo>
                    <a:pt x="55" y="349"/>
                  </a:lnTo>
                  <a:lnTo>
                    <a:pt x="57" y="346"/>
                  </a:lnTo>
                  <a:lnTo>
                    <a:pt x="60" y="343"/>
                  </a:lnTo>
                  <a:lnTo>
                    <a:pt x="61" y="340"/>
                  </a:lnTo>
                  <a:lnTo>
                    <a:pt x="62" y="336"/>
                  </a:lnTo>
                  <a:lnTo>
                    <a:pt x="64" y="331"/>
                  </a:lnTo>
                  <a:lnTo>
                    <a:pt x="67" y="322"/>
                  </a:lnTo>
                  <a:lnTo>
                    <a:pt x="72" y="312"/>
                  </a:lnTo>
                  <a:lnTo>
                    <a:pt x="79" y="301"/>
                  </a:lnTo>
                  <a:lnTo>
                    <a:pt x="91" y="292"/>
                  </a:lnTo>
                  <a:lnTo>
                    <a:pt x="101" y="283"/>
                  </a:lnTo>
                  <a:lnTo>
                    <a:pt x="107" y="274"/>
                  </a:lnTo>
                  <a:lnTo>
                    <a:pt x="110" y="267"/>
                  </a:lnTo>
                  <a:lnTo>
                    <a:pt x="111" y="261"/>
                  </a:lnTo>
                  <a:lnTo>
                    <a:pt x="112" y="257"/>
                  </a:lnTo>
                  <a:lnTo>
                    <a:pt x="112" y="257"/>
                  </a:lnTo>
                  <a:lnTo>
                    <a:pt x="119" y="255"/>
                  </a:lnTo>
                  <a:lnTo>
                    <a:pt x="127" y="251"/>
                  </a:lnTo>
                  <a:lnTo>
                    <a:pt x="134" y="246"/>
                  </a:lnTo>
                  <a:lnTo>
                    <a:pt x="137" y="243"/>
                  </a:lnTo>
                  <a:lnTo>
                    <a:pt x="143" y="238"/>
                  </a:lnTo>
                  <a:lnTo>
                    <a:pt x="149" y="234"/>
                  </a:lnTo>
                  <a:lnTo>
                    <a:pt x="153" y="232"/>
                  </a:lnTo>
                  <a:lnTo>
                    <a:pt x="155" y="231"/>
                  </a:lnTo>
                  <a:lnTo>
                    <a:pt x="158" y="231"/>
                  </a:lnTo>
                  <a:lnTo>
                    <a:pt x="164" y="231"/>
                  </a:lnTo>
                  <a:lnTo>
                    <a:pt x="170" y="228"/>
                  </a:lnTo>
                  <a:lnTo>
                    <a:pt x="176" y="226"/>
                  </a:lnTo>
                  <a:lnTo>
                    <a:pt x="178" y="221"/>
                  </a:lnTo>
                  <a:lnTo>
                    <a:pt x="180" y="213"/>
                  </a:lnTo>
                  <a:lnTo>
                    <a:pt x="184" y="206"/>
                  </a:lnTo>
                  <a:lnTo>
                    <a:pt x="189" y="201"/>
                  </a:lnTo>
                  <a:lnTo>
                    <a:pt x="191" y="200"/>
                  </a:lnTo>
                  <a:lnTo>
                    <a:pt x="191" y="195"/>
                  </a:lnTo>
                  <a:lnTo>
                    <a:pt x="192" y="191"/>
                  </a:lnTo>
                  <a:lnTo>
                    <a:pt x="192" y="187"/>
                  </a:lnTo>
                  <a:lnTo>
                    <a:pt x="192" y="184"/>
                  </a:lnTo>
                  <a:lnTo>
                    <a:pt x="190" y="177"/>
                  </a:lnTo>
                  <a:lnTo>
                    <a:pt x="190" y="168"/>
                  </a:lnTo>
                  <a:lnTo>
                    <a:pt x="192" y="160"/>
                  </a:lnTo>
                  <a:lnTo>
                    <a:pt x="195" y="154"/>
                  </a:lnTo>
                  <a:lnTo>
                    <a:pt x="198" y="147"/>
                  </a:lnTo>
                  <a:lnTo>
                    <a:pt x="204" y="135"/>
                  </a:lnTo>
                  <a:lnTo>
                    <a:pt x="214" y="122"/>
                  </a:lnTo>
                  <a:lnTo>
                    <a:pt x="221" y="114"/>
                  </a:lnTo>
                  <a:lnTo>
                    <a:pt x="228" y="111"/>
                  </a:lnTo>
                  <a:lnTo>
                    <a:pt x="237" y="108"/>
                  </a:lnTo>
                  <a:lnTo>
                    <a:pt x="245" y="104"/>
                  </a:lnTo>
                  <a:lnTo>
                    <a:pt x="252" y="101"/>
                  </a:lnTo>
                  <a:lnTo>
                    <a:pt x="257" y="96"/>
                  </a:lnTo>
                  <a:lnTo>
                    <a:pt x="259" y="93"/>
                  </a:lnTo>
                  <a:lnTo>
                    <a:pt x="262" y="92"/>
                  </a:lnTo>
                  <a:lnTo>
                    <a:pt x="264" y="91"/>
                  </a:lnTo>
                  <a:lnTo>
                    <a:pt x="268" y="89"/>
                  </a:lnTo>
                  <a:lnTo>
                    <a:pt x="270" y="87"/>
                  </a:lnTo>
                  <a:lnTo>
                    <a:pt x="271" y="85"/>
                  </a:lnTo>
                  <a:lnTo>
                    <a:pt x="272" y="83"/>
                  </a:lnTo>
                  <a:lnTo>
                    <a:pt x="276" y="71"/>
                  </a:lnTo>
                  <a:lnTo>
                    <a:pt x="281" y="61"/>
                  </a:lnTo>
                  <a:lnTo>
                    <a:pt x="282" y="58"/>
                  </a:lnTo>
                  <a:lnTo>
                    <a:pt x="282" y="54"/>
                  </a:lnTo>
                  <a:lnTo>
                    <a:pt x="283" y="50"/>
                  </a:lnTo>
                  <a:lnTo>
                    <a:pt x="283" y="48"/>
                  </a:lnTo>
                  <a:lnTo>
                    <a:pt x="284" y="48"/>
                  </a:lnTo>
                  <a:lnTo>
                    <a:pt x="284" y="47"/>
                  </a:lnTo>
                  <a:lnTo>
                    <a:pt x="284" y="47"/>
                  </a:lnTo>
                  <a:lnTo>
                    <a:pt x="284" y="46"/>
                  </a:lnTo>
                  <a:lnTo>
                    <a:pt x="284" y="44"/>
                  </a:lnTo>
                  <a:lnTo>
                    <a:pt x="286" y="43"/>
                  </a:lnTo>
                  <a:lnTo>
                    <a:pt x="287" y="42"/>
                  </a:lnTo>
                  <a:lnTo>
                    <a:pt x="290" y="41"/>
                  </a:lnTo>
                  <a:lnTo>
                    <a:pt x="293" y="41"/>
                  </a:lnTo>
                  <a:lnTo>
                    <a:pt x="298" y="42"/>
                  </a:lnTo>
                  <a:lnTo>
                    <a:pt x="301" y="44"/>
                  </a:lnTo>
                  <a:lnTo>
                    <a:pt x="305" y="47"/>
                  </a:lnTo>
                  <a:lnTo>
                    <a:pt x="307" y="48"/>
                  </a:lnTo>
                  <a:lnTo>
                    <a:pt x="308" y="50"/>
                  </a:lnTo>
                  <a:lnTo>
                    <a:pt x="309" y="53"/>
                  </a:lnTo>
                  <a:lnTo>
                    <a:pt x="309" y="53"/>
                  </a:lnTo>
                  <a:lnTo>
                    <a:pt x="311" y="53"/>
                  </a:lnTo>
                  <a:lnTo>
                    <a:pt x="312" y="54"/>
                  </a:lnTo>
                  <a:lnTo>
                    <a:pt x="314" y="55"/>
                  </a:lnTo>
                  <a:lnTo>
                    <a:pt x="317" y="56"/>
                  </a:lnTo>
                  <a:lnTo>
                    <a:pt x="319" y="58"/>
                  </a:lnTo>
                  <a:lnTo>
                    <a:pt x="321" y="59"/>
                  </a:lnTo>
                  <a:lnTo>
                    <a:pt x="325" y="59"/>
                  </a:lnTo>
                  <a:lnTo>
                    <a:pt x="335" y="59"/>
                  </a:lnTo>
                  <a:lnTo>
                    <a:pt x="344" y="58"/>
                  </a:lnTo>
                  <a:lnTo>
                    <a:pt x="350" y="58"/>
                  </a:lnTo>
                  <a:lnTo>
                    <a:pt x="355" y="58"/>
                  </a:lnTo>
                  <a:lnTo>
                    <a:pt x="360" y="58"/>
                  </a:lnTo>
                  <a:lnTo>
                    <a:pt x="362" y="59"/>
                  </a:lnTo>
                  <a:lnTo>
                    <a:pt x="364" y="60"/>
                  </a:lnTo>
                  <a:lnTo>
                    <a:pt x="366" y="60"/>
                  </a:lnTo>
                  <a:lnTo>
                    <a:pt x="368" y="61"/>
                  </a:lnTo>
                  <a:lnTo>
                    <a:pt x="372" y="62"/>
                  </a:lnTo>
                  <a:lnTo>
                    <a:pt x="375" y="62"/>
                  </a:lnTo>
                  <a:lnTo>
                    <a:pt x="378" y="62"/>
                  </a:lnTo>
                  <a:lnTo>
                    <a:pt x="380" y="61"/>
                  </a:lnTo>
                  <a:lnTo>
                    <a:pt x="381" y="60"/>
                  </a:lnTo>
                  <a:lnTo>
                    <a:pt x="384" y="59"/>
                  </a:lnTo>
                  <a:lnTo>
                    <a:pt x="386" y="55"/>
                  </a:lnTo>
                  <a:lnTo>
                    <a:pt x="387" y="54"/>
                  </a:lnTo>
                  <a:lnTo>
                    <a:pt x="387" y="53"/>
                  </a:lnTo>
                  <a:lnTo>
                    <a:pt x="387" y="53"/>
                  </a:lnTo>
                  <a:lnTo>
                    <a:pt x="386" y="53"/>
                  </a:lnTo>
                  <a:lnTo>
                    <a:pt x="386" y="53"/>
                  </a:lnTo>
                  <a:lnTo>
                    <a:pt x="385" y="53"/>
                  </a:lnTo>
                  <a:lnTo>
                    <a:pt x="385" y="53"/>
                  </a:lnTo>
                  <a:lnTo>
                    <a:pt x="386" y="52"/>
                  </a:lnTo>
                  <a:lnTo>
                    <a:pt x="387" y="50"/>
                  </a:lnTo>
                  <a:lnTo>
                    <a:pt x="391" y="49"/>
                  </a:lnTo>
                  <a:lnTo>
                    <a:pt x="401" y="44"/>
                  </a:lnTo>
                  <a:lnTo>
                    <a:pt x="409" y="42"/>
                  </a:lnTo>
                  <a:lnTo>
                    <a:pt x="416" y="41"/>
                  </a:lnTo>
                  <a:lnTo>
                    <a:pt x="418" y="41"/>
                  </a:lnTo>
                  <a:lnTo>
                    <a:pt x="421" y="40"/>
                  </a:lnTo>
                  <a:lnTo>
                    <a:pt x="423" y="37"/>
                  </a:lnTo>
                  <a:lnTo>
                    <a:pt x="427" y="35"/>
                  </a:lnTo>
                  <a:lnTo>
                    <a:pt x="429" y="33"/>
                  </a:lnTo>
                  <a:lnTo>
                    <a:pt x="436" y="29"/>
                  </a:lnTo>
                  <a:lnTo>
                    <a:pt x="445" y="27"/>
                  </a:lnTo>
                  <a:lnTo>
                    <a:pt x="450" y="24"/>
                  </a:lnTo>
                  <a:lnTo>
                    <a:pt x="454" y="24"/>
                  </a:lnTo>
                  <a:lnTo>
                    <a:pt x="455" y="24"/>
                  </a:lnTo>
                  <a:lnTo>
                    <a:pt x="456" y="23"/>
                  </a:lnTo>
                  <a:lnTo>
                    <a:pt x="460" y="23"/>
                  </a:lnTo>
                  <a:lnTo>
                    <a:pt x="464" y="22"/>
                  </a:lnTo>
                  <a:lnTo>
                    <a:pt x="467" y="21"/>
                  </a:lnTo>
                  <a:lnTo>
                    <a:pt x="470" y="21"/>
                  </a:lnTo>
                  <a:lnTo>
                    <a:pt x="472" y="21"/>
                  </a:lnTo>
                  <a:lnTo>
                    <a:pt x="476" y="21"/>
                  </a:lnTo>
                  <a:lnTo>
                    <a:pt x="482" y="21"/>
                  </a:lnTo>
                  <a:lnTo>
                    <a:pt x="490" y="19"/>
                  </a:lnTo>
                  <a:lnTo>
                    <a:pt x="504" y="17"/>
                  </a:lnTo>
                  <a:lnTo>
                    <a:pt x="525" y="13"/>
                  </a:lnTo>
                  <a:lnTo>
                    <a:pt x="538" y="11"/>
                  </a:lnTo>
                  <a:lnTo>
                    <a:pt x="546" y="10"/>
                  </a:lnTo>
                  <a:lnTo>
                    <a:pt x="549" y="9"/>
                  </a:lnTo>
                  <a:lnTo>
                    <a:pt x="562" y="9"/>
                  </a:lnTo>
                  <a:lnTo>
                    <a:pt x="575" y="9"/>
                  </a:lnTo>
                  <a:lnTo>
                    <a:pt x="577" y="9"/>
                  </a:lnTo>
                  <a:lnTo>
                    <a:pt x="583" y="7"/>
                  </a:lnTo>
                  <a:lnTo>
                    <a:pt x="589" y="6"/>
                  </a:lnTo>
                  <a:lnTo>
                    <a:pt x="595" y="6"/>
                  </a:lnTo>
                  <a:lnTo>
                    <a:pt x="600" y="6"/>
                  </a:lnTo>
                  <a:lnTo>
                    <a:pt x="607" y="5"/>
                  </a:lnTo>
                  <a:lnTo>
                    <a:pt x="612" y="5"/>
                  </a:lnTo>
                  <a:lnTo>
                    <a:pt x="615" y="5"/>
                  </a:lnTo>
                  <a:lnTo>
                    <a:pt x="625" y="3"/>
                  </a:lnTo>
                  <a:lnTo>
                    <a:pt x="6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30">
              <a:extLst>
                <a:ext uri="{FF2B5EF4-FFF2-40B4-BE49-F238E27FC236}">
                  <a16:creationId xmlns:a16="http://schemas.microsoft.com/office/drawing/2014/main" id="{56A4ACFF-4537-1449-DC36-E17DF3F80559}"/>
                </a:ext>
              </a:extLst>
            </p:cNvPr>
            <p:cNvSpPr>
              <a:spLocks noEditPoints="1"/>
            </p:cNvSpPr>
            <p:nvPr/>
          </p:nvSpPr>
          <p:spPr bwMode="auto">
            <a:xfrm>
              <a:off x="5094288" y="876300"/>
              <a:ext cx="3986212" cy="2692400"/>
            </a:xfrm>
            <a:custGeom>
              <a:avLst/>
              <a:gdLst>
                <a:gd name="T0" fmla="*/ 1452 w 2511"/>
                <a:gd name="T1" fmla="*/ 49 h 1696"/>
                <a:gd name="T2" fmla="*/ 1511 w 2511"/>
                <a:gd name="T3" fmla="*/ 128 h 1696"/>
                <a:gd name="T4" fmla="*/ 1500 w 2511"/>
                <a:gd name="T5" fmla="*/ 82 h 1696"/>
                <a:gd name="T6" fmla="*/ 1510 w 2511"/>
                <a:gd name="T7" fmla="*/ 44 h 1696"/>
                <a:gd name="T8" fmla="*/ 2493 w 2511"/>
                <a:gd name="T9" fmla="*/ 1447 h 1696"/>
                <a:gd name="T10" fmla="*/ 2483 w 2511"/>
                <a:gd name="T11" fmla="*/ 1616 h 1696"/>
                <a:gd name="T12" fmla="*/ 2394 w 2511"/>
                <a:gd name="T13" fmla="*/ 1376 h 1696"/>
                <a:gd name="T14" fmla="*/ 2258 w 2511"/>
                <a:gd name="T15" fmla="*/ 1218 h 1696"/>
                <a:gd name="T16" fmla="*/ 2125 w 2511"/>
                <a:gd name="T17" fmla="*/ 1324 h 1696"/>
                <a:gd name="T18" fmla="*/ 2042 w 2511"/>
                <a:gd name="T19" fmla="*/ 1555 h 1696"/>
                <a:gd name="T20" fmla="*/ 1856 w 2511"/>
                <a:gd name="T21" fmla="*/ 1236 h 1696"/>
                <a:gd name="T22" fmla="*/ 1693 w 2511"/>
                <a:gd name="T23" fmla="*/ 1121 h 1696"/>
                <a:gd name="T24" fmla="*/ 1315 w 2511"/>
                <a:gd name="T25" fmla="*/ 988 h 1696"/>
                <a:gd name="T26" fmla="*/ 1500 w 2511"/>
                <a:gd name="T27" fmla="*/ 1112 h 1696"/>
                <a:gd name="T28" fmla="*/ 1543 w 2511"/>
                <a:gd name="T29" fmla="*/ 1275 h 1696"/>
                <a:gd name="T30" fmla="*/ 1391 w 2511"/>
                <a:gd name="T31" fmla="*/ 1389 h 1696"/>
                <a:gd name="T32" fmla="*/ 1207 w 2511"/>
                <a:gd name="T33" fmla="*/ 1354 h 1696"/>
                <a:gd name="T34" fmla="*/ 1034 w 2511"/>
                <a:gd name="T35" fmla="*/ 1077 h 1696"/>
                <a:gd name="T36" fmla="*/ 967 w 2511"/>
                <a:gd name="T37" fmla="*/ 807 h 1696"/>
                <a:gd name="T38" fmla="*/ 818 w 2511"/>
                <a:gd name="T39" fmla="*/ 788 h 1696"/>
                <a:gd name="T40" fmla="*/ 723 w 2511"/>
                <a:gd name="T41" fmla="*/ 716 h 1696"/>
                <a:gd name="T42" fmla="*/ 716 w 2511"/>
                <a:gd name="T43" fmla="*/ 793 h 1696"/>
                <a:gd name="T44" fmla="*/ 627 w 2511"/>
                <a:gd name="T45" fmla="*/ 677 h 1696"/>
                <a:gd name="T46" fmla="*/ 478 w 2511"/>
                <a:gd name="T47" fmla="*/ 612 h 1696"/>
                <a:gd name="T48" fmla="*/ 613 w 2511"/>
                <a:gd name="T49" fmla="*/ 732 h 1696"/>
                <a:gd name="T50" fmla="*/ 481 w 2511"/>
                <a:gd name="T51" fmla="*/ 776 h 1696"/>
                <a:gd name="T52" fmla="*/ 402 w 2511"/>
                <a:gd name="T53" fmla="*/ 617 h 1696"/>
                <a:gd name="T54" fmla="*/ 206 w 2511"/>
                <a:gd name="T55" fmla="*/ 770 h 1696"/>
                <a:gd name="T56" fmla="*/ 72 w 2511"/>
                <a:gd name="T57" fmla="*/ 825 h 1696"/>
                <a:gd name="T58" fmla="*/ 16 w 2511"/>
                <a:gd name="T59" fmla="*/ 738 h 1696"/>
                <a:gd name="T60" fmla="*/ 190 w 2511"/>
                <a:gd name="T61" fmla="*/ 570 h 1696"/>
                <a:gd name="T62" fmla="*/ 214 w 2511"/>
                <a:gd name="T63" fmla="*/ 497 h 1696"/>
                <a:gd name="T64" fmla="*/ 125 w 2511"/>
                <a:gd name="T65" fmla="*/ 479 h 1696"/>
                <a:gd name="T66" fmla="*/ 158 w 2511"/>
                <a:gd name="T67" fmla="*/ 409 h 1696"/>
                <a:gd name="T68" fmla="*/ 144 w 2511"/>
                <a:gd name="T69" fmla="*/ 360 h 1696"/>
                <a:gd name="T70" fmla="*/ 126 w 2511"/>
                <a:gd name="T71" fmla="*/ 328 h 1696"/>
                <a:gd name="T72" fmla="*/ 213 w 2511"/>
                <a:gd name="T73" fmla="*/ 321 h 1696"/>
                <a:gd name="T74" fmla="*/ 244 w 2511"/>
                <a:gd name="T75" fmla="*/ 415 h 1696"/>
                <a:gd name="T76" fmla="*/ 283 w 2511"/>
                <a:gd name="T77" fmla="*/ 445 h 1696"/>
                <a:gd name="T78" fmla="*/ 397 w 2511"/>
                <a:gd name="T79" fmla="*/ 344 h 1696"/>
                <a:gd name="T80" fmla="*/ 453 w 2511"/>
                <a:gd name="T81" fmla="*/ 326 h 1696"/>
                <a:gd name="T82" fmla="*/ 505 w 2511"/>
                <a:gd name="T83" fmla="*/ 375 h 1696"/>
                <a:gd name="T84" fmla="*/ 654 w 2511"/>
                <a:gd name="T85" fmla="*/ 349 h 1696"/>
                <a:gd name="T86" fmla="*/ 713 w 2511"/>
                <a:gd name="T87" fmla="*/ 307 h 1696"/>
                <a:gd name="T88" fmla="*/ 745 w 2511"/>
                <a:gd name="T89" fmla="*/ 249 h 1696"/>
                <a:gd name="T90" fmla="*/ 707 w 2511"/>
                <a:gd name="T91" fmla="*/ 150 h 1696"/>
                <a:gd name="T92" fmla="*/ 572 w 2511"/>
                <a:gd name="T93" fmla="*/ 201 h 1696"/>
                <a:gd name="T94" fmla="*/ 487 w 2511"/>
                <a:gd name="T95" fmla="*/ 340 h 1696"/>
                <a:gd name="T96" fmla="*/ 444 w 2511"/>
                <a:gd name="T97" fmla="*/ 264 h 1696"/>
                <a:gd name="T98" fmla="*/ 353 w 2511"/>
                <a:gd name="T99" fmla="*/ 220 h 1696"/>
                <a:gd name="T100" fmla="*/ 483 w 2511"/>
                <a:gd name="T101" fmla="*/ 147 h 1696"/>
                <a:gd name="T102" fmla="*/ 570 w 2511"/>
                <a:gd name="T103" fmla="*/ 79 h 1696"/>
                <a:gd name="T104" fmla="*/ 671 w 2511"/>
                <a:gd name="T105" fmla="*/ 40 h 1696"/>
                <a:gd name="T106" fmla="*/ 780 w 2511"/>
                <a:gd name="T107" fmla="*/ 50 h 1696"/>
                <a:gd name="T108" fmla="*/ 952 w 2511"/>
                <a:gd name="T109" fmla="*/ 125 h 1696"/>
                <a:gd name="T110" fmla="*/ 878 w 2511"/>
                <a:gd name="T111" fmla="*/ 160 h 1696"/>
                <a:gd name="T112" fmla="*/ 966 w 2511"/>
                <a:gd name="T113" fmla="*/ 147 h 1696"/>
                <a:gd name="T114" fmla="*/ 1050 w 2511"/>
                <a:gd name="T115" fmla="*/ 97 h 1696"/>
                <a:gd name="T116" fmla="*/ 1168 w 2511"/>
                <a:gd name="T117" fmla="*/ 73 h 1696"/>
                <a:gd name="T118" fmla="*/ 1271 w 2511"/>
                <a:gd name="T119" fmla="*/ 89 h 1696"/>
                <a:gd name="T120" fmla="*/ 1386 w 2511"/>
                <a:gd name="T121" fmla="*/ 82 h 1696"/>
                <a:gd name="T122" fmla="*/ 1369 w 2511"/>
                <a:gd name="T123" fmla="*/ 5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11" h="1696">
                  <a:moveTo>
                    <a:pt x="1418" y="1281"/>
                  </a:moveTo>
                  <a:lnTo>
                    <a:pt x="1417" y="1282"/>
                  </a:lnTo>
                  <a:lnTo>
                    <a:pt x="1415" y="1282"/>
                  </a:lnTo>
                  <a:lnTo>
                    <a:pt x="1415" y="1284"/>
                  </a:lnTo>
                  <a:lnTo>
                    <a:pt x="1415" y="1284"/>
                  </a:lnTo>
                  <a:lnTo>
                    <a:pt x="1415" y="1284"/>
                  </a:lnTo>
                  <a:lnTo>
                    <a:pt x="1417" y="1282"/>
                  </a:lnTo>
                  <a:lnTo>
                    <a:pt x="1418" y="1281"/>
                  </a:lnTo>
                  <a:close/>
                  <a:moveTo>
                    <a:pt x="1697" y="803"/>
                  </a:moveTo>
                  <a:lnTo>
                    <a:pt x="1695" y="803"/>
                  </a:lnTo>
                  <a:lnTo>
                    <a:pt x="1693" y="803"/>
                  </a:lnTo>
                  <a:lnTo>
                    <a:pt x="1690" y="803"/>
                  </a:lnTo>
                  <a:lnTo>
                    <a:pt x="1693" y="803"/>
                  </a:lnTo>
                  <a:lnTo>
                    <a:pt x="1696" y="803"/>
                  </a:lnTo>
                  <a:lnTo>
                    <a:pt x="1697" y="803"/>
                  </a:lnTo>
                  <a:close/>
                  <a:moveTo>
                    <a:pt x="709" y="442"/>
                  </a:moveTo>
                  <a:lnTo>
                    <a:pt x="710" y="444"/>
                  </a:lnTo>
                  <a:lnTo>
                    <a:pt x="710" y="442"/>
                  </a:lnTo>
                  <a:lnTo>
                    <a:pt x="709" y="442"/>
                  </a:lnTo>
                  <a:close/>
                  <a:moveTo>
                    <a:pt x="785" y="328"/>
                  </a:moveTo>
                  <a:lnTo>
                    <a:pt x="787" y="329"/>
                  </a:lnTo>
                  <a:lnTo>
                    <a:pt x="787" y="329"/>
                  </a:lnTo>
                  <a:lnTo>
                    <a:pt x="785" y="328"/>
                  </a:lnTo>
                  <a:close/>
                  <a:moveTo>
                    <a:pt x="1391" y="0"/>
                  </a:moveTo>
                  <a:lnTo>
                    <a:pt x="1400" y="1"/>
                  </a:lnTo>
                  <a:lnTo>
                    <a:pt x="1409" y="5"/>
                  </a:lnTo>
                  <a:lnTo>
                    <a:pt x="1419" y="10"/>
                  </a:lnTo>
                  <a:lnTo>
                    <a:pt x="1426" y="13"/>
                  </a:lnTo>
                  <a:lnTo>
                    <a:pt x="1432" y="17"/>
                  </a:lnTo>
                  <a:lnTo>
                    <a:pt x="1433" y="18"/>
                  </a:lnTo>
                  <a:lnTo>
                    <a:pt x="1433" y="21"/>
                  </a:lnTo>
                  <a:lnTo>
                    <a:pt x="1432" y="25"/>
                  </a:lnTo>
                  <a:lnTo>
                    <a:pt x="1432" y="30"/>
                  </a:lnTo>
                  <a:lnTo>
                    <a:pt x="1433" y="36"/>
                  </a:lnTo>
                  <a:lnTo>
                    <a:pt x="1438" y="40"/>
                  </a:lnTo>
                  <a:lnTo>
                    <a:pt x="1445" y="44"/>
                  </a:lnTo>
                  <a:lnTo>
                    <a:pt x="1452" y="49"/>
                  </a:lnTo>
                  <a:lnTo>
                    <a:pt x="1462" y="56"/>
                  </a:lnTo>
                  <a:lnTo>
                    <a:pt x="1468" y="62"/>
                  </a:lnTo>
                  <a:lnTo>
                    <a:pt x="1469" y="66"/>
                  </a:lnTo>
                  <a:lnTo>
                    <a:pt x="1469" y="71"/>
                  </a:lnTo>
                  <a:lnTo>
                    <a:pt x="1469" y="77"/>
                  </a:lnTo>
                  <a:lnTo>
                    <a:pt x="1470" y="80"/>
                  </a:lnTo>
                  <a:lnTo>
                    <a:pt x="1473" y="83"/>
                  </a:lnTo>
                  <a:lnTo>
                    <a:pt x="1475" y="85"/>
                  </a:lnTo>
                  <a:lnTo>
                    <a:pt x="1478" y="85"/>
                  </a:lnTo>
                  <a:lnTo>
                    <a:pt x="1481" y="86"/>
                  </a:lnTo>
                  <a:lnTo>
                    <a:pt x="1485" y="88"/>
                  </a:lnTo>
                  <a:lnTo>
                    <a:pt x="1487" y="89"/>
                  </a:lnTo>
                  <a:lnTo>
                    <a:pt x="1492" y="92"/>
                  </a:lnTo>
                  <a:lnTo>
                    <a:pt x="1495" y="96"/>
                  </a:lnTo>
                  <a:lnTo>
                    <a:pt x="1498" y="101"/>
                  </a:lnTo>
                  <a:lnTo>
                    <a:pt x="1498" y="109"/>
                  </a:lnTo>
                  <a:lnTo>
                    <a:pt x="1494" y="114"/>
                  </a:lnTo>
                  <a:lnTo>
                    <a:pt x="1486" y="117"/>
                  </a:lnTo>
                  <a:lnTo>
                    <a:pt x="1476" y="120"/>
                  </a:lnTo>
                  <a:lnTo>
                    <a:pt x="1466" y="121"/>
                  </a:lnTo>
                  <a:lnTo>
                    <a:pt x="1456" y="121"/>
                  </a:lnTo>
                  <a:lnTo>
                    <a:pt x="1449" y="121"/>
                  </a:lnTo>
                  <a:lnTo>
                    <a:pt x="1446" y="121"/>
                  </a:lnTo>
                  <a:lnTo>
                    <a:pt x="1457" y="128"/>
                  </a:lnTo>
                  <a:lnTo>
                    <a:pt x="1470" y="132"/>
                  </a:lnTo>
                  <a:lnTo>
                    <a:pt x="1482" y="133"/>
                  </a:lnTo>
                  <a:lnTo>
                    <a:pt x="1491" y="134"/>
                  </a:lnTo>
                  <a:lnTo>
                    <a:pt x="1494" y="134"/>
                  </a:lnTo>
                  <a:lnTo>
                    <a:pt x="1499" y="134"/>
                  </a:lnTo>
                  <a:lnTo>
                    <a:pt x="1503" y="134"/>
                  </a:lnTo>
                  <a:lnTo>
                    <a:pt x="1506" y="135"/>
                  </a:lnTo>
                  <a:lnTo>
                    <a:pt x="1511" y="135"/>
                  </a:lnTo>
                  <a:lnTo>
                    <a:pt x="1511" y="135"/>
                  </a:lnTo>
                  <a:lnTo>
                    <a:pt x="1510" y="133"/>
                  </a:lnTo>
                  <a:lnTo>
                    <a:pt x="1510" y="132"/>
                  </a:lnTo>
                  <a:lnTo>
                    <a:pt x="1511" y="129"/>
                  </a:lnTo>
                  <a:lnTo>
                    <a:pt x="1511" y="128"/>
                  </a:lnTo>
                  <a:lnTo>
                    <a:pt x="1513" y="128"/>
                  </a:lnTo>
                  <a:lnTo>
                    <a:pt x="1517" y="126"/>
                  </a:lnTo>
                  <a:lnTo>
                    <a:pt x="1521" y="121"/>
                  </a:lnTo>
                  <a:lnTo>
                    <a:pt x="1524" y="114"/>
                  </a:lnTo>
                  <a:lnTo>
                    <a:pt x="1525" y="107"/>
                  </a:lnTo>
                  <a:lnTo>
                    <a:pt x="1524" y="103"/>
                  </a:lnTo>
                  <a:lnTo>
                    <a:pt x="1522" y="99"/>
                  </a:lnTo>
                  <a:lnTo>
                    <a:pt x="1519" y="97"/>
                  </a:lnTo>
                  <a:lnTo>
                    <a:pt x="1517" y="95"/>
                  </a:lnTo>
                  <a:lnTo>
                    <a:pt x="1515" y="92"/>
                  </a:lnTo>
                  <a:lnTo>
                    <a:pt x="1512" y="91"/>
                  </a:lnTo>
                  <a:lnTo>
                    <a:pt x="1510" y="90"/>
                  </a:lnTo>
                  <a:lnTo>
                    <a:pt x="1510" y="90"/>
                  </a:lnTo>
                  <a:lnTo>
                    <a:pt x="1512" y="89"/>
                  </a:lnTo>
                  <a:lnTo>
                    <a:pt x="1519" y="89"/>
                  </a:lnTo>
                  <a:lnTo>
                    <a:pt x="1530" y="88"/>
                  </a:lnTo>
                  <a:lnTo>
                    <a:pt x="1541" y="88"/>
                  </a:lnTo>
                  <a:lnTo>
                    <a:pt x="1549" y="90"/>
                  </a:lnTo>
                  <a:lnTo>
                    <a:pt x="1556" y="95"/>
                  </a:lnTo>
                  <a:lnTo>
                    <a:pt x="1564" y="101"/>
                  </a:lnTo>
                  <a:lnTo>
                    <a:pt x="1568" y="107"/>
                  </a:lnTo>
                  <a:lnTo>
                    <a:pt x="1572" y="111"/>
                  </a:lnTo>
                  <a:lnTo>
                    <a:pt x="1573" y="113"/>
                  </a:lnTo>
                  <a:lnTo>
                    <a:pt x="1584" y="111"/>
                  </a:lnTo>
                  <a:lnTo>
                    <a:pt x="1593" y="110"/>
                  </a:lnTo>
                  <a:lnTo>
                    <a:pt x="1592" y="110"/>
                  </a:lnTo>
                  <a:lnTo>
                    <a:pt x="1586" y="110"/>
                  </a:lnTo>
                  <a:lnTo>
                    <a:pt x="1580" y="109"/>
                  </a:lnTo>
                  <a:lnTo>
                    <a:pt x="1573" y="104"/>
                  </a:lnTo>
                  <a:lnTo>
                    <a:pt x="1570" y="97"/>
                  </a:lnTo>
                  <a:lnTo>
                    <a:pt x="1566" y="91"/>
                  </a:lnTo>
                  <a:lnTo>
                    <a:pt x="1558" y="86"/>
                  </a:lnTo>
                  <a:lnTo>
                    <a:pt x="1546" y="84"/>
                  </a:lnTo>
                  <a:lnTo>
                    <a:pt x="1534" y="83"/>
                  </a:lnTo>
                  <a:lnTo>
                    <a:pt x="1521" y="82"/>
                  </a:lnTo>
                  <a:lnTo>
                    <a:pt x="1510" y="82"/>
                  </a:lnTo>
                  <a:lnTo>
                    <a:pt x="1500" y="82"/>
                  </a:lnTo>
                  <a:lnTo>
                    <a:pt x="1492" y="80"/>
                  </a:lnTo>
                  <a:lnTo>
                    <a:pt x="1487" y="77"/>
                  </a:lnTo>
                  <a:lnTo>
                    <a:pt x="1485" y="73"/>
                  </a:lnTo>
                  <a:lnTo>
                    <a:pt x="1485" y="67"/>
                  </a:lnTo>
                  <a:lnTo>
                    <a:pt x="1486" y="62"/>
                  </a:lnTo>
                  <a:lnTo>
                    <a:pt x="1486" y="56"/>
                  </a:lnTo>
                  <a:lnTo>
                    <a:pt x="1482" y="52"/>
                  </a:lnTo>
                  <a:lnTo>
                    <a:pt x="1475" y="48"/>
                  </a:lnTo>
                  <a:lnTo>
                    <a:pt x="1463" y="43"/>
                  </a:lnTo>
                  <a:lnTo>
                    <a:pt x="1458" y="41"/>
                  </a:lnTo>
                  <a:lnTo>
                    <a:pt x="1456" y="39"/>
                  </a:lnTo>
                  <a:lnTo>
                    <a:pt x="1455" y="36"/>
                  </a:lnTo>
                  <a:lnTo>
                    <a:pt x="1455" y="35"/>
                  </a:lnTo>
                  <a:lnTo>
                    <a:pt x="1456" y="33"/>
                  </a:lnTo>
                  <a:lnTo>
                    <a:pt x="1458" y="30"/>
                  </a:lnTo>
                  <a:lnTo>
                    <a:pt x="1460" y="28"/>
                  </a:lnTo>
                  <a:lnTo>
                    <a:pt x="1462" y="27"/>
                  </a:lnTo>
                  <a:lnTo>
                    <a:pt x="1464" y="25"/>
                  </a:lnTo>
                  <a:lnTo>
                    <a:pt x="1466" y="24"/>
                  </a:lnTo>
                  <a:lnTo>
                    <a:pt x="1466" y="24"/>
                  </a:lnTo>
                  <a:lnTo>
                    <a:pt x="1466" y="24"/>
                  </a:lnTo>
                  <a:lnTo>
                    <a:pt x="1466" y="23"/>
                  </a:lnTo>
                  <a:lnTo>
                    <a:pt x="1466" y="21"/>
                  </a:lnTo>
                  <a:lnTo>
                    <a:pt x="1464" y="19"/>
                  </a:lnTo>
                  <a:lnTo>
                    <a:pt x="1464" y="17"/>
                  </a:lnTo>
                  <a:lnTo>
                    <a:pt x="1464" y="15"/>
                  </a:lnTo>
                  <a:lnTo>
                    <a:pt x="1464" y="13"/>
                  </a:lnTo>
                  <a:lnTo>
                    <a:pt x="1466" y="12"/>
                  </a:lnTo>
                  <a:lnTo>
                    <a:pt x="1468" y="11"/>
                  </a:lnTo>
                  <a:lnTo>
                    <a:pt x="1469" y="12"/>
                  </a:lnTo>
                  <a:lnTo>
                    <a:pt x="1478" y="18"/>
                  </a:lnTo>
                  <a:lnTo>
                    <a:pt x="1484" y="27"/>
                  </a:lnTo>
                  <a:lnTo>
                    <a:pt x="1486" y="36"/>
                  </a:lnTo>
                  <a:lnTo>
                    <a:pt x="1487" y="41"/>
                  </a:lnTo>
                  <a:lnTo>
                    <a:pt x="1491" y="43"/>
                  </a:lnTo>
                  <a:lnTo>
                    <a:pt x="1498" y="44"/>
                  </a:lnTo>
                  <a:lnTo>
                    <a:pt x="1510" y="44"/>
                  </a:lnTo>
                  <a:lnTo>
                    <a:pt x="1523" y="44"/>
                  </a:lnTo>
                  <a:lnTo>
                    <a:pt x="1534" y="46"/>
                  </a:lnTo>
                  <a:lnTo>
                    <a:pt x="1541" y="46"/>
                  </a:lnTo>
                  <a:lnTo>
                    <a:pt x="1543" y="46"/>
                  </a:lnTo>
                  <a:lnTo>
                    <a:pt x="1541" y="44"/>
                  </a:lnTo>
                  <a:lnTo>
                    <a:pt x="1534" y="42"/>
                  </a:lnTo>
                  <a:lnTo>
                    <a:pt x="1525" y="39"/>
                  </a:lnTo>
                  <a:lnTo>
                    <a:pt x="1516" y="35"/>
                  </a:lnTo>
                  <a:lnTo>
                    <a:pt x="1506" y="31"/>
                  </a:lnTo>
                  <a:lnTo>
                    <a:pt x="1500" y="28"/>
                  </a:lnTo>
                  <a:lnTo>
                    <a:pt x="1498" y="25"/>
                  </a:lnTo>
                  <a:lnTo>
                    <a:pt x="1499" y="24"/>
                  </a:lnTo>
                  <a:lnTo>
                    <a:pt x="1501" y="23"/>
                  </a:lnTo>
                  <a:lnTo>
                    <a:pt x="1505" y="23"/>
                  </a:lnTo>
                  <a:lnTo>
                    <a:pt x="1510" y="22"/>
                  </a:lnTo>
                  <a:lnTo>
                    <a:pt x="1604" y="73"/>
                  </a:lnTo>
                  <a:lnTo>
                    <a:pt x="1694" y="131"/>
                  </a:lnTo>
                  <a:lnTo>
                    <a:pt x="1781" y="191"/>
                  </a:lnTo>
                  <a:lnTo>
                    <a:pt x="1864" y="258"/>
                  </a:lnTo>
                  <a:lnTo>
                    <a:pt x="1942" y="329"/>
                  </a:lnTo>
                  <a:lnTo>
                    <a:pt x="2018" y="404"/>
                  </a:lnTo>
                  <a:lnTo>
                    <a:pt x="2088" y="484"/>
                  </a:lnTo>
                  <a:lnTo>
                    <a:pt x="2153" y="568"/>
                  </a:lnTo>
                  <a:lnTo>
                    <a:pt x="2214" y="655"/>
                  </a:lnTo>
                  <a:lnTo>
                    <a:pt x="2270" y="746"/>
                  </a:lnTo>
                  <a:lnTo>
                    <a:pt x="2320" y="840"/>
                  </a:lnTo>
                  <a:lnTo>
                    <a:pt x="2366" y="938"/>
                  </a:lnTo>
                  <a:lnTo>
                    <a:pt x="2405" y="1039"/>
                  </a:lnTo>
                  <a:lnTo>
                    <a:pt x="2439" y="1141"/>
                  </a:lnTo>
                  <a:lnTo>
                    <a:pt x="2466" y="1248"/>
                  </a:lnTo>
                  <a:lnTo>
                    <a:pt x="2486" y="1356"/>
                  </a:lnTo>
                  <a:lnTo>
                    <a:pt x="2502" y="1466"/>
                  </a:lnTo>
                  <a:lnTo>
                    <a:pt x="2498" y="1465"/>
                  </a:lnTo>
                  <a:lnTo>
                    <a:pt x="2497" y="1456"/>
                  </a:lnTo>
                  <a:lnTo>
                    <a:pt x="2496" y="1446"/>
                  </a:lnTo>
                  <a:lnTo>
                    <a:pt x="2496" y="1446"/>
                  </a:lnTo>
                  <a:lnTo>
                    <a:pt x="2493" y="1447"/>
                  </a:lnTo>
                  <a:lnTo>
                    <a:pt x="2491" y="1449"/>
                  </a:lnTo>
                  <a:lnTo>
                    <a:pt x="2488" y="1451"/>
                  </a:lnTo>
                  <a:lnTo>
                    <a:pt x="2485" y="1453"/>
                  </a:lnTo>
                  <a:lnTo>
                    <a:pt x="2482" y="1456"/>
                  </a:lnTo>
                  <a:lnTo>
                    <a:pt x="2480" y="1459"/>
                  </a:lnTo>
                  <a:lnTo>
                    <a:pt x="2479" y="1464"/>
                  </a:lnTo>
                  <a:lnTo>
                    <a:pt x="2479" y="1468"/>
                  </a:lnTo>
                  <a:lnTo>
                    <a:pt x="2479" y="1474"/>
                  </a:lnTo>
                  <a:lnTo>
                    <a:pt x="2478" y="1480"/>
                  </a:lnTo>
                  <a:lnTo>
                    <a:pt x="2476" y="1493"/>
                  </a:lnTo>
                  <a:lnTo>
                    <a:pt x="2473" y="1505"/>
                  </a:lnTo>
                  <a:lnTo>
                    <a:pt x="2470" y="1513"/>
                  </a:lnTo>
                  <a:lnTo>
                    <a:pt x="2468" y="1521"/>
                  </a:lnTo>
                  <a:lnTo>
                    <a:pt x="2470" y="1531"/>
                  </a:lnTo>
                  <a:lnTo>
                    <a:pt x="2472" y="1542"/>
                  </a:lnTo>
                  <a:lnTo>
                    <a:pt x="2476" y="1549"/>
                  </a:lnTo>
                  <a:lnTo>
                    <a:pt x="2484" y="1561"/>
                  </a:lnTo>
                  <a:lnTo>
                    <a:pt x="2492" y="1578"/>
                  </a:lnTo>
                  <a:lnTo>
                    <a:pt x="2496" y="1591"/>
                  </a:lnTo>
                  <a:lnTo>
                    <a:pt x="2497" y="1601"/>
                  </a:lnTo>
                  <a:lnTo>
                    <a:pt x="2498" y="1611"/>
                  </a:lnTo>
                  <a:lnTo>
                    <a:pt x="2499" y="1615"/>
                  </a:lnTo>
                  <a:lnTo>
                    <a:pt x="2503" y="1617"/>
                  </a:lnTo>
                  <a:lnTo>
                    <a:pt x="2507" y="1619"/>
                  </a:lnTo>
                  <a:lnTo>
                    <a:pt x="2511" y="1622"/>
                  </a:lnTo>
                  <a:lnTo>
                    <a:pt x="2511" y="1656"/>
                  </a:lnTo>
                  <a:lnTo>
                    <a:pt x="2510" y="1696"/>
                  </a:lnTo>
                  <a:lnTo>
                    <a:pt x="2510" y="1692"/>
                  </a:lnTo>
                  <a:lnTo>
                    <a:pt x="2509" y="1689"/>
                  </a:lnTo>
                  <a:lnTo>
                    <a:pt x="2503" y="1680"/>
                  </a:lnTo>
                  <a:lnTo>
                    <a:pt x="2497" y="1670"/>
                  </a:lnTo>
                  <a:lnTo>
                    <a:pt x="2495" y="1658"/>
                  </a:lnTo>
                  <a:lnTo>
                    <a:pt x="2495" y="1648"/>
                  </a:lnTo>
                  <a:lnTo>
                    <a:pt x="2495" y="1638"/>
                  </a:lnTo>
                  <a:lnTo>
                    <a:pt x="2492" y="1630"/>
                  </a:lnTo>
                  <a:lnTo>
                    <a:pt x="2488" y="1623"/>
                  </a:lnTo>
                  <a:lnTo>
                    <a:pt x="2483" y="1616"/>
                  </a:lnTo>
                  <a:lnTo>
                    <a:pt x="2479" y="1607"/>
                  </a:lnTo>
                  <a:lnTo>
                    <a:pt x="2477" y="1599"/>
                  </a:lnTo>
                  <a:lnTo>
                    <a:pt x="2474" y="1593"/>
                  </a:lnTo>
                  <a:lnTo>
                    <a:pt x="2471" y="1588"/>
                  </a:lnTo>
                  <a:lnTo>
                    <a:pt x="2465" y="1585"/>
                  </a:lnTo>
                  <a:lnTo>
                    <a:pt x="2458" y="1580"/>
                  </a:lnTo>
                  <a:lnTo>
                    <a:pt x="2452" y="1573"/>
                  </a:lnTo>
                  <a:lnTo>
                    <a:pt x="2449" y="1566"/>
                  </a:lnTo>
                  <a:lnTo>
                    <a:pt x="2450" y="1562"/>
                  </a:lnTo>
                  <a:lnTo>
                    <a:pt x="2452" y="1560"/>
                  </a:lnTo>
                  <a:lnTo>
                    <a:pt x="2454" y="1557"/>
                  </a:lnTo>
                  <a:lnTo>
                    <a:pt x="2455" y="1554"/>
                  </a:lnTo>
                  <a:lnTo>
                    <a:pt x="2454" y="1545"/>
                  </a:lnTo>
                  <a:lnTo>
                    <a:pt x="2454" y="1533"/>
                  </a:lnTo>
                  <a:lnTo>
                    <a:pt x="2453" y="1519"/>
                  </a:lnTo>
                  <a:lnTo>
                    <a:pt x="2452" y="1505"/>
                  </a:lnTo>
                  <a:lnTo>
                    <a:pt x="2452" y="1494"/>
                  </a:lnTo>
                  <a:lnTo>
                    <a:pt x="2452" y="1476"/>
                  </a:lnTo>
                  <a:lnTo>
                    <a:pt x="2447" y="1459"/>
                  </a:lnTo>
                  <a:lnTo>
                    <a:pt x="2444" y="1451"/>
                  </a:lnTo>
                  <a:lnTo>
                    <a:pt x="2440" y="1441"/>
                  </a:lnTo>
                  <a:lnTo>
                    <a:pt x="2436" y="1431"/>
                  </a:lnTo>
                  <a:lnTo>
                    <a:pt x="2434" y="1422"/>
                  </a:lnTo>
                  <a:lnTo>
                    <a:pt x="2433" y="1414"/>
                  </a:lnTo>
                  <a:lnTo>
                    <a:pt x="2431" y="1404"/>
                  </a:lnTo>
                  <a:lnTo>
                    <a:pt x="2430" y="1396"/>
                  </a:lnTo>
                  <a:lnTo>
                    <a:pt x="2430" y="1394"/>
                  </a:lnTo>
                  <a:lnTo>
                    <a:pt x="2429" y="1391"/>
                  </a:lnTo>
                  <a:lnTo>
                    <a:pt x="2427" y="1384"/>
                  </a:lnTo>
                  <a:lnTo>
                    <a:pt x="2423" y="1376"/>
                  </a:lnTo>
                  <a:lnTo>
                    <a:pt x="2419" y="1366"/>
                  </a:lnTo>
                  <a:lnTo>
                    <a:pt x="2415" y="1358"/>
                  </a:lnTo>
                  <a:lnTo>
                    <a:pt x="2411" y="1355"/>
                  </a:lnTo>
                  <a:lnTo>
                    <a:pt x="2409" y="1356"/>
                  </a:lnTo>
                  <a:lnTo>
                    <a:pt x="2406" y="1361"/>
                  </a:lnTo>
                  <a:lnTo>
                    <a:pt x="2401" y="1367"/>
                  </a:lnTo>
                  <a:lnTo>
                    <a:pt x="2394" y="1376"/>
                  </a:lnTo>
                  <a:lnTo>
                    <a:pt x="2384" y="1383"/>
                  </a:lnTo>
                  <a:lnTo>
                    <a:pt x="2374" y="1386"/>
                  </a:lnTo>
                  <a:lnTo>
                    <a:pt x="2367" y="1385"/>
                  </a:lnTo>
                  <a:lnTo>
                    <a:pt x="2361" y="1379"/>
                  </a:lnTo>
                  <a:lnTo>
                    <a:pt x="2357" y="1372"/>
                  </a:lnTo>
                  <a:lnTo>
                    <a:pt x="2356" y="1364"/>
                  </a:lnTo>
                  <a:lnTo>
                    <a:pt x="2356" y="1354"/>
                  </a:lnTo>
                  <a:lnTo>
                    <a:pt x="2358" y="1346"/>
                  </a:lnTo>
                  <a:lnTo>
                    <a:pt x="2360" y="1339"/>
                  </a:lnTo>
                  <a:lnTo>
                    <a:pt x="2358" y="1334"/>
                  </a:lnTo>
                  <a:lnTo>
                    <a:pt x="2356" y="1330"/>
                  </a:lnTo>
                  <a:lnTo>
                    <a:pt x="2352" y="1325"/>
                  </a:lnTo>
                  <a:lnTo>
                    <a:pt x="2349" y="1319"/>
                  </a:lnTo>
                  <a:lnTo>
                    <a:pt x="2346" y="1309"/>
                  </a:lnTo>
                  <a:lnTo>
                    <a:pt x="2345" y="1300"/>
                  </a:lnTo>
                  <a:lnTo>
                    <a:pt x="2343" y="1294"/>
                  </a:lnTo>
                  <a:lnTo>
                    <a:pt x="2339" y="1292"/>
                  </a:lnTo>
                  <a:lnTo>
                    <a:pt x="2337" y="1290"/>
                  </a:lnTo>
                  <a:lnTo>
                    <a:pt x="2335" y="1287"/>
                  </a:lnTo>
                  <a:lnTo>
                    <a:pt x="2333" y="1281"/>
                  </a:lnTo>
                  <a:lnTo>
                    <a:pt x="2329" y="1272"/>
                  </a:lnTo>
                  <a:lnTo>
                    <a:pt x="2321" y="1264"/>
                  </a:lnTo>
                  <a:lnTo>
                    <a:pt x="2313" y="1260"/>
                  </a:lnTo>
                  <a:lnTo>
                    <a:pt x="2307" y="1255"/>
                  </a:lnTo>
                  <a:lnTo>
                    <a:pt x="2303" y="1253"/>
                  </a:lnTo>
                  <a:lnTo>
                    <a:pt x="2301" y="1250"/>
                  </a:lnTo>
                  <a:lnTo>
                    <a:pt x="2297" y="1248"/>
                  </a:lnTo>
                  <a:lnTo>
                    <a:pt x="2296" y="1245"/>
                  </a:lnTo>
                  <a:lnTo>
                    <a:pt x="2294" y="1241"/>
                  </a:lnTo>
                  <a:lnTo>
                    <a:pt x="2290" y="1236"/>
                  </a:lnTo>
                  <a:lnTo>
                    <a:pt x="2287" y="1230"/>
                  </a:lnTo>
                  <a:lnTo>
                    <a:pt x="2283" y="1224"/>
                  </a:lnTo>
                  <a:lnTo>
                    <a:pt x="2281" y="1218"/>
                  </a:lnTo>
                  <a:lnTo>
                    <a:pt x="2280" y="1217"/>
                  </a:lnTo>
                  <a:lnTo>
                    <a:pt x="2276" y="1217"/>
                  </a:lnTo>
                  <a:lnTo>
                    <a:pt x="2268" y="1218"/>
                  </a:lnTo>
                  <a:lnTo>
                    <a:pt x="2258" y="1218"/>
                  </a:lnTo>
                  <a:lnTo>
                    <a:pt x="2252" y="1218"/>
                  </a:lnTo>
                  <a:lnTo>
                    <a:pt x="2250" y="1219"/>
                  </a:lnTo>
                  <a:lnTo>
                    <a:pt x="2246" y="1219"/>
                  </a:lnTo>
                  <a:lnTo>
                    <a:pt x="2241" y="1220"/>
                  </a:lnTo>
                  <a:lnTo>
                    <a:pt x="2237" y="1220"/>
                  </a:lnTo>
                  <a:lnTo>
                    <a:pt x="2231" y="1221"/>
                  </a:lnTo>
                  <a:lnTo>
                    <a:pt x="2226" y="1221"/>
                  </a:lnTo>
                  <a:lnTo>
                    <a:pt x="2217" y="1224"/>
                  </a:lnTo>
                  <a:lnTo>
                    <a:pt x="2211" y="1227"/>
                  </a:lnTo>
                  <a:lnTo>
                    <a:pt x="2205" y="1230"/>
                  </a:lnTo>
                  <a:lnTo>
                    <a:pt x="2198" y="1231"/>
                  </a:lnTo>
                  <a:lnTo>
                    <a:pt x="2192" y="1233"/>
                  </a:lnTo>
                  <a:lnTo>
                    <a:pt x="2190" y="1239"/>
                  </a:lnTo>
                  <a:lnTo>
                    <a:pt x="2189" y="1248"/>
                  </a:lnTo>
                  <a:lnTo>
                    <a:pt x="2189" y="1256"/>
                  </a:lnTo>
                  <a:lnTo>
                    <a:pt x="2188" y="1263"/>
                  </a:lnTo>
                  <a:lnTo>
                    <a:pt x="2184" y="1269"/>
                  </a:lnTo>
                  <a:lnTo>
                    <a:pt x="2179" y="1273"/>
                  </a:lnTo>
                  <a:lnTo>
                    <a:pt x="2172" y="1275"/>
                  </a:lnTo>
                  <a:lnTo>
                    <a:pt x="2166" y="1274"/>
                  </a:lnTo>
                  <a:lnTo>
                    <a:pt x="2164" y="1275"/>
                  </a:lnTo>
                  <a:lnTo>
                    <a:pt x="2161" y="1276"/>
                  </a:lnTo>
                  <a:lnTo>
                    <a:pt x="2160" y="1278"/>
                  </a:lnTo>
                  <a:lnTo>
                    <a:pt x="2159" y="1281"/>
                  </a:lnTo>
                  <a:lnTo>
                    <a:pt x="2158" y="1284"/>
                  </a:lnTo>
                  <a:lnTo>
                    <a:pt x="2156" y="1286"/>
                  </a:lnTo>
                  <a:lnTo>
                    <a:pt x="2156" y="1287"/>
                  </a:lnTo>
                  <a:lnTo>
                    <a:pt x="2156" y="1288"/>
                  </a:lnTo>
                  <a:lnTo>
                    <a:pt x="2156" y="1288"/>
                  </a:lnTo>
                  <a:lnTo>
                    <a:pt x="2155" y="1291"/>
                  </a:lnTo>
                  <a:lnTo>
                    <a:pt x="2154" y="1293"/>
                  </a:lnTo>
                  <a:lnTo>
                    <a:pt x="2153" y="1296"/>
                  </a:lnTo>
                  <a:lnTo>
                    <a:pt x="2150" y="1299"/>
                  </a:lnTo>
                  <a:lnTo>
                    <a:pt x="2148" y="1302"/>
                  </a:lnTo>
                  <a:lnTo>
                    <a:pt x="2146" y="1303"/>
                  </a:lnTo>
                  <a:lnTo>
                    <a:pt x="2135" y="1311"/>
                  </a:lnTo>
                  <a:lnTo>
                    <a:pt x="2125" y="1324"/>
                  </a:lnTo>
                  <a:lnTo>
                    <a:pt x="2121" y="1330"/>
                  </a:lnTo>
                  <a:lnTo>
                    <a:pt x="2115" y="1336"/>
                  </a:lnTo>
                  <a:lnTo>
                    <a:pt x="2110" y="1343"/>
                  </a:lnTo>
                  <a:lnTo>
                    <a:pt x="2107" y="1351"/>
                  </a:lnTo>
                  <a:lnTo>
                    <a:pt x="2104" y="1360"/>
                  </a:lnTo>
                  <a:lnTo>
                    <a:pt x="2097" y="1370"/>
                  </a:lnTo>
                  <a:lnTo>
                    <a:pt x="2087" y="1376"/>
                  </a:lnTo>
                  <a:lnTo>
                    <a:pt x="2074" y="1378"/>
                  </a:lnTo>
                  <a:lnTo>
                    <a:pt x="2068" y="1380"/>
                  </a:lnTo>
                  <a:lnTo>
                    <a:pt x="2064" y="1385"/>
                  </a:lnTo>
                  <a:lnTo>
                    <a:pt x="2063" y="1392"/>
                  </a:lnTo>
                  <a:lnTo>
                    <a:pt x="2064" y="1401"/>
                  </a:lnTo>
                  <a:lnTo>
                    <a:pt x="2066" y="1409"/>
                  </a:lnTo>
                  <a:lnTo>
                    <a:pt x="2066" y="1416"/>
                  </a:lnTo>
                  <a:lnTo>
                    <a:pt x="2068" y="1428"/>
                  </a:lnTo>
                  <a:lnTo>
                    <a:pt x="2072" y="1440"/>
                  </a:lnTo>
                  <a:lnTo>
                    <a:pt x="2074" y="1454"/>
                  </a:lnTo>
                  <a:lnTo>
                    <a:pt x="2073" y="1463"/>
                  </a:lnTo>
                  <a:lnTo>
                    <a:pt x="2072" y="1468"/>
                  </a:lnTo>
                  <a:lnTo>
                    <a:pt x="2068" y="1471"/>
                  </a:lnTo>
                  <a:lnTo>
                    <a:pt x="2067" y="1476"/>
                  </a:lnTo>
                  <a:lnTo>
                    <a:pt x="2066" y="1484"/>
                  </a:lnTo>
                  <a:lnTo>
                    <a:pt x="2066" y="1493"/>
                  </a:lnTo>
                  <a:lnTo>
                    <a:pt x="2067" y="1499"/>
                  </a:lnTo>
                  <a:lnTo>
                    <a:pt x="2068" y="1505"/>
                  </a:lnTo>
                  <a:lnTo>
                    <a:pt x="2069" y="1513"/>
                  </a:lnTo>
                  <a:lnTo>
                    <a:pt x="2067" y="1523"/>
                  </a:lnTo>
                  <a:lnTo>
                    <a:pt x="2062" y="1530"/>
                  </a:lnTo>
                  <a:lnTo>
                    <a:pt x="2056" y="1535"/>
                  </a:lnTo>
                  <a:lnTo>
                    <a:pt x="2051" y="1539"/>
                  </a:lnTo>
                  <a:lnTo>
                    <a:pt x="2050" y="1542"/>
                  </a:lnTo>
                  <a:lnTo>
                    <a:pt x="2048" y="1545"/>
                  </a:lnTo>
                  <a:lnTo>
                    <a:pt x="2045" y="1548"/>
                  </a:lnTo>
                  <a:lnTo>
                    <a:pt x="2044" y="1550"/>
                  </a:lnTo>
                  <a:lnTo>
                    <a:pt x="2043" y="1552"/>
                  </a:lnTo>
                  <a:lnTo>
                    <a:pt x="2042" y="1554"/>
                  </a:lnTo>
                  <a:lnTo>
                    <a:pt x="2042" y="1555"/>
                  </a:lnTo>
                  <a:lnTo>
                    <a:pt x="2042" y="1557"/>
                  </a:lnTo>
                  <a:lnTo>
                    <a:pt x="2040" y="1562"/>
                  </a:lnTo>
                  <a:lnTo>
                    <a:pt x="2037" y="1568"/>
                  </a:lnTo>
                  <a:lnTo>
                    <a:pt x="2030" y="1574"/>
                  </a:lnTo>
                  <a:lnTo>
                    <a:pt x="2018" y="1579"/>
                  </a:lnTo>
                  <a:lnTo>
                    <a:pt x="2009" y="1579"/>
                  </a:lnTo>
                  <a:lnTo>
                    <a:pt x="2002" y="1573"/>
                  </a:lnTo>
                  <a:lnTo>
                    <a:pt x="1996" y="1563"/>
                  </a:lnTo>
                  <a:lnTo>
                    <a:pt x="1991" y="1550"/>
                  </a:lnTo>
                  <a:lnTo>
                    <a:pt x="1987" y="1537"/>
                  </a:lnTo>
                  <a:lnTo>
                    <a:pt x="1983" y="1524"/>
                  </a:lnTo>
                  <a:lnTo>
                    <a:pt x="1981" y="1512"/>
                  </a:lnTo>
                  <a:lnTo>
                    <a:pt x="1978" y="1503"/>
                  </a:lnTo>
                  <a:lnTo>
                    <a:pt x="1974" y="1490"/>
                  </a:lnTo>
                  <a:lnTo>
                    <a:pt x="1965" y="1476"/>
                  </a:lnTo>
                  <a:lnTo>
                    <a:pt x="1957" y="1460"/>
                  </a:lnTo>
                  <a:lnTo>
                    <a:pt x="1948" y="1445"/>
                  </a:lnTo>
                  <a:lnTo>
                    <a:pt x="1945" y="1429"/>
                  </a:lnTo>
                  <a:lnTo>
                    <a:pt x="1941" y="1413"/>
                  </a:lnTo>
                  <a:lnTo>
                    <a:pt x="1933" y="1396"/>
                  </a:lnTo>
                  <a:lnTo>
                    <a:pt x="1923" y="1380"/>
                  </a:lnTo>
                  <a:lnTo>
                    <a:pt x="1916" y="1367"/>
                  </a:lnTo>
                  <a:lnTo>
                    <a:pt x="1908" y="1349"/>
                  </a:lnTo>
                  <a:lnTo>
                    <a:pt x="1902" y="1328"/>
                  </a:lnTo>
                  <a:lnTo>
                    <a:pt x="1896" y="1304"/>
                  </a:lnTo>
                  <a:lnTo>
                    <a:pt x="1892" y="1284"/>
                  </a:lnTo>
                  <a:lnTo>
                    <a:pt x="1890" y="1260"/>
                  </a:lnTo>
                  <a:lnTo>
                    <a:pt x="1886" y="1235"/>
                  </a:lnTo>
                  <a:lnTo>
                    <a:pt x="1882" y="1210"/>
                  </a:lnTo>
                  <a:lnTo>
                    <a:pt x="1879" y="1201"/>
                  </a:lnTo>
                  <a:lnTo>
                    <a:pt x="1878" y="1199"/>
                  </a:lnTo>
                  <a:lnTo>
                    <a:pt x="1876" y="1201"/>
                  </a:lnTo>
                  <a:lnTo>
                    <a:pt x="1874" y="1207"/>
                  </a:lnTo>
                  <a:lnTo>
                    <a:pt x="1872" y="1214"/>
                  </a:lnTo>
                  <a:lnTo>
                    <a:pt x="1868" y="1223"/>
                  </a:lnTo>
                  <a:lnTo>
                    <a:pt x="1864" y="1230"/>
                  </a:lnTo>
                  <a:lnTo>
                    <a:pt x="1856" y="1236"/>
                  </a:lnTo>
                  <a:lnTo>
                    <a:pt x="1846" y="1239"/>
                  </a:lnTo>
                  <a:lnTo>
                    <a:pt x="1837" y="1239"/>
                  </a:lnTo>
                  <a:lnTo>
                    <a:pt x="1830" y="1237"/>
                  </a:lnTo>
                  <a:lnTo>
                    <a:pt x="1825" y="1235"/>
                  </a:lnTo>
                  <a:lnTo>
                    <a:pt x="1824" y="1233"/>
                  </a:lnTo>
                  <a:lnTo>
                    <a:pt x="1815" y="1220"/>
                  </a:lnTo>
                  <a:lnTo>
                    <a:pt x="1806" y="1210"/>
                  </a:lnTo>
                  <a:lnTo>
                    <a:pt x="1795" y="1198"/>
                  </a:lnTo>
                  <a:lnTo>
                    <a:pt x="1809" y="1195"/>
                  </a:lnTo>
                  <a:lnTo>
                    <a:pt x="1817" y="1193"/>
                  </a:lnTo>
                  <a:lnTo>
                    <a:pt x="1822" y="1188"/>
                  </a:lnTo>
                  <a:lnTo>
                    <a:pt x="1825" y="1184"/>
                  </a:lnTo>
                  <a:lnTo>
                    <a:pt x="1827" y="1181"/>
                  </a:lnTo>
                  <a:lnTo>
                    <a:pt x="1828" y="1180"/>
                  </a:lnTo>
                  <a:lnTo>
                    <a:pt x="1812" y="1182"/>
                  </a:lnTo>
                  <a:lnTo>
                    <a:pt x="1801" y="1181"/>
                  </a:lnTo>
                  <a:lnTo>
                    <a:pt x="1794" y="1180"/>
                  </a:lnTo>
                  <a:lnTo>
                    <a:pt x="1788" y="1175"/>
                  </a:lnTo>
                  <a:lnTo>
                    <a:pt x="1785" y="1171"/>
                  </a:lnTo>
                  <a:lnTo>
                    <a:pt x="1782" y="1167"/>
                  </a:lnTo>
                  <a:lnTo>
                    <a:pt x="1779" y="1162"/>
                  </a:lnTo>
                  <a:lnTo>
                    <a:pt x="1774" y="1159"/>
                  </a:lnTo>
                  <a:lnTo>
                    <a:pt x="1772" y="1158"/>
                  </a:lnTo>
                  <a:lnTo>
                    <a:pt x="1769" y="1157"/>
                  </a:lnTo>
                  <a:lnTo>
                    <a:pt x="1766" y="1157"/>
                  </a:lnTo>
                  <a:lnTo>
                    <a:pt x="1754" y="1156"/>
                  </a:lnTo>
                  <a:lnTo>
                    <a:pt x="1746" y="1152"/>
                  </a:lnTo>
                  <a:lnTo>
                    <a:pt x="1742" y="1147"/>
                  </a:lnTo>
                  <a:lnTo>
                    <a:pt x="1739" y="1141"/>
                  </a:lnTo>
                  <a:lnTo>
                    <a:pt x="1737" y="1133"/>
                  </a:lnTo>
                  <a:lnTo>
                    <a:pt x="1732" y="1126"/>
                  </a:lnTo>
                  <a:lnTo>
                    <a:pt x="1729" y="1120"/>
                  </a:lnTo>
                  <a:lnTo>
                    <a:pt x="1725" y="1118"/>
                  </a:lnTo>
                  <a:lnTo>
                    <a:pt x="1720" y="1118"/>
                  </a:lnTo>
                  <a:lnTo>
                    <a:pt x="1714" y="1119"/>
                  </a:lnTo>
                  <a:lnTo>
                    <a:pt x="1706" y="1120"/>
                  </a:lnTo>
                  <a:lnTo>
                    <a:pt x="1693" y="1121"/>
                  </a:lnTo>
                  <a:lnTo>
                    <a:pt x="1676" y="1121"/>
                  </a:lnTo>
                  <a:lnTo>
                    <a:pt x="1658" y="1121"/>
                  </a:lnTo>
                  <a:lnTo>
                    <a:pt x="1642" y="1121"/>
                  </a:lnTo>
                  <a:lnTo>
                    <a:pt x="1631" y="1121"/>
                  </a:lnTo>
                  <a:lnTo>
                    <a:pt x="1622" y="1122"/>
                  </a:lnTo>
                  <a:lnTo>
                    <a:pt x="1613" y="1122"/>
                  </a:lnTo>
                  <a:lnTo>
                    <a:pt x="1604" y="1123"/>
                  </a:lnTo>
                  <a:lnTo>
                    <a:pt x="1592" y="1121"/>
                  </a:lnTo>
                  <a:lnTo>
                    <a:pt x="1576" y="1116"/>
                  </a:lnTo>
                  <a:lnTo>
                    <a:pt x="1558" y="1112"/>
                  </a:lnTo>
                  <a:lnTo>
                    <a:pt x="1537" y="1107"/>
                  </a:lnTo>
                  <a:lnTo>
                    <a:pt x="1524" y="1102"/>
                  </a:lnTo>
                  <a:lnTo>
                    <a:pt x="1516" y="1095"/>
                  </a:lnTo>
                  <a:lnTo>
                    <a:pt x="1511" y="1086"/>
                  </a:lnTo>
                  <a:lnTo>
                    <a:pt x="1506" y="1078"/>
                  </a:lnTo>
                  <a:lnTo>
                    <a:pt x="1503" y="1070"/>
                  </a:lnTo>
                  <a:lnTo>
                    <a:pt x="1499" y="1064"/>
                  </a:lnTo>
                  <a:lnTo>
                    <a:pt x="1493" y="1063"/>
                  </a:lnTo>
                  <a:lnTo>
                    <a:pt x="1485" y="1065"/>
                  </a:lnTo>
                  <a:lnTo>
                    <a:pt x="1474" y="1069"/>
                  </a:lnTo>
                  <a:lnTo>
                    <a:pt x="1463" y="1075"/>
                  </a:lnTo>
                  <a:lnTo>
                    <a:pt x="1451" y="1077"/>
                  </a:lnTo>
                  <a:lnTo>
                    <a:pt x="1439" y="1077"/>
                  </a:lnTo>
                  <a:lnTo>
                    <a:pt x="1426" y="1072"/>
                  </a:lnTo>
                  <a:lnTo>
                    <a:pt x="1415" y="1065"/>
                  </a:lnTo>
                  <a:lnTo>
                    <a:pt x="1408" y="1057"/>
                  </a:lnTo>
                  <a:lnTo>
                    <a:pt x="1403" y="1051"/>
                  </a:lnTo>
                  <a:lnTo>
                    <a:pt x="1401" y="1047"/>
                  </a:lnTo>
                  <a:lnTo>
                    <a:pt x="1384" y="1039"/>
                  </a:lnTo>
                  <a:lnTo>
                    <a:pt x="1371" y="1028"/>
                  </a:lnTo>
                  <a:lnTo>
                    <a:pt x="1360" y="1014"/>
                  </a:lnTo>
                  <a:lnTo>
                    <a:pt x="1351" y="999"/>
                  </a:lnTo>
                  <a:lnTo>
                    <a:pt x="1344" y="985"/>
                  </a:lnTo>
                  <a:lnTo>
                    <a:pt x="1336" y="979"/>
                  </a:lnTo>
                  <a:lnTo>
                    <a:pt x="1329" y="978"/>
                  </a:lnTo>
                  <a:lnTo>
                    <a:pt x="1322" y="982"/>
                  </a:lnTo>
                  <a:lnTo>
                    <a:pt x="1315" y="988"/>
                  </a:lnTo>
                  <a:lnTo>
                    <a:pt x="1309" y="997"/>
                  </a:lnTo>
                  <a:lnTo>
                    <a:pt x="1304" y="1005"/>
                  </a:lnTo>
                  <a:lnTo>
                    <a:pt x="1303" y="1011"/>
                  </a:lnTo>
                  <a:lnTo>
                    <a:pt x="1304" y="1015"/>
                  </a:lnTo>
                  <a:lnTo>
                    <a:pt x="1305" y="1020"/>
                  </a:lnTo>
                  <a:lnTo>
                    <a:pt x="1308" y="1024"/>
                  </a:lnTo>
                  <a:lnTo>
                    <a:pt x="1317" y="1039"/>
                  </a:lnTo>
                  <a:lnTo>
                    <a:pt x="1331" y="1053"/>
                  </a:lnTo>
                  <a:lnTo>
                    <a:pt x="1342" y="1067"/>
                  </a:lnTo>
                  <a:lnTo>
                    <a:pt x="1348" y="1075"/>
                  </a:lnTo>
                  <a:lnTo>
                    <a:pt x="1352" y="1079"/>
                  </a:lnTo>
                  <a:lnTo>
                    <a:pt x="1352" y="1083"/>
                  </a:lnTo>
                  <a:lnTo>
                    <a:pt x="1352" y="1088"/>
                  </a:lnTo>
                  <a:lnTo>
                    <a:pt x="1353" y="1094"/>
                  </a:lnTo>
                  <a:lnTo>
                    <a:pt x="1357" y="1102"/>
                  </a:lnTo>
                  <a:lnTo>
                    <a:pt x="1364" y="1113"/>
                  </a:lnTo>
                  <a:lnTo>
                    <a:pt x="1372" y="1123"/>
                  </a:lnTo>
                  <a:lnTo>
                    <a:pt x="1382" y="1134"/>
                  </a:lnTo>
                  <a:lnTo>
                    <a:pt x="1390" y="1141"/>
                  </a:lnTo>
                  <a:lnTo>
                    <a:pt x="1397" y="1146"/>
                  </a:lnTo>
                  <a:lnTo>
                    <a:pt x="1401" y="1146"/>
                  </a:lnTo>
                  <a:lnTo>
                    <a:pt x="1402" y="1146"/>
                  </a:lnTo>
                  <a:lnTo>
                    <a:pt x="1409" y="1145"/>
                  </a:lnTo>
                  <a:lnTo>
                    <a:pt x="1420" y="1144"/>
                  </a:lnTo>
                  <a:lnTo>
                    <a:pt x="1433" y="1144"/>
                  </a:lnTo>
                  <a:lnTo>
                    <a:pt x="1444" y="1144"/>
                  </a:lnTo>
                  <a:lnTo>
                    <a:pt x="1454" y="1140"/>
                  </a:lnTo>
                  <a:lnTo>
                    <a:pt x="1461" y="1137"/>
                  </a:lnTo>
                  <a:lnTo>
                    <a:pt x="1468" y="1128"/>
                  </a:lnTo>
                  <a:lnTo>
                    <a:pt x="1476" y="1120"/>
                  </a:lnTo>
                  <a:lnTo>
                    <a:pt x="1485" y="1110"/>
                  </a:lnTo>
                  <a:lnTo>
                    <a:pt x="1492" y="1102"/>
                  </a:lnTo>
                  <a:lnTo>
                    <a:pt x="1497" y="1096"/>
                  </a:lnTo>
                  <a:lnTo>
                    <a:pt x="1498" y="1094"/>
                  </a:lnTo>
                  <a:lnTo>
                    <a:pt x="1498" y="1096"/>
                  </a:lnTo>
                  <a:lnTo>
                    <a:pt x="1499" y="1103"/>
                  </a:lnTo>
                  <a:lnTo>
                    <a:pt x="1500" y="1112"/>
                  </a:lnTo>
                  <a:lnTo>
                    <a:pt x="1503" y="1121"/>
                  </a:lnTo>
                  <a:lnTo>
                    <a:pt x="1504" y="1126"/>
                  </a:lnTo>
                  <a:lnTo>
                    <a:pt x="1505" y="1129"/>
                  </a:lnTo>
                  <a:lnTo>
                    <a:pt x="1511" y="1138"/>
                  </a:lnTo>
                  <a:lnTo>
                    <a:pt x="1519" y="1145"/>
                  </a:lnTo>
                  <a:lnTo>
                    <a:pt x="1528" y="1151"/>
                  </a:lnTo>
                  <a:lnTo>
                    <a:pt x="1537" y="1155"/>
                  </a:lnTo>
                  <a:lnTo>
                    <a:pt x="1547" y="1156"/>
                  </a:lnTo>
                  <a:lnTo>
                    <a:pt x="1554" y="1156"/>
                  </a:lnTo>
                  <a:lnTo>
                    <a:pt x="1559" y="1158"/>
                  </a:lnTo>
                  <a:lnTo>
                    <a:pt x="1564" y="1164"/>
                  </a:lnTo>
                  <a:lnTo>
                    <a:pt x="1568" y="1170"/>
                  </a:lnTo>
                  <a:lnTo>
                    <a:pt x="1573" y="1176"/>
                  </a:lnTo>
                  <a:lnTo>
                    <a:pt x="1576" y="1178"/>
                  </a:lnTo>
                  <a:lnTo>
                    <a:pt x="1578" y="1181"/>
                  </a:lnTo>
                  <a:lnTo>
                    <a:pt x="1579" y="1182"/>
                  </a:lnTo>
                  <a:lnTo>
                    <a:pt x="1580" y="1183"/>
                  </a:lnTo>
                  <a:lnTo>
                    <a:pt x="1583" y="1186"/>
                  </a:lnTo>
                  <a:lnTo>
                    <a:pt x="1584" y="1189"/>
                  </a:lnTo>
                  <a:lnTo>
                    <a:pt x="1587" y="1196"/>
                  </a:lnTo>
                  <a:lnTo>
                    <a:pt x="1587" y="1207"/>
                  </a:lnTo>
                  <a:lnTo>
                    <a:pt x="1583" y="1219"/>
                  </a:lnTo>
                  <a:lnTo>
                    <a:pt x="1572" y="1231"/>
                  </a:lnTo>
                  <a:lnTo>
                    <a:pt x="1565" y="1237"/>
                  </a:lnTo>
                  <a:lnTo>
                    <a:pt x="1561" y="1242"/>
                  </a:lnTo>
                  <a:lnTo>
                    <a:pt x="1559" y="1244"/>
                  </a:lnTo>
                  <a:lnTo>
                    <a:pt x="1556" y="1245"/>
                  </a:lnTo>
                  <a:lnTo>
                    <a:pt x="1554" y="1245"/>
                  </a:lnTo>
                  <a:lnTo>
                    <a:pt x="1548" y="1245"/>
                  </a:lnTo>
                  <a:lnTo>
                    <a:pt x="1543" y="1248"/>
                  </a:lnTo>
                  <a:lnTo>
                    <a:pt x="1541" y="1251"/>
                  </a:lnTo>
                  <a:lnTo>
                    <a:pt x="1541" y="1256"/>
                  </a:lnTo>
                  <a:lnTo>
                    <a:pt x="1542" y="1261"/>
                  </a:lnTo>
                  <a:lnTo>
                    <a:pt x="1543" y="1266"/>
                  </a:lnTo>
                  <a:lnTo>
                    <a:pt x="1543" y="1269"/>
                  </a:lnTo>
                  <a:lnTo>
                    <a:pt x="1543" y="1272"/>
                  </a:lnTo>
                  <a:lnTo>
                    <a:pt x="1543" y="1275"/>
                  </a:lnTo>
                  <a:lnTo>
                    <a:pt x="1544" y="1280"/>
                  </a:lnTo>
                  <a:lnTo>
                    <a:pt x="1544" y="1282"/>
                  </a:lnTo>
                  <a:lnTo>
                    <a:pt x="1544" y="1285"/>
                  </a:lnTo>
                  <a:lnTo>
                    <a:pt x="1544" y="1286"/>
                  </a:lnTo>
                  <a:lnTo>
                    <a:pt x="1542" y="1287"/>
                  </a:lnTo>
                  <a:lnTo>
                    <a:pt x="1537" y="1290"/>
                  </a:lnTo>
                  <a:lnTo>
                    <a:pt x="1530" y="1293"/>
                  </a:lnTo>
                  <a:lnTo>
                    <a:pt x="1525" y="1299"/>
                  </a:lnTo>
                  <a:lnTo>
                    <a:pt x="1523" y="1306"/>
                  </a:lnTo>
                  <a:lnTo>
                    <a:pt x="1521" y="1313"/>
                  </a:lnTo>
                  <a:lnTo>
                    <a:pt x="1516" y="1317"/>
                  </a:lnTo>
                  <a:lnTo>
                    <a:pt x="1507" y="1317"/>
                  </a:lnTo>
                  <a:lnTo>
                    <a:pt x="1494" y="1317"/>
                  </a:lnTo>
                  <a:lnTo>
                    <a:pt x="1488" y="1318"/>
                  </a:lnTo>
                  <a:lnTo>
                    <a:pt x="1486" y="1321"/>
                  </a:lnTo>
                  <a:lnTo>
                    <a:pt x="1487" y="1325"/>
                  </a:lnTo>
                  <a:lnTo>
                    <a:pt x="1489" y="1330"/>
                  </a:lnTo>
                  <a:lnTo>
                    <a:pt x="1491" y="1335"/>
                  </a:lnTo>
                  <a:lnTo>
                    <a:pt x="1492" y="1339"/>
                  </a:lnTo>
                  <a:lnTo>
                    <a:pt x="1491" y="1340"/>
                  </a:lnTo>
                  <a:lnTo>
                    <a:pt x="1476" y="1342"/>
                  </a:lnTo>
                  <a:lnTo>
                    <a:pt x="1460" y="1342"/>
                  </a:lnTo>
                  <a:lnTo>
                    <a:pt x="1454" y="1341"/>
                  </a:lnTo>
                  <a:lnTo>
                    <a:pt x="1450" y="1341"/>
                  </a:lnTo>
                  <a:lnTo>
                    <a:pt x="1446" y="1341"/>
                  </a:lnTo>
                  <a:lnTo>
                    <a:pt x="1444" y="1341"/>
                  </a:lnTo>
                  <a:lnTo>
                    <a:pt x="1442" y="1341"/>
                  </a:lnTo>
                  <a:lnTo>
                    <a:pt x="1440" y="1341"/>
                  </a:lnTo>
                  <a:lnTo>
                    <a:pt x="1437" y="1343"/>
                  </a:lnTo>
                  <a:lnTo>
                    <a:pt x="1432" y="1349"/>
                  </a:lnTo>
                  <a:lnTo>
                    <a:pt x="1429" y="1356"/>
                  </a:lnTo>
                  <a:lnTo>
                    <a:pt x="1427" y="1365"/>
                  </a:lnTo>
                  <a:lnTo>
                    <a:pt x="1424" y="1371"/>
                  </a:lnTo>
                  <a:lnTo>
                    <a:pt x="1418" y="1376"/>
                  </a:lnTo>
                  <a:lnTo>
                    <a:pt x="1409" y="1379"/>
                  </a:lnTo>
                  <a:lnTo>
                    <a:pt x="1399" y="1384"/>
                  </a:lnTo>
                  <a:lnTo>
                    <a:pt x="1391" y="1389"/>
                  </a:lnTo>
                  <a:lnTo>
                    <a:pt x="1384" y="1394"/>
                  </a:lnTo>
                  <a:lnTo>
                    <a:pt x="1380" y="1398"/>
                  </a:lnTo>
                  <a:lnTo>
                    <a:pt x="1371" y="1401"/>
                  </a:lnTo>
                  <a:lnTo>
                    <a:pt x="1362" y="1402"/>
                  </a:lnTo>
                  <a:lnTo>
                    <a:pt x="1353" y="1403"/>
                  </a:lnTo>
                  <a:lnTo>
                    <a:pt x="1347" y="1408"/>
                  </a:lnTo>
                  <a:lnTo>
                    <a:pt x="1342" y="1413"/>
                  </a:lnTo>
                  <a:lnTo>
                    <a:pt x="1341" y="1419"/>
                  </a:lnTo>
                  <a:lnTo>
                    <a:pt x="1340" y="1422"/>
                  </a:lnTo>
                  <a:lnTo>
                    <a:pt x="1340" y="1423"/>
                  </a:lnTo>
                  <a:lnTo>
                    <a:pt x="1338" y="1425"/>
                  </a:lnTo>
                  <a:lnTo>
                    <a:pt x="1331" y="1427"/>
                  </a:lnTo>
                  <a:lnTo>
                    <a:pt x="1320" y="1431"/>
                  </a:lnTo>
                  <a:lnTo>
                    <a:pt x="1308" y="1433"/>
                  </a:lnTo>
                  <a:lnTo>
                    <a:pt x="1293" y="1435"/>
                  </a:lnTo>
                  <a:lnTo>
                    <a:pt x="1280" y="1437"/>
                  </a:lnTo>
                  <a:lnTo>
                    <a:pt x="1270" y="1437"/>
                  </a:lnTo>
                  <a:lnTo>
                    <a:pt x="1265" y="1439"/>
                  </a:lnTo>
                  <a:lnTo>
                    <a:pt x="1264" y="1441"/>
                  </a:lnTo>
                  <a:lnTo>
                    <a:pt x="1261" y="1445"/>
                  </a:lnTo>
                  <a:lnTo>
                    <a:pt x="1258" y="1450"/>
                  </a:lnTo>
                  <a:lnTo>
                    <a:pt x="1249" y="1453"/>
                  </a:lnTo>
                  <a:lnTo>
                    <a:pt x="1238" y="1456"/>
                  </a:lnTo>
                  <a:lnTo>
                    <a:pt x="1233" y="1457"/>
                  </a:lnTo>
                  <a:lnTo>
                    <a:pt x="1228" y="1454"/>
                  </a:lnTo>
                  <a:lnTo>
                    <a:pt x="1225" y="1452"/>
                  </a:lnTo>
                  <a:lnTo>
                    <a:pt x="1222" y="1449"/>
                  </a:lnTo>
                  <a:lnTo>
                    <a:pt x="1218" y="1444"/>
                  </a:lnTo>
                  <a:lnTo>
                    <a:pt x="1215" y="1437"/>
                  </a:lnTo>
                  <a:lnTo>
                    <a:pt x="1211" y="1429"/>
                  </a:lnTo>
                  <a:lnTo>
                    <a:pt x="1210" y="1419"/>
                  </a:lnTo>
                  <a:lnTo>
                    <a:pt x="1207" y="1405"/>
                  </a:lnTo>
                  <a:lnTo>
                    <a:pt x="1206" y="1392"/>
                  </a:lnTo>
                  <a:lnTo>
                    <a:pt x="1206" y="1380"/>
                  </a:lnTo>
                  <a:lnTo>
                    <a:pt x="1207" y="1371"/>
                  </a:lnTo>
                  <a:lnTo>
                    <a:pt x="1207" y="1360"/>
                  </a:lnTo>
                  <a:lnTo>
                    <a:pt x="1207" y="1354"/>
                  </a:lnTo>
                  <a:lnTo>
                    <a:pt x="1207" y="1351"/>
                  </a:lnTo>
                  <a:lnTo>
                    <a:pt x="1207" y="1346"/>
                  </a:lnTo>
                  <a:lnTo>
                    <a:pt x="1206" y="1342"/>
                  </a:lnTo>
                  <a:lnTo>
                    <a:pt x="1205" y="1340"/>
                  </a:lnTo>
                  <a:lnTo>
                    <a:pt x="1203" y="1337"/>
                  </a:lnTo>
                  <a:lnTo>
                    <a:pt x="1200" y="1334"/>
                  </a:lnTo>
                  <a:lnTo>
                    <a:pt x="1198" y="1330"/>
                  </a:lnTo>
                  <a:lnTo>
                    <a:pt x="1191" y="1323"/>
                  </a:lnTo>
                  <a:lnTo>
                    <a:pt x="1182" y="1317"/>
                  </a:lnTo>
                  <a:lnTo>
                    <a:pt x="1174" y="1310"/>
                  </a:lnTo>
                  <a:lnTo>
                    <a:pt x="1166" y="1299"/>
                  </a:lnTo>
                  <a:lnTo>
                    <a:pt x="1158" y="1285"/>
                  </a:lnTo>
                  <a:lnTo>
                    <a:pt x="1152" y="1273"/>
                  </a:lnTo>
                  <a:lnTo>
                    <a:pt x="1146" y="1264"/>
                  </a:lnTo>
                  <a:lnTo>
                    <a:pt x="1140" y="1260"/>
                  </a:lnTo>
                  <a:lnTo>
                    <a:pt x="1133" y="1256"/>
                  </a:lnTo>
                  <a:lnTo>
                    <a:pt x="1126" y="1251"/>
                  </a:lnTo>
                  <a:lnTo>
                    <a:pt x="1117" y="1245"/>
                  </a:lnTo>
                  <a:lnTo>
                    <a:pt x="1109" y="1237"/>
                  </a:lnTo>
                  <a:lnTo>
                    <a:pt x="1105" y="1225"/>
                  </a:lnTo>
                  <a:lnTo>
                    <a:pt x="1102" y="1213"/>
                  </a:lnTo>
                  <a:lnTo>
                    <a:pt x="1101" y="1201"/>
                  </a:lnTo>
                  <a:lnTo>
                    <a:pt x="1101" y="1192"/>
                  </a:lnTo>
                  <a:lnTo>
                    <a:pt x="1102" y="1183"/>
                  </a:lnTo>
                  <a:lnTo>
                    <a:pt x="1102" y="1181"/>
                  </a:lnTo>
                  <a:lnTo>
                    <a:pt x="1097" y="1165"/>
                  </a:lnTo>
                  <a:lnTo>
                    <a:pt x="1091" y="1157"/>
                  </a:lnTo>
                  <a:lnTo>
                    <a:pt x="1086" y="1151"/>
                  </a:lnTo>
                  <a:lnTo>
                    <a:pt x="1080" y="1147"/>
                  </a:lnTo>
                  <a:lnTo>
                    <a:pt x="1072" y="1144"/>
                  </a:lnTo>
                  <a:lnTo>
                    <a:pt x="1064" y="1138"/>
                  </a:lnTo>
                  <a:lnTo>
                    <a:pt x="1058" y="1129"/>
                  </a:lnTo>
                  <a:lnTo>
                    <a:pt x="1054" y="1121"/>
                  </a:lnTo>
                  <a:lnTo>
                    <a:pt x="1052" y="1113"/>
                  </a:lnTo>
                  <a:lnTo>
                    <a:pt x="1050" y="1103"/>
                  </a:lnTo>
                  <a:lnTo>
                    <a:pt x="1044" y="1091"/>
                  </a:lnTo>
                  <a:lnTo>
                    <a:pt x="1034" y="1077"/>
                  </a:lnTo>
                  <a:lnTo>
                    <a:pt x="1026" y="1066"/>
                  </a:lnTo>
                  <a:lnTo>
                    <a:pt x="1020" y="1059"/>
                  </a:lnTo>
                  <a:lnTo>
                    <a:pt x="1016" y="1055"/>
                  </a:lnTo>
                  <a:lnTo>
                    <a:pt x="1014" y="1052"/>
                  </a:lnTo>
                  <a:lnTo>
                    <a:pt x="1011" y="1049"/>
                  </a:lnTo>
                  <a:lnTo>
                    <a:pt x="1008" y="1045"/>
                  </a:lnTo>
                  <a:lnTo>
                    <a:pt x="1003" y="1036"/>
                  </a:lnTo>
                  <a:lnTo>
                    <a:pt x="996" y="1021"/>
                  </a:lnTo>
                  <a:lnTo>
                    <a:pt x="991" y="1002"/>
                  </a:lnTo>
                  <a:lnTo>
                    <a:pt x="989" y="984"/>
                  </a:lnTo>
                  <a:lnTo>
                    <a:pt x="987" y="966"/>
                  </a:lnTo>
                  <a:lnTo>
                    <a:pt x="986" y="953"/>
                  </a:lnTo>
                  <a:lnTo>
                    <a:pt x="986" y="943"/>
                  </a:lnTo>
                  <a:lnTo>
                    <a:pt x="985" y="929"/>
                  </a:lnTo>
                  <a:lnTo>
                    <a:pt x="985" y="913"/>
                  </a:lnTo>
                  <a:lnTo>
                    <a:pt x="986" y="905"/>
                  </a:lnTo>
                  <a:lnTo>
                    <a:pt x="990" y="900"/>
                  </a:lnTo>
                  <a:lnTo>
                    <a:pt x="996" y="895"/>
                  </a:lnTo>
                  <a:lnTo>
                    <a:pt x="1002" y="892"/>
                  </a:lnTo>
                  <a:lnTo>
                    <a:pt x="1003" y="890"/>
                  </a:lnTo>
                  <a:lnTo>
                    <a:pt x="1008" y="885"/>
                  </a:lnTo>
                  <a:lnTo>
                    <a:pt x="1010" y="877"/>
                  </a:lnTo>
                  <a:lnTo>
                    <a:pt x="1011" y="870"/>
                  </a:lnTo>
                  <a:lnTo>
                    <a:pt x="1011" y="863"/>
                  </a:lnTo>
                  <a:lnTo>
                    <a:pt x="1011" y="852"/>
                  </a:lnTo>
                  <a:lnTo>
                    <a:pt x="1011" y="839"/>
                  </a:lnTo>
                  <a:lnTo>
                    <a:pt x="1011" y="828"/>
                  </a:lnTo>
                  <a:lnTo>
                    <a:pt x="1011" y="820"/>
                  </a:lnTo>
                  <a:lnTo>
                    <a:pt x="1010" y="816"/>
                  </a:lnTo>
                  <a:lnTo>
                    <a:pt x="1010" y="814"/>
                  </a:lnTo>
                  <a:lnTo>
                    <a:pt x="1009" y="812"/>
                  </a:lnTo>
                  <a:lnTo>
                    <a:pt x="1008" y="810"/>
                  </a:lnTo>
                  <a:lnTo>
                    <a:pt x="1005" y="809"/>
                  </a:lnTo>
                  <a:lnTo>
                    <a:pt x="1002" y="809"/>
                  </a:lnTo>
                  <a:lnTo>
                    <a:pt x="991" y="809"/>
                  </a:lnTo>
                  <a:lnTo>
                    <a:pt x="979" y="808"/>
                  </a:lnTo>
                  <a:lnTo>
                    <a:pt x="967" y="807"/>
                  </a:lnTo>
                  <a:lnTo>
                    <a:pt x="962" y="807"/>
                  </a:lnTo>
                  <a:lnTo>
                    <a:pt x="960" y="809"/>
                  </a:lnTo>
                  <a:lnTo>
                    <a:pt x="959" y="813"/>
                  </a:lnTo>
                  <a:lnTo>
                    <a:pt x="956" y="818"/>
                  </a:lnTo>
                  <a:lnTo>
                    <a:pt x="953" y="821"/>
                  </a:lnTo>
                  <a:lnTo>
                    <a:pt x="946" y="822"/>
                  </a:lnTo>
                  <a:lnTo>
                    <a:pt x="936" y="824"/>
                  </a:lnTo>
                  <a:lnTo>
                    <a:pt x="930" y="822"/>
                  </a:lnTo>
                  <a:lnTo>
                    <a:pt x="925" y="821"/>
                  </a:lnTo>
                  <a:lnTo>
                    <a:pt x="921" y="816"/>
                  </a:lnTo>
                  <a:lnTo>
                    <a:pt x="913" y="810"/>
                  </a:lnTo>
                  <a:lnTo>
                    <a:pt x="904" y="806"/>
                  </a:lnTo>
                  <a:lnTo>
                    <a:pt x="895" y="804"/>
                  </a:lnTo>
                  <a:lnTo>
                    <a:pt x="889" y="807"/>
                  </a:lnTo>
                  <a:lnTo>
                    <a:pt x="887" y="808"/>
                  </a:lnTo>
                  <a:lnTo>
                    <a:pt x="887" y="808"/>
                  </a:lnTo>
                  <a:lnTo>
                    <a:pt x="886" y="809"/>
                  </a:lnTo>
                  <a:lnTo>
                    <a:pt x="884" y="812"/>
                  </a:lnTo>
                  <a:lnTo>
                    <a:pt x="881" y="814"/>
                  </a:lnTo>
                  <a:lnTo>
                    <a:pt x="879" y="818"/>
                  </a:lnTo>
                  <a:lnTo>
                    <a:pt x="876" y="820"/>
                  </a:lnTo>
                  <a:lnTo>
                    <a:pt x="874" y="821"/>
                  </a:lnTo>
                  <a:lnTo>
                    <a:pt x="872" y="821"/>
                  </a:lnTo>
                  <a:lnTo>
                    <a:pt x="869" y="821"/>
                  </a:lnTo>
                  <a:lnTo>
                    <a:pt x="867" y="820"/>
                  </a:lnTo>
                  <a:lnTo>
                    <a:pt x="864" y="819"/>
                  </a:lnTo>
                  <a:lnTo>
                    <a:pt x="863" y="819"/>
                  </a:lnTo>
                  <a:lnTo>
                    <a:pt x="862" y="819"/>
                  </a:lnTo>
                  <a:lnTo>
                    <a:pt x="851" y="818"/>
                  </a:lnTo>
                  <a:lnTo>
                    <a:pt x="843" y="816"/>
                  </a:lnTo>
                  <a:lnTo>
                    <a:pt x="832" y="815"/>
                  </a:lnTo>
                  <a:lnTo>
                    <a:pt x="831" y="813"/>
                  </a:lnTo>
                  <a:lnTo>
                    <a:pt x="829" y="807"/>
                  </a:lnTo>
                  <a:lnTo>
                    <a:pt x="826" y="801"/>
                  </a:lnTo>
                  <a:lnTo>
                    <a:pt x="823" y="794"/>
                  </a:lnTo>
                  <a:lnTo>
                    <a:pt x="821" y="790"/>
                  </a:lnTo>
                  <a:lnTo>
                    <a:pt x="818" y="788"/>
                  </a:lnTo>
                  <a:lnTo>
                    <a:pt x="814" y="785"/>
                  </a:lnTo>
                  <a:lnTo>
                    <a:pt x="811" y="785"/>
                  </a:lnTo>
                  <a:lnTo>
                    <a:pt x="806" y="785"/>
                  </a:lnTo>
                  <a:lnTo>
                    <a:pt x="800" y="783"/>
                  </a:lnTo>
                  <a:lnTo>
                    <a:pt x="795" y="777"/>
                  </a:lnTo>
                  <a:lnTo>
                    <a:pt x="791" y="770"/>
                  </a:lnTo>
                  <a:lnTo>
                    <a:pt x="789" y="764"/>
                  </a:lnTo>
                  <a:lnTo>
                    <a:pt x="785" y="755"/>
                  </a:lnTo>
                  <a:lnTo>
                    <a:pt x="783" y="744"/>
                  </a:lnTo>
                  <a:lnTo>
                    <a:pt x="782" y="728"/>
                  </a:lnTo>
                  <a:lnTo>
                    <a:pt x="783" y="722"/>
                  </a:lnTo>
                  <a:lnTo>
                    <a:pt x="783" y="717"/>
                  </a:lnTo>
                  <a:lnTo>
                    <a:pt x="783" y="715"/>
                  </a:lnTo>
                  <a:lnTo>
                    <a:pt x="784" y="714"/>
                  </a:lnTo>
                  <a:lnTo>
                    <a:pt x="784" y="712"/>
                  </a:lnTo>
                  <a:lnTo>
                    <a:pt x="785" y="712"/>
                  </a:lnTo>
                  <a:lnTo>
                    <a:pt x="785" y="712"/>
                  </a:lnTo>
                  <a:lnTo>
                    <a:pt x="785" y="712"/>
                  </a:lnTo>
                  <a:lnTo>
                    <a:pt x="784" y="712"/>
                  </a:lnTo>
                  <a:lnTo>
                    <a:pt x="778" y="710"/>
                  </a:lnTo>
                  <a:lnTo>
                    <a:pt x="769" y="706"/>
                  </a:lnTo>
                  <a:lnTo>
                    <a:pt x="760" y="700"/>
                  </a:lnTo>
                  <a:lnTo>
                    <a:pt x="759" y="699"/>
                  </a:lnTo>
                  <a:lnTo>
                    <a:pt x="753" y="698"/>
                  </a:lnTo>
                  <a:lnTo>
                    <a:pt x="746" y="700"/>
                  </a:lnTo>
                  <a:lnTo>
                    <a:pt x="734" y="704"/>
                  </a:lnTo>
                  <a:lnTo>
                    <a:pt x="731" y="704"/>
                  </a:lnTo>
                  <a:lnTo>
                    <a:pt x="728" y="705"/>
                  </a:lnTo>
                  <a:lnTo>
                    <a:pt x="727" y="705"/>
                  </a:lnTo>
                  <a:lnTo>
                    <a:pt x="727" y="705"/>
                  </a:lnTo>
                  <a:lnTo>
                    <a:pt x="727" y="706"/>
                  </a:lnTo>
                  <a:lnTo>
                    <a:pt x="728" y="706"/>
                  </a:lnTo>
                  <a:lnTo>
                    <a:pt x="728" y="708"/>
                  </a:lnTo>
                  <a:lnTo>
                    <a:pt x="728" y="709"/>
                  </a:lnTo>
                  <a:lnTo>
                    <a:pt x="728" y="710"/>
                  </a:lnTo>
                  <a:lnTo>
                    <a:pt x="727" y="712"/>
                  </a:lnTo>
                  <a:lnTo>
                    <a:pt x="723" y="716"/>
                  </a:lnTo>
                  <a:lnTo>
                    <a:pt x="721" y="718"/>
                  </a:lnTo>
                  <a:lnTo>
                    <a:pt x="720" y="721"/>
                  </a:lnTo>
                  <a:lnTo>
                    <a:pt x="717" y="722"/>
                  </a:lnTo>
                  <a:lnTo>
                    <a:pt x="716" y="722"/>
                  </a:lnTo>
                  <a:lnTo>
                    <a:pt x="714" y="721"/>
                  </a:lnTo>
                  <a:lnTo>
                    <a:pt x="711" y="720"/>
                  </a:lnTo>
                  <a:lnTo>
                    <a:pt x="709" y="716"/>
                  </a:lnTo>
                  <a:lnTo>
                    <a:pt x="707" y="714"/>
                  </a:lnTo>
                  <a:lnTo>
                    <a:pt x="705" y="712"/>
                  </a:lnTo>
                  <a:lnTo>
                    <a:pt x="704" y="712"/>
                  </a:lnTo>
                  <a:lnTo>
                    <a:pt x="704" y="714"/>
                  </a:lnTo>
                  <a:lnTo>
                    <a:pt x="704" y="716"/>
                  </a:lnTo>
                  <a:lnTo>
                    <a:pt x="704" y="717"/>
                  </a:lnTo>
                  <a:lnTo>
                    <a:pt x="704" y="720"/>
                  </a:lnTo>
                  <a:lnTo>
                    <a:pt x="704" y="722"/>
                  </a:lnTo>
                  <a:lnTo>
                    <a:pt x="704" y="723"/>
                  </a:lnTo>
                  <a:lnTo>
                    <a:pt x="704" y="723"/>
                  </a:lnTo>
                  <a:lnTo>
                    <a:pt x="709" y="730"/>
                  </a:lnTo>
                  <a:lnTo>
                    <a:pt x="713" y="738"/>
                  </a:lnTo>
                  <a:lnTo>
                    <a:pt x="717" y="745"/>
                  </a:lnTo>
                  <a:lnTo>
                    <a:pt x="725" y="753"/>
                  </a:lnTo>
                  <a:lnTo>
                    <a:pt x="732" y="761"/>
                  </a:lnTo>
                  <a:lnTo>
                    <a:pt x="740" y="770"/>
                  </a:lnTo>
                  <a:lnTo>
                    <a:pt x="738" y="772"/>
                  </a:lnTo>
                  <a:lnTo>
                    <a:pt x="735" y="775"/>
                  </a:lnTo>
                  <a:lnTo>
                    <a:pt x="733" y="777"/>
                  </a:lnTo>
                  <a:lnTo>
                    <a:pt x="731" y="779"/>
                  </a:lnTo>
                  <a:lnTo>
                    <a:pt x="721" y="775"/>
                  </a:lnTo>
                  <a:lnTo>
                    <a:pt x="710" y="770"/>
                  </a:lnTo>
                  <a:lnTo>
                    <a:pt x="714" y="775"/>
                  </a:lnTo>
                  <a:lnTo>
                    <a:pt x="716" y="778"/>
                  </a:lnTo>
                  <a:lnTo>
                    <a:pt x="720" y="781"/>
                  </a:lnTo>
                  <a:lnTo>
                    <a:pt x="723" y="785"/>
                  </a:lnTo>
                  <a:lnTo>
                    <a:pt x="720" y="785"/>
                  </a:lnTo>
                  <a:lnTo>
                    <a:pt x="717" y="787"/>
                  </a:lnTo>
                  <a:lnTo>
                    <a:pt x="715" y="787"/>
                  </a:lnTo>
                  <a:lnTo>
                    <a:pt x="716" y="793"/>
                  </a:lnTo>
                  <a:lnTo>
                    <a:pt x="716" y="796"/>
                  </a:lnTo>
                  <a:lnTo>
                    <a:pt x="716" y="802"/>
                  </a:lnTo>
                  <a:lnTo>
                    <a:pt x="714" y="802"/>
                  </a:lnTo>
                  <a:lnTo>
                    <a:pt x="707" y="801"/>
                  </a:lnTo>
                  <a:lnTo>
                    <a:pt x="698" y="800"/>
                  </a:lnTo>
                  <a:lnTo>
                    <a:pt x="691" y="798"/>
                  </a:lnTo>
                  <a:lnTo>
                    <a:pt x="689" y="797"/>
                  </a:lnTo>
                  <a:lnTo>
                    <a:pt x="685" y="796"/>
                  </a:lnTo>
                  <a:lnTo>
                    <a:pt x="683" y="795"/>
                  </a:lnTo>
                  <a:lnTo>
                    <a:pt x="679" y="793"/>
                  </a:lnTo>
                  <a:lnTo>
                    <a:pt x="677" y="791"/>
                  </a:lnTo>
                  <a:lnTo>
                    <a:pt x="676" y="790"/>
                  </a:lnTo>
                  <a:lnTo>
                    <a:pt x="674" y="790"/>
                  </a:lnTo>
                  <a:lnTo>
                    <a:pt x="672" y="785"/>
                  </a:lnTo>
                  <a:lnTo>
                    <a:pt x="670" y="782"/>
                  </a:lnTo>
                  <a:lnTo>
                    <a:pt x="666" y="778"/>
                  </a:lnTo>
                  <a:lnTo>
                    <a:pt x="664" y="773"/>
                  </a:lnTo>
                  <a:lnTo>
                    <a:pt x="664" y="771"/>
                  </a:lnTo>
                  <a:lnTo>
                    <a:pt x="662" y="764"/>
                  </a:lnTo>
                  <a:lnTo>
                    <a:pt x="661" y="755"/>
                  </a:lnTo>
                  <a:lnTo>
                    <a:pt x="659" y="748"/>
                  </a:lnTo>
                  <a:lnTo>
                    <a:pt x="658" y="744"/>
                  </a:lnTo>
                  <a:lnTo>
                    <a:pt x="656" y="740"/>
                  </a:lnTo>
                  <a:lnTo>
                    <a:pt x="655" y="738"/>
                  </a:lnTo>
                  <a:lnTo>
                    <a:pt x="654" y="736"/>
                  </a:lnTo>
                  <a:lnTo>
                    <a:pt x="650" y="735"/>
                  </a:lnTo>
                  <a:lnTo>
                    <a:pt x="649" y="735"/>
                  </a:lnTo>
                  <a:lnTo>
                    <a:pt x="647" y="735"/>
                  </a:lnTo>
                  <a:lnTo>
                    <a:pt x="642" y="734"/>
                  </a:lnTo>
                  <a:lnTo>
                    <a:pt x="637" y="728"/>
                  </a:lnTo>
                  <a:lnTo>
                    <a:pt x="634" y="720"/>
                  </a:lnTo>
                  <a:lnTo>
                    <a:pt x="630" y="712"/>
                  </a:lnTo>
                  <a:lnTo>
                    <a:pt x="628" y="708"/>
                  </a:lnTo>
                  <a:lnTo>
                    <a:pt x="627" y="702"/>
                  </a:lnTo>
                  <a:lnTo>
                    <a:pt x="627" y="693"/>
                  </a:lnTo>
                  <a:lnTo>
                    <a:pt x="627" y="684"/>
                  </a:lnTo>
                  <a:lnTo>
                    <a:pt x="627" y="677"/>
                  </a:lnTo>
                  <a:lnTo>
                    <a:pt x="627" y="673"/>
                  </a:lnTo>
                  <a:lnTo>
                    <a:pt x="617" y="666"/>
                  </a:lnTo>
                  <a:lnTo>
                    <a:pt x="609" y="659"/>
                  </a:lnTo>
                  <a:lnTo>
                    <a:pt x="598" y="652"/>
                  </a:lnTo>
                  <a:lnTo>
                    <a:pt x="597" y="650"/>
                  </a:lnTo>
                  <a:lnTo>
                    <a:pt x="597" y="649"/>
                  </a:lnTo>
                  <a:lnTo>
                    <a:pt x="595" y="649"/>
                  </a:lnTo>
                  <a:lnTo>
                    <a:pt x="593" y="649"/>
                  </a:lnTo>
                  <a:lnTo>
                    <a:pt x="589" y="649"/>
                  </a:lnTo>
                  <a:lnTo>
                    <a:pt x="585" y="649"/>
                  </a:lnTo>
                  <a:lnTo>
                    <a:pt x="581" y="649"/>
                  </a:lnTo>
                  <a:lnTo>
                    <a:pt x="578" y="648"/>
                  </a:lnTo>
                  <a:lnTo>
                    <a:pt x="572" y="646"/>
                  </a:lnTo>
                  <a:lnTo>
                    <a:pt x="566" y="641"/>
                  </a:lnTo>
                  <a:lnTo>
                    <a:pt x="556" y="635"/>
                  </a:lnTo>
                  <a:lnTo>
                    <a:pt x="548" y="630"/>
                  </a:lnTo>
                  <a:lnTo>
                    <a:pt x="542" y="624"/>
                  </a:lnTo>
                  <a:lnTo>
                    <a:pt x="537" y="617"/>
                  </a:lnTo>
                  <a:lnTo>
                    <a:pt x="533" y="613"/>
                  </a:lnTo>
                  <a:lnTo>
                    <a:pt x="527" y="610"/>
                  </a:lnTo>
                  <a:lnTo>
                    <a:pt x="519" y="601"/>
                  </a:lnTo>
                  <a:lnTo>
                    <a:pt x="508" y="589"/>
                  </a:lnTo>
                  <a:lnTo>
                    <a:pt x="506" y="587"/>
                  </a:lnTo>
                  <a:lnTo>
                    <a:pt x="505" y="585"/>
                  </a:lnTo>
                  <a:lnTo>
                    <a:pt x="502" y="583"/>
                  </a:lnTo>
                  <a:lnTo>
                    <a:pt x="501" y="583"/>
                  </a:lnTo>
                  <a:lnTo>
                    <a:pt x="499" y="582"/>
                  </a:lnTo>
                  <a:lnTo>
                    <a:pt x="497" y="583"/>
                  </a:lnTo>
                  <a:lnTo>
                    <a:pt x="495" y="585"/>
                  </a:lnTo>
                  <a:lnTo>
                    <a:pt x="493" y="586"/>
                  </a:lnTo>
                  <a:lnTo>
                    <a:pt x="490" y="587"/>
                  </a:lnTo>
                  <a:lnTo>
                    <a:pt x="485" y="587"/>
                  </a:lnTo>
                  <a:lnTo>
                    <a:pt x="481" y="589"/>
                  </a:lnTo>
                  <a:lnTo>
                    <a:pt x="477" y="594"/>
                  </a:lnTo>
                  <a:lnTo>
                    <a:pt x="477" y="601"/>
                  </a:lnTo>
                  <a:lnTo>
                    <a:pt x="477" y="607"/>
                  </a:lnTo>
                  <a:lnTo>
                    <a:pt x="478" y="612"/>
                  </a:lnTo>
                  <a:lnTo>
                    <a:pt x="480" y="614"/>
                  </a:lnTo>
                  <a:lnTo>
                    <a:pt x="481" y="616"/>
                  </a:lnTo>
                  <a:lnTo>
                    <a:pt x="484" y="619"/>
                  </a:lnTo>
                  <a:lnTo>
                    <a:pt x="491" y="624"/>
                  </a:lnTo>
                  <a:lnTo>
                    <a:pt x="502" y="631"/>
                  </a:lnTo>
                  <a:lnTo>
                    <a:pt x="508" y="636"/>
                  </a:lnTo>
                  <a:lnTo>
                    <a:pt x="512" y="640"/>
                  </a:lnTo>
                  <a:lnTo>
                    <a:pt x="515" y="642"/>
                  </a:lnTo>
                  <a:lnTo>
                    <a:pt x="517" y="646"/>
                  </a:lnTo>
                  <a:lnTo>
                    <a:pt x="518" y="647"/>
                  </a:lnTo>
                  <a:lnTo>
                    <a:pt x="519" y="648"/>
                  </a:lnTo>
                  <a:lnTo>
                    <a:pt x="519" y="649"/>
                  </a:lnTo>
                  <a:lnTo>
                    <a:pt x="521" y="654"/>
                  </a:lnTo>
                  <a:lnTo>
                    <a:pt x="523" y="657"/>
                  </a:lnTo>
                  <a:lnTo>
                    <a:pt x="524" y="661"/>
                  </a:lnTo>
                  <a:lnTo>
                    <a:pt x="526" y="665"/>
                  </a:lnTo>
                  <a:lnTo>
                    <a:pt x="538" y="668"/>
                  </a:lnTo>
                  <a:lnTo>
                    <a:pt x="549" y="672"/>
                  </a:lnTo>
                  <a:lnTo>
                    <a:pt x="550" y="673"/>
                  </a:lnTo>
                  <a:lnTo>
                    <a:pt x="550" y="675"/>
                  </a:lnTo>
                  <a:lnTo>
                    <a:pt x="551" y="678"/>
                  </a:lnTo>
                  <a:lnTo>
                    <a:pt x="551" y="681"/>
                  </a:lnTo>
                  <a:lnTo>
                    <a:pt x="554" y="684"/>
                  </a:lnTo>
                  <a:lnTo>
                    <a:pt x="555" y="686"/>
                  </a:lnTo>
                  <a:lnTo>
                    <a:pt x="558" y="687"/>
                  </a:lnTo>
                  <a:lnTo>
                    <a:pt x="562" y="687"/>
                  </a:lnTo>
                  <a:lnTo>
                    <a:pt x="569" y="690"/>
                  </a:lnTo>
                  <a:lnTo>
                    <a:pt x="576" y="692"/>
                  </a:lnTo>
                  <a:lnTo>
                    <a:pt x="587" y="698"/>
                  </a:lnTo>
                  <a:lnTo>
                    <a:pt x="600" y="706"/>
                  </a:lnTo>
                  <a:lnTo>
                    <a:pt x="606" y="711"/>
                  </a:lnTo>
                  <a:lnTo>
                    <a:pt x="611" y="716"/>
                  </a:lnTo>
                  <a:lnTo>
                    <a:pt x="615" y="721"/>
                  </a:lnTo>
                  <a:lnTo>
                    <a:pt x="616" y="724"/>
                  </a:lnTo>
                  <a:lnTo>
                    <a:pt x="616" y="727"/>
                  </a:lnTo>
                  <a:lnTo>
                    <a:pt x="615" y="729"/>
                  </a:lnTo>
                  <a:lnTo>
                    <a:pt x="613" y="732"/>
                  </a:lnTo>
                  <a:lnTo>
                    <a:pt x="610" y="732"/>
                  </a:lnTo>
                  <a:lnTo>
                    <a:pt x="607" y="732"/>
                  </a:lnTo>
                  <a:lnTo>
                    <a:pt x="603" y="729"/>
                  </a:lnTo>
                  <a:lnTo>
                    <a:pt x="599" y="727"/>
                  </a:lnTo>
                  <a:lnTo>
                    <a:pt x="595" y="723"/>
                  </a:lnTo>
                  <a:lnTo>
                    <a:pt x="587" y="715"/>
                  </a:lnTo>
                  <a:lnTo>
                    <a:pt x="579" y="714"/>
                  </a:lnTo>
                  <a:lnTo>
                    <a:pt x="573" y="717"/>
                  </a:lnTo>
                  <a:lnTo>
                    <a:pt x="570" y="722"/>
                  </a:lnTo>
                  <a:lnTo>
                    <a:pt x="572" y="726"/>
                  </a:lnTo>
                  <a:lnTo>
                    <a:pt x="576" y="729"/>
                  </a:lnTo>
                  <a:lnTo>
                    <a:pt x="581" y="734"/>
                  </a:lnTo>
                  <a:lnTo>
                    <a:pt x="586" y="740"/>
                  </a:lnTo>
                  <a:lnTo>
                    <a:pt x="589" y="746"/>
                  </a:lnTo>
                  <a:lnTo>
                    <a:pt x="589" y="749"/>
                  </a:lnTo>
                  <a:lnTo>
                    <a:pt x="587" y="751"/>
                  </a:lnTo>
                  <a:lnTo>
                    <a:pt x="580" y="754"/>
                  </a:lnTo>
                  <a:lnTo>
                    <a:pt x="573" y="761"/>
                  </a:lnTo>
                  <a:lnTo>
                    <a:pt x="567" y="771"/>
                  </a:lnTo>
                  <a:lnTo>
                    <a:pt x="561" y="777"/>
                  </a:lnTo>
                  <a:lnTo>
                    <a:pt x="552" y="782"/>
                  </a:lnTo>
                  <a:lnTo>
                    <a:pt x="546" y="783"/>
                  </a:lnTo>
                  <a:lnTo>
                    <a:pt x="544" y="783"/>
                  </a:lnTo>
                  <a:lnTo>
                    <a:pt x="539" y="793"/>
                  </a:lnTo>
                  <a:lnTo>
                    <a:pt x="536" y="801"/>
                  </a:lnTo>
                  <a:lnTo>
                    <a:pt x="532" y="810"/>
                  </a:lnTo>
                  <a:lnTo>
                    <a:pt x="530" y="809"/>
                  </a:lnTo>
                  <a:lnTo>
                    <a:pt x="523" y="807"/>
                  </a:lnTo>
                  <a:lnTo>
                    <a:pt x="513" y="802"/>
                  </a:lnTo>
                  <a:lnTo>
                    <a:pt x="501" y="798"/>
                  </a:lnTo>
                  <a:lnTo>
                    <a:pt x="491" y="794"/>
                  </a:lnTo>
                  <a:lnTo>
                    <a:pt x="483" y="789"/>
                  </a:lnTo>
                  <a:lnTo>
                    <a:pt x="478" y="785"/>
                  </a:lnTo>
                  <a:lnTo>
                    <a:pt x="477" y="783"/>
                  </a:lnTo>
                  <a:lnTo>
                    <a:pt x="477" y="781"/>
                  </a:lnTo>
                  <a:lnTo>
                    <a:pt x="478" y="778"/>
                  </a:lnTo>
                  <a:lnTo>
                    <a:pt x="481" y="776"/>
                  </a:lnTo>
                  <a:lnTo>
                    <a:pt x="484" y="773"/>
                  </a:lnTo>
                  <a:lnTo>
                    <a:pt x="489" y="772"/>
                  </a:lnTo>
                  <a:lnTo>
                    <a:pt x="495" y="772"/>
                  </a:lnTo>
                  <a:lnTo>
                    <a:pt x="503" y="771"/>
                  </a:lnTo>
                  <a:lnTo>
                    <a:pt x="509" y="771"/>
                  </a:lnTo>
                  <a:lnTo>
                    <a:pt x="515" y="770"/>
                  </a:lnTo>
                  <a:lnTo>
                    <a:pt x="524" y="769"/>
                  </a:lnTo>
                  <a:lnTo>
                    <a:pt x="536" y="769"/>
                  </a:lnTo>
                  <a:lnTo>
                    <a:pt x="545" y="767"/>
                  </a:lnTo>
                  <a:lnTo>
                    <a:pt x="550" y="765"/>
                  </a:lnTo>
                  <a:lnTo>
                    <a:pt x="551" y="763"/>
                  </a:lnTo>
                  <a:lnTo>
                    <a:pt x="551" y="759"/>
                  </a:lnTo>
                  <a:lnTo>
                    <a:pt x="554" y="757"/>
                  </a:lnTo>
                  <a:lnTo>
                    <a:pt x="558" y="754"/>
                  </a:lnTo>
                  <a:lnTo>
                    <a:pt x="563" y="752"/>
                  </a:lnTo>
                  <a:lnTo>
                    <a:pt x="561" y="748"/>
                  </a:lnTo>
                  <a:lnTo>
                    <a:pt x="556" y="741"/>
                  </a:lnTo>
                  <a:lnTo>
                    <a:pt x="548" y="732"/>
                  </a:lnTo>
                  <a:lnTo>
                    <a:pt x="538" y="717"/>
                  </a:lnTo>
                  <a:lnTo>
                    <a:pt x="529" y="705"/>
                  </a:lnTo>
                  <a:lnTo>
                    <a:pt x="520" y="699"/>
                  </a:lnTo>
                  <a:lnTo>
                    <a:pt x="512" y="696"/>
                  </a:lnTo>
                  <a:lnTo>
                    <a:pt x="503" y="696"/>
                  </a:lnTo>
                  <a:lnTo>
                    <a:pt x="495" y="693"/>
                  </a:lnTo>
                  <a:lnTo>
                    <a:pt x="482" y="687"/>
                  </a:lnTo>
                  <a:lnTo>
                    <a:pt x="468" y="677"/>
                  </a:lnTo>
                  <a:lnTo>
                    <a:pt x="452" y="665"/>
                  </a:lnTo>
                  <a:lnTo>
                    <a:pt x="444" y="659"/>
                  </a:lnTo>
                  <a:lnTo>
                    <a:pt x="439" y="655"/>
                  </a:lnTo>
                  <a:lnTo>
                    <a:pt x="438" y="653"/>
                  </a:lnTo>
                  <a:lnTo>
                    <a:pt x="436" y="648"/>
                  </a:lnTo>
                  <a:lnTo>
                    <a:pt x="436" y="640"/>
                  </a:lnTo>
                  <a:lnTo>
                    <a:pt x="436" y="631"/>
                  </a:lnTo>
                  <a:lnTo>
                    <a:pt x="432" y="625"/>
                  </a:lnTo>
                  <a:lnTo>
                    <a:pt x="426" y="622"/>
                  </a:lnTo>
                  <a:lnTo>
                    <a:pt x="416" y="619"/>
                  </a:lnTo>
                  <a:lnTo>
                    <a:pt x="402" y="617"/>
                  </a:lnTo>
                  <a:lnTo>
                    <a:pt x="391" y="616"/>
                  </a:lnTo>
                  <a:lnTo>
                    <a:pt x="385" y="616"/>
                  </a:lnTo>
                  <a:lnTo>
                    <a:pt x="383" y="618"/>
                  </a:lnTo>
                  <a:lnTo>
                    <a:pt x="380" y="623"/>
                  </a:lnTo>
                  <a:lnTo>
                    <a:pt x="379" y="626"/>
                  </a:lnTo>
                  <a:lnTo>
                    <a:pt x="377" y="630"/>
                  </a:lnTo>
                  <a:lnTo>
                    <a:pt x="372" y="636"/>
                  </a:lnTo>
                  <a:lnTo>
                    <a:pt x="367" y="642"/>
                  </a:lnTo>
                  <a:lnTo>
                    <a:pt x="361" y="647"/>
                  </a:lnTo>
                  <a:lnTo>
                    <a:pt x="352" y="650"/>
                  </a:lnTo>
                  <a:lnTo>
                    <a:pt x="341" y="650"/>
                  </a:lnTo>
                  <a:lnTo>
                    <a:pt x="328" y="646"/>
                  </a:lnTo>
                  <a:lnTo>
                    <a:pt x="313" y="641"/>
                  </a:lnTo>
                  <a:lnTo>
                    <a:pt x="299" y="640"/>
                  </a:lnTo>
                  <a:lnTo>
                    <a:pt x="291" y="641"/>
                  </a:lnTo>
                  <a:lnTo>
                    <a:pt x="286" y="646"/>
                  </a:lnTo>
                  <a:lnTo>
                    <a:pt x="283" y="650"/>
                  </a:lnTo>
                  <a:lnTo>
                    <a:pt x="282" y="655"/>
                  </a:lnTo>
                  <a:lnTo>
                    <a:pt x="282" y="659"/>
                  </a:lnTo>
                  <a:lnTo>
                    <a:pt x="282" y="660"/>
                  </a:lnTo>
                  <a:lnTo>
                    <a:pt x="280" y="672"/>
                  </a:lnTo>
                  <a:lnTo>
                    <a:pt x="276" y="681"/>
                  </a:lnTo>
                  <a:lnTo>
                    <a:pt x="273" y="692"/>
                  </a:lnTo>
                  <a:lnTo>
                    <a:pt x="270" y="692"/>
                  </a:lnTo>
                  <a:lnTo>
                    <a:pt x="266" y="695"/>
                  </a:lnTo>
                  <a:lnTo>
                    <a:pt x="257" y="697"/>
                  </a:lnTo>
                  <a:lnTo>
                    <a:pt x="249" y="698"/>
                  </a:lnTo>
                  <a:lnTo>
                    <a:pt x="240" y="700"/>
                  </a:lnTo>
                  <a:lnTo>
                    <a:pt x="233" y="708"/>
                  </a:lnTo>
                  <a:lnTo>
                    <a:pt x="226" y="717"/>
                  </a:lnTo>
                  <a:lnTo>
                    <a:pt x="215" y="727"/>
                  </a:lnTo>
                  <a:lnTo>
                    <a:pt x="209" y="735"/>
                  </a:lnTo>
                  <a:lnTo>
                    <a:pt x="208" y="745"/>
                  </a:lnTo>
                  <a:lnTo>
                    <a:pt x="208" y="753"/>
                  </a:lnTo>
                  <a:lnTo>
                    <a:pt x="209" y="761"/>
                  </a:lnTo>
                  <a:lnTo>
                    <a:pt x="208" y="767"/>
                  </a:lnTo>
                  <a:lnTo>
                    <a:pt x="206" y="770"/>
                  </a:lnTo>
                  <a:lnTo>
                    <a:pt x="200" y="772"/>
                  </a:lnTo>
                  <a:lnTo>
                    <a:pt x="196" y="779"/>
                  </a:lnTo>
                  <a:lnTo>
                    <a:pt x="193" y="788"/>
                  </a:lnTo>
                  <a:lnTo>
                    <a:pt x="189" y="795"/>
                  </a:lnTo>
                  <a:lnTo>
                    <a:pt x="184" y="796"/>
                  </a:lnTo>
                  <a:lnTo>
                    <a:pt x="182" y="797"/>
                  </a:lnTo>
                  <a:lnTo>
                    <a:pt x="180" y="798"/>
                  </a:lnTo>
                  <a:lnTo>
                    <a:pt x="177" y="801"/>
                  </a:lnTo>
                  <a:lnTo>
                    <a:pt x="174" y="803"/>
                  </a:lnTo>
                  <a:lnTo>
                    <a:pt x="171" y="806"/>
                  </a:lnTo>
                  <a:lnTo>
                    <a:pt x="169" y="809"/>
                  </a:lnTo>
                  <a:lnTo>
                    <a:pt x="168" y="812"/>
                  </a:lnTo>
                  <a:lnTo>
                    <a:pt x="166" y="813"/>
                  </a:lnTo>
                  <a:lnTo>
                    <a:pt x="166" y="814"/>
                  </a:lnTo>
                  <a:lnTo>
                    <a:pt x="163" y="814"/>
                  </a:lnTo>
                  <a:lnTo>
                    <a:pt x="153" y="814"/>
                  </a:lnTo>
                  <a:lnTo>
                    <a:pt x="139" y="814"/>
                  </a:lnTo>
                  <a:lnTo>
                    <a:pt x="128" y="815"/>
                  </a:lnTo>
                  <a:lnTo>
                    <a:pt x="121" y="816"/>
                  </a:lnTo>
                  <a:lnTo>
                    <a:pt x="113" y="819"/>
                  </a:lnTo>
                  <a:lnTo>
                    <a:pt x="103" y="820"/>
                  </a:lnTo>
                  <a:lnTo>
                    <a:pt x="99" y="820"/>
                  </a:lnTo>
                  <a:lnTo>
                    <a:pt x="97" y="821"/>
                  </a:lnTo>
                  <a:lnTo>
                    <a:pt x="95" y="824"/>
                  </a:lnTo>
                  <a:lnTo>
                    <a:pt x="93" y="825"/>
                  </a:lnTo>
                  <a:lnTo>
                    <a:pt x="92" y="827"/>
                  </a:lnTo>
                  <a:lnTo>
                    <a:pt x="91" y="830"/>
                  </a:lnTo>
                  <a:lnTo>
                    <a:pt x="90" y="832"/>
                  </a:lnTo>
                  <a:lnTo>
                    <a:pt x="89" y="834"/>
                  </a:lnTo>
                  <a:lnTo>
                    <a:pt x="87" y="836"/>
                  </a:lnTo>
                  <a:lnTo>
                    <a:pt x="85" y="837"/>
                  </a:lnTo>
                  <a:lnTo>
                    <a:pt x="82" y="837"/>
                  </a:lnTo>
                  <a:lnTo>
                    <a:pt x="79" y="837"/>
                  </a:lnTo>
                  <a:lnTo>
                    <a:pt x="77" y="836"/>
                  </a:lnTo>
                  <a:lnTo>
                    <a:pt x="74" y="833"/>
                  </a:lnTo>
                  <a:lnTo>
                    <a:pt x="73" y="830"/>
                  </a:lnTo>
                  <a:lnTo>
                    <a:pt x="72" y="825"/>
                  </a:lnTo>
                  <a:lnTo>
                    <a:pt x="70" y="819"/>
                  </a:lnTo>
                  <a:lnTo>
                    <a:pt x="66" y="812"/>
                  </a:lnTo>
                  <a:lnTo>
                    <a:pt x="61" y="808"/>
                  </a:lnTo>
                  <a:lnTo>
                    <a:pt x="55" y="807"/>
                  </a:lnTo>
                  <a:lnTo>
                    <a:pt x="49" y="808"/>
                  </a:lnTo>
                  <a:lnTo>
                    <a:pt x="44" y="810"/>
                  </a:lnTo>
                  <a:lnTo>
                    <a:pt x="43" y="812"/>
                  </a:lnTo>
                  <a:lnTo>
                    <a:pt x="42" y="813"/>
                  </a:lnTo>
                  <a:lnTo>
                    <a:pt x="41" y="813"/>
                  </a:lnTo>
                  <a:lnTo>
                    <a:pt x="41" y="813"/>
                  </a:lnTo>
                  <a:lnTo>
                    <a:pt x="40" y="813"/>
                  </a:lnTo>
                  <a:lnTo>
                    <a:pt x="37" y="812"/>
                  </a:lnTo>
                  <a:lnTo>
                    <a:pt x="35" y="812"/>
                  </a:lnTo>
                  <a:lnTo>
                    <a:pt x="31" y="812"/>
                  </a:lnTo>
                  <a:lnTo>
                    <a:pt x="27" y="812"/>
                  </a:lnTo>
                  <a:lnTo>
                    <a:pt x="21" y="812"/>
                  </a:lnTo>
                  <a:lnTo>
                    <a:pt x="17" y="810"/>
                  </a:lnTo>
                  <a:lnTo>
                    <a:pt x="15" y="810"/>
                  </a:lnTo>
                  <a:lnTo>
                    <a:pt x="12" y="809"/>
                  </a:lnTo>
                  <a:lnTo>
                    <a:pt x="12" y="809"/>
                  </a:lnTo>
                  <a:lnTo>
                    <a:pt x="11" y="808"/>
                  </a:lnTo>
                  <a:lnTo>
                    <a:pt x="11" y="808"/>
                  </a:lnTo>
                  <a:lnTo>
                    <a:pt x="11" y="807"/>
                  </a:lnTo>
                  <a:lnTo>
                    <a:pt x="11" y="807"/>
                  </a:lnTo>
                  <a:lnTo>
                    <a:pt x="11" y="804"/>
                  </a:lnTo>
                  <a:lnTo>
                    <a:pt x="11" y="797"/>
                  </a:lnTo>
                  <a:lnTo>
                    <a:pt x="10" y="789"/>
                  </a:lnTo>
                  <a:lnTo>
                    <a:pt x="9" y="779"/>
                  </a:lnTo>
                  <a:lnTo>
                    <a:pt x="6" y="772"/>
                  </a:lnTo>
                  <a:lnTo>
                    <a:pt x="4" y="770"/>
                  </a:lnTo>
                  <a:lnTo>
                    <a:pt x="0" y="769"/>
                  </a:lnTo>
                  <a:lnTo>
                    <a:pt x="0" y="765"/>
                  </a:lnTo>
                  <a:lnTo>
                    <a:pt x="1" y="759"/>
                  </a:lnTo>
                  <a:lnTo>
                    <a:pt x="4" y="753"/>
                  </a:lnTo>
                  <a:lnTo>
                    <a:pt x="7" y="748"/>
                  </a:lnTo>
                  <a:lnTo>
                    <a:pt x="11" y="744"/>
                  </a:lnTo>
                  <a:lnTo>
                    <a:pt x="16" y="738"/>
                  </a:lnTo>
                  <a:lnTo>
                    <a:pt x="21" y="730"/>
                  </a:lnTo>
                  <a:lnTo>
                    <a:pt x="24" y="721"/>
                  </a:lnTo>
                  <a:lnTo>
                    <a:pt x="27" y="709"/>
                  </a:lnTo>
                  <a:lnTo>
                    <a:pt x="27" y="691"/>
                  </a:lnTo>
                  <a:lnTo>
                    <a:pt x="25" y="678"/>
                  </a:lnTo>
                  <a:lnTo>
                    <a:pt x="25" y="674"/>
                  </a:lnTo>
                  <a:lnTo>
                    <a:pt x="25" y="672"/>
                  </a:lnTo>
                  <a:lnTo>
                    <a:pt x="25" y="671"/>
                  </a:lnTo>
                  <a:lnTo>
                    <a:pt x="22" y="661"/>
                  </a:lnTo>
                  <a:lnTo>
                    <a:pt x="24" y="654"/>
                  </a:lnTo>
                  <a:lnTo>
                    <a:pt x="30" y="648"/>
                  </a:lnTo>
                  <a:lnTo>
                    <a:pt x="38" y="643"/>
                  </a:lnTo>
                  <a:lnTo>
                    <a:pt x="47" y="640"/>
                  </a:lnTo>
                  <a:lnTo>
                    <a:pt x="53" y="638"/>
                  </a:lnTo>
                  <a:lnTo>
                    <a:pt x="56" y="637"/>
                  </a:lnTo>
                  <a:lnTo>
                    <a:pt x="85" y="640"/>
                  </a:lnTo>
                  <a:lnTo>
                    <a:pt x="110" y="642"/>
                  </a:lnTo>
                  <a:lnTo>
                    <a:pt x="135" y="644"/>
                  </a:lnTo>
                  <a:lnTo>
                    <a:pt x="164" y="647"/>
                  </a:lnTo>
                  <a:lnTo>
                    <a:pt x="165" y="647"/>
                  </a:lnTo>
                  <a:lnTo>
                    <a:pt x="166" y="647"/>
                  </a:lnTo>
                  <a:lnTo>
                    <a:pt x="169" y="646"/>
                  </a:lnTo>
                  <a:lnTo>
                    <a:pt x="171" y="644"/>
                  </a:lnTo>
                  <a:lnTo>
                    <a:pt x="175" y="643"/>
                  </a:lnTo>
                  <a:lnTo>
                    <a:pt x="178" y="642"/>
                  </a:lnTo>
                  <a:lnTo>
                    <a:pt x="182" y="641"/>
                  </a:lnTo>
                  <a:lnTo>
                    <a:pt x="185" y="640"/>
                  </a:lnTo>
                  <a:lnTo>
                    <a:pt x="189" y="640"/>
                  </a:lnTo>
                  <a:lnTo>
                    <a:pt x="193" y="637"/>
                  </a:lnTo>
                  <a:lnTo>
                    <a:pt x="194" y="630"/>
                  </a:lnTo>
                  <a:lnTo>
                    <a:pt x="195" y="622"/>
                  </a:lnTo>
                  <a:lnTo>
                    <a:pt x="195" y="612"/>
                  </a:lnTo>
                  <a:lnTo>
                    <a:pt x="195" y="604"/>
                  </a:lnTo>
                  <a:lnTo>
                    <a:pt x="195" y="597"/>
                  </a:lnTo>
                  <a:lnTo>
                    <a:pt x="194" y="586"/>
                  </a:lnTo>
                  <a:lnTo>
                    <a:pt x="193" y="576"/>
                  </a:lnTo>
                  <a:lnTo>
                    <a:pt x="190" y="570"/>
                  </a:lnTo>
                  <a:lnTo>
                    <a:pt x="188" y="565"/>
                  </a:lnTo>
                  <a:lnTo>
                    <a:pt x="182" y="559"/>
                  </a:lnTo>
                  <a:lnTo>
                    <a:pt x="172" y="550"/>
                  </a:lnTo>
                  <a:lnTo>
                    <a:pt x="162" y="540"/>
                  </a:lnTo>
                  <a:lnTo>
                    <a:pt x="152" y="536"/>
                  </a:lnTo>
                  <a:lnTo>
                    <a:pt x="145" y="534"/>
                  </a:lnTo>
                  <a:lnTo>
                    <a:pt x="139" y="536"/>
                  </a:lnTo>
                  <a:lnTo>
                    <a:pt x="135" y="537"/>
                  </a:lnTo>
                  <a:lnTo>
                    <a:pt x="134" y="536"/>
                  </a:lnTo>
                  <a:lnTo>
                    <a:pt x="135" y="530"/>
                  </a:lnTo>
                  <a:lnTo>
                    <a:pt x="136" y="522"/>
                  </a:lnTo>
                  <a:lnTo>
                    <a:pt x="139" y="515"/>
                  </a:lnTo>
                  <a:lnTo>
                    <a:pt x="142" y="512"/>
                  </a:lnTo>
                  <a:lnTo>
                    <a:pt x="148" y="512"/>
                  </a:lnTo>
                  <a:lnTo>
                    <a:pt x="157" y="512"/>
                  </a:lnTo>
                  <a:lnTo>
                    <a:pt x="164" y="513"/>
                  </a:lnTo>
                  <a:lnTo>
                    <a:pt x="170" y="514"/>
                  </a:lnTo>
                  <a:lnTo>
                    <a:pt x="172" y="514"/>
                  </a:lnTo>
                  <a:lnTo>
                    <a:pt x="176" y="514"/>
                  </a:lnTo>
                  <a:lnTo>
                    <a:pt x="184" y="513"/>
                  </a:lnTo>
                  <a:lnTo>
                    <a:pt x="194" y="512"/>
                  </a:lnTo>
                  <a:lnTo>
                    <a:pt x="197" y="512"/>
                  </a:lnTo>
                  <a:lnTo>
                    <a:pt x="200" y="511"/>
                  </a:lnTo>
                  <a:lnTo>
                    <a:pt x="201" y="509"/>
                  </a:lnTo>
                  <a:lnTo>
                    <a:pt x="201" y="508"/>
                  </a:lnTo>
                  <a:lnTo>
                    <a:pt x="200" y="506"/>
                  </a:lnTo>
                  <a:lnTo>
                    <a:pt x="199" y="502"/>
                  </a:lnTo>
                  <a:lnTo>
                    <a:pt x="197" y="497"/>
                  </a:lnTo>
                  <a:lnTo>
                    <a:pt x="196" y="494"/>
                  </a:lnTo>
                  <a:lnTo>
                    <a:pt x="196" y="490"/>
                  </a:lnTo>
                  <a:lnTo>
                    <a:pt x="196" y="489"/>
                  </a:lnTo>
                  <a:lnTo>
                    <a:pt x="197" y="488"/>
                  </a:lnTo>
                  <a:lnTo>
                    <a:pt x="199" y="487"/>
                  </a:lnTo>
                  <a:lnTo>
                    <a:pt x="201" y="488"/>
                  </a:lnTo>
                  <a:lnTo>
                    <a:pt x="203" y="490"/>
                  </a:lnTo>
                  <a:lnTo>
                    <a:pt x="207" y="493"/>
                  </a:lnTo>
                  <a:lnTo>
                    <a:pt x="214" y="497"/>
                  </a:lnTo>
                  <a:lnTo>
                    <a:pt x="221" y="497"/>
                  </a:lnTo>
                  <a:lnTo>
                    <a:pt x="229" y="497"/>
                  </a:lnTo>
                  <a:lnTo>
                    <a:pt x="233" y="496"/>
                  </a:lnTo>
                  <a:lnTo>
                    <a:pt x="236" y="495"/>
                  </a:lnTo>
                  <a:lnTo>
                    <a:pt x="236" y="494"/>
                  </a:lnTo>
                  <a:lnTo>
                    <a:pt x="237" y="493"/>
                  </a:lnTo>
                  <a:lnTo>
                    <a:pt x="237" y="490"/>
                  </a:lnTo>
                  <a:lnTo>
                    <a:pt x="239" y="488"/>
                  </a:lnTo>
                  <a:lnTo>
                    <a:pt x="240" y="485"/>
                  </a:lnTo>
                  <a:lnTo>
                    <a:pt x="243" y="484"/>
                  </a:lnTo>
                  <a:lnTo>
                    <a:pt x="246" y="483"/>
                  </a:lnTo>
                  <a:lnTo>
                    <a:pt x="249" y="482"/>
                  </a:lnTo>
                  <a:lnTo>
                    <a:pt x="251" y="481"/>
                  </a:lnTo>
                  <a:lnTo>
                    <a:pt x="254" y="478"/>
                  </a:lnTo>
                  <a:lnTo>
                    <a:pt x="255" y="475"/>
                  </a:lnTo>
                  <a:lnTo>
                    <a:pt x="255" y="471"/>
                  </a:lnTo>
                  <a:lnTo>
                    <a:pt x="256" y="467"/>
                  </a:lnTo>
                  <a:lnTo>
                    <a:pt x="256" y="464"/>
                  </a:lnTo>
                  <a:lnTo>
                    <a:pt x="256" y="463"/>
                  </a:lnTo>
                  <a:lnTo>
                    <a:pt x="257" y="462"/>
                  </a:lnTo>
                  <a:lnTo>
                    <a:pt x="258" y="460"/>
                  </a:lnTo>
                  <a:lnTo>
                    <a:pt x="254" y="462"/>
                  </a:lnTo>
                  <a:lnTo>
                    <a:pt x="249" y="463"/>
                  </a:lnTo>
                  <a:lnTo>
                    <a:pt x="244" y="464"/>
                  </a:lnTo>
                  <a:lnTo>
                    <a:pt x="239" y="464"/>
                  </a:lnTo>
                  <a:lnTo>
                    <a:pt x="224" y="466"/>
                  </a:lnTo>
                  <a:lnTo>
                    <a:pt x="206" y="467"/>
                  </a:lnTo>
                  <a:lnTo>
                    <a:pt x="196" y="467"/>
                  </a:lnTo>
                  <a:lnTo>
                    <a:pt x="189" y="469"/>
                  </a:lnTo>
                  <a:lnTo>
                    <a:pt x="181" y="470"/>
                  </a:lnTo>
                  <a:lnTo>
                    <a:pt x="175" y="470"/>
                  </a:lnTo>
                  <a:lnTo>
                    <a:pt x="170" y="471"/>
                  </a:lnTo>
                  <a:lnTo>
                    <a:pt x="163" y="472"/>
                  </a:lnTo>
                  <a:lnTo>
                    <a:pt x="152" y="473"/>
                  </a:lnTo>
                  <a:lnTo>
                    <a:pt x="140" y="475"/>
                  </a:lnTo>
                  <a:lnTo>
                    <a:pt x="131" y="477"/>
                  </a:lnTo>
                  <a:lnTo>
                    <a:pt x="125" y="479"/>
                  </a:lnTo>
                  <a:lnTo>
                    <a:pt x="123" y="479"/>
                  </a:lnTo>
                  <a:lnTo>
                    <a:pt x="127" y="467"/>
                  </a:lnTo>
                  <a:lnTo>
                    <a:pt x="135" y="459"/>
                  </a:lnTo>
                  <a:lnTo>
                    <a:pt x="145" y="456"/>
                  </a:lnTo>
                  <a:lnTo>
                    <a:pt x="156" y="454"/>
                  </a:lnTo>
                  <a:lnTo>
                    <a:pt x="165" y="452"/>
                  </a:lnTo>
                  <a:lnTo>
                    <a:pt x="172" y="446"/>
                  </a:lnTo>
                  <a:lnTo>
                    <a:pt x="176" y="440"/>
                  </a:lnTo>
                  <a:lnTo>
                    <a:pt x="177" y="438"/>
                  </a:lnTo>
                  <a:lnTo>
                    <a:pt x="170" y="445"/>
                  </a:lnTo>
                  <a:lnTo>
                    <a:pt x="163" y="447"/>
                  </a:lnTo>
                  <a:lnTo>
                    <a:pt x="156" y="446"/>
                  </a:lnTo>
                  <a:lnTo>
                    <a:pt x="150" y="444"/>
                  </a:lnTo>
                  <a:lnTo>
                    <a:pt x="145" y="442"/>
                  </a:lnTo>
                  <a:lnTo>
                    <a:pt x="141" y="442"/>
                  </a:lnTo>
                  <a:lnTo>
                    <a:pt x="138" y="441"/>
                  </a:lnTo>
                  <a:lnTo>
                    <a:pt x="134" y="439"/>
                  </a:lnTo>
                  <a:lnTo>
                    <a:pt x="132" y="436"/>
                  </a:lnTo>
                  <a:lnTo>
                    <a:pt x="131" y="435"/>
                  </a:lnTo>
                  <a:lnTo>
                    <a:pt x="131" y="433"/>
                  </a:lnTo>
                  <a:lnTo>
                    <a:pt x="134" y="430"/>
                  </a:lnTo>
                  <a:lnTo>
                    <a:pt x="140" y="430"/>
                  </a:lnTo>
                  <a:lnTo>
                    <a:pt x="148" y="429"/>
                  </a:lnTo>
                  <a:lnTo>
                    <a:pt x="156" y="428"/>
                  </a:lnTo>
                  <a:lnTo>
                    <a:pt x="157" y="427"/>
                  </a:lnTo>
                  <a:lnTo>
                    <a:pt x="157" y="426"/>
                  </a:lnTo>
                  <a:lnTo>
                    <a:pt x="156" y="423"/>
                  </a:lnTo>
                  <a:lnTo>
                    <a:pt x="154" y="421"/>
                  </a:lnTo>
                  <a:lnTo>
                    <a:pt x="152" y="418"/>
                  </a:lnTo>
                  <a:lnTo>
                    <a:pt x="151" y="416"/>
                  </a:lnTo>
                  <a:lnTo>
                    <a:pt x="150" y="415"/>
                  </a:lnTo>
                  <a:lnTo>
                    <a:pt x="148" y="413"/>
                  </a:lnTo>
                  <a:lnTo>
                    <a:pt x="148" y="411"/>
                  </a:lnTo>
                  <a:lnTo>
                    <a:pt x="148" y="411"/>
                  </a:lnTo>
                  <a:lnTo>
                    <a:pt x="152" y="411"/>
                  </a:lnTo>
                  <a:lnTo>
                    <a:pt x="154" y="410"/>
                  </a:lnTo>
                  <a:lnTo>
                    <a:pt x="158" y="409"/>
                  </a:lnTo>
                  <a:lnTo>
                    <a:pt x="164" y="407"/>
                  </a:lnTo>
                  <a:lnTo>
                    <a:pt x="174" y="402"/>
                  </a:lnTo>
                  <a:lnTo>
                    <a:pt x="178" y="399"/>
                  </a:lnTo>
                  <a:lnTo>
                    <a:pt x="182" y="397"/>
                  </a:lnTo>
                  <a:lnTo>
                    <a:pt x="184" y="395"/>
                  </a:lnTo>
                  <a:lnTo>
                    <a:pt x="184" y="393"/>
                  </a:lnTo>
                  <a:lnTo>
                    <a:pt x="184" y="392"/>
                  </a:lnTo>
                  <a:lnTo>
                    <a:pt x="183" y="391"/>
                  </a:lnTo>
                  <a:lnTo>
                    <a:pt x="182" y="390"/>
                  </a:lnTo>
                  <a:lnTo>
                    <a:pt x="181" y="390"/>
                  </a:lnTo>
                  <a:lnTo>
                    <a:pt x="180" y="390"/>
                  </a:lnTo>
                  <a:lnTo>
                    <a:pt x="178" y="389"/>
                  </a:lnTo>
                  <a:lnTo>
                    <a:pt x="178" y="389"/>
                  </a:lnTo>
                  <a:lnTo>
                    <a:pt x="177" y="387"/>
                  </a:lnTo>
                  <a:lnTo>
                    <a:pt x="175" y="383"/>
                  </a:lnTo>
                  <a:lnTo>
                    <a:pt x="172" y="377"/>
                  </a:lnTo>
                  <a:lnTo>
                    <a:pt x="171" y="370"/>
                  </a:lnTo>
                  <a:lnTo>
                    <a:pt x="171" y="366"/>
                  </a:lnTo>
                  <a:lnTo>
                    <a:pt x="170" y="364"/>
                  </a:lnTo>
                  <a:lnTo>
                    <a:pt x="169" y="362"/>
                  </a:lnTo>
                  <a:lnTo>
                    <a:pt x="168" y="362"/>
                  </a:lnTo>
                  <a:lnTo>
                    <a:pt x="165" y="362"/>
                  </a:lnTo>
                  <a:lnTo>
                    <a:pt x="164" y="362"/>
                  </a:lnTo>
                  <a:lnTo>
                    <a:pt x="163" y="362"/>
                  </a:lnTo>
                  <a:lnTo>
                    <a:pt x="162" y="364"/>
                  </a:lnTo>
                  <a:lnTo>
                    <a:pt x="162" y="364"/>
                  </a:lnTo>
                  <a:lnTo>
                    <a:pt x="159" y="364"/>
                  </a:lnTo>
                  <a:lnTo>
                    <a:pt x="153" y="365"/>
                  </a:lnTo>
                  <a:lnTo>
                    <a:pt x="146" y="366"/>
                  </a:lnTo>
                  <a:lnTo>
                    <a:pt x="140" y="367"/>
                  </a:lnTo>
                  <a:lnTo>
                    <a:pt x="135" y="368"/>
                  </a:lnTo>
                  <a:lnTo>
                    <a:pt x="134" y="368"/>
                  </a:lnTo>
                  <a:lnTo>
                    <a:pt x="135" y="367"/>
                  </a:lnTo>
                  <a:lnTo>
                    <a:pt x="136" y="366"/>
                  </a:lnTo>
                  <a:lnTo>
                    <a:pt x="139" y="364"/>
                  </a:lnTo>
                  <a:lnTo>
                    <a:pt x="141" y="361"/>
                  </a:lnTo>
                  <a:lnTo>
                    <a:pt x="144" y="360"/>
                  </a:lnTo>
                  <a:lnTo>
                    <a:pt x="146" y="358"/>
                  </a:lnTo>
                  <a:lnTo>
                    <a:pt x="148" y="356"/>
                  </a:lnTo>
                  <a:lnTo>
                    <a:pt x="150" y="355"/>
                  </a:lnTo>
                  <a:lnTo>
                    <a:pt x="151" y="355"/>
                  </a:lnTo>
                  <a:lnTo>
                    <a:pt x="146" y="355"/>
                  </a:lnTo>
                  <a:lnTo>
                    <a:pt x="141" y="355"/>
                  </a:lnTo>
                  <a:lnTo>
                    <a:pt x="136" y="355"/>
                  </a:lnTo>
                  <a:lnTo>
                    <a:pt x="138" y="355"/>
                  </a:lnTo>
                  <a:lnTo>
                    <a:pt x="139" y="354"/>
                  </a:lnTo>
                  <a:lnTo>
                    <a:pt x="141" y="353"/>
                  </a:lnTo>
                  <a:lnTo>
                    <a:pt x="145" y="352"/>
                  </a:lnTo>
                  <a:lnTo>
                    <a:pt x="147" y="350"/>
                  </a:lnTo>
                  <a:lnTo>
                    <a:pt x="151" y="348"/>
                  </a:lnTo>
                  <a:lnTo>
                    <a:pt x="154" y="348"/>
                  </a:lnTo>
                  <a:lnTo>
                    <a:pt x="156" y="347"/>
                  </a:lnTo>
                  <a:lnTo>
                    <a:pt x="152" y="347"/>
                  </a:lnTo>
                  <a:lnTo>
                    <a:pt x="146" y="347"/>
                  </a:lnTo>
                  <a:lnTo>
                    <a:pt x="139" y="348"/>
                  </a:lnTo>
                  <a:lnTo>
                    <a:pt x="134" y="348"/>
                  </a:lnTo>
                  <a:lnTo>
                    <a:pt x="133" y="348"/>
                  </a:lnTo>
                  <a:lnTo>
                    <a:pt x="133" y="347"/>
                  </a:lnTo>
                  <a:lnTo>
                    <a:pt x="134" y="346"/>
                  </a:lnTo>
                  <a:lnTo>
                    <a:pt x="135" y="344"/>
                  </a:lnTo>
                  <a:lnTo>
                    <a:pt x="136" y="342"/>
                  </a:lnTo>
                  <a:lnTo>
                    <a:pt x="139" y="341"/>
                  </a:lnTo>
                  <a:lnTo>
                    <a:pt x="140" y="340"/>
                  </a:lnTo>
                  <a:lnTo>
                    <a:pt x="142" y="338"/>
                  </a:lnTo>
                  <a:lnTo>
                    <a:pt x="144" y="337"/>
                  </a:lnTo>
                  <a:lnTo>
                    <a:pt x="144" y="337"/>
                  </a:lnTo>
                  <a:lnTo>
                    <a:pt x="142" y="337"/>
                  </a:lnTo>
                  <a:lnTo>
                    <a:pt x="141" y="336"/>
                  </a:lnTo>
                  <a:lnTo>
                    <a:pt x="138" y="336"/>
                  </a:lnTo>
                  <a:lnTo>
                    <a:pt x="135" y="335"/>
                  </a:lnTo>
                  <a:lnTo>
                    <a:pt x="132" y="334"/>
                  </a:lnTo>
                  <a:lnTo>
                    <a:pt x="129" y="332"/>
                  </a:lnTo>
                  <a:lnTo>
                    <a:pt x="127" y="330"/>
                  </a:lnTo>
                  <a:lnTo>
                    <a:pt x="126" y="328"/>
                  </a:lnTo>
                  <a:lnTo>
                    <a:pt x="127" y="322"/>
                  </a:lnTo>
                  <a:lnTo>
                    <a:pt x="132" y="316"/>
                  </a:lnTo>
                  <a:lnTo>
                    <a:pt x="140" y="307"/>
                  </a:lnTo>
                  <a:lnTo>
                    <a:pt x="147" y="301"/>
                  </a:lnTo>
                  <a:lnTo>
                    <a:pt x="153" y="294"/>
                  </a:lnTo>
                  <a:lnTo>
                    <a:pt x="157" y="289"/>
                  </a:lnTo>
                  <a:lnTo>
                    <a:pt x="158" y="287"/>
                  </a:lnTo>
                  <a:lnTo>
                    <a:pt x="171" y="288"/>
                  </a:lnTo>
                  <a:lnTo>
                    <a:pt x="182" y="288"/>
                  </a:lnTo>
                  <a:lnTo>
                    <a:pt x="195" y="289"/>
                  </a:lnTo>
                  <a:lnTo>
                    <a:pt x="195" y="289"/>
                  </a:lnTo>
                  <a:lnTo>
                    <a:pt x="194" y="291"/>
                  </a:lnTo>
                  <a:lnTo>
                    <a:pt x="191" y="292"/>
                  </a:lnTo>
                  <a:lnTo>
                    <a:pt x="189" y="293"/>
                  </a:lnTo>
                  <a:lnTo>
                    <a:pt x="185" y="295"/>
                  </a:lnTo>
                  <a:lnTo>
                    <a:pt x="182" y="298"/>
                  </a:lnTo>
                  <a:lnTo>
                    <a:pt x="180" y="299"/>
                  </a:lnTo>
                  <a:lnTo>
                    <a:pt x="175" y="301"/>
                  </a:lnTo>
                  <a:lnTo>
                    <a:pt x="172" y="305"/>
                  </a:lnTo>
                  <a:lnTo>
                    <a:pt x="170" y="307"/>
                  </a:lnTo>
                  <a:lnTo>
                    <a:pt x="169" y="311"/>
                  </a:lnTo>
                  <a:lnTo>
                    <a:pt x="168" y="313"/>
                  </a:lnTo>
                  <a:lnTo>
                    <a:pt x="169" y="315"/>
                  </a:lnTo>
                  <a:lnTo>
                    <a:pt x="169" y="316"/>
                  </a:lnTo>
                  <a:lnTo>
                    <a:pt x="170" y="315"/>
                  </a:lnTo>
                  <a:lnTo>
                    <a:pt x="172" y="315"/>
                  </a:lnTo>
                  <a:lnTo>
                    <a:pt x="175" y="313"/>
                  </a:lnTo>
                  <a:lnTo>
                    <a:pt x="177" y="311"/>
                  </a:lnTo>
                  <a:lnTo>
                    <a:pt x="180" y="310"/>
                  </a:lnTo>
                  <a:lnTo>
                    <a:pt x="183" y="309"/>
                  </a:lnTo>
                  <a:lnTo>
                    <a:pt x="187" y="309"/>
                  </a:lnTo>
                  <a:lnTo>
                    <a:pt x="195" y="309"/>
                  </a:lnTo>
                  <a:lnTo>
                    <a:pt x="205" y="310"/>
                  </a:lnTo>
                  <a:lnTo>
                    <a:pt x="213" y="312"/>
                  </a:lnTo>
                  <a:lnTo>
                    <a:pt x="217" y="312"/>
                  </a:lnTo>
                  <a:lnTo>
                    <a:pt x="215" y="315"/>
                  </a:lnTo>
                  <a:lnTo>
                    <a:pt x="213" y="321"/>
                  </a:lnTo>
                  <a:lnTo>
                    <a:pt x="207" y="328"/>
                  </a:lnTo>
                  <a:lnTo>
                    <a:pt x="195" y="335"/>
                  </a:lnTo>
                  <a:lnTo>
                    <a:pt x="183" y="341"/>
                  </a:lnTo>
                  <a:lnTo>
                    <a:pt x="177" y="343"/>
                  </a:lnTo>
                  <a:lnTo>
                    <a:pt x="175" y="346"/>
                  </a:lnTo>
                  <a:lnTo>
                    <a:pt x="175" y="346"/>
                  </a:lnTo>
                  <a:lnTo>
                    <a:pt x="176" y="344"/>
                  </a:lnTo>
                  <a:lnTo>
                    <a:pt x="182" y="343"/>
                  </a:lnTo>
                  <a:lnTo>
                    <a:pt x="190" y="343"/>
                  </a:lnTo>
                  <a:lnTo>
                    <a:pt x="203" y="346"/>
                  </a:lnTo>
                  <a:lnTo>
                    <a:pt x="212" y="349"/>
                  </a:lnTo>
                  <a:lnTo>
                    <a:pt x="215" y="355"/>
                  </a:lnTo>
                  <a:lnTo>
                    <a:pt x="215" y="361"/>
                  </a:lnTo>
                  <a:lnTo>
                    <a:pt x="214" y="366"/>
                  </a:lnTo>
                  <a:lnTo>
                    <a:pt x="213" y="371"/>
                  </a:lnTo>
                  <a:lnTo>
                    <a:pt x="213" y="372"/>
                  </a:lnTo>
                  <a:lnTo>
                    <a:pt x="213" y="372"/>
                  </a:lnTo>
                  <a:lnTo>
                    <a:pt x="214" y="371"/>
                  </a:lnTo>
                  <a:lnTo>
                    <a:pt x="215" y="371"/>
                  </a:lnTo>
                  <a:lnTo>
                    <a:pt x="218" y="370"/>
                  </a:lnTo>
                  <a:lnTo>
                    <a:pt x="221" y="371"/>
                  </a:lnTo>
                  <a:lnTo>
                    <a:pt x="225" y="372"/>
                  </a:lnTo>
                  <a:lnTo>
                    <a:pt x="230" y="374"/>
                  </a:lnTo>
                  <a:lnTo>
                    <a:pt x="234" y="379"/>
                  </a:lnTo>
                  <a:lnTo>
                    <a:pt x="236" y="384"/>
                  </a:lnTo>
                  <a:lnTo>
                    <a:pt x="236" y="390"/>
                  </a:lnTo>
                  <a:lnTo>
                    <a:pt x="237" y="397"/>
                  </a:lnTo>
                  <a:lnTo>
                    <a:pt x="238" y="402"/>
                  </a:lnTo>
                  <a:lnTo>
                    <a:pt x="238" y="404"/>
                  </a:lnTo>
                  <a:lnTo>
                    <a:pt x="238" y="407"/>
                  </a:lnTo>
                  <a:lnTo>
                    <a:pt x="237" y="408"/>
                  </a:lnTo>
                  <a:lnTo>
                    <a:pt x="236" y="409"/>
                  </a:lnTo>
                  <a:lnTo>
                    <a:pt x="236" y="410"/>
                  </a:lnTo>
                  <a:lnTo>
                    <a:pt x="236" y="411"/>
                  </a:lnTo>
                  <a:lnTo>
                    <a:pt x="236" y="413"/>
                  </a:lnTo>
                  <a:lnTo>
                    <a:pt x="238" y="414"/>
                  </a:lnTo>
                  <a:lnTo>
                    <a:pt x="244" y="415"/>
                  </a:lnTo>
                  <a:lnTo>
                    <a:pt x="251" y="414"/>
                  </a:lnTo>
                  <a:lnTo>
                    <a:pt x="260" y="410"/>
                  </a:lnTo>
                  <a:lnTo>
                    <a:pt x="267" y="410"/>
                  </a:lnTo>
                  <a:lnTo>
                    <a:pt x="269" y="411"/>
                  </a:lnTo>
                  <a:lnTo>
                    <a:pt x="272" y="413"/>
                  </a:lnTo>
                  <a:lnTo>
                    <a:pt x="272" y="414"/>
                  </a:lnTo>
                  <a:lnTo>
                    <a:pt x="270" y="415"/>
                  </a:lnTo>
                  <a:lnTo>
                    <a:pt x="269" y="417"/>
                  </a:lnTo>
                  <a:lnTo>
                    <a:pt x="268" y="421"/>
                  </a:lnTo>
                  <a:lnTo>
                    <a:pt x="266" y="424"/>
                  </a:lnTo>
                  <a:lnTo>
                    <a:pt x="262" y="430"/>
                  </a:lnTo>
                  <a:lnTo>
                    <a:pt x="258" y="434"/>
                  </a:lnTo>
                  <a:lnTo>
                    <a:pt x="254" y="438"/>
                  </a:lnTo>
                  <a:lnTo>
                    <a:pt x="248" y="445"/>
                  </a:lnTo>
                  <a:lnTo>
                    <a:pt x="245" y="447"/>
                  </a:lnTo>
                  <a:lnTo>
                    <a:pt x="244" y="450"/>
                  </a:lnTo>
                  <a:lnTo>
                    <a:pt x="243" y="451"/>
                  </a:lnTo>
                  <a:lnTo>
                    <a:pt x="244" y="451"/>
                  </a:lnTo>
                  <a:lnTo>
                    <a:pt x="244" y="451"/>
                  </a:lnTo>
                  <a:lnTo>
                    <a:pt x="246" y="451"/>
                  </a:lnTo>
                  <a:lnTo>
                    <a:pt x="248" y="450"/>
                  </a:lnTo>
                  <a:lnTo>
                    <a:pt x="251" y="450"/>
                  </a:lnTo>
                  <a:lnTo>
                    <a:pt x="254" y="450"/>
                  </a:lnTo>
                  <a:lnTo>
                    <a:pt x="257" y="451"/>
                  </a:lnTo>
                  <a:lnTo>
                    <a:pt x="261" y="452"/>
                  </a:lnTo>
                  <a:lnTo>
                    <a:pt x="263" y="453"/>
                  </a:lnTo>
                  <a:lnTo>
                    <a:pt x="264" y="454"/>
                  </a:lnTo>
                  <a:lnTo>
                    <a:pt x="264" y="457"/>
                  </a:lnTo>
                  <a:lnTo>
                    <a:pt x="263" y="458"/>
                  </a:lnTo>
                  <a:lnTo>
                    <a:pt x="268" y="456"/>
                  </a:lnTo>
                  <a:lnTo>
                    <a:pt x="274" y="454"/>
                  </a:lnTo>
                  <a:lnTo>
                    <a:pt x="278" y="452"/>
                  </a:lnTo>
                  <a:lnTo>
                    <a:pt x="281" y="451"/>
                  </a:lnTo>
                  <a:lnTo>
                    <a:pt x="282" y="450"/>
                  </a:lnTo>
                  <a:lnTo>
                    <a:pt x="282" y="448"/>
                  </a:lnTo>
                  <a:lnTo>
                    <a:pt x="282" y="446"/>
                  </a:lnTo>
                  <a:lnTo>
                    <a:pt x="283" y="445"/>
                  </a:lnTo>
                  <a:lnTo>
                    <a:pt x="285" y="444"/>
                  </a:lnTo>
                  <a:lnTo>
                    <a:pt x="286" y="442"/>
                  </a:lnTo>
                  <a:lnTo>
                    <a:pt x="288" y="441"/>
                  </a:lnTo>
                  <a:lnTo>
                    <a:pt x="292" y="439"/>
                  </a:lnTo>
                  <a:lnTo>
                    <a:pt x="298" y="438"/>
                  </a:lnTo>
                  <a:lnTo>
                    <a:pt x="300" y="438"/>
                  </a:lnTo>
                  <a:lnTo>
                    <a:pt x="311" y="434"/>
                  </a:lnTo>
                  <a:lnTo>
                    <a:pt x="316" y="432"/>
                  </a:lnTo>
                  <a:lnTo>
                    <a:pt x="318" y="427"/>
                  </a:lnTo>
                  <a:lnTo>
                    <a:pt x="321" y="420"/>
                  </a:lnTo>
                  <a:lnTo>
                    <a:pt x="325" y="411"/>
                  </a:lnTo>
                  <a:lnTo>
                    <a:pt x="330" y="404"/>
                  </a:lnTo>
                  <a:lnTo>
                    <a:pt x="335" y="401"/>
                  </a:lnTo>
                  <a:lnTo>
                    <a:pt x="340" y="399"/>
                  </a:lnTo>
                  <a:lnTo>
                    <a:pt x="347" y="399"/>
                  </a:lnTo>
                  <a:lnTo>
                    <a:pt x="358" y="398"/>
                  </a:lnTo>
                  <a:lnTo>
                    <a:pt x="372" y="395"/>
                  </a:lnTo>
                  <a:lnTo>
                    <a:pt x="377" y="393"/>
                  </a:lnTo>
                  <a:lnTo>
                    <a:pt x="387" y="389"/>
                  </a:lnTo>
                  <a:lnTo>
                    <a:pt x="395" y="386"/>
                  </a:lnTo>
                  <a:lnTo>
                    <a:pt x="398" y="385"/>
                  </a:lnTo>
                  <a:lnTo>
                    <a:pt x="399" y="384"/>
                  </a:lnTo>
                  <a:lnTo>
                    <a:pt x="401" y="383"/>
                  </a:lnTo>
                  <a:lnTo>
                    <a:pt x="402" y="383"/>
                  </a:lnTo>
                  <a:lnTo>
                    <a:pt x="404" y="383"/>
                  </a:lnTo>
                  <a:lnTo>
                    <a:pt x="407" y="380"/>
                  </a:lnTo>
                  <a:lnTo>
                    <a:pt x="409" y="378"/>
                  </a:lnTo>
                  <a:lnTo>
                    <a:pt x="410" y="374"/>
                  </a:lnTo>
                  <a:lnTo>
                    <a:pt x="411" y="371"/>
                  </a:lnTo>
                  <a:lnTo>
                    <a:pt x="413" y="368"/>
                  </a:lnTo>
                  <a:lnTo>
                    <a:pt x="414" y="366"/>
                  </a:lnTo>
                  <a:lnTo>
                    <a:pt x="414" y="365"/>
                  </a:lnTo>
                  <a:lnTo>
                    <a:pt x="413" y="364"/>
                  </a:lnTo>
                  <a:lnTo>
                    <a:pt x="408" y="359"/>
                  </a:lnTo>
                  <a:lnTo>
                    <a:pt x="404" y="354"/>
                  </a:lnTo>
                  <a:lnTo>
                    <a:pt x="399" y="348"/>
                  </a:lnTo>
                  <a:lnTo>
                    <a:pt x="397" y="344"/>
                  </a:lnTo>
                  <a:lnTo>
                    <a:pt x="397" y="340"/>
                  </a:lnTo>
                  <a:lnTo>
                    <a:pt x="397" y="335"/>
                  </a:lnTo>
                  <a:lnTo>
                    <a:pt x="398" y="330"/>
                  </a:lnTo>
                  <a:lnTo>
                    <a:pt x="398" y="325"/>
                  </a:lnTo>
                  <a:lnTo>
                    <a:pt x="399" y="323"/>
                  </a:lnTo>
                  <a:lnTo>
                    <a:pt x="401" y="322"/>
                  </a:lnTo>
                  <a:lnTo>
                    <a:pt x="404" y="321"/>
                  </a:lnTo>
                  <a:lnTo>
                    <a:pt x="408" y="319"/>
                  </a:lnTo>
                  <a:lnTo>
                    <a:pt x="410" y="319"/>
                  </a:lnTo>
                  <a:lnTo>
                    <a:pt x="414" y="318"/>
                  </a:lnTo>
                  <a:lnTo>
                    <a:pt x="416" y="318"/>
                  </a:lnTo>
                  <a:lnTo>
                    <a:pt x="416" y="318"/>
                  </a:lnTo>
                  <a:lnTo>
                    <a:pt x="417" y="318"/>
                  </a:lnTo>
                  <a:lnTo>
                    <a:pt x="419" y="317"/>
                  </a:lnTo>
                  <a:lnTo>
                    <a:pt x="420" y="316"/>
                  </a:lnTo>
                  <a:lnTo>
                    <a:pt x="423" y="313"/>
                  </a:lnTo>
                  <a:lnTo>
                    <a:pt x="426" y="311"/>
                  </a:lnTo>
                  <a:lnTo>
                    <a:pt x="429" y="309"/>
                  </a:lnTo>
                  <a:lnTo>
                    <a:pt x="439" y="303"/>
                  </a:lnTo>
                  <a:lnTo>
                    <a:pt x="451" y="301"/>
                  </a:lnTo>
                  <a:lnTo>
                    <a:pt x="452" y="301"/>
                  </a:lnTo>
                  <a:lnTo>
                    <a:pt x="453" y="303"/>
                  </a:lnTo>
                  <a:lnTo>
                    <a:pt x="453" y="304"/>
                  </a:lnTo>
                  <a:lnTo>
                    <a:pt x="452" y="306"/>
                  </a:lnTo>
                  <a:lnTo>
                    <a:pt x="451" y="309"/>
                  </a:lnTo>
                  <a:lnTo>
                    <a:pt x="450" y="311"/>
                  </a:lnTo>
                  <a:lnTo>
                    <a:pt x="447" y="315"/>
                  </a:lnTo>
                  <a:lnTo>
                    <a:pt x="446" y="317"/>
                  </a:lnTo>
                  <a:lnTo>
                    <a:pt x="444" y="321"/>
                  </a:lnTo>
                  <a:lnTo>
                    <a:pt x="442" y="323"/>
                  </a:lnTo>
                  <a:lnTo>
                    <a:pt x="442" y="324"/>
                  </a:lnTo>
                  <a:lnTo>
                    <a:pt x="444" y="325"/>
                  </a:lnTo>
                  <a:lnTo>
                    <a:pt x="445" y="325"/>
                  </a:lnTo>
                  <a:lnTo>
                    <a:pt x="447" y="325"/>
                  </a:lnTo>
                  <a:lnTo>
                    <a:pt x="450" y="325"/>
                  </a:lnTo>
                  <a:lnTo>
                    <a:pt x="451" y="325"/>
                  </a:lnTo>
                  <a:lnTo>
                    <a:pt x="453" y="326"/>
                  </a:lnTo>
                  <a:lnTo>
                    <a:pt x="456" y="326"/>
                  </a:lnTo>
                  <a:lnTo>
                    <a:pt x="457" y="328"/>
                  </a:lnTo>
                  <a:lnTo>
                    <a:pt x="458" y="330"/>
                  </a:lnTo>
                  <a:lnTo>
                    <a:pt x="459" y="331"/>
                  </a:lnTo>
                  <a:lnTo>
                    <a:pt x="458" y="332"/>
                  </a:lnTo>
                  <a:lnTo>
                    <a:pt x="457" y="335"/>
                  </a:lnTo>
                  <a:lnTo>
                    <a:pt x="454" y="336"/>
                  </a:lnTo>
                  <a:lnTo>
                    <a:pt x="451" y="337"/>
                  </a:lnTo>
                  <a:lnTo>
                    <a:pt x="446" y="341"/>
                  </a:lnTo>
                  <a:lnTo>
                    <a:pt x="442" y="342"/>
                  </a:lnTo>
                  <a:lnTo>
                    <a:pt x="439" y="344"/>
                  </a:lnTo>
                  <a:lnTo>
                    <a:pt x="436" y="346"/>
                  </a:lnTo>
                  <a:lnTo>
                    <a:pt x="434" y="347"/>
                  </a:lnTo>
                  <a:lnTo>
                    <a:pt x="433" y="348"/>
                  </a:lnTo>
                  <a:lnTo>
                    <a:pt x="432" y="350"/>
                  </a:lnTo>
                  <a:lnTo>
                    <a:pt x="431" y="354"/>
                  </a:lnTo>
                  <a:lnTo>
                    <a:pt x="429" y="358"/>
                  </a:lnTo>
                  <a:lnTo>
                    <a:pt x="428" y="361"/>
                  </a:lnTo>
                  <a:lnTo>
                    <a:pt x="428" y="365"/>
                  </a:lnTo>
                  <a:lnTo>
                    <a:pt x="429" y="366"/>
                  </a:lnTo>
                  <a:lnTo>
                    <a:pt x="431" y="367"/>
                  </a:lnTo>
                  <a:lnTo>
                    <a:pt x="433" y="367"/>
                  </a:lnTo>
                  <a:lnTo>
                    <a:pt x="435" y="368"/>
                  </a:lnTo>
                  <a:lnTo>
                    <a:pt x="436" y="368"/>
                  </a:lnTo>
                  <a:lnTo>
                    <a:pt x="439" y="368"/>
                  </a:lnTo>
                  <a:lnTo>
                    <a:pt x="441" y="370"/>
                  </a:lnTo>
                  <a:lnTo>
                    <a:pt x="442" y="370"/>
                  </a:lnTo>
                  <a:lnTo>
                    <a:pt x="452" y="374"/>
                  </a:lnTo>
                  <a:lnTo>
                    <a:pt x="462" y="377"/>
                  </a:lnTo>
                  <a:lnTo>
                    <a:pt x="470" y="375"/>
                  </a:lnTo>
                  <a:lnTo>
                    <a:pt x="478" y="373"/>
                  </a:lnTo>
                  <a:lnTo>
                    <a:pt x="485" y="370"/>
                  </a:lnTo>
                  <a:lnTo>
                    <a:pt x="489" y="368"/>
                  </a:lnTo>
                  <a:lnTo>
                    <a:pt x="494" y="370"/>
                  </a:lnTo>
                  <a:lnTo>
                    <a:pt x="499" y="372"/>
                  </a:lnTo>
                  <a:lnTo>
                    <a:pt x="503" y="374"/>
                  </a:lnTo>
                  <a:lnTo>
                    <a:pt x="505" y="375"/>
                  </a:lnTo>
                  <a:lnTo>
                    <a:pt x="508" y="377"/>
                  </a:lnTo>
                  <a:lnTo>
                    <a:pt x="512" y="377"/>
                  </a:lnTo>
                  <a:lnTo>
                    <a:pt x="515" y="378"/>
                  </a:lnTo>
                  <a:lnTo>
                    <a:pt x="519" y="379"/>
                  </a:lnTo>
                  <a:lnTo>
                    <a:pt x="521" y="379"/>
                  </a:lnTo>
                  <a:lnTo>
                    <a:pt x="524" y="379"/>
                  </a:lnTo>
                  <a:lnTo>
                    <a:pt x="531" y="377"/>
                  </a:lnTo>
                  <a:lnTo>
                    <a:pt x="540" y="374"/>
                  </a:lnTo>
                  <a:lnTo>
                    <a:pt x="550" y="371"/>
                  </a:lnTo>
                  <a:lnTo>
                    <a:pt x="558" y="368"/>
                  </a:lnTo>
                  <a:lnTo>
                    <a:pt x="567" y="366"/>
                  </a:lnTo>
                  <a:lnTo>
                    <a:pt x="576" y="362"/>
                  </a:lnTo>
                  <a:lnTo>
                    <a:pt x="585" y="360"/>
                  </a:lnTo>
                  <a:lnTo>
                    <a:pt x="591" y="359"/>
                  </a:lnTo>
                  <a:lnTo>
                    <a:pt x="593" y="359"/>
                  </a:lnTo>
                  <a:lnTo>
                    <a:pt x="597" y="361"/>
                  </a:lnTo>
                  <a:lnTo>
                    <a:pt x="599" y="364"/>
                  </a:lnTo>
                  <a:lnTo>
                    <a:pt x="603" y="366"/>
                  </a:lnTo>
                  <a:lnTo>
                    <a:pt x="605" y="368"/>
                  </a:lnTo>
                  <a:lnTo>
                    <a:pt x="609" y="368"/>
                  </a:lnTo>
                  <a:lnTo>
                    <a:pt x="615" y="368"/>
                  </a:lnTo>
                  <a:lnTo>
                    <a:pt x="623" y="368"/>
                  </a:lnTo>
                  <a:lnTo>
                    <a:pt x="631" y="367"/>
                  </a:lnTo>
                  <a:lnTo>
                    <a:pt x="637" y="366"/>
                  </a:lnTo>
                  <a:lnTo>
                    <a:pt x="641" y="365"/>
                  </a:lnTo>
                  <a:lnTo>
                    <a:pt x="637" y="364"/>
                  </a:lnTo>
                  <a:lnTo>
                    <a:pt x="635" y="362"/>
                  </a:lnTo>
                  <a:lnTo>
                    <a:pt x="635" y="361"/>
                  </a:lnTo>
                  <a:lnTo>
                    <a:pt x="635" y="360"/>
                  </a:lnTo>
                  <a:lnTo>
                    <a:pt x="637" y="359"/>
                  </a:lnTo>
                  <a:lnTo>
                    <a:pt x="640" y="358"/>
                  </a:lnTo>
                  <a:lnTo>
                    <a:pt x="642" y="356"/>
                  </a:lnTo>
                  <a:lnTo>
                    <a:pt x="646" y="355"/>
                  </a:lnTo>
                  <a:lnTo>
                    <a:pt x="649" y="354"/>
                  </a:lnTo>
                  <a:lnTo>
                    <a:pt x="652" y="353"/>
                  </a:lnTo>
                  <a:lnTo>
                    <a:pt x="654" y="352"/>
                  </a:lnTo>
                  <a:lnTo>
                    <a:pt x="654" y="349"/>
                  </a:lnTo>
                  <a:lnTo>
                    <a:pt x="653" y="348"/>
                  </a:lnTo>
                  <a:lnTo>
                    <a:pt x="652" y="346"/>
                  </a:lnTo>
                  <a:lnTo>
                    <a:pt x="650" y="343"/>
                  </a:lnTo>
                  <a:lnTo>
                    <a:pt x="650" y="341"/>
                  </a:lnTo>
                  <a:lnTo>
                    <a:pt x="652" y="338"/>
                  </a:lnTo>
                  <a:lnTo>
                    <a:pt x="653" y="337"/>
                  </a:lnTo>
                  <a:lnTo>
                    <a:pt x="653" y="335"/>
                  </a:lnTo>
                  <a:lnTo>
                    <a:pt x="652" y="332"/>
                  </a:lnTo>
                  <a:lnTo>
                    <a:pt x="652" y="331"/>
                  </a:lnTo>
                  <a:lnTo>
                    <a:pt x="650" y="330"/>
                  </a:lnTo>
                  <a:lnTo>
                    <a:pt x="652" y="329"/>
                  </a:lnTo>
                  <a:lnTo>
                    <a:pt x="652" y="329"/>
                  </a:lnTo>
                  <a:lnTo>
                    <a:pt x="652" y="328"/>
                  </a:lnTo>
                  <a:lnTo>
                    <a:pt x="653" y="326"/>
                  </a:lnTo>
                  <a:lnTo>
                    <a:pt x="653" y="325"/>
                  </a:lnTo>
                  <a:lnTo>
                    <a:pt x="652" y="324"/>
                  </a:lnTo>
                  <a:lnTo>
                    <a:pt x="650" y="321"/>
                  </a:lnTo>
                  <a:lnTo>
                    <a:pt x="648" y="317"/>
                  </a:lnTo>
                  <a:lnTo>
                    <a:pt x="642" y="311"/>
                  </a:lnTo>
                  <a:lnTo>
                    <a:pt x="640" y="306"/>
                  </a:lnTo>
                  <a:lnTo>
                    <a:pt x="641" y="303"/>
                  </a:lnTo>
                  <a:lnTo>
                    <a:pt x="646" y="300"/>
                  </a:lnTo>
                  <a:lnTo>
                    <a:pt x="655" y="297"/>
                  </a:lnTo>
                  <a:lnTo>
                    <a:pt x="667" y="295"/>
                  </a:lnTo>
                  <a:lnTo>
                    <a:pt x="676" y="298"/>
                  </a:lnTo>
                  <a:lnTo>
                    <a:pt x="683" y="303"/>
                  </a:lnTo>
                  <a:lnTo>
                    <a:pt x="687" y="307"/>
                  </a:lnTo>
                  <a:lnTo>
                    <a:pt x="689" y="309"/>
                  </a:lnTo>
                  <a:lnTo>
                    <a:pt x="689" y="310"/>
                  </a:lnTo>
                  <a:lnTo>
                    <a:pt x="690" y="311"/>
                  </a:lnTo>
                  <a:lnTo>
                    <a:pt x="691" y="312"/>
                  </a:lnTo>
                  <a:lnTo>
                    <a:pt x="693" y="313"/>
                  </a:lnTo>
                  <a:lnTo>
                    <a:pt x="696" y="315"/>
                  </a:lnTo>
                  <a:lnTo>
                    <a:pt x="699" y="316"/>
                  </a:lnTo>
                  <a:lnTo>
                    <a:pt x="704" y="316"/>
                  </a:lnTo>
                  <a:lnTo>
                    <a:pt x="710" y="313"/>
                  </a:lnTo>
                  <a:lnTo>
                    <a:pt x="713" y="307"/>
                  </a:lnTo>
                  <a:lnTo>
                    <a:pt x="711" y="301"/>
                  </a:lnTo>
                  <a:lnTo>
                    <a:pt x="704" y="293"/>
                  </a:lnTo>
                  <a:lnTo>
                    <a:pt x="699" y="289"/>
                  </a:lnTo>
                  <a:lnTo>
                    <a:pt x="693" y="287"/>
                  </a:lnTo>
                  <a:lnTo>
                    <a:pt x="687" y="281"/>
                  </a:lnTo>
                  <a:lnTo>
                    <a:pt x="686" y="276"/>
                  </a:lnTo>
                  <a:lnTo>
                    <a:pt x="690" y="270"/>
                  </a:lnTo>
                  <a:lnTo>
                    <a:pt x="697" y="266"/>
                  </a:lnTo>
                  <a:lnTo>
                    <a:pt x="703" y="262"/>
                  </a:lnTo>
                  <a:lnTo>
                    <a:pt x="709" y="260"/>
                  </a:lnTo>
                  <a:lnTo>
                    <a:pt x="710" y="258"/>
                  </a:lnTo>
                  <a:lnTo>
                    <a:pt x="731" y="258"/>
                  </a:lnTo>
                  <a:lnTo>
                    <a:pt x="747" y="257"/>
                  </a:lnTo>
                  <a:lnTo>
                    <a:pt x="768" y="257"/>
                  </a:lnTo>
                  <a:lnTo>
                    <a:pt x="770" y="255"/>
                  </a:lnTo>
                  <a:lnTo>
                    <a:pt x="774" y="254"/>
                  </a:lnTo>
                  <a:lnTo>
                    <a:pt x="776" y="252"/>
                  </a:lnTo>
                  <a:lnTo>
                    <a:pt x="781" y="249"/>
                  </a:lnTo>
                  <a:lnTo>
                    <a:pt x="785" y="248"/>
                  </a:lnTo>
                  <a:lnTo>
                    <a:pt x="789" y="245"/>
                  </a:lnTo>
                  <a:lnTo>
                    <a:pt x="795" y="243"/>
                  </a:lnTo>
                  <a:lnTo>
                    <a:pt x="790" y="242"/>
                  </a:lnTo>
                  <a:lnTo>
                    <a:pt x="787" y="240"/>
                  </a:lnTo>
                  <a:lnTo>
                    <a:pt x="782" y="239"/>
                  </a:lnTo>
                  <a:lnTo>
                    <a:pt x="778" y="238"/>
                  </a:lnTo>
                  <a:lnTo>
                    <a:pt x="775" y="238"/>
                  </a:lnTo>
                  <a:lnTo>
                    <a:pt x="771" y="238"/>
                  </a:lnTo>
                  <a:lnTo>
                    <a:pt x="768" y="239"/>
                  </a:lnTo>
                  <a:lnTo>
                    <a:pt x="762" y="239"/>
                  </a:lnTo>
                  <a:lnTo>
                    <a:pt x="760" y="239"/>
                  </a:lnTo>
                  <a:lnTo>
                    <a:pt x="759" y="240"/>
                  </a:lnTo>
                  <a:lnTo>
                    <a:pt x="758" y="242"/>
                  </a:lnTo>
                  <a:lnTo>
                    <a:pt x="756" y="244"/>
                  </a:lnTo>
                  <a:lnTo>
                    <a:pt x="753" y="245"/>
                  </a:lnTo>
                  <a:lnTo>
                    <a:pt x="751" y="248"/>
                  </a:lnTo>
                  <a:lnTo>
                    <a:pt x="748" y="248"/>
                  </a:lnTo>
                  <a:lnTo>
                    <a:pt x="745" y="249"/>
                  </a:lnTo>
                  <a:lnTo>
                    <a:pt x="741" y="249"/>
                  </a:lnTo>
                  <a:lnTo>
                    <a:pt x="738" y="248"/>
                  </a:lnTo>
                  <a:lnTo>
                    <a:pt x="734" y="248"/>
                  </a:lnTo>
                  <a:lnTo>
                    <a:pt x="727" y="249"/>
                  </a:lnTo>
                  <a:lnTo>
                    <a:pt x="716" y="250"/>
                  </a:lnTo>
                  <a:lnTo>
                    <a:pt x="709" y="251"/>
                  </a:lnTo>
                  <a:lnTo>
                    <a:pt x="702" y="251"/>
                  </a:lnTo>
                  <a:lnTo>
                    <a:pt x="691" y="251"/>
                  </a:lnTo>
                  <a:lnTo>
                    <a:pt x="682" y="251"/>
                  </a:lnTo>
                  <a:lnTo>
                    <a:pt x="674" y="249"/>
                  </a:lnTo>
                  <a:lnTo>
                    <a:pt x="667" y="245"/>
                  </a:lnTo>
                  <a:lnTo>
                    <a:pt x="660" y="242"/>
                  </a:lnTo>
                  <a:lnTo>
                    <a:pt x="655" y="240"/>
                  </a:lnTo>
                  <a:lnTo>
                    <a:pt x="653" y="239"/>
                  </a:lnTo>
                  <a:lnTo>
                    <a:pt x="652" y="238"/>
                  </a:lnTo>
                  <a:lnTo>
                    <a:pt x="650" y="237"/>
                  </a:lnTo>
                  <a:lnTo>
                    <a:pt x="650" y="236"/>
                  </a:lnTo>
                  <a:lnTo>
                    <a:pt x="650" y="236"/>
                  </a:lnTo>
                  <a:lnTo>
                    <a:pt x="649" y="232"/>
                  </a:lnTo>
                  <a:lnTo>
                    <a:pt x="648" y="225"/>
                  </a:lnTo>
                  <a:lnTo>
                    <a:pt x="644" y="213"/>
                  </a:lnTo>
                  <a:lnTo>
                    <a:pt x="642" y="202"/>
                  </a:lnTo>
                  <a:lnTo>
                    <a:pt x="642" y="193"/>
                  </a:lnTo>
                  <a:lnTo>
                    <a:pt x="647" y="187"/>
                  </a:lnTo>
                  <a:lnTo>
                    <a:pt x="654" y="182"/>
                  </a:lnTo>
                  <a:lnTo>
                    <a:pt x="659" y="180"/>
                  </a:lnTo>
                  <a:lnTo>
                    <a:pt x="662" y="178"/>
                  </a:lnTo>
                  <a:lnTo>
                    <a:pt x="664" y="177"/>
                  </a:lnTo>
                  <a:lnTo>
                    <a:pt x="670" y="174"/>
                  </a:lnTo>
                  <a:lnTo>
                    <a:pt x="677" y="169"/>
                  </a:lnTo>
                  <a:lnTo>
                    <a:pt x="685" y="163"/>
                  </a:lnTo>
                  <a:lnTo>
                    <a:pt x="692" y="158"/>
                  </a:lnTo>
                  <a:lnTo>
                    <a:pt x="699" y="154"/>
                  </a:lnTo>
                  <a:lnTo>
                    <a:pt x="703" y="153"/>
                  </a:lnTo>
                  <a:lnTo>
                    <a:pt x="704" y="153"/>
                  </a:lnTo>
                  <a:lnTo>
                    <a:pt x="705" y="152"/>
                  </a:lnTo>
                  <a:lnTo>
                    <a:pt x="707" y="150"/>
                  </a:lnTo>
                  <a:lnTo>
                    <a:pt x="707" y="147"/>
                  </a:lnTo>
                  <a:lnTo>
                    <a:pt x="708" y="145"/>
                  </a:lnTo>
                  <a:lnTo>
                    <a:pt x="710" y="141"/>
                  </a:lnTo>
                  <a:lnTo>
                    <a:pt x="710" y="139"/>
                  </a:lnTo>
                  <a:lnTo>
                    <a:pt x="705" y="136"/>
                  </a:lnTo>
                  <a:lnTo>
                    <a:pt x="696" y="135"/>
                  </a:lnTo>
                  <a:lnTo>
                    <a:pt x="687" y="134"/>
                  </a:lnTo>
                  <a:lnTo>
                    <a:pt x="683" y="134"/>
                  </a:lnTo>
                  <a:lnTo>
                    <a:pt x="680" y="134"/>
                  </a:lnTo>
                  <a:lnTo>
                    <a:pt x="676" y="135"/>
                  </a:lnTo>
                  <a:lnTo>
                    <a:pt x="668" y="136"/>
                  </a:lnTo>
                  <a:lnTo>
                    <a:pt x="660" y="138"/>
                  </a:lnTo>
                  <a:lnTo>
                    <a:pt x="654" y="139"/>
                  </a:lnTo>
                  <a:lnTo>
                    <a:pt x="650" y="139"/>
                  </a:lnTo>
                  <a:lnTo>
                    <a:pt x="647" y="140"/>
                  </a:lnTo>
                  <a:lnTo>
                    <a:pt x="644" y="142"/>
                  </a:lnTo>
                  <a:lnTo>
                    <a:pt x="642" y="145"/>
                  </a:lnTo>
                  <a:lnTo>
                    <a:pt x="640" y="147"/>
                  </a:lnTo>
                  <a:lnTo>
                    <a:pt x="635" y="150"/>
                  </a:lnTo>
                  <a:lnTo>
                    <a:pt x="633" y="152"/>
                  </a:lnTo>
                  <a:lnTo>
                    <a:pt x="633" y="153"/>
                  </a:lnTo>
                  <a:lnTo>
                    <a:pt x="633" y="154"/>
                  </a:lnTo>
                  <a:lnTo>
                    <a:pt x="635" y="156"/>
                  </a:lnTo>
                  <a:lnTo>
                    <a:pt x="636" y="157"/>
                  </a:lnTo>
                  <a:lnTo>
                    <a:pt x="638" y="158"/>
                  </a:lnTo>
                  <a:lnTo>
                    <a:pt x="641" y="158"/>
                  </a:lnTo>
                  <a:lnTo>
                    <a:pt x="642" y="159"/>
                  </a:lnTo>
                  <a:lnTo>
                    <a:pt x="642" y="159"/>
                  </a:lnTo>
                  <a:lnTo>
                    <a:pt x="641" y="160"/>
                  </a:lnTo>
                  <a:lnTo>
                    <a:pt x="634" y="165"/>
                  </a:lnTo>
                  <a:lnTo>
                    <a:pt x="624" y="171"/>
                  </a:lnTo>
                  <a:lnTo>
                    <a:pt x="612" y="178"/>
                  </a:lnTo>
                  <a:lnTo>
                    <a:pt x="604" y="183"/>
                  </a:lnTo>
                  <a:lnTo>
                    <a:pt x="594" y="187"/>
                  </a:lnTo>
                  <a:lnTo>
                    <a:pt x="586" y="190"/>
                  </a:lnTo>
                  <a:lnTo>
                    <a:pt x="578" y="195"/>
                  </a:lnTo>
                  <a:lnTo>
                    <a:pt x="572" y="201"/>
                  </a:lnTo>
                  <a:lnTo>
                    <a:pt x="568" y="209"/>
                  </a:lnTo>
                  <a:lnTo>
                    <a:pt x="568" y="219"/>
                  </a:lnTo>
                  <a:lnTo>
                    <a:pt x="572" y="231"/>
                  </a:lnTo>
                  <a:lnTo>
                    <a:pt x="578" y="238"/>
                  </a:lnTo>
                  <a:lnTo>
                    <a:pt x="585" y="243"/>
                  </a:lnTo>
                  <a:lnTo>
                    <a:pt x="592" y="246"/>
                  </a:lnTo>
                  <a:lnTo>
                    <a:pt x="598" y="250"/>
                  </a:lnTo>
                  <a:lnTo>
                    <a:pt x="601" y="256"/>
                  </a:lnTo>
                  <a:lnTo>
                    <a:pt x="600" y="263"/>
                  </a:lnTo>
                  <a:lnTo>
                    <a:pt x="594" y="269"/>
                  </a:lnTo>
                  <a:lnTo>
                    <a:pt x="585" y="274"/>
                  </a:lnTo>
                  <a:lnTo>
                    <a:pt x="575" y="279"/>
                  </a:lnTo>
                  <a:lnTo>
                    <a:pt x="568" y="281"/>
                  </a:lnTo>
                  <a:lnTo>
                    <a:pt x="564" y="282"/>
                  </a:lnTo>
                  <a:lnTo>
                    <a:pt x="564" y="285"/>
                  </a:lnTo>
                  <a:lnTo>
                    <a:pt x="562" y="293"/>
                  </a:lnTo>
                  <a:lnTo>
                    <a:pt x="561" y="304"/>
                  </a:lnTo>
                  <a:lnTo>
                    <a:pt x="561" y="316"/>
                  </a:lnTo>
                  <a:lnTo>
                    <a:pt x="560" y="324"/>
                  </a:lnTo>
                  <a:lnTo>
                    <a:pt x="557" y="330"/>
                  </a:lnTo>
                  <a:lnTo>
                    <a:pt x="552" y="334"/>
                  </a:lnTo>
                  <a:lnTo>
                    <a:pt x="546" y="336"/>
                  </a:lnTo>
                  <a:lnTo>
                    <a:pt x="540" y="336"/>
                  </a:lnTo>
                  <a:lnTo>
                    <a:pt x="532" y="336"/>
                  </a:lnTo>
                  <a:lnTo>
                    <a:pt x="525" y="337"/>
                  </a:lnTo>
                  <a:lnTo>
                    <a:pt x="519" y="338"/>
                  </a:lnTo>
                  <a:lnTo>
                    <a:pt x="517" y="342"/>
                  </a:lnTo>
                  <a:lnTo>
                    <a:pt x="514" y="344"/>
                  </a:lnTo>
                  <a:lnTo>
                    <a:pt x="513" y="347"/>
                  </a:lnTo>
                  <a:lnTo>
                    <a:pt x="509" y="349"/>
                  </a:lnTo>
                  <a:lnTo>
                    <a:pt x="506" y="349"/>
                  </a:lnTo>
                  <a:lnTo>
                    <a:pt x="501" y="350"/>
                  </a:lnTo>
                  <a:lnTo>
                    <a:pt x="496" y="349"/>
                  </a:lnTo>
                  <a:lnTo>
                    <a:pt x="493" y="348"/>
                  </a:lnTo>
                  <a:lnTo>
                    <a:pt x="490" y="346"/>
                  </a:lnTo>
                  <a:lnTo>
                    <a:pt x="488" y="343"/>
                  </a:lnTo>
                  <a:lnTo>
                    <a:pt x="487" y="340"/>
                  </a:lnTo>
                  <a:lnTo>
                    <a:pt x="485" y="337"/>
                  </a:lnTo>
                  <a:lnTo>
                    <a:pt x="487" y="334"/>
                  </a:lnTo>
                  <a:lnTo>
                    <a:pt x="487" y="330"/>
                  </a:lnTo>
                  <a:lnTo>
                    <a:pt x="488" y="326"/>
                  </a:lnTo>
                  <a:lnTo>
                    <a:pt x="487" y="319"/>
                  </a:lnTo>
                  <a:lnTo>
                    <a:pt x="483" y="310"/>
                  </a:lnTo>
                  <a:lnTo>
                    <a:pt x="481" y="301"/>
                  </a:lnTo>
                  <a:lnTo>
                    <a:pt x="478" y="295"/>
                  </a:lnTo>
                  <a:lnTo>
                    <a:pt x="476" y="292"/>
                  </a:lnTo>
                  <a:lnTo>
                    <a:pt x="472" y="288"/>
                  </a:lnTo>
                  <a:lnTo>
                    <a:pt x="464" y="286"/>
                  </a:lnTo>
                  <a:lnTo>
                    <a:pt x="462" y="283"/>
                  </a:lnTo>
                  <a:lnTo>
                    <a:pt x="460" y="282"/>
                  </a:lnTo>
                  <a:lnTo>
                    <a:pt x="460" y="281"/>
                  </a:lnTo>
                  <a:lnTo>
                    <a:pt x="460" y="279"/>
                  </a:lnTo>
                  <a:lnTo>
                    <a:pt x="463" y="277"/>
                  </a:lnTo>
                  <a:lnTo>
                    <a:pt x="465" y="276"/>
                  </a:lnTo>
                  <a:lnTo>
                    <a:pt x="466" y="275"/>
                  </a:lnTo>
                  <a:lnTo>
                    <a:pt x="469" y="274"/>
                  </a:lnTo>
                  <a:lnTo>
                    <a:pt x="471" y="273"/>
                  </a:lnTo>
                  <a:lnTo>
                    <a:pt x="471" y="272"/>
                  </a:lnTo>
                  <a:lnTo>
                    <a:pt x="471" y="272"/>
                  </a:lnTo>
                  <a:lnTo>
                    <a:pt x="470" y="270"/>
                  </a:lnTo>
                  <a:lnTo>
                    <a:pt x="468" y="270"/>
                  </a:lnTo>
                  <a:lnTo>
                    <a:pt x="463" y="270"/>
                  </a:lnTo>
                  <a:lnTo>
                    <a:pt x="459" y="270"/>
                  </a:lnTo>
                  <a:lnTo>
                    <a:pt x="456" y="270"/>
                  </a:lnTo>
                  <a:lnTo>
                    <a:pt x="454" y="269"/>
                  </a:lnTo>
                  <a:lnTo>
                    <a:pt x="453" y="268"/>
                  </a:lnTo>
                  <a:lnTo>
                    <a:pt x="452" y="264"/>
                  </a:lnTo>
                  <a:lnTo>
                    <a:pt x="452" y="261"/>
                  </a:lnTo>
                  <a:lnTo>
                    <a:pt x="451" y="258"/>
                  </a:lnTo>
                  <a:lnTo>
                    <a:pt x="450" y="257"/>
                  </a:lnTo>
                  <a:lnTo>
                    <a:pt x="448" y="258"/>
                  </a:lnTo>
                  <a:lnTo>
                    <a:pt x="447" y="260"/>
                  </a:lnTo>
                  <a:lnTo>
                    <a:pt x="445" y="262"/>
                  </a:lnTo>
                  <a:lnTo>
                    <a:pt x="444" y="264"/>
                  </a:lnTo>
                  <a:lnTo>
                    <a:pt x="441" y="267"/>
                  </a:lnTo>
                  <a:lnTo>
                    <a:pt x="439" y="269"/>
                  </a:lnTo>
                  <a:lnTo>
                    <a:pt x="436" y="272"/>
                  </a:lnTo>
                  <a:lnTo>
                    <a:pt x="435" y="273"/>
                  </a:lnTo>
                  <a:lnTo>
                    <a:pt x="433" y="274"/>
                  </a:lnTo>
                  <a:lnTo>
                    <a:pt x="429" y="276"/>
                  </a:lnTo>
                  <a:lnTo>
                    <a:pt x="425" y="279"/>
                  </a:lnTo>
                  <a:lnTo>
                    <a:pt x="417" y="283"/>
                  </a:lnTo>
                  <a:lnTo>
                    <a:pt x="408" y="287"/>
                  </a:lnTo>
                  <a:lnTo>
                    <a:pt x="393" y="291"/>
                  </a:lnTo>
                  <a:lnTo>
                    <a:pt x="382" y="292"/>
                  </a:lnTo>
                  <a:lnTo>
                    <a:pt x="373" y="291"/>
                  </a:lnTo>
                  <a:lnTo>
                    <a:pt x="370" y="289"/>
                  </a:lnTo>
                  <a:lnTo>
                    <a:pt x="367" y="287"/>
                  </a:lnTo>
                  <a:lnTo>
                    <a:pt x="366" y="286"/>
                  </a:lnTo>
                  <a:lnTo>
                    <a:pt x="366" y="285"/>
                  </a:lnTo>
                  <a:lnTo>
                    <a:pt x="364" y="280"/>
                  </a:lnTo>
                  <a:lnTo>
                    <a:pt x="361" y="275"/>
                  </a:lnTo>
                  <a:lnTo>
                    <a:pt x="358" y="272"/>
                  </a:lnTo>
                  <a:lnTo>
                    <a:pt x="355" y="267"/>
                  </a:lnTo>
                  <a:lnTo>
                    <a:pt x="362" y="258"/>
                  </a:lnTo>
                  <a:lnTo>
                    <a:pt x="368" y="251"/>
                  </a:lnTo>
                  <a:lnTo>
                    <a:pt x="376" y="244"/>
                  </a:lnTo>
                  <a:lnTo>
                    <a:pt x="367" y="246"/>
                  </a:lnTo>
                  <a:lnTo>
                    <a:pt x="360" y="250"/>
                  </a:lnTo>
                  <a:lnTo>
                    <a:pt x="350" y="254"/>
                  </a:lnTo>
                  <a:lnTo>
                    <a:pt x="350" y="243"/>
                  </a:lnTo>
                  <a:lnTo>
                    <a:pt x="349" y="231"/>
                  </a:lnTo>
                  <a:lnTo>
                    <a:pt x="361" y="230"/>
                  </a:lnTo>
                  <a:lnTo>
                    <a:pt x="372" y="229"/>
                  </a:lnTo>
                  <a:lnTo>
                    <a:pt x="385" y="227"/>
                  </a:lnTo>
                  <a:lnTo>
                    <a:pt x="371" y="227"/>
                  </a:lnTo>
                  <a:lnTo>
                    <a:pt x="356" y="227"/>
                  </a:lnTo>
                  <a:lnTo>
                    <a:pt x="356" y="226"/>
                  </a:lnTo>
                  <a:lnTo>
                    <a:pt x="355" y="225"/>
                  </a:lnTo>
                  <a:lnTo>
                    <a:pt x="354" y="223"/>
                  </a:lnTo>
                  <a:lnTo>
                    <a:pt x="353" y="220"/>
                  </a:lnTo>
                  <a:lnTo>
                    <a:pt x="352" y="218"/>
                  </a:lnTo>
                  <a:lnTo>
                    <a:pt x="350" y="215"/>
                  </a:lnTo>
                  <a:lnTo>
                    <a:pt x="352" y="214"/>
                  </a:lnTo>
                  <a:lnTo>
                    <a:pt x="353" y="213"/>
                  </a:lnTo>
                  <a:lnTo>
                    <a:pt x="356" y="212"/>
                  </a:lnTo>
                  <a:lnTo>
                    <a:pt x="360" y="211"/>
                  </a:lnTo>
                  <a:lnTo>
                    <a:pt x="365" y="209"/>
                  </a:lnTo>
                  <a:lnTo>
                    <a:pt x="370" y="207"/>
                  </a:lnTo>
                  <a:lnTo>
                    <a:pt x="374" y="206"/>
                  </a:lnTo>
                  <a:lnTo>
                    <a:pt x="378" y="205"/>
                  </a:lnTo>
                  <a:lnTo>
                    <a:pt x="380" y="203"/>
                  </a:lnTo>
                  <a:lnTo>
                    <a:pt x="383" y="202"/>
                  </a:lnTo>
                  <a:lnTo>
                    <a:pt x="385" y="201"/>
                  </a:lnTo>
                  <a:lnTo>
                    <a:pt x="387" y="200"/>
                  </a:lnTo>
                  <a:lnTo>
                    <a:pt x="391" y="196"/>
                  </a:lnTo>
                  <a:lnTo>
                    <a:pt x="393" y="189"/>
                  </a:lnTo>
                  <a:lnTo>
                    <a:pt x="395" y="183"/>
                  </a:lnTo>
                  <a:lnTo>
                    <a:pt x="396" y="181"/>
                  </a:lnTo>
                  <a:lnTo>
                    <a:pt x="399" y="181"/>
                  </a:lnTo>
                  <a:lnTo>
                    <a:pt x="408" y="181"/>
                  </a:lnTo>
                  <a:lnTo>
                    <a:pt x="416" y="181"/>
                  </a:lnTo>
                  <a:lnTo>
                    <a:pt x="422" y="181"/>
                  </a:lnTo>
                  <a:lnTo>
                    <a:pt x="427" y="180"/>
                  </a:lnTo>
                  <a:lnTo>
                    <a:pt x="431" y="180"/>
                  </a:lnTo>
                  <a:lnTo>
                    <a:pt x="436" y="180"/>
                  </a:lnTo>
                  <a:lnTo>
                    <a:pt x="439" y="180"/>
                  </a:lnTo>
                  <a:lnTo>
                    <a:pt x="441" y="177"/>
                  </a:lnTo>
                  <a:lnTo>
                    <a:pt x="444" y="174"/>
                  </a:lnTo>
                  <a:lnTo>
                    <a:pt x="446" y="170"/>
                  </a:lnTo>
                  <a:lnTo>
                    <a:pt x="448" y="168"/>
                  </a:lnTo>
                  <a:lnTo>
                    <a:pt x="452" y="165"/>
                  </a:lnTo>
                  <a:lnTo>
                    <a:pt x="454" y="164"/>
                  </a:lnTo>
                  <a:lnTo>
                    <a:pt x="460" y="162"/>
                  </a:lnTo>
                  <a:lnTo>
                    <a:pt x="468" y="157"/>
                  </a:lnTo>
                  <a:lnTo>
                    <a:pt x="475" y="151"/>
                  </a:lnTo>
                  <a:lnTo>
                    <a:pt x="481" y="148"/>
                  </a:lnTo>
                  <a:lnTo>
                    <a:pt x="483" y="147"/>
                  </a:lnTo>
                  <a:lnTo>
                    <a:pt x="485" y="145"/>
                  </a:lnTo>
                  <a:lnTo>
                    <a:pt x="488" y="141"/>
                  </a:lnTo>
                  <a:lnTo>
                    <a:pt x="489" y="139"/>
                  </a:lnTo>
                  <a:lnTo>
                    <a:pt x="490" y="135"/>
                  </a:lnTo>
                  <a:lnTo>
                    <a:pt x="491" y="133"/>
                  </a:lnTo>
                  <a:lnTo>
                    <a:pt x="491" y="133"/>
                  </a:lnTo>
                  <a:lnTo>
                    <a:pt x="493" y="129"/>
                  </a:lnTo>
                  <a:lnTo>
                    <a:pt x="495" y="126"/>
                  </a:lnTo>
                  <a:lnTo>
                    <a:pt x="496" y="122"/>
                  </a:lnTo>
                  <a:lnTo>
                    <a:pt x="497" y="119"/>
                  </a:lnTo>
                  <a:lnTo>
                    <a:pt x="499" y="119"/>
                  </a:lnTo>
                  <a:lnTo>
                    <a:pt x="500" y="117"/>
                  </a:lnTo>
                  <a:lnTo>
                    <a:pt x="502" y="115"/>
                  </a:lnTo>
                  <a:lnTo>
                    <a:pt x="505" y="114"/>
                  </a:lnTo>
                  <a:lnTo>
                    <a:pt x="507" y="111"/>
                  </a:lnTo>
                  <a:lnTo>
                    <a:pt x="509" y="109"/>
                  </a:lnTo>
                  <a:lnTo>
                    <a:pt x="512" y="108"/>
                  </a:lnTo>
                  <a:lnTo>
                    <a:pt x="514" y="107"/>
                  </a:lnTo>
                  <a:lnTo>
                    <a:pt x="517" y="105"/>
                  </a:lnTo>
                  <a:lnTo>
                    <a:pt x="519" y="105"/>
                  </a:lnTo>
                  <a:lnTo>
                    <a:pt x="521" y="104"/>
                  </a:lnTo>
                  <a:lnTo>
                    <a:pt x="524" y="103"/>
                  </a:lnTo>
                  <a:lnTo>
                    <a:pt x="526" y="102"/>
                  </a:lnTo>
                  <a:lnTo>
                    <a:pt x="529" y="99"/>
                  </a:lnTo>
                  <a:lnTo>
                    <a:pt x="531" y="97"/>
                  </a:lnTo>
                  <a:lnTo>
                    <a:pt x="532" y="93"/>
                  </a:lnTo>
                  <a:lnTo>
                    <a:pt x="533" y="90"/>
                  </a:lnTo>
                  <a:lnTo>
                    <a:pt x="534" y="86"/>
                  </a:lnTo>
                  <a:lnTo>
                    <a:pt x="537" y="84"/>
                  </a:lnTo>
                  <a:lnTo>
                    <a:pt x="539" y="82"/>
                  </a:lnTo>
                  <a:lnTo>
                    <a:pt x="542" y="80"/>
                  </a:lnTo>
                  <a:lnTo>
                    <a:pt x="544" y="82"/>
                  </a:lnTo>
                  <a:lnTo>
                    <a:pt x="549" y="82"/>
                  </a:lnTo>
                  <a:lnTo>
                    <a:pt x="555" y="82"/>
                  </a:lnTo>
                  <a:lnTo>
                    <a:pt x="562" y="80"/>
                  </a:lnTo>
                  <a:lnTo>
                    <a:pt x="568" y="80"/>
                  </a:lnTo>
                  <a:lnTo>
                    <a:pt x="570" y="79"/>
                  </a:lnTo>
                  <a:lnTo>
                    <a:pt x="570" y="79"/>
                  </a:lnTo>
                  <a:lnTo>
                    <a:pt x="572" y="77"/>
                  </a:lnTo>
                  <a:lnTo>
                    <a:pt x="573" y="74"/>
                  </a:lnTo>
                  <a:lnTo>
                    <a:pt x="574" y="71"/>
                  </a:lnTo>
                  <a:lnTo>
                    <a:pt x="575" y="68"/>
                  </a:lnTo>
                  <a:lnTo>
                    <a:pt x="576" y="66"/>
                  </a:lnTo>
                  <a:lnTo>
                    <a:pt x="579" y="65"/>
                  </a:lnTo>
                  <a:lnTo>
                    <a:pt x="584" y="64"/>
                  </a:lnTo>
                  <a:lnTo>
                    <a:pt x="589" y="61"/>
                  </a:lnTo>
                  <a:lnTo>
                    <a:pt x="595" y="59"/>
                  </a:lnTo>
                  <a:lnTo>
                    <a:pt x="598" y="54"/>
                  </a:lnTo>
                  <a:lnTo>
                    <a:pt x="599" y="52"/>
                  </a:lnTo>
                  <a:lnTo>
                    <a:pt x="604" y="52"/>
                  </a:lnTo>
                  <a:lnTo>
                    <a:pt x="610" y="53"/>
                  </a:lnTo>
                  <a:lnTo>
                    <a:pt x="617" y="54"/>
                  </a:lnTo>
                  <a:lnTo>
                    <a:pt x="623" y="54"/>
                  </a:lnTo>
                  <a:lnTo>
                    <a:pt x="627" y="53"/>
                  </a:lnTo>
                  <a:lnTo>
                    <a:pt x="629" y="53"/>
                  </a:lnTo>
                  <a:lnTo>
                    <a:pt x="630" y="52"/>
                  </a:lnTo>
                  <a:lnTo>
                    <a:pt x="631" y="52"/>
                  </a:lnTo>
                  <a:lnTo>
                    <a:pt x="631" y="52"/>
                  </a:lnTo>
                  <a:lnTo>
                    <a:pt x="631" y="52"/>
                  </a:lnTo>
                  <a:lnTo>
                    <a:pt x="634" y="50"/>
                  </a:lnTo>
                  <a:lnTo>
                    <a:pt x="636" y="50"/>
                  </a:lnTo>
                  <a:lnTo>
                    <a:pt x="640" y="49"/>
                  </a:lnTo>
                  <a:lnTo>
                    <a:pt x="643" y="49"/>
                  </a:lnTo>
                  <a:lnTo>
                    <a:pt x="647" y="49"/>
                  </a:lnTo>
                  <a:lnTo>
                    <a:pt x="649" y="49"/>
                  </a:lnTo>
                  <a:lnTo>
                    <a:pt x="652" y="49"/>
                  </a:lnTo>
                  <a:lnTo>
                    <a:pt x="654" y="49"/>
                  </a:lnTo>
                  <a:lnTo>
                    <a:pt x="656" y="50"/>
                  </a:lnTo>
                  <a:lnTo>
                    <a:pt x="659" y="50"/>
                  </a:lnTo>
                  <a:lnTo>
                    <a:pt x="660" y="50"/>
                  </a:lnTo>
                  <a:lnTo>
                    <a:pt x="662" y="49"/>
                  </a:lnTo>
                  <a:lnTo>
                    <a:pt x="662" y="48"/>
                  </a:lnTo>
                  <a:lnTo>
                    <a:pt x="665" y="44"/>
                  </a:lnTo>
                  <a:lnTo>
                    <a:pt x="671" y="40"/>
                  </a:lnTo>
                  <a:lnTo>
                    <a:pt x="682" y="35"/>
                  </a:lnTo>
                  <a:lnTo>
                    <a:pt x="693" y="33"/>
                  </a:lnTo>
                  <a:lnTo>
                    <a:pt x="701" y="33"/>
                  </a:lnTo>
                  <a:lnTo>
                    <a:pt x="703" y="34"/>
                  </a:lnTo>
                  <a:lnTo>
                    <a:pt x="702" y="37"/>
                  </a:lnTo>
                  <a:lnTo>
                    <a:pt x="699" y="41"/>
                  </a:lnTo>
                  <a:lnTo>
                    <a:pt x="698" y="46"/>
                  </a:lnTo>
                  <a:lnTo>
                    <a:pt x="697" y="49"/>
                  </a:lnTo>
                  <a:lnTo>
                    <a:pt x="701" y="47"/>
                  </a:lnTo>
                  <a:lnTo>
                    <a:pt x="705" y="44"/>
                  </a:lnTo>
                  <a:lnTo>
                    <a:pt x="709" y="41"/>
                  </a:lnTo>
                  <a:lnTo>
                    <a:pt x="714" y="39"/>
                  </a:lnTo>
                  <a:lnTo>
                    <a:pt x="713" y="42"/>
                  </a:lnTo>
                  <a:lnTo>
                    <a:pt x="713" y="47"/>
                  </a:lnTo>
                  <a:lnTo>
                    <a:pt x="711" y="50"/>
                  </a:lnTo>
                  <a:lnTo>
                    <a:pt x="715" y="48"/>
                  </a:lnTo>
                  <a:lnTo>
                    <a:pt x="719" y="46"/>
                  </a:lnTo>
                  <a:lnTo>
                    <a:pt x="721" y="42"/>
                  </a:lnTo>
                  <a:lnTo>
                    <a:pt x="726" y="40"/>
                  </a:lnTo>
                  <a:lnTo>
                    <a:pt x="729" y="37"/>
                  </a:lnTo>
                  <a:lnTo>
                    <a:pt x="733" y="36"/>
                  </a:lnTo>
                  <a:lnTo>
                    <a:pt x="736" y="34"/>
                  </a:lnTo>
                  <a:lnTo>
                    <a:pt x="740" y="33"/>
                  </a:lnTo>
                  <a:lnTo>
                    <a:pt x="741" y="37"/>
                  </a:lnTo>
                  <a:lnTo>
                    <a:pt x="741" y="41"/>
                  </a:lnTo>
                  <a:lnTo>
                    <a:pt x="741" y="46"/>
                  </a:lnTo>
                  <a:lnTo>
                    <a:pt x="742" y="43"/>
                  </a:lnTo>
                  <a:lnTo>
                    <a:pt x="744" y="42"/>
                  </a:lnTo>
                  <a:lnTo>
                    <a:pt x="745" y="40"/>
                  </a:lnTo>
                  <a:lnTo>
                    <a:pt x="747" y="40"/>
                  </a:lnTo>
                  <a:lnTo>
                    <a:pt x="753" y="41"/>
                  </a:lnTo>
                  <a:lnTo>
                    <a:pt x="760" y="43"/>
                  </a:lnTo>
                  <a:lnTo>
                    <a:pt x="766" y="46"/>
                  </a:lnTo>
                  <a:lnTo>
                    <a:pt x="771" y="48"/>
                  </a:lnTo>
                  <a:lnTo>
                    <a:pt x="775" y="49"/>
                  </a:lnTo>
                  <a:lnTo>
                    <a:pt x="777" y="49"/>
                  </a:lnTo>
                  <a:lnTo>
                    <a:pt x="780" y="50"/>
                  </a:lnTo>
                  <a:lnTo>
                    <a:pt x="781" y="50"/>
                  </a:lnTo>
                  <a:lnTo>
                    <a:pt x="781" y="50"/>
                  </a:lnTo>
                  <a:lnTo>
                    <a:pt x="780" y="50"/>
                  </a:lnTo>
                  <a:lnTo>
                    <a:pt x="778" y="50"/>
                  </a:lnTo>
                  <a:lnTo>
                    <a:pt x="775" y="50"/>
                  </a:lnTo>
                  <a:lnTo>
                    <a:pt x="774" y="50"/>
                  </a:lnTo>
                  <a:lnTo>
                    <a:pt x="772" y="52"/>
                  </a:lnTo>
                  <a:lnTo>
                    <a:pt x="774" y="53"/>
                  </a:lnTo>
                  <a:lnTo>
                    <a:pt x="775" y="55"/>
                  </a:lnTo>
                  <a:lnTo>
                    <a:pt x="776" y="58"/>
                  </a:lnTo>
                  <a:lnTo>
                    <a:pt x="777" y="59"/>
                  </a:lnTo>
                  <a:lnTo>
                    <a:pt x="778" y="60"/>
                  </a:lnTo>
                  <a:lnTo>
                    <a:pt x="780" y="61"/>
                  </a:lnTo>
                  <a:lnTo>
                    <a:pt x="781" y="61"/>
                  </a:lnTo>
                  <a:lnTo>
                    <a:pt x="783" y="61"/>
                  </a:lnTo>
                  <a:lnTo>
                    <a:pt x="790" y="59"/>
                  </a:lnTo>
                  <a:lnTo>
                    <a:pt x="800" y="58"/>
                  </a:lnTo>
                  <a:lnTo>
                    <a:pt x="809" y="56"/>
                  </a:lnTo>
                  <a:lnTo>
                    <a:pt x="814" y="58"/>
                  </a:lnTo>
                  <a:lnTo>
                    <a:pt x="819" y="60"/>
                  </a:lnTo>
                  <a:lnTo>
                    <a:pt x="825" y="62"/>
                  </a:lnTo>
                  <a:lnTo>
                    <a:pt x="833" y="64"/>
                  </a:lnTo>
                  <a:lnTo>
                    <a:pt x="846" y="65"/>
                  </a:lnTo>
                  <a:lnTo>
                    <a:pt x="862" y="65"/>
                  </a:lnTo>
                  <a:lnTo>
                    <a:pt x="878" y="67"/>
                  </a:lnTo>
                  <a:lnTo>
                    <a:pt x="891" y="71"/>
                  </a:lnTo>
                  <a:lnTo>
                    <a:pt x="901" y="77"/>
                  </a:lnTo>
                  <a:lnTo>
                    <a:pt x="913" y="84"/>
                  </a:lnTo>
                  <a:lnTo>
                    <a:pt x="927" y="88"/>
                  </a:lnTo>
                  <a:lnTo>
                    <a:pt x="942" y="89"/>
                  </a:lnTo>
                  <a:lnTo>
                    <a:pt x="954" y="91"/>
                  </a:lnTo>
                  <a:lnTo>
                    <a:pt x="964" y="97"/>
                  </a:lnTo>
                  <a:lnTo>
                    <a:pt x="970" y="104"/>
                  </a:lnTo>
                  <a:lnTo>
                    <a:pt x="972" y="113"/>
                  </a:lnTo>
                  <a:lnTo>
                    <a:pt x="970" y="117"/>
                  </a:lnTo>
                  <a:lnTo>
                    <a:pt x="962" y="122"/>
                  </a:lnTo>
                  <a:lnTo>
                    <a:pt x="952" y="125"/>
                  </a:lnTo>
                  <a:lnTo>
                    <a:pt x="938" y="127"/>
                  </a:lnTo>
                  <a:lnTo>
                    <a:pt x="924" y="128"/>
                  </a:lnTo>
                  <a:lnTo>
                    <a:pt x="911" y="128"/>
                  </a:lnTo>
                  <a:lnTo>
                    <a:pt x="895" y="126"/>
                  </a:lnTo>
                  <a:lnTo>
                    <a:pt x="881" y="123"/>
                  </a:lnTo>
                  <a:lnTo>
                    <a:pt x="868" y="120"/>
                  </a:lnTo>
                  <a:lnTo>
                    <a:pt x="858" y="117"/>
                  </a:lnTo>
                  <a:lnTo>
                    <a:pt x="852" y="116"/>
                  </a:lnTo>
                  <a:lnTo>
                    <a:pt x="850" y="116"/>
                  </a:lnTo>
                  <a:lnTo>
                    <a:pt x="848" y="116"/>
                  </a:lnTo>
                  <a:lnTo>
                    <a:pt x="845" y="115"/>
                  </a:lnTo>
                  <a:lnTo>
                    <a:pt x="843" y="115"/>
                  </a:lnTo>
                  <a:lnTo>
                    <a:pt x="842" y="115"/>
                  </a:lnTo>
                  <a:lnTo>
                    <a:pt x="839" y="115"/>
                  </a:lnTo>
                  <a:lnTo>
                    <a:pt x="838" y="115"/>
                  </a:lnTo>
                  <a:lnTo>
                    <a:pt x="837" y="116"/>
                  </a:lnTo>
                  <a:lnTo>
                    <a:pt x="838" y="116"/>
                  </a:lnTo>
                  <a:lnTo>
                    <a:pt x="839" y="117"/>
                  </a:lnTo>
                  <a:lnTo>
                    <a:pt x="842" y="120"/>
                  </a:lnTo>
                  <a:lnTo>
                    <a:pt x="851" y="125"/>
                  </a:lnTo>
                  <a:lnTo>
                    <a:pt x="861" y="128"/>
                  </a:lnTo>
                  <a:lnTo>
                    <a:pt x="868" y="129"/>
                  </a:lnTo>
                  <a:lnTo>
                    <a:pt x="870" y="131"/>
                  </a:lnTo>
                  <a:lnTo>
                    <a:pt x="870" y="131"/>
                  </a:lnTo>
                  <a:lnTo>
                    <a:pt x="869" y="132"/>
                  </a:lnTo>
                  <a:lnTo>
                    <a:pt x="869" y="134"/>
                  </a:lnTo>
                  <a:lnTo>
                    <a:pt x="868" y="136"/>
                  </a:lnTo>
                  <a:lnTo>
                    <a:pt x="869" y="139"/>
                  </a:lnTo>
                  <a:lnTo>
                    <a:pt x="870" y="142"/>
                  </a:lnTo>
                  <a:lnTo>
                    <a:pt x="873" y="146"/>
                  </a:lnTo>
                  <a:lnTo>
                    <a:pt x="876" y="150"/>
                  </a:lnTo>
                  <a:lnTo>
                    <a:pt x="879" y="153"/>
                  </a:lnTo>
                  <a:lnTo>
                    <a:pt x="879" y="156"/>
                  </a:lnTo>
                  <a:lnTo>
                    <a:pt x="879" y="158"/>
                  </a:lnTo>
                  <a:lnTo>
                    <a:pt x="879" y="159"/>
                  </a:lnTo>
                  <a:lnTo>
                    <a:pt x="878" y="160"/>
                  </a:lnTo>
                  <a:lnTo>
                    <a:pt x="878" y="160"/>
                  </a:lnTo>
                  <a:lnTo>
                    <a:pt x="879" y="160"/>
                  </a:lnTo>
                  <a:lnTo>
                    <a:pt x="881" y="162"/>
                  </a:lnTo>
                  <a:lnTo>
                    <a:pt x="885" y="162"/>
                  </a:lnTo>
                  <a:lnTo>
                    <a:pt x="888" y="162"/>
                  </a:lnTo>
                  <a:lnTo>
                    <a:pt x="893" y="162"/>
                  </a:lnTo>
                  <a:lnTo>
                    <a:pt x="897" y="162"/>
                  </a:lnTo>
                  <a:lnTo>
                    <a:pt x="903" y="164"/>
                  </a:lnTo>
                  <a:lnTo>
                    <a:pt x="912" y="169"/>
                  </a:lnTo>
                  <a:lnTo>
                    <a:pt x="922" y="175"/>
                  </a:lnTo>
                  <a:lnTo>
                    <a:pt x="925" y="177"/>
                  </a:lnTo>
                  <a:lnTo>
                    <a:pt x="928" y="177"/>
                  </a:lnTo>
                  <a:lnTo>
                    <a:pt x="930" y="177"/>
                  </a:lnTo>
                  <a:lnTo>
                    <a:pt x="931" y="176"/>
                  </a:lnTo>
                  <a:lnTo>
                    <a:pt x="933" y="175"/>
                  </a:lnTo>
                  <a:lnTo>
                    <a:pt x="933" y="172"/>
                  </a:lnTo>
                  <a:lnTo>
                    <a:pt x="931" y="170"/>
                  </a:lnTo>
                  <a:lnTo>
                    <a:pt x="928" y="168"/>
                  </a:lnTo>
                  <a:lnTo>
                    <a:pt x="923" y="165"/>
                  </a:lnTo>
                  <a:lnTo>
                    <a:pt x="917" y="162"/>
                  </a:lnTo>
                  <a:lnTo>
                    <a:pt x="911" y="159"/>
                  </a:lnTo>
                  <a:lnTo>
                    <a:pt x="909" y="157"/>
                  </a:lnTo>
                  <a:lnTo>
                    <a:pt x="906" y="154"/>
                  </a:lnTo>
                  <a:lnTo>
                    <a:pt x="906" y="152"/>
                  </a:lnTo>
                  <a:lnTo>
                    <a:pt x="907" y="151"/>
                  </a:lnTo>
                  <a:lnTo>
                    <a:pt x="909" y="148"/>
                  </a:lnTo>
                  <a:lnTo>
                    <a:pt x="912" y="147"/>
                  </a:lnTo>
                  <a:lnTo>
                    <a:pt x="916" y="147"/>
                  </a:lnTo>
                  <a:lnTo>
                    <a:pt x="919" y="147"/>
                  </a:lnTo>
                  <a:lnTo>
                    <a:pt x="923" y="147"/>
                  </a:lnTo>
                  <a:lnTo>
                    <a:pt x="927" y="150"/>
                  </a:lnTo>
                  <a:lnTo>
                    <a:pt x="937" y="154"/>
                  </a:lnTo>
                  <a:lnTo>
                    <a:pt x="950" y="157"/>
                  </a:lnTo>
                  <a:lnTo>
                    <a:pt x="962" y="158"/>
                  </a:lnTo>
                  <a:lnTo>
                    <a:pt x="972" y="157"/>
                  </a:lnTo>
                  <a:lnTo>
                    <a:pt x="973" y="154"/>
                  </a:lnTo>
                  <a:lnTo>
                    <a:pt x="970" y="151"/>
                  </a:lnTo>
                  <a:lnTo>
                    <a:pt x="966" y="147"/>
                  </a:lnTo>
                  <a:lnTo>
                    <a:pt x="962" y="142"/>
                  </a:lnTo>
                  <a:lnTo>
                    <a:pt x="962" y="138"/>
                  </a:lnTo>
                  <a:lnTo>
                    <a:pt x="967" y="134"/>
                  </a:lnTo>
                  <a:lnTo>
                    <a:pt x="977" y="129"/>
                  </a:lnTo>
                  <a:lnTo>
                    <a:pt x="987" y="125"/>
                  </a:lnTo>
                  <a:lnTo>
                    <a:pt x="997" y="122"/>
                  </a:lnTo>
                  <a:lnTo>
                    <a:pt x="1005" y="121"/>
                  </a:lnTo>
                  <a:lnTo>
                    <a:pt x="1010" y="121"/>
                  </a:lnTo>
                  <a:lnTo>
                    <a:pt x="1014" y="122"/>
                  </a:lnTo>
                  <a:lnTo>
                    <a:pt x="1017" y="123"/>
                  </a:lnTo>
                  <a:lnTo>
                    <a:pt x="1020" y="125"/>
                  </a:lnTo>
                  <a:lnTo>
                    <a:pt x="1022" y="127"/>
                  </a:lnTo>
                  <a:lnTo>
                    <a:pt x="1023" y="128"/>
                  </a:lnTo>
                  <a:lnTo>
                    <a:pt x="1023" y="128"/>
                  </a:lnTo>
                  <a:lnTo>
                    <a:pt x="1025" y="128"/>
                  </a:lnTo>
                  <a:lnTo>
                    <a:pt x="1025" y="129"/>
                  </a:lnTo>
                  <a:lnTo>
                    <a:pt x="1026" y="129"/>
                  </a:lnTo>
                  <a:lnTo>
                    <a:pt x="1027" y="129"/>
                  </a:lnTo>
                  <a:lnTo>
                    <a:pt x="1029" y="129"/>
                  </a:lnTo>
                  <a:lnTo>
                    <a:pt x="1031" y="129"/>
                  </a:lnTo>
                  <a:lnTo>
                    <a:pt x="1031" y="128"/>
                  </a:lnTo>
                  <a:lnTo>
                    <a:pt x="1032" y="126"/>
                  </a:lnTo>
                  <a:lnTo>
                    <a:pt x="1028" y="120"/>
                  </a:lnTo>
                  <a:lnTo>
                    <a:pt x="1022" y="114"/>
                  </a:lnTo>
                  <a:lnTo>
                    <a:pt x="1015" y="107"/>
                  </a:lnTo>
                  <a:lnTo>
                    <a:pt x="1010" y="96"/>
                  </a:lnTo>
                  <a:lnTo>
                    <a:pt x="1009" y="88"/>
                  </a:lnTo>
                  <a:lnTo>
                    <a:pt x="1011" y="83"/>
                  </a:lnTo>
                  <a:lnTo>
                    <a:pt x="1017" y="82"/>
                  </a:lnTo>
                  <a:lnTo>
                    <a:pt x="1029" y="82"/>
                  </a:lnTo>
                  <a:lnTo>
                    <a:pt x="1036" y="83"/>
                  </a:lnTo>
                  <a:lnTo>
                    <a:pt x="1045" y="84"/>
                  </a:lnTo>
                  <a:lnTo>
                    <a:pt x="1051" y="88"/>
                  </a:lnTo>
                  <a:lnTo>
                    <a:pt x="1057" y="91"/>
                  </a:lnTo>
                  <a:lnTo>
                    <a:pt x="1058" y="93"/>
                  </a:lnTo>
                  <a:lnTo>
                    <a:pt x="1057" y="96"/>
                  </a:lnTo>
                  <a:lnTo>
                    <a:pt x="1050" y="97"/>
                  </a:lnTo>
                  <a:lnTo>
                    <a:pt x="1045" y="97"/>
                  </a:lnTo>
                  <a:lnTo>
                    <a:pt x="1041" y="97"/>
                  </a:lnTo>
                  <a:lnTo>
                    <a:pt x="1039" y="98"/>
                  </a:lnTo>
                  <a:lnTo>
                    <a:pt x="1038" y="99"/>
                  </a:lnTo>
                  <a:lnTo>
                    <a:pt x="1038" y="102"/>
                  </a:lnTo>
                  <a:lnTo>
                    <a:pt x="1038" y="103"/>
                  </a:lnTo>
                  <a:lnTo>
                    <a:pt x="1040" y="105"/>
                  </a:lnTo>
                  <a:lnTo>
                    <a:pt x="1041" y="107"/>
                  </a:lnTo>
                  <a:lnTo>
                    <a:pt x="1044" y="109"/>
                  </a:lnTo>
                  <a:lnTo>
                    <a:pt x="1046" y="110"/>
                  </a:lnTo>
                  <a:lnTo>
                    <a:pt x="1053" y="113"/>
                  </a:lnTo>
                  <a:lnTo>
                    <a:pt x="1063" y="114"/>
                  </a:lnTo>
                  <a:lnTo>
                    <a:pt x="1072" y="114"/>
                  </a:lnTo>
                  <a:lnTo>
                    <a:pt x="1081" y="114"/>
                  </a:lnTo>
                  <a:lnTo>
                    <a:pt x="1083" y="114"/>
                  </a:lnTo>
                  <a:lnTo>
                    <a:pt x="1086" y="109"/>
                  </a:lnTo>
                  <a:lnTo>
                    <a:pt x="1087" y="107"/>
                  </a:lnTo>
                  <a:lnTo>
                    <a:pt x="1089" y="102"/>
                  </a:lnTo>
                  <a:lnTo>
                    <a:pt x="1090" y="101"/>
                  </a:lnTo>
                  <a:lnTo>
                    <a:pt x="1095" y="97"/>
                  </a:lnTo>
                  <a:lnTo>
                    <a:pt x="1101" y="93"/>
                  </a:lnTo>
                  <a:lnTo>
                    <a:pt x="1107" y="89"/>
                  </a:lnTo>
                  <a:lnTo>
                    <a:pt x="1113" y="86"/>
                  </a:lnTo>
                  <a:lnTo>
                    <a:pt x="1120" y="84"/>
                  </a:lnTo>
                  <a:lnTo>
                    <a:pt x="1127" y="83"/>
                  </a:lnTo>
                  <a:lnTo>
                    <a:pt x="1135" y="82"/>
                  </a:lnTo>
                  <a:lnTo>
                    <a:pt x="1137" y="82"/>
                  </a:lnTo>
                  <a:lnTo>
                    <a:pt x="1137" y="82"/>
                  </a:lnTo>
                  <a:lnTo>
                    <a:pt x="1139" y="80"/>
                  </a:lnTo>
                  <a:lnTo>
                    <a:pt x="1142" y="79"/>
                  </a:lnTo>
                  <a:lnTo>
                    <a:pt x="1144" y="78"/>
                  </a:lnTo>
                  <a:lnTo>
                    <a:pt x="1148" y="77"/>
                  </a:lnTo>
                  <a:lnTo>
                    <a:pt x="1150" y="76"/>
                  </a:lnTo>
                  <a:lnTo>
                    <a:pt x="1152" y="76"/>
                  </a:lnTo>
                  <a:lnTo>
                    <a:pt x="1157" y="74"/>
                  </a:lnTo>
                  <a:lnTo>
                    <a:pt x="1162" y="73"/>
                  </a:lnTo>
                  <a:lnTo>
                    <a:pt x="1168" y="73"/>
                  </a:lnTo>
                  <a:lnTo>
                    <a:pt x="1173" y="74"/>
                  </a:lnTo>
                  <a:lnTo>
                    <a:pt x="1174" y="78"/>
                  </a:lnTo>
                  <a:lnTo>
                    <a:pt x="1173" y="82"/>
                  </a:lnTo>
                  <a:lnTo>
                    <a:pt x="1170" y="85"/>
                  </a:lnTo>
                  <a:lnTo>
                    <a:pt x="1168" y="88"/>
                  </a:lnTo>
                  <a:lnTo>
                    <a:pt x="1166" y="89"/>
                  </a:lnTo>
                  <a:lnTo>
                    <a:pt x="1164" y="90"/>
                  </a:lnTo>
                  <a:lnTo>
                    <a:pt x="1163" y="90"/>
                  </a:lnTo>
                  <a:lnTo>
                    <a:pt x="1176" y="90"/>
                  </a:lnTo>
                  <a:lnTo>
                    <a:pt x="1188" y="90"/>
                  </a:lnTo>
                  <a:lnTo>
                    <a:pt x="1192" y="88"/>
                  </a:lnTo>
                  <a:lnTo>
                    <a:pt x="1194" y="85"/>
                  </a:lnTo>
                  <a:lnTo>
                    <a:pt x="1198" y="83"/>
                  </a:lnTo>
                  <a:lnTo>
                    <a:pt x="1209" y="84"/>
                  </a:lnTo>
                  <a:lnTo>
                    <a:pt x="1219" y="85"/>
                  </a:lnTo>
                  <a:lnTo>
                    <a:pt x="1230" y="86"/>
                  </a:lnTo>
                  <a:lnTo>
                    <a:pt x="1231" y="86"/>
                  </a:lnTo>
                  <a:lnTo>
                    <a:pt x="1233" y="85"/>
                  </a:lnTo>
                  <a:lnTo>
                    <a:pt x="1234" y="83"/>
                  </a:lnTo>
                  <a:lnTo>
                    <a:pt x="1236" y="80"/>
                  </a:lnTo>
                  <a:lnTo>
                    <a:pt x="1240" y="79"/>
                  </a:lnTo>
                  <a:lnTo>
                    <a:pt x="1242" y="77"/>
                  </a:lnTo>
                  <a:lnTo>
                    <a:pt x="1246" y="76"/>
                  </a:lnTo>
                  <a:lnTo>
                    <a:pt x="1249" y="76"/>
                  </a:lnTo>
                  <a:lnTo>
                    <a:pt x="1254" y="76"/>
                  </a:lnTo>
                  <a:lnTo>
                    <a:pt x="1258" y="77"/>
                  </a:lnTo>
                  <a:lnTo>
                    <a:pt x="1260" y="79"/>
                  </a:lnTo>
                  <a:lnTo>
                    <a:pt x="1262" y="80"/>
                  </a:lnTo>
                  <a:lnTo>
                    <a:pt x="1264" y="82"/>
                  </a:lnTo>
                  <a:lnTo>
                    <a:pt x="1265" y="82"/>
                  </a:lnTo>
                  <a:lnTo>
                    <a:pt x="1265" y="83"/>
                  </a:lnTo>
                  <a:lnTo>
                    <a:pt x="1265" y="84"/>
                  </a:lnTo>
                  <a:lnTo>
                    <a:pt x="1265" y="85"/>
                  </a:lnTo>
                  <a:lnTo>
                    <a:pt x="1266" y="86"/>
                  </a:lnTo>
                  <a:lnTo>
                    <a:pt x="1267" y="88"/>
                  </a:lnTo>
                  <a:lnTo>
                    <a:pt x="1268" y="89"/>
                  </a:lnTo>
                  <a:lnTo>
                    <a:pt x="1271" y="89"/>
                  </a:lnTo>
                  <a:lnTo>
                    <a:pt x="1273" y="88"/>
                  </a:lnTo>
                  <a:lnTo>
                    <a:pt x="1277" y="85"/>
                  </a:lnTo>
                  <a:lnTo>
                    <a:pt x="1278" y="82"/>
                  </a:lnTo>
                  <a:lnTo>
                    <a:pt x="1279" y="79"/>
                  </a:lnTo>
                  <a:lnTo>
                    <a:pt x="1278" y="77"/>
                  </a:lnTo>
                  <a:lnTo>
                    <a:pt x="1276" y="74"/>
                  </a:lnTo>
                  <a:lnTo>
                    <a:pt x="1273" y="73"/>
                  </a:lnTo>
                  <a:lnTo>
                    <a:pt x="1271" y="71"/>
                  </a:lnTo>
                  <a:lnTo>
                    <a:pt x="1267" y="70"/>
                  </a:lnTo>
                  <a:lnTo>
                    <a:pt x="1265" y="68"/>
                  </a:lnTo>
                  <a:lnTo>
                    <a:pt x="1264" y="68"/>
                  </a:lnTo>
                  <a:lnTo>
                    <a:pt x="1262" y="68"/>
                  </a:lnTo>
                  <a:lnTo>
                    <a:pt x="1260" y="67"/>
                  </a:lnTo>
                  <a:lnTo>
                    <a:pt x="1253" y="66"/>
                  </a:lnTo>
                  <a:lnTo>
                    <a:pt x="1246" y="64"/>
                  </a:lnTo>
                  <a:lnTo>
                    <a:pt x="1238" y="61"/>
                  </a:lnTo>
                  <a:lnTo>
                    <a:pt x="1234" y="58"/>
                  </a:lnTo>
                  <a:lnTo>
                    <a:pt x="1234" y="53"/>
                  </a:lnTo>
                  <a:lnTo>
                    <a:pt x="1238" y="50"/>
                  </a:lnTo>
                  <a:lnTo>
                    <a:pt x="1246" y="52"/>
                  </a:lnTo>
                  <a:lnTo>
                    <a:pt x="1254" y="55"/>
                  </a:lnTo>
                  <a:lnTo>
                    <a:pt x="1261" y="59"/>
                  </a:lnTo>
                  <a:lnTo>
                    <a:pt x="1266" y="64"/>
                  </a:lnTo>
                  <a:lnTo>
                    <a:pt x="1268" y="65"/>
                  </a:lnTo>
                  <a:lnTo>
                    <a:pt x="1272" y="65"/>
                  </a:lnTo>
                  <a:lnTo>
                    <a:pt x="1280" y="64"/>
                  </a:lnTo>
                  <a:lnTo>
                    <a:pt x="1291" y="64"/>
                  </a:lnTo>
                  <a:lnTo>
                    <a:pt x="1304" y="64"/>
                  </a:lnTo>
                  <a:lnTo>
                    <a:pt x="1315" y="64"/>
                  </a:lnTo>
                  <a:lnTo>
                    <a:pt x="1323" y="64"/>
                  </a:lnTo>
                  <a:lnTo>
                    <a:pt x="1331" y="64"/>
                  </a:lnTo>
                  <a:lnTo>
                    <a:pt x="1340" y="65"/>
                  </a:lnTo>
                  <a:lnTo>
                    <a:pt x="1351" y="68"/>
                  </a:lnTo>
                  <a:lnTo>
                    <a:pt x="1363" y="74"/>
                  </a:lnTo>
                  <a:lnTo>
                    <a:pt x="1372" y="79"/>
                  </a:lnTo>
                  <a:lnTo>
                    <a:pt x="1380" y="80"/>
                  </a:lnTo>
                  <a:lnTo>
                    <a:pt x="1386" y="82"/>
                  </a:lnTo>
                  <a:lnTo>
                    <a:pt x="1391" y="83"/>
                  </a:lnTo>
                  <a:lnTo>
                    <a:pt x="1397" y="88"/>
                  </a:lnTo>
                  <a:lnTo>
                    <a:pt x="1405" y="93"/>
                  </a:lnTo>
                  <a:lnTo>
                    <a:pt x="1411" y="95"/>
                  </a:lnTo>
                  <a:lnTo>
                    <a:pt x="1414" y="95"/>
                  </a:lnTo>
                  <a:lnTo>
                    <a:pt x="1419" y="95"/>
                  </a:lnTo>
                  <a:lnTo>
                    <a:pt x="1421" y="93"/>
                  </a:lnTo>
                  <a:lnTo>
                    <a:pt x="1423" y="93"/>
                  </a:lnTo>
                  <a:lnTo>
                    <a:pt x="1423" y="91"/>
                  </a:lnTo>
                  <a:lnTo>
                    <a:pt x="1421" y="90"/>
                  </a:lnTo>
                  <a:lnTo>
                    <a:pt x="1421" y="88"/>
                  </a:lnTo>
                  <a:lnTo>
                    <a:pt x="1420" y="86"/>
                  </a:lnTo>
                  <a:lnTo>
                    <a:pt x="1420" y="85"/>
                  </a:lnTo>
                  <a:lnTo>
                    <a:pt x="1420" y="84"/>
                  </a:lnTo>
                  <a:lnTo>
                    <a:pt x="1419" y="84"/>
                  </a:lnTo>
                  <a:lnTo>
                    <a:pt x="1417" y="84"/>
                  </a:lnTo>
                  <a:lnTo>
                    <a:pt x="1414" y="83"/>
                  </a:lnTo>
                  <a:lnTo>
                    <a:pt x="1411" y="82"/>
                  </a:lnTo>
                  <a:lnTo>
                    <a:pt x="1408" y="79"/>
                  </a:lnTo>
                  <a:lnTo>
                    <a:pt x="1405" y="77"/>
                  </a:lnTo>
                  <a:lnTo>
                    <a:pt x="1403" y="74"/>
                  </a:lnTo>
                  <a:lnTo>
                    <a:pt x="1400" y="70"/>
                  </a:lnTo>
                  <a:lnTo>
                    <a:pt x="1396" y="68"/>
                  </a:lnTo>
                  <a:lnTo>
                    <a:pt x="1391" y="67"/>
                  </a:lnTo>
                  <a:lnTo>
                    <a:pt x="1382" y="66"/>
                  </a:lnTo>
                  <a:lnTo>
                    <a:pt x="1377" y="65"/>
                  </a:lnTo>
                  <a:lnTo>
                    <a:pt x="1375" y="62"/>
                  </a:lnTo>
                  <a:lnTo>
                    <a:pt x="1372" y="61"/>
                  </a:lnTo>
                  <a:lnTo>
                    <a:pt x="1371" y="59"/>
                  </a:lnTo>
                  <a:lnTo>
                    <a:pt x="1371" y="58"/>
                  </a:lnTo>
                  <a:lnTo>
                    <a:pt x="1372" y="56"/>
                  </a:lnTo>
                  <a:lnTo>
                    <a:pt x="1372" y="55"/>
                  </a:lnTo>
                  <a:lnTo>
                    <a:pt x="1372" y="55"/>
                  </a:lnTo>
                  <a:lnTo>
                    <a:pt x="1372" y="55"/>
                  </a:lnTo>
                  <a:lnTo>
                    <a:pt x="1371" y="54"/>
                  </a:lnTo>
                  <a:lnTo>
                    <a:pt x="1370" y="53"/>
                  </a:lnTo>
                  <a:lnTo>
                    <a:pt x="1369" y="50"/>
                  </a:lnTo>
                  <a:lnTo>
                    <a:pt x="1365" y="49"/>
                  </a:lnTo>
                  <a:lnTo>
                    <a:pt x="1360" y="48"/>
                  </a:lnTo>
                  <a:lnTo>
                    <a:pt x="1358" y="47"/>
                  </a:lnTo>
                  <a:lnTo>
                    <a:pt x="1356" y="46"/>
                  </a:lnTo>
                  <a:lnTo>
                    <a:pt x="1356" y="43"/>
                  </a:lnTo>
                  <a:lnTo>
                    <a:pt x="1357" y="41"/>
                  </a:lnTo>
                  <a:lnTo>
                    <a:pt x="1358" y="40"/>
                  </a:lnTo>
                  <a:lnTo>
                    <a:pt x="1360" y="39"/>
                  </a:lnTo>
                  <a:lnTo>
                    <a:pt x="1362" y="36"/>
                  </a:lnTo>
                  <a:lnTo>
                    <a:pt x="1365" y="36"/>
                  </a:lnTo>
                  <a:lnTo>
                    <a:pt x="1368" y="35"/>
                  </a:lnTo>
                  <a:lnTo>
                    <a:pt x="1371" y="34"/>
                  </a:lnTo>
                  <a:lnTo>
                    <a:pt x="1372" y="29"/>
                  </a:lnTo>
                  <a:lnTo>
                    <a:pt x="1372" y="22"/>
                  </a:lnTo>
                  <a:lnTo>
                    <a:pt x="1369" y="13"/>
                  </a:lnTo>
                  <a:lnTo>
                    <a:pt x="1368" y="7"/>
                  </a:lnTo>
                  <a:lnTo>
                    <a:pt x="1370" y="3"/>
                  </a:lnTo>
                  <a:lnTo>
                    <a:pt x="1375" y="1"/>
                  </a:lnTo>
                  <a:lnTo>
                    <a:pt x="1383" y="0"/>
                  </a:lnTo>
                  <a:lnTo>
                    <a:pt x="13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 name="Freeform 31">
              <a:extLst>
                <a:ext uri="{FF2B5EF4-FFF2-40B4-BE49-F238E27FC236}">
                  <a16:creationId xmlns:a16="http://schemas.microsoft.com/office/drawing/2014/main" id="{BB35B743-091F-072E-F55D-7C037D318B39}"/>
                </a:ext>
              </a:extLst>
            </p:cNvPr>
            <p:cNvSpPr>
              <a:spLocks noEditPoints="1"/>
            </p:cNvSpPr>
            <p:nvPr/>
          </p:nvSpPr>
          <p:spPr bwMode="auto">
            <a:xfrm>
              <a:off x="4262438" y="792163"/>
              <a:ext cx="925512" cy="569913"/>
            </a:xfrm>
            <a:custGeom>
              <a:avLst/>
              <a:gdLst>
                <a:gd name="T0" fmla="*/ 534 w 583"/>
                <a:gd name="T1" fmla="*/ 19 h 359"/>
                <a:gd name="T2" fmla="*/ 551 w 583"/>
                <a:gd name="T3" fmla="*/ 22 h 359"/>
                <a:gd name="T4" fmla="*/ 567 w 583"/>
                <a:gd name="T5" fmla="*/ 23 h 359"/>
                <a:gd name="T6" fmla="*/ 568 w 583"/>
                <a:gd name="T7" fmla="*/ 29 h 359"/>
                <a:gd name="T8" fmla="*/ 566 w 583"/>
                <a:gd name="T9" fmla="*/ 34 h 359"/>
                <a:gd name="T10" fmla="*/ 561 w 583"/>
                <a:gd name="T11" fmla="*/ 37 h 359"/>
                <a:gd name="T12" fmla="*/ 551 w 583"/>
                <a:gd name="T13" fmla="*/ 40 h 359"/>
                <a:gd name="T14" fmla="*/ 549 w 583"/>
                <a:gd name="T15" fmla="*/ 44 h 359"/>
                <a:gd name="T16" fmla="*/ 559 w 583"/>
                <a:gd name="T17" fmla="*/ 45 h 359"/>
                <a:gd name="T18" fmla="*/ 552 w 583"/>
                <a:gd name="T19" fmla="*/ 51 h 359"/>
                <a:gd name="T20" fmla="*/ 533 w 583"/>
                <a:gd name="T21" fmla="*/ 59 h 359"/>
                <a:gd name="T22" fmla="*/ 519 w 583"/>
                <a:gd name="T23" fmla="*/ 63 h 359"/>
                <a:gd name="T24" fmla="*/ 521 w 583"/>
                <a:gd name="T25" fmla="*/ 71 h 359"/>
                <a:gd name="T26" fmla="*/ 494 w 583"/>
                <a:gd name="T27" fmla="*/ 69 h 359"/>
                <a:gd name="T28" fmla="*/ 444 w 583"/>
                <a:gd name="T29" fmla="*/ 74 h 359"/>
                <a:gd name="T30" fmla="*/ 436 w 583"/>
                <a:gd name="T31" fmla="*/ 77 h 359"/>
                <a:gd name="T32" fmla="*/ 449 w 583"/>
                <a:gd name="T33" fmla="*/ 83 h 359"/>
                <a:gd name="T34" fmla="*/ 474 w 583"/>
                <a:gd name="T35" fmla="*/ 94 h 359"/>
                <a:gd name="T36" fmla="*/ 480 w 583"/>
                <a:gd name="T37" fmla="*/ 101 h 359"/>
                <a:gd name="T38" fmla="*/ 490 w 583"/>
                <a:gd name="T39" fmla="*/ 111 h 359"/>
                <a:gd name="T40" fmla="*/ 478 w 583"/>
                <a:gd name="T41" fmla="*/ 124 h 359"/>
                <a:gd name="T42" fmla="*/ 444 w 583"/>
                <a:gd name="T43" fmla="*/ 118 h 359"/>
                <a:gd name="T44" fmla="*/ 438 w 583"/>
                <a:gd name="T45" fmla="*/ 111 h 359"/>
                <a:gd name="T46" fmla="*/ 427 w 583"/>
                <a:gd name="T47" fmla="*/ 113 h 359"/>
                <a:gd name="T48" fmla="*/ 424 w 583"/>
                <a:gd name="T49" fmla="*/ 115 h 359"/>
                <a:gd name="T50" fmla="*/ 414 w 583"/>
                <a:gd name="T51" fmla="*/ 120 h 359"/>
                <a:gd name="T52" fmla="*/ 409 w 583"/>
                <a:gd name="T53" fmla="*/ 126 h 359"/>
                <a:gd name="T54" fmla="*/ 432 w 583"/>
                <a:gd name="T55" fmla="*/ 129 h 359"/>
                <a:gd name="T56" fmla="*/ 473 w 583"/>
                <a:gd name="T57" fmla="*/ 133 h 359"/>
                <a:gd name="T58" fmla="*/ 473 w 583"/>
                <a:gd name="T59" fmla="*/ 133 h 359"/>
                <a:gd name="T60" fmla="*/ 419 w 583"/>
                <a:gd name="T61" fmla="*/ 148 h 359"/>
                <a:gd name="T62" fmla="*/ 372 w 583"/>
                <a:gd name="T63" fmla="*/ 161 h 359"/>
                <a:gd name="T64" fmla="*/ 329 w 583"/>
                <a:gd name="T65" fmla="*/ 175 h 359"/>
                <a:gd name="T66" fmla="*/ 296 w 583"/>
                <a:gd name="T67" fmla="*/ 181 h 359"/>
                <a:gd name="T68" fmla="*/ 268 w 583"/>
                <a:gd name="T69" fmla="*/ 193 h 359"/>
                <a:gd name="T70" fmla="*/ 245 w 583"/>
                <a:gd name="T71" fmla="*/ 210 h 359"/>
                <a:gd name="T72" fmla="*/ 204 w 583"/>
                <a:gd name="T73" fmla="*/ 228 h 359"/>
                <a:gd name="T74" fmla="*/ 174 w 583"/>
                <a:gd name="T75" fmla="*/ 235 h 359"/>
                <a:gd name="T76" fmla="*/ 150 w 583"/>
                <a:gd name="T77" fmla="*/ 235 h 359"/>
                <a:gd name="T78" fmla="*/ 131 w 583"/>
                <a:gd name="T79" fmla="*/ 246 h 359"/>
                <a:gd name="T80" fmla="*/ 131 w 583"/>
                <a:gd name="T81" fmla="*/ 256 h 359"/>
                <a:gd name="T82" fmla="*/ 123 w 583"/>
                <a:gd name="T83" fmla="*/ 274 h 359"/>
                <a:gd name="T84" fmla="*/ 88 w 583"/>
                <a:gd name="T85" fmla="*/ 293 h 359"/>
                <a:gd name="T86" fmla="*/ 83 w 583"/>
                <a:gd name="T87" fmla="*/ 296 h 359"/>
                <a:gd name="T88" fmla="*/ 72 w 583"/>
                <a:gd name="T89" fmla="*/ 316 h 359"/>
                <a:gd name="T90" fmla="*/ 56 w 583"/>
                <a:gd name="T91" fmla="*/ 338 h 359"/>
                <a:gd name="T92" fmla="*/ 38 w 583"/>
                <a:gd name="T93" fmla="*/ 354 h 359"/>
                <a:gd name="T94" fmla="*/ 5 w 583"/>
                <a:gd name="T95" fmla="*/ 354 h 359"/>
                <a:gd name="T96" fmla="*/ 84 w 583"/>
                <a:gd name="T97" fmla="*/ 273 h 359"/>
                <a:gd name="T98" fmla="*/ 463 w 583"/>
                <a:gd name="T99" fmla="*/ 43 h 359"/>
                <a:gd name="T100" fmla="*/ 530 w 583"/>
                <a:gd name="T101" fmla="*/ 15 h 359"/>
                <a:gd name="T102" fmla="*/ 567 w 583"/>
                <a:gd name="T103" fmla="*/ 0 h 359"/>
                <a:gd name="T104" fmla="*/ 583 w 583"/>
                <a:gd name="T105" fmla="*/ 4 h 359"/>
                <a:gd name="T106" fmla="*/ 558 w 583"/>
                <a:gd name="T107" fmla="*/ 10 h 359"/>
                <a:gd name="T108" fmla="*/ 567 w 583"/>
                <a:gd name="T109"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359">
                  <a:moveTo>
                    <a:pt x="530" y="15"/>
                  </a:moveTo>
                  <a:lnTo>
                    <a:pt x="530" y="16"/>
                  </a:lnTo>
                  <a:lnTo>
                    <a:pt x="531" y="17"/>
                  </a:lnTo>
                  <a:lnTo>
                    <a:pt x="534" y="19"/>
                  </a:lnTo>
                  <a:lnTo>
                    <a:pt x="537" y="20"/>
                  </a:lnTo>
                  <a:lnTo>
                    <a:pt x="541" y="21"/>
                  </a:lnTo>
                  <a:lnTo>
                    <a:pt x="546" y="21"/>
                  </a:lnTo>
                  <a:lnTo>
                    <a:pt x="551" y="22"/>
                  </a:lnTo>
                  <a:lnTo>
                    <a:pt x="555" y="22"/>
                  </a:lnTo>
                  <a:lnTo>
                    <a:pt x="560" y="22"/>
                  </a:lnTo>
                  <a:lnTo>
                    <a:pt x="564" y="22"/>
                  </a:lnTo>
                  <a:lnTo>
                    <a:pt x="567" y="23"/>
                  </a:lnTo>
                  <a:lnTo>
                    <a:pt x="568" y="25"/>
                  </a:lnTo>
                  <a:lnTo>
                    <a:pt x="568" y="26"/>
                  </a:lnTo>
                  <a:lnTo>
                    <a:pt x="568" y="28"/>
                  </a:lnTo>
                  <a:lnTo>
                    <a:pt x="568" y="29"/>
                  </a:lnTo>
                  <a:lnTo>
                    <a:pt x="568" y="31"/>
                  </a:lnTo>
                  <a:lnTo>
                    <a:pt x="567" y="32"/>
                  </a:lnTo>
                  <a:lnTo>
                    <a:pt x="566" y="33"/>
                  </a:lnTo>
                  <a:lnTo>
                    <a:pt x="566" y="34"/>
                  </a:lnTo>
                  <a:lnTo>
                    <a:pt x="565" y="34"/>
                  </a:lnTo>
                  <a:lnTo>
                    <a:pt x="565" y="34"/>
                  </a:lnTo>
                  <a:lnTo>
                    <a:pt x="564" y="35"/>
                  </a:lnTo>
                  <a:lnTo>
                    <a:pt x="561" y="37"/>
                  </a:lnTo>
                  <a:lnTo>
                    <a:pt x="559" y="37"/>
                  </a:lnTo>
                  <a:lnTo>
                    <a:pt x="555" y="38"/>
                  </a:lnTo>
                  <a:lnTo>
                    <a:pt x="553" y="39"/>
                  </a:lnTo>
                  <a:lnTo>
                    <a:pt x="551" y="40"/>
                  </a:lnTo>
                  <a:lnTo>
                    <a:pt x="548" y="41"/>
                  </a:lnTo>
                  <a:lnTo>
                    <a:pt x="548" y="43"/>
                  </a:lnTo>
                  <a:lnTo>
                    <a:pt x="547" y="44"/>
                  </a:lnTo>
                  <a:lnTo>
                    <a:pt x="549" y="44"/>
                  </a:lnTo>
                  <a:lnTo>
                    <a:pt x="552" y="44"/>
                  </a:lnTo>
                  <a:lnTo>
                    <a:pt x="555" y="44"/>
                  </a:lnTo>
                  <a:lnTo>
                    <a:pt x="558" y="45"/>
                  </a:lnTo>
                  <a:lnTo>
                    <a:pt x="559" y="45"/>
                  </a:lnTo>
                  <a:lnTo>
                    <a:pt x="559" y="46"/>
                  </a:lnTo>
                  <a:lnTo>
                    <a:pt x="557" y="47"/>
                  </a:lnTo>
                  <a:lnTo>
                    <a:pt x="555" y="48"/>
                  </a:lnTo>
                  <a:lnTo>
                    <a:pt x="552" y="51"/>
                  </a:lnTo>
                  <a:lnTo>
                    <a:pt x="549" y="52"/>
                  </a:lnTo>
                  <a:lnTo>
                    <a:pt x="545" y="54"/>
                  </a:lnTo>
                  <a:lnTo>
                    <a:pt x="541" y="57"/>
                  </a:lnTo>
                  <a:lnTo>
                    <a:pt x="533" y="59"/>
                  </a:lnTo>
                  <a:lnTo>
                    <a:pt x="523" y="60"/>
                  </a:lnTo>
                  <a:lnTo>
                    <a:pt x="513" y="60"/>
                  </a:lnTo>
                  <a:lnTo>
                    <a:pt x="517" y="62"/>
                  </a:lnTo>
                  <a:lnTo>
                    <a:pt x="519" y="63"/>
                  </a:lnTo>
                  <a:lnTo>
                    <a:pt x="522" y="64"/>
                  </a:lnTo>
                  <a:lnTo>
                    <a:pt x="524" y="66"/>
                  </a:lnTo>
                  <a:lnTo>
                    <a:pt x="524" y="69"/>
                  </a:lnTo>
                  <a:lnTo>
                    <a:pt x="521" y="71"/>
                  </a:lnTo>
                  <a:lnTo>
                    <a:pt x="516" y="70"/>
                  </a:lnTo>
                  <a:lnTo>
                    <a:pt x="510" y="70"/>
                  </a:lnTo>
                  <a:lnTo>
                    <a:pt x="503" y="69"/>
                  </a:lnTo>
                  <a:lnTo>
                    <a:pt x="494" y="69"/>
                  </a:lnTo>
                  <a:lnTo>
                    <a:pt x="485" y="70"/>
                  </a:lnTo>
                  <a:lnTo>
                    <a:pt x="472" y="70"/>
                  </a:lnTo>
                  <a:lnTo>
                    <a:pt x="456" y="71"/>
                  </a:lnTo>
                  <a:lnTo>
                    <a:pt x="444" y="74"/>
                  </a:lnTo>
                  <a:lnTo>
                    <a:pt x="436" y="75"/>
                  </a:lnTo>
                  <a:lnTo>
                    <a:pt x="435" y="75"/>
                  </a:lnTo>
                  <a:lnTo>
                    <a:pt x="435" y="76"/>
                  </a:lnTo>
                  <a:lnTo>
                    <a:pt x="436" y="77"/>
                  </a:lnTo>
                  <a:lnTo>
                    <a:pt x="438" y="78"/>
                  </a:lnTo>
                  <a:lnTo>
                    <a:pt x="442" y="80"/>
                  </a:lnTo>
                  <a:lnTo>
                    <a:pt x="445" y="82"/>
                  </a:lnTo>
                  <a:lnTo>
                    <a:pt x="449" y="83"/>
                  </a:lnTo>
                  <a:lnTo>
                    <a:pt x="454" y="86"/>
                  </a:lnTo>
                  <a:lnTo>
                    <a:pt x="462" y="88"/>
                  </a:lnTo>
                  <a:lnTo>
                    <a:pt x="468" y="90"/>
                  </a:lnTo>
                  <a:lnTo>
                    <a:pt x="474" y="94"/>
                  </a:lnTo>
                  <a:lnTo>
                    <a:pt x="476" y="96"/>
                  </a:lnTo>
                  <a:lnTo>
                    <a:pt x="478" y="99"/>
                  </a:lnTo>
                  <a:lnTo>
                    <a:pt x="479" y="100"/>
                  </a:lnTo>
                  <a:lnTo>
                    <a:pt x="480" y="101"/>
                  </a:lnTo>
                  <a:lnTo>
                    <a:pt x="482" y="102"/>
                  </a:lnTo>
                  <a:lnTo>
                    <a:pt x="484" y="105"/>
                  </a:lnTo>
                  <a:lnTo>
                    <a:pt x="486" y="107"/>
                  </a:lnTo>
                  <a:lnTo>
                    <a:pt x="490" y="111"/>
                  </a:lnTo>
                  <a:lnTo>
                    <a:pt x="493" y="115"/>
                  </a:lnTo>
                  <a:lnTo>
                    <a:pt x="492" y="119"/>
                  </a:lnTo>
                  <a:lnTo>
                    <a:pt x="486" y="123"/>
                  </a:lnTo>
                  <a:lnTo>
                    <a:pt x="478" y="124"/>
                  </a:lnTo>
                  <a:lnTo>
                    <a:pt x="467" y="125"/>
                  </a:lnTo>
                  <a:lnTo>
                    <a:pt x="455" y="124"/>
                  </a:lnTo>
                  <a:lnTo>
                    <a:pt x="448" y="121"/>
                  </a:lnTo>
                  <a:lnTo>
                    <a:pt x="444" y="118"/>
                  </a:lnTo>
                  <a:lnTo>
                    <a:pt x="443" y="113"/>
                  </a:lnTo>
                  <a:lnTo>
                    <a:pt x="443" y="111"/>
                  </a:lnTo>
                  <a:lnTo>
                    <a:pt x="441" y="111"/>
                  </a:lnTo>
                  <a:lnTo>
                    <a:pt x="438" y="111"/>
                  </a:lnTo>
                  <a:lnTo>
                    <a:pt x="436" y="111"/>
                  </a:lnTo>
                  <a:lnTo>
                    <a:pt x="432" y="112"/>
                  </a:lnTo>
                  <a:lnTo>
                    <a:pt x="430" y="112"/>
                  </a:lnTo>
                  <a:lnTo>
                    <a:pt x="427" y="113"/>
                  </a:lnTo>
                  <a:lnTo>
                    <a:pt x="426" y="114"/>
                  </a:lnTo>
                  <a:lnTo>
                    <a:pt x="425" y="114"/>
                  </a:lnTo>
                  <a:lnTo>
                    <a:pt x="425" y="114"/>
                  </a:lnTo>
                  <a:lnTo>
                    <a:pt x="424" y="115"/>
                  </a:lnTo>
                  <a:lnTo>
                    <a:pt x="421" y="117"/>
                  </a:lnTo>
                  <a:lnTo>
                    <a:pt x="419" y="118"/>
                  </a:lnTo>
                  <a:lnTo>
                    <a:pt x="417" y="119"/>
                  </a:lnTo>
                  <a:lnTo>
                    <a:pt x="414" y="120"/>
                  </a:lnTo>
                  <a:lnTo>
                    <a:pt x="412" y="123"/>
                  </a:lnTo>
                  <a:lnTo>
                    <a:pt x="411" y="124"/>
                  </a:lnTo>
                  <a:lnTo>
                    <a:pt x="409" y="125"/>
                  </a:lnTo>
                  <a:lnTo>
                    <a:pt x="409" y="126"/>
                  </a:lnTo>
                  <a:lnTo>
                    <a:pt x="409" y="127"/>
                  </a:lnTo>
                  <a:lnTo>
                    <a:pt x="412" y="127"/>
                  </a:lnTo>
                  <a:lnTo>
                    <a:pt x="421" y="127"/>
                  </a:lnTo>
                  <a:lnTo>
                    <a:pt x="432" y="129"/>
                  </a:lnTo>
                  <a:lnTo>
                    <a:pt x="445" y="130"/>
                  </a:lnTo>
                  <a:lnTo>
                    <a:pt x="457" y="132"/>
                  </a:lnTo>
                  <a:lnTo>
                    <a:pt x="467" y="132"/>
                  </a:lnTo>
                  <a:lnTo>
                    <a:pt x="473" y="133"/>
                  </a:lnTo>
                  <a:lnTo>
                    <a:pt x="475" y="132"/>
                  </a:lnTo>
                  <a:lnTo>
                    <a:pt x="476" y="132"/>
                  </a:lnTo>
                  <a:lnTo>
                    <a:pt x="476" y="132"/>
                  </a:lnTo>
                  <a:lnTo>
                    <a:pt x="473" y="133"/>
                  </a:lnTo>
                  <a:lnTo>
                    <a:pt x="466" y="136"/>
                  </a:lnTo>
                  <a:lnTo>
                    <a:pt x="453" y="138"/>
                  </a:lnTo>
                  <a:lnTo>
                    <a:pt x="436" y="143"/>
                  </a:lnTo>
                  <a:lnTo>
                    <a:pt x="419" y="148"/>
                  </a:lnTo>
                  <a:lnTo>
                    <a:pt x="404" y="152"/>
                  </a:lnTo>
                  <a:lnTo>
                    <a:pt x="390" y="157"/>
                  </a:lnTo>
                  <a:lnTo>
                    <a:pt x="380" y="160"/>
                  </a:lnTo>
                  <a:lnTo>
                    <a:pt x="372" y="161"/>
                  </a:lnTo>
                  <a:lnTo>
                    <a:pt x="365" y="163"/>
                  </a:lnTo>
                  <a:lnTo>
                    <a:pt x="356" y="166"/>
                  </a:lnTo>
                  <a:lnTo>
                    <a:pt x="344" y="170"/>
                  </a:lnTo>
                  <a:lnTo>
                    <a:pt x="329" y="175"/>
                  </a:lnTo>
                  <a:lnTo>
                    <a:pt x="317" y="178"/>
                  </a:lnTo>
                  <a:lnTo>
                    <a:pt x="309" y="179"/>
                  </a:lnTo>
                  <a:lnTo>
                    <a:pt x="303" y="180"/>
                  </a:lnTo>
                  <a:lnTo>
                    <a:pt x="296" y="181"/>
                  </a:lnTo>
                  <a:lnTo>
                    <a:pt x="285" y="184"/>
                  </a:lnTo>
                  <a:lnTo>
                    <a:pt x="276" y="187"/>
                  </a:lnTo>
                  <a:lnTo>
                    <a:pt x="271" y="189"/>
                  </a:lnTo>
                  <a:lnTo>
                    <a:pt x="268" y="193"/>
                  </a:lnTo>
                  <a:lnTo>
                    <a:pt x="265" y="198"/>
                  </a:lnTo>
                  <a:lnTo>
                    <a:pt x="258" y="203"/>
                  </a:lnTo>
                  <a:lnTo>
                    <a:pt x="251" y="206"/>
                  </a:lnTo>
                  <a:lnTo>
                    <a:pt x="245" y="210"/>
                  </a:lnTo>
                  <a:lnTo>
                    <a:pt x="239" y="213"/>
                  </a:lnTo>
                  <a:lnTo>
                    <a:pt x="230" y="217"/>
                  </a:lnTo>
                  <a:lnTo>
                    <a:pt x="219" y="222"/>
                  </a:lnTo>
                  <a:lnTo>
                    <a:pt x="204" y="228"/>
                  </a:lnTo>
                  <a:lnTo>
                    <a:pt x="192" y="233"/>
                  </a:lnTo>
                  <a:lnTo>
                    <a:pt x="184" y="235"/>
                  </a:lnTo>
                  <a:lnTo>
                    <a:pt x="178" y="235"/>
                  </a:lnTo>
                  <a:lnTo>
                    <a:pt x="174" y="235"/>
                  </a:lnTo>
                  <a:lnTo>
                    <a:pt x="172" y="234"/>
                  </a:lnTo>
                  <a:lnTo>
                    <a:pt x="167" y="233"/>
                  </a:lnTo>
                  <a:lnTo>
                    <a:pt x="162" y="233"/>
                  </a:lnTo>
                  <a:lnTo>
                    <a:pt x="150" y="235"/>
                  </a:lnTo>
                  <a:lnTo>
                    <a:pt x="143" y="238"/>
                  </a:lnTo>
                  <a:lnTo>
                    <a:pt x="137" y="243"/>
                  </a:lnTo>
                  <a:lnTo>
                    <a:pt x="132" y="244"/>
                  </a:lnTo>
                  <a:lnTo>
                    <a:pt x="131" y="246"/>
                  </a:lnTo>
                  <a:lnTo>
                    <a:pt x="131" y="247"/>
                  </a:lnTo>
                  <a:lnTo>
                    <a:pt x="131" y="249"/>
                  </a:lnTo>
                  <a:lnTo>
                    <a:pt x="131" y="252"/>
                  </a:lnTo>
                  <a:lnTo>
                    <a:pt x="131" y="256"/>
                  </a:lnTo>
                  <a:lnTo>
                    <a:pt x="131" y="260"/>
                  </a:lnTo>
                  <a:lnTo>
                    <a:pt x="130" y="266"/>
                  </a:lnTo>
                  <a:lnTo>
                    <a:pt x="127" y="270"/>
                  </a:lnTo>
                  <a:lnTo>
                    <a:pt x="123" y="274"/>
                  </a:lnTo>
                  <a:lnTo>
                    <a:pt x="115" y="279"/>
                  </a:lnTo>
                  <a:lnTo>
                    <a:pt x="104" y="286"/>
                  </a:lnTo>
                  <a:lnTo>
                    <a:pt x="95" y="292"/>
                  </a:lnTo>
                  <a:lnTo>
                    <a:pt x="88" y="293"/>
                  </a:lnTo>
                  <a:lnTo>
                    <a:pt x="84" y="293"/>
                  </a:lnTo>
                  <a:lnTo>
                    <a:pt x="83" y="293"/>
                  </a:lnTo>
                  <a:lnTo>
                    <a:pt x="83" y="293"/>
                  </a:lnTo>
                  <a:lnTo>
                    <a:pt x="83" y="296"/>
                  </a:lnTo>
                  <a:lnTo>
                    <a:pt x="82" y="303"/>
                  </a:lnTo>
                  <a:lnTo>
                    <a:pt x="78" y="309"/>
                  </a:lnTo>
                  <a:lnTo>
                    <a:pt x="75" y="314"/>
                  </a:lnTo>
                  <a:lnTo>
                    <a:pt x="72" y="316"/>
                  </a:lnTo>
                  <a:lnTo>
                    <a:pt x="71" y="317"/>
                  </a:lnTo>
                  <a:lnTo>
                    <a:pt x="68" y="323"/>
                  </a:lnTo>
                  <a:lnTo>
                    <a:pt x="62" y="330"/>
                  </a:lnTo>
                  <a:lnTo>
                    <a:pt x="56" y="338"/>
                  </a:lnTo>
                  <a:lnTo>
                    <a:pt x="51" y="344"/>
                  </a:lnTo>
                  <a:lnTo>
                    <a:pt x="46" y="348"/>
                  </a:lnTo>
                  <a:lnTo>
                    <a:pt x="43" y="351"/>
                  </a:lnTo>
                  <a:lnTo>
                    <a:pt x="38" y="354"/>
                  </a:lnTo>
                  <a:lnTo>
                    <a:pt x="33" y="358"/>
                  </a:lnTo>
                  <a:lnTo>
                    <a:pt x="20" y="359"/>
                  </a:lnTo>
                  <a:lnTo>
                    <a:pt x="11" y="358"/>
                  </a:lnTo>
                  <a:lnTo>
                    <a:pt x="5" y="354"/>
                  </a:lnTo>
                  <a:lnTo>
                    <a:pt x="3" y="351"/>
                  </a:lnTo>
                  <a:lnTo>
                    <a:pt x="1" y="347"/>
                  </a:lnTo>
                  <a:lnTo>
                    <a:pt x="0" y="345"/>
                  </a:lnTo>
                  <a:lnTo>
                    <a:pt x="84" y="273"/>
                  </a:lnTo>
                  <a:lnTo>
                    <a:pt x="173" y="207"/>
                  </a:lnTo>
                  <a:lnTo>
                    <a:pt x="266" y="146"/>
                  </a:lnTo>
                  <a:lnTo>
                    <a:pt x="363" y="92"/>
                  </a:lnTo>
                  <a:lnTo>
                    <a:pt x="463" y="43"/>
                  </a:lnTo>
                  <a:lnTo>
                    <a:pt x="530" y="15"/>
                  </a:lnTo>
                  <a:close/>
                  <a:moveTo>
                    <a:pt x="537" y="13"/>
                  </a:moveTo>
                  <a:lnTo>
                    <a:pt x="530" y="15"/>
                  </a:lnTo>
                  <a:lnTo>
                    <a:pt x="530" y="15"/>
                  </a:lnTo>
                  <a:lnTo>
                    <a:pt x="531" y="14"/>
                  </a:lnTo>
                  <a:lnTo>
                    <a:pt x="534" y="13"/>
                  </a:lnTo>
                  <a:lnTo>
                    <a:pt x="537" y="13"/>
                  </a:lnTo>
                  <a:close/>
                  <a:moveTo>
                    <a:pt x="567" y="0"/>
                  </a:moveTo>
                  <a:lnTo>
                    <a:pt x="572" y="2"/>
                  </a:lnTo>
                  <a:lnTo>
                    <a:pt x="577" y="3"/>
                  </a:lnTo>
                  <a:lnTo>
                    <a:pt x="580" y="4"/>
                  </a:lnTo>
                  <a:lnTo>
                    <a:pt x="583" y="4"/>
                  </a:lnTo>
                  <a:lnTo>
                    <a:pt x="583" y="5"/>
                  </a:lnTo>
                  <a:lnTo>
                    <a:pt x="579" y="8"/>
                  </a:lnTo>
                  <a:lnTo>
                    <a:pt x="570" y="9"/>
                  </a:lnTo>
                  <a:lnTo>
                    <a:pt x="558" y="10"/>
                  </a:lnTo>
                  <a:lnTo>
                    <a:pt x="543" y="11"/>
                  </a:lnTo>
                  <a:lnTo>
                    <a:pt x="539" y="11"/>
                  </a:lnTo>
                  <a:lnTo>
                    <a:pt x="537" y="13"/>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33" name="Freeform 32">
            <a:extLst>
              <a:ext uri="{FF2B5EF4-FFF2-40B4-BE49-F238E27FC236}">
                <a16:creationId xmlns:a16="http://schemas.microsoft.com/office/drawing/2014/main" id="{9E0F6BE8-2D4D-8672-383F-E33E9F6BD6CC}"/>
              </a:ext>
            </a:extLst>
          </p:cNvPr>
          <p:cNvSpPr>
            <a:spLocks noEditPoints="1"/>
          </p:cNvSpPr>
          <p:nvPr/>
        </p:nvSpPr>
        <p:spPr bwMode="auto">
          <a:xfrm>
            <a:off x="5430554" y="2101095"/>
            <a:ext cx="647587" cy="3918705"/>
          </a:xfrm>
          <a:custGeom>
            <a:avLst/>
            <a:gdLst>
              <a:gd name="T0" fmla="*/ 515 w 605"/>
              <a:gd name="T1" fmla="*/ 3651 h 3661"/>
              <a:gd name="T2" fmla="*/ 401 w 605"/>
              <a:gd name="T3" fmla="*/ 3648 h 3661"/>
              <a:gd name="T4" fmla="*/ 412 w 605"/>
              <a:gd name="T5" fmla="*/ 3624 h 3661"/>
              <a:gd name="T6" fmla="*/ 530 w 605"/>
              <a:gd name="T7" fmla="*/ 3613 h 3661"/>
              <a:gd name="T8" fmla="*/ 320 w 605"/>
              <a:gd name="T9" fmla="*/ 3557 h 3661"/>
              <a:gd name="T10" fmla="*/ 305 w 605"/>
              <a:gd name="T11" fmla="*/ 3581 h 3661"/>
              <a:gd name="T12" fmla="*/ 224 w 605"/>
              <a:gd name="T13" fmla="*/ 3453 h 3661"/>
              <a:gd name="T14" fmla="*/ 157 w 605"/>
              <a:gd name="T15" fmla="*/ 3219 h 3661"/>
              <a:gd name="T16" fmla="*/ 184 w 605"/>
              <a:gd name="T17" fmla="*/ 3360 h 3661"/>
              <a:gd name="T18" fmla="*/ 127 w 605"/>
              <a:gd name="T19" fmla="*/ 3224 h 3661"/>
              <a:gd name="T20" fmla="*/ 90 w 605"/>
              <a:gd name="T21" fmla="*/ 2961 h 3661"/>
              <a:gd name="T22" fmla="*/ 123 w 605"/>
              <a:gd name="T23" fmla="*/ 3105 h 3661"/>
              <a:gd name="T24" fmla="*/ 98 w 605"/>
              <a:gd name="T25" fmla="*/ 3110 h 3661"/>
              <a:gd name="T26" fmla="*/ 72 w 605"/>
              <a:gd name="T27" fmla="*/ 2964 h 3661"/>
              <a:gd name="T28" fmla="*/ 56 w 605"/>
              <a:gd name="T29" fmla="*/ 2711 h 3661"/>
              <a:gd name="T30" fmla="*/ 72 w 605"/>
              <a:gd name="T31" fmla="*/ 2859 h 3661"/>
              <a:gd name="T32" fmla="*/ 48 w 605"/>
              <a:gd name="T33" fmla="*/ 2854 h 3661"/>
              <a:gd name="T34" fmla="*/ 38 w 605"/>
              <a:gd name="T35" fmla="*/ 2707 h 3661"/>
              <a:gd name="T36" fmla="*/ 38 w 605"/>
              <a:gd name="T37" fmla="*/ 2465 h 3661"/>
              <a:gd name="T38" fmla="*/ 32 w 605"/>
              <a:gd name="T39" fmla="*/ 2609 h 3661"/>
              <a:gd name="T40" fmla="*/ 8 w 605"/>
              <a:gd name="T41" fmla="*/ 2463 h 3661"/>
              <a:gd name="T42" fmla="*/ 19 w 605"/>
              <a:gd name="T43" fmla="*/ 2196 h 3661"/>
              <a:gd name="T44" fmla="*/ 30 w 605"/>
              <a:gd name="T45" fmla="*/ 2347 h 3661"/>
              <a:gd name="T46" fmla="*/ 5 w 605"/>
              <a:gd name="T47" fmla="*/ 2348 h 3661"/>
              <a:gd name="T48" fmla="*/ 10 w 605"/>
              <a:gd name="T49" fmla="*/ 2196 h 3661"/>
              <a:gd name="T50" fmla="*/ 35 w 605"/>
              <a:gd name="T51" fmla="*/ 1955 h 3661"/>
              <a:gd name="T52" fmla="*/ 16 w 605"/>
              <a:gd name="T53" fmla="*/ 2097 h 3661"/>
              <a:gd name="T54" fmla="*/ 6 w 605"/>
              <a:gd name="T55" fmla="*/ 1949 h 3661"/>
              <a:gd name="T56" fmla="*/ 48 w 605"/>
              <a:gd name="T57" fmla="*/ 1687 h 3661"/>
              <a:gd name="T58" fmla="*/ 36 w 605"/>
              <a:gd name="T59" fmla="*/ 1839 h 3661"/>
              <a:gd name="T60" fmla="*/ 12 w 605"/>
              <a:gd name="T61" fmla="*/ 1830 h 3661"/>
              <a:gd name="T62" fmla="*/ 40 w 605"/>
              <a:gd name="T63" fmla="*/ 1683 h 3661"/>
              <a:gd name="T64" fmla="*/ 67 w 605"/>
              <a:gd name="T65" fmla="*/ 1573 h 3661"/>
              <a:gd name="T66" fmla="*/ 44 w 605"/>
              <a:gd name="T67" fmla="*/ 1585 h 3661"/>
              <a:gd name="T68" fmla="*/ 57 w 605"/>
              <a:gd name="T69" fmla="*/ 1434 h 3661"/>
              <a:gd name="T70" fmla="*/ 123 w 605"/>
              <a:gd name="T71" fmla="*/ 1182 h 3661"/>
              <a:gd name="T72" fmla="*/ 97 w 605"/>
              <a:gd name="T73" fmla="*/ 1331 h 3661"/>
              <a:gd name="T74" fmla="*/ 74 w 605"/>
              <a:gd name="T75" fmla="*/ 1320 h 3661"/>
              <a:gd name="T76" fmla="*/ 170 w 605"/>
              <a:gd name="T77" fmla="*/ 927 h 3661"/>
              <a:gd name="T78" fmla="*/ 154 w 605"/>
              <a:gd name="T79" fmla="*/ 1070 h 3661"/>
              <a:gd name="T80" fmla="*/ 132 w 605"/>
              <a:gd name="T81" fmla="*/ 1080 h 3661"/>
              <a:gd name="T82" fmla="*/ 161 w 605"/>
              <a:gd name="T83" fmla="*/ 931 h 3661"/>
              <a:gd name="T84" fmla="*/ 259 w 605"/>
              <a:gd name="T85" fmla="*/ 702 h 3661"/>
              <a:gd name="T86" fmla="*/ 201 w 605"/>
              <a:gd name="T87" fmla="*/ 834 h 3661"/>
              <a:gd name="T88" fmla="*/ 234 w 605"/>
              <a:gd name="T89" fmla="*/ 686 h 3661"/>
              <a:gd name="T90" fmla="*/ 326 w 605"/>
              <a:gd name="T91" fmla="*/ 523 h 3661"/>
              <a:gd name="T92" fmla="*/ 283 w 605"/>
              <a:gd name="T93" fmla="*/ 591 h 3661"/>
              <a:gd name="T94" fmla="*/ 335 w 605"/>
              <a:gd name="T95" fmla="*/ 443 h 3661"/>
              <a:gd name="T96" fmla="*/ 404 w 605"/>
              <a:gd name="T97" fmla="*/ 349 h 3661"/>
              <a:gd name="T98" fmla="*/ 378 w 605"/>
              <a:gd name="T99" fmla="*/ 351 h 3661"/>
              <a:gd name="T100" fmla="*/ 593 w 605"/>
              <a:gd name="T101" fmla="*/ 0 h 3661"/>
              <a:gd name="T102" fmla="*/ 586 w 605"/>
              <a:gd name="T103" fmla="*/ 44 h 3661"/>
              <a:gd name="T104" fmla="*/ 519 w 605"/>
              <a:gd name="T105" fmla="*/ 134 h 3661"/>
              <a:gd name="T106" fmla="*/ 521 w 605"/>
              <a:gd name="T107" fmla="*/ 82 h 3661"/>
              <a:gd name="T108" fmla="*/ 585 w 605"/>
              <a:gd name="T109" fmla="*/ 0 h 3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5" h="3661">
                <a:moveTo>
                  <a:pt x="538" y="3611"/>
                </a:moveTo>
                <a:lnTo>
                  <a:pt x="545" y="3613"/>
                </a:lnTo>
                <a:lnTo>
                  <a:pt x="550" y="3619"/>
                </a:lnTo>
                <a:lnTo>
                  <a:pt x="552" y="3628"/>
                </a:lnTo>
                <a:lnTo>
                  <a:pt x="549" y="3635"/>
                </a:lnTo>
                <a:lnTo>
                  <a:pt x="543" y="3639"/>
                </a:lnTo>
                <a:lnTo>
                  <a:pt x="515" y="3651"/>
                </a:lnTo>
                <a:lnTo>
                  <a:pt x="487" y="3659"/>
                </a:lnTo>
                <a:lnTo>
                  <a:pt x="458" y="3661"/>
                </a:lnTo>
                <a:lnTo>
                  <a:pt x="458" y="3661"/>
                </a:lnTo>
                <a:lnTo>
                  <a:pt x="433" y="3659"/>
                </a:lnTo>
                <a:lnTo>
                  <a:pt x="408" y="3654"/>
                </a:lnTo>
                <a:lnTo>
                  <a:pt x="404" y="3651"/>
                </a:lnTo>
                <a:lnTo>
                  <a:pt x="401" y="3648"/>
                </a:lnTo>
                <a:lnTo>
                  <a:pt x="398" y="3644"/>
                </a:lnTo>
                <a:lnTo>
                  <a:pt x="397" y="3639"/>
                </a:lnTo>
                <a:lnTo>
                  <a:pt x="398" y="3635"/>
                </a:lnTo>
                <a:lnTo>
                  <a:pt x="401" y="3630"/>
                </a:lnTo>
                <a:lnTo>
                  <a:pt x="403" y="3626"/>
                </a:lnTo>
                <a:lnTo>
                  <a:pt x="408" y="3624"/>
                </a:lnTo>
                <a:lnTo>
                  <a:pt x="412" y="3624"/>
                </a:lnTo>
                <a:lnTo>
                  <a:pt x="417" y="3624"/>
                </a:lnTo>
                <a:lnTo>
                  <a:pt x="438" y="3629"/>
                </a:lnTo>
                <a:lnTo>
                  <a:pt x="458" y="3631"/>
                </a:lnTo>
                <a:lnTo>
                  <a:pt x="458" y="3631"/>
                </a:lnTo>
                <a:lnTo>
                  <a:pt x="482" y="3629"/>
                </a:lnTo>
                <a:lnTo>
                  <a:pt x="506" y="3623"/>
                </a:lnTo>
                <a:lnTo>
                  <a:pt x="530" y="3613"/>
                </a:lnTo>
                <a:lnTo>
                  <a:pt x="538" y="3611"/>
                </a:lnTo>
                <a:close/>
                <a:moveTo>
                  <a:pt x="238" y="3446"/>
                </a:moveTo>
                <a:lnTo>
                  <a:pt x="245" y="3448"/>
                </a:lnTo>
                <a:lnTo>
                  <a:pt x="250" y="3454"/>
                </a:lnTo>
                <a:lnTo>
                  <a:pt x="273" y="3493"/>
                </a:lnTo>
                <a:lnTo>
                  <a:pt x="297" y="3527"/>
                </a:lnTo>
                <a:lnTo>
                  <a:pt x="320" y="3557"/>
                </a:lnTo>
                <a:lnTo>
                  <a:pt x="324" y="3564"/>
                </a:lnTo>
                <a:lnTo>
                  <a:pt x="324" y="3571"/>
                </a:lnTo>
                <a:lnTo>
                  <a:pt x="319" y="3579"/>
                </a:lnTo>
                <a:lnTo>
                  <a:pt x="316" y="3581"/>
                </a:lnTo>
                <a:lnTo>
                  <a:pt x="313" y="3582"/>
                </a:lnTo>
                <a:lnTo>
                  <a:pt x="310" y="3582"/>
                </a:lnTo>
                <a:lnTo>
                  <a:pt x="305" y="3581"/>
                </a:lnTo>
                <a:lnTo>
                  <a:pt x="301" y="3580"/>
                </a:lnTo>
                <a:lnTo>
                  <a:pt x="298" y="3577"/>
                </a:lnTo>
                <a:lnTo>
                  <a:pt x="273" y="3546"/>
                </a:lnTo>
                <a:lnTo>
                  <a:pt x="248" y="3509"/>
                </a:lnTo>
                <a:lnTo>
                  <a:pt x="224" y="3469"/>
                </a:lnTo>
                <a:lnTo>
                  <a:pt x="222" y="3461"/>
                </a:lnTo>
                <a:lnTo>
                  <a:pt x="224" y="3453"/>
                </a:lnTo>
                <a:lnTo>
                  <a:pt x="230" y="3448"/>
                </a:lnTo>
                <a:lnTo>
                  <a:pt x="238" y="3446"/>
                </a:lnTo>
                <a:close/>
                <a:moveTo>
                  <a:pt x="144" y="3208"/>
                </a:moveTo>
                <a:lnTo>
                  <a:pt x="147" y="3209"/>
                </a:lnTo>
                <a:lnTo>
                  <a:pt x="152" y="3212"/>
                </a:lnTo>
                <a:lnTo>
                  <a:pt x="155" y="3215"/>
                </a:lnTo>
                <a:lnTo>
                  <a:pt x="157" y="3219"/>
                </a:lnTo>
                <a:lnTo>
                  <a:pt x="177" y="3282"/>
                </a:lnTo>
                <a:lnTo>
                  <a:pt x="199" y="3340"/>
                </a:lnTo>
                <a:lnTo>
                  <a:pt x="199" y="3348"/>
                </a:lnTo>
                <a:lnTo>
                  <a:pt x="196" y="3354"/>
                </a:lnTo>
                <a:lnTo>
                  <a:pt x="189" y="3359"/>
                </a:lnTo>
                <a:lnTo>
                  <a:pt x="187" y="3360"/>
                </a:lnTo>
                <a:lnTo>
                  <a:pt x="184" y="3360"/>
                </a:lnTo>
                <a:lnTo>
                  <a:pt x="179" y="3360"/>
                </a:lnTo>
                <a:lnTo>
                  <a:pt x="176" y="3357"/>
                </a:lnTo>
                <a:lnTo>
                  <a:pt x="172" y="3355"/>
                </a:lnTo>
                <a:lnTo>
                  <a:pt x="170" y="3350"/>
                </a:lnTo>
                <a:lnTo>
                  <a:pt x="148" y="3292"/>
                </a:lnTo>
                <a:lnTo>
                  <a:pt x="128" y="3228"/>
                </a:lnTo>
                <a:lnTo>
                  <a:pt x="127" y="3224"/>
                </a:lnTo>
                <a:lnTo>
                  <a:pt x="128" y="3219"/>
                </a:lnTo>
                <a:lnTo>
                  <a:pt x="130" y="3214"/>
                </a:lnTo>
                <a:lnTo>
                  <a:pt x="134" y="3212"/>
                </a:lnTo>
                <a:lnTo>
                  <a:pt x="138" y="3209"/>
                </a:lnTo>
                <a:lnTo>
                  <a:pt x="144" y="3208"/>
                </a:lnTo>
                <a:close/>
                <a:moveTo>
                  <a:pt x="85" y="2960"/>
                </a:moveTo>
                <a:lnTo>
                  <a:pt x="90" y="2961"/>
                </a:lnTo>
                <a:lnTo>
                  <a:pt x="93" y="2963"/>
                </a:lnTo>
                <a:lnTo>
                  <a:pt x="96" y="2967"/>
                </a:lnTo>
                <a:lnTo>
                  <a:pt x="98" y="2972"/>
                </a:lnTo>
                <a:lnTo>
                  <a:pt x="110" y="3035"/>
                </a:lnTo>
                <a:lnTo>
                  <a:pt x="124" y="3097"/>
                </a:lnTo>
                <a:lnTo>
                  <a:pt x="124" y="3102"/>
                </a:lnTo>
                <a:lnTo>
                  <a:pt x="123" y="3105"/>
                </a:lnTo>
                <a:lnTo>
                  <a:pt x="121" y="3110"/>
                </a:lnTo>
                <a:lnTo>
                  <a:pt x="117" y="3113"/>
                </a:lnTo>
                <a:lnTo>
                  <a:pt x="112" y="3115"/>
                </a:lnTo>
                <a:lnTo>
                  <a:pt x="109" y="3115"/>
                </a:lnTo>
                <a:lnTo>
                  <a:pt x="105" y="3115"/>
                </a:lnTo>
                <a:lnTo>
                  <a:pt x="102" y="3113"/>
                </a:lnTo>
                <a:lnTo>
                  <a:pt x="98" y="3110"/>
                </a:lnTo>
                <a:lnTo>
                  <a:pt x="96" y="3108"/>
                </a:lnTo>
                <a:lnTo>
                  <a:pt x="95" y="3103"/>
                </a:lnTo>
                <a:lnTo>
                  <a:pt x="81" y="3042"/>
                </a:lnTo>
                <a:lnTo>
                  <a:pt x="68" y="2978"/>
                </a:lnTo>
                <a:lnTo>
                  <a:pt x="68" y="2973"/>
                </a:lnTo>
                <a:lnTo>
                  <a:pt x="69" y="2968"/>
                </a:lnTo>
                <a:lnTo>
                  <a:pt x="72" y="2964"/>
                </a:lnTo>
                <a:lnTo>
                  <a:pt x="75" y="2961"/>
                </a:lnTo>
                <a:lnTo>
                  <a:pt x="80" y="2960"/>
                </a:lnTo>
                <a:lnTo>
                  <a:pt x="85" y="2960"/>
                </a:lnTo>
                <a:close/>
                <a:moveTo>
                  <a:pt x="43" y="2706"/>
                </a:moveTo>
                <a:lnTo>
                  <a:pt x="48" y="2706"/>
                </a:lnTo>
                <a:lnTo>
                  <a:pt x="53" y="2709"/>
                </a:lnTo>
                <a:lnTo>
                  <a:pt x="56" y="2711"/>
                </a:lnTo>
                <a:lnTo>
                  <a:pt x="59" y="2715"/>
                </a:lnTo>
                <a:lnTo>
                  <a:pt x="60" y="2719"/>
                </a:lnTo>
                <a:lnTo>
                  <a:pt x="68" y="2784"/>
                </a:lnTo>
                <a:lnTo>
                  <a:pt x="77" y="2846"/>
                </a:lnTo>
                <a:lnTo>
                  <a:pt x="77" y="2851"/>
                </a:lnTo>
                <a:lnTo>
                  <a:pt x="75" y="2856"/>
                </a:lnTo>
                <a:lnTo>
                  <a:pt x="72" y="2859"/>
                </a:lnTo>
                <a:lnTo>
                  <a:pt x="68" y="2862"/>
                </a:lnTo>
                <a:lnTo>
                  <a:pt x="63" y="2864"/>
                </a:lnTo>
                <a:lnTo>
                  <a:pt x="61" y="2864"/>
                </a:lnTo>
                <a:lnTo>
                  <a:pt x="57" y="2863"/>
                </a:lnTo>
                <a:lnTo>
                  <a:pt x="54" y="2862"/>
                </a:lnTo>
                <a:lnTo>
                  <a:pt x="50" y="2858"/>
                </a:lnTo>
                <a:lnTo>
                  <a:pt x="48" y="2854"/>
                </a:lnTo>
                <a:lnTo>
                  <a:pt x="47" y="2851"/>
                </a:lnTo>
                <a:lnTo>
                  <a:pt x="37" y="2788"/>
                </a:lnTo>
                <a:lnTo>
                  <a:pt x="30" y="2723"/>
                </a:lnTo>
                <a:lnTo>
                  <a:pt x="30" y="2718"/>
                </a:lnTo>
                <a:lnTo>
                  <a:pt x="31" y="2713"/>
                </a:lnTo>
                <a:lnTo>
                  <a:pt x="35" y="2710"/>
                </a:lnTo>
                <a:lnTo>
                  <a:pt x="38" y="2707"/>
                </a:lnTo>
                <a:lnTo>
                  <a:pt x="43" y="2706"/>
                </a:lnTo>
                <a:close/>
                <a:moveTo>
                  <a:pt x="22" y="2451"/>
                </a:moveTo>
                <a:lnTo>
                  <a:pt x="26" y="2452"/>
                </a:lnTo>
                <a:lnTo>
                  <a:pt x="31" y="2453"/>
                </a:lnTo>
                <a:lnTo>
                  <a:pt x="35" y="2457"/>
                </a:lnTo>
                <a:lnTo>
                  <a:pt x="37" y="2460"/>
                </a:lnTo>
                <a:lnTo>
                  <a:pt x="38" y="2465"/>
                </a:lnTo>
                <a:lnTo>
                  <a:pt x="47" y="2593"/>
                </a:lnTo>
                <a:lnTo>
                  <a:pt x="47" y="2598"/>
                </a:lnTo>
                <a:lnTo>
                  <a:pt x="46" y="2602"/>
                </a:lnTo>
                <a:lnTo>
                  <a:pt x="42" y="2606"/>
                </a:lnTo>
                <a:lnTo>
                  <a:pt x="38" y="2608"/>
                </a:lnTo>
                <a:lnTo>
                  <a:pt x="34" y="2609"/>
                </a:lnTo>
                <a:lnTo>
                  <a:pt x="32" y="2609"/>
                </a:lnTo>
                <a:lnTo>
                  <a:pt x="28" y="2608"/>
                </a:lnTo>
                <a:lnTo>
                  <a:pt x="24" y="2606"/>
                </a:lnTo>
                <a:lnTo>
                  <a:pt x="20" y="2604"/>
                </a:lnTo>
                <a:lnTo>
                  <a:pt x="18" y="2600"/>
                </a:lnTo>
                <a:lnTo>
                  <a:pt x="17" y="2595"/>
                </a:lnTo>
                <a:lnTo>
                  <a:pt x="7" y="2467"/>
                </a:lnTo>
                <a:lnTo>
                  <a:pt x="8" y="2463"/>
                </a:lnTo>
                <a:lnTo>
                  <a:pt x="10" y="2458"/>
                </a:lnTo>
                <a:lnTo>
                  <a:pt x="13" y="2454"/>
                </a:lnTo>
                <a:lnTo>
                  <a:pt x="17" y="2452"/>
                </a:lnTo>
                <a:lnTo>
                  <a:pt x="22" y="2451"/>
                </a:lnTo>
                <a:close/>
                <a:moveTo>
                  <a:pt x="14" y="2195"/>
                </a:moveTo>
                <a:lnTo>
                  <a:pt x="14" y="2195"/>
                </a:lnTo>
                <a:lnTo>
                  <a:pt x="19" y="2196"/>
                </a:lnTo>
                <a:lnTo>
                  <a:pt x="24" y="2197"/>
                </a:lnTo>
                <a:lnTo>
                  <a:pt x="28" y="2201"/>
                </a:lnTo>
                <a:lnTo>
                  <a:pt x="29" y="2206"/>
                </a:lnTo>
                <a:lnTo>
                  <a:pt x="30" y="2210"/>
                </a:lnTo>
                <a:lnTo>
                  <a:pt x="32" y="2337"/>
                </a:lnTo>
                <a:lnTo>
                  <a:pt x="32" y="2343"/>
                </a:lnTo>
                <a:lnTo>
                  <a:pt x="30" y="2347"/>
                </a:lnTo>
                <a:lnTo>
                  <a:pt x="26" y="2350"/>
                </a:lnTo>
                <a:lnTo>
                  <a:pt x="23" y="2353"/>
                </a:lnTo>
                <a:lnTo>
                  <a:pt x="18" y="2354"/>
                </a:lnTo>
                <a:lnTo>
                  <a:pt x="17" y="2354"/>
                </a:lnTo>
                <a:lnTo>
                  <a:pt x="12" y="2353"/>
                </a:lnTo>
                <a:lnTo>
                  <a:pt x="8" y="2350"/>
                </a:lnTo>
                <a:lnTo>
                  <a:pt x="5" y="2348"/>
                </a:lnTo>
                <a:lnTo>
                  <a:pt x="2" y="2343"/>
                </a:lnTo>
                <a:lnTo>
                  <a:pt x="2" y="2338"/>
                </a:lnTo>
                <a:lnTo>
                  <a:pt x="0" y="2210"/>
                </a:lnTo>
                <a:lnTo>
                  <a:pt x="0" y="2206"/>
                </a:lnTo>
                <a:lnTo>
                  <a:pt x="2" y="2201"/>
                </a:lnTo>
                <a:lnTo>
                  <a:pt x="6" y="2197"/>
                </a:lnTo>
                <a:lnTo>
                  <a:pt x="10" y="2196"/>
                </a:lnTo>
                <a:lnTo>
                  <a:pt x="14" y="2195"/>
                </a:lnTo>
                <a:close/>
                <a:moveTo>
                  <a:pt x="20" y="1939"/>
                </a:moveTo>
                <a:lnTo>
                  <a:pt x="25" y="1939"/>
                </a:lnTo>
                <a:lnTo>
                  <a:pt x="29" y="1942"/>
                </a:lnTo>
                <a:lnTo>
                  <a:pt x="32" y="1945"/>
                </a:lnTo>
                <a:lnTo>
                  <a:pt x="35" y="1950"/>
                </a:lnTo>
                <a:lnTo>
                  <a:pt x="35" y="1955"/>
                </a:lnTo>
                <a:lnTo>
                  <a:pt x="31" y="2083"/>
                </a:lnTo>
                <a:lnTo>
                  <a:pt x="30" y="2087"/>
                </a:lnTo>
                <a:lnTo>
                  <a:pt x="28" y="2091"/>
                </a:lnTo>
                <a:lnTo>
                  <a:pt x="25" y="2094"/>
                </a:lnTo>
                <a:lnTo>
                  <a:pt x="20" y="2097"/>
                </a:lnTo>
                <a:lnTo>
                  <a:pt x="16" y="2097"/>
                </a:lnTo>
                <a:lnTo>
                  <a:pt x="16" y="2097"/>
                </a:lnTo>
                <a:lnTo>
                  <a:pt x="11" y="2097"/>
                </a:lnTo>
                <a:lnTo>
                  <a:pt x="6" y="2094"/>
                </a:lnTo>
                <a:lnTo>
                  <a:pt x="4" y="2091"/>
                </a:lnTo>
                <a:lnTo>
                  <a:pt x="1" y="2086"/>
                </a:lnTo>
                <a:lnTo>
                  <a:pt x="0" y="2081"/>
                </a:lnTo>
                <a:lnTo>
                  <a:pt x="5" y="1953"/>
                </a:lnTo>
                <a:lnTo>
                  <a:pt x="6" y="1949"/>
                </a:lnTo>
                <a:lnTo>
                  <a:pt x="8" y="1944"/>
                </a:lnTo>
                <a:lnTo>
                  <a:pt x="11" y="1942"/>
                </a:lnTo>
                <a:lnTo>
                  <a:pt x="16" y="1939"/>
                </a:lnTo>
                <a:lnTo>
                  <a:pt x="20" y="1939"/>
                </a:lnTo>
                <a:close/>
                <a:moveTo>
                  <a:pt x="40" y="1683"/>
                </a:moveTo>
                <a:lnTo>
                  <a:pt x="43" y="1685"/>
                </a:lnTo>
                <a:lnTo>
                  <a:pt x="48" y="1687"/>
                </a:lnTo>
                <a:lnTo>
                  <a:pt x="50" y="1691"/>
                </a:lnTo>
                <a:lnTo>
                  <a:pt x="53" y="1695"/>
                </a:lnTo>
                <a:lnTo>
                  <a:pt x="53" y="1700"/>
                </a:lnTo>
                <a:lnTo>
                  <a:pt x="42" y="1827"/>
                </a:lnTo>
                <a:lnTo>
                  <a:pt x="41" y="1832"/>
                </a:lnTo>
                <a:lnTo>
                  <a:pt x="38" y="1835"/>
                </a:lnTo>
                <a:lnTo>
                  <a:pt x="36" y="1839"/>
                </a:lnTo>
                <a:lnTo>
                  <a:pt x="31" y="1841"/>
                </a:lnTo>
                <a:lnTo>
                  <a:pt x="28" y="1841"/>
                </a:lnTo>
                <a:lnTo>
                  <a:pt x="26" y="1841"/>
                </a:lnTo>
                <a:lnTo>
                  <a:pt x="22" y="1840"/>
                </a:lnTo>
                <a:lnTo>
                  <a:pt x="17" y="1838"/>
                </a:lnTo>
                <a:lnTo>
                  <a:pt x="14" y="1834"/>
                </a:lnTo>
                <a:lnTo>
                  <a:pt x="12" y="1830"/>
                </a:lnTo>
                <a:lnTo>
                  <a:pt x="12" y="1824"/>
                </a:lnTo>
                <a:lnTo>
                  <a:pt x="23" y="1697"/>
                </a:lnTo>
                <a:lnTo>
                  <a:pt x="24" y="1692"/>
                </a:lnTo>
                <a:lnTo>
                  <a:pt x="26" y="1688"/>
                </a:lnTo>
                <a:lnTo>
                  <a:pt x="30" y="1686"/>
                </a:lnTo>
                <a:lnTo>
                  <a:pt x="34" y="1683"/>
                </a:lnTo>
                <a:lnTo>
                  <a:pt x="40" y="1683"/>
                </a:lnTo>
                <a:close/>
                <a:moveTo>
                  <a:pt x="71" y="1429"/>
                </a:moveTo>
                <a:lnTo>
                  <a:pt x="75" y="1430"/>
                </a:lnTo>
                <a:lnTo>
                  <a:pt x="79" y="1434"/>
                </a:lnTo>
                <a:lnTo>
                  <a:pt x="81" y="1437"/>
                </a:lnTo>
                <a:lnTo>
                  <a:pt x="84" y="1442"/>
                </a:lnTo>
                <a:lnTo>
                  <a:pt x="84" y="1447"/>
                </a:lnTo>
                <a:lnTo>
                  <a:pt x="67" y="1573"/>
                </a:lnTo>
                <a:lnTo>
                  <a:pt x="66" y="1577"/>
                </a:lnTo>
                <a:lnTo>
                  <a:pt x="63" y="1581"/>
                </a:lnTo>
                <a:lnTo>
                  <a:pt x="60" y="1584"/>
                </a:lnTo>
                <a:lnTo>
                  <a:pt x="56" y="1585"/>
                </a:lnTo>
                <a:lnTo>
                  <a:pt x="52" y="1587"/>
                </a:lnTo>
                <a:lnTo>
                  <a:pt x="49" y="1587"/>
                </a:lnTo>
                <a:lnTo>
                  <a:pt x="44" y="1585"/>
                </a:lnTo>
                <a:lnTo>
                  <a:pt x="41" y="1582"/>
                </a:lnTo>
                <a:lnTo>
                  <a:pt x="38" y="1578"/>
                </a:lnTo>
                <a:lnTo>
                  <a:pt x="36" y="1575"/>
                </a:lnTo>
                <a:lnTo>
                  <a:pt x="36" y="1569"/>
                </a:lnTo>
                <a:lnTo>
                  <a:pt x="54" y="1442"/>
                </a:lnTo>
                <a:lnTo>
                  <a:pt x="55" y="1437"/>
                </a:lnTo>
                <a:lnTo>
                  <a:pt x="57" y="1434"/>
                </a:lnTo>
                <a:lnTo>
                  <a:pt x="61" y="1431"/>
                </a:lnTo>
                <a:lnTo>
                  <a:pt x="66" y="1429"/>
                </a:lnTo>
                <a:lnTo>
                  <a:pt x="71" y="1429"/>
                </a:lnTo>
                <a:close/>
                <a:moveTo>
                  <a:pt x="110" y="1177"/>
                </a:moveTo>
                <a:lnTo>
                  <a:pt x="115" y="1177"/>
                </a:lnTo>
                <a:lnTo>
                  <a:pt x="120" y="1179"/>
                </a:lnTo>
                <a:lnTo>
                  <a:pt x="123" y="1182"/>
                </a:lnTo>
                <a:lnTo>
                  <a:pt x="127" y="1185"/>
                </a:lnTo>
                <a:lnTo>
                  <a:pt x="128" y="1190"/>
                </a:lnTo>
                <a:lnTo>
                  <a:pt x="127" y="1195"/>
                </a:lnTo>
                <a:lnTo>
                  <a:pt x="104" y="1320"/>
                </a:lnTo>
                <a:lnTo>
                  <a:pt x="103" y="1325"/>
                </a:lnTo>
                <a:lnTo>
                  <a:pt x="101" y="1329"/>
                </a:lnTo>
                <a:lnTo>
                  <a:pt x="97" y="1331"/>
                </a:lnTo>
                <a:lnTo>
                  <a:pt x="93" y="1332"/>
                </a:lnTo>
                <a:lnTo>
                  <a:pt x="89" y="1333"/>
                </a:lnTo>
                <a:lnTo>
                  <a:pt x="86" y="1333"/>
                </a:lnTo>
                <a:lnTo>
                  <a:pt x="81" y="1331"/>
                </a:lnTo>
                <a:lnTo>
                  <a:pt x="78" y="1329"/>
                </a:lnTo>
                <a:lnTo>
                  <a:pt x="75" y="1325"/>
                </a:lnTo>
                <a:lnTo>
                  <a:pt x="74" y="1320"/>
                </a:lnTo>
                <a:lnTo>
                  <a:pt x="74" y="1315"/>
                </a:lnTo>
                <a:lnTo>
                  <a:pt x="97" y="1189"/>
                </a:lnTo>
                <a:lnTo>
                  <a:pt x="99" y="1184"/>
                </a:lnTo>
                <a:lnTo>
                  <a:pt x="102" y="1180"/>
                </a:lnTo>
                <a:lnTo>
                  <a:pt x="106" y="1178"/>
                </a:lnTo>
                <a:lnTo>
                  <a:pt x="110" y="1177"/>
                </a:lnTo>
                <a:close/>
                <a:moveTo>
                  <a:pt x="170" y="927"/>
                </a:moveTo>
                <a:lnTo>
                  <a:pt x="175" y="928"/>
                </a:lnTo>
                <a:lnTo>
                  <a:pt x="179" y="929"/>
                </a:lnTo>
                <a:lnTo>
                  <a:pt x="183" y="933"/>
                </a:lnTo>
                <a:lnTo>
                  <a:pt x="185" y="937"/>
                </a:lnTo>
                <a:lnTo>
                  <a:pt x="185" y="941"/>
                </a:lnTo>
                <a:lnTo>
                  <a:pt x="185" y="946"/>
                </a:lnTo>
                <a:lnTo>
                  <a:pt x="154" y="1070"/>
                </a:lnTo>
                <a:lnTo>
                  <a:pt x="153" y="1074"/>
                </a:lnTo>
                <a:lnTo>
                  <a:pt x="151" y="1078"/>
                </a:lnTo>
                <a:lnTo>
                  <a:pt x="147" y="1080"/>
                </a:lnTo>
                <a:lnTo>
                  <a:pt x="144" y="1081"/>
                </a:lnTo>
                <a:lnTo>
                  <a:pt x="140" y="1082"/>
                </a:lnTo>
                <a:lnTo>
                  <a:pt x="136" y="1081"/>
                </a:lnTo>
                <a:lnTo>
                  <a:pt x="132" y="1080"/>
                </a:lnTo>
                <a:lnTo>
                  <a:pt x="128" y="1076"/>
                </a:lnTo>
                <a:lnTo>
                  <a:pt x="126" y="1073"/>
                </a:lnTo>
                <a:lnTo>
                  <a:pt x="124" y="1068"/>
                </a:lnTo>
                <a:lnTo>
                  <a:pt x="124" y="1063"/>
                </a:lnTo>
                <a:lnTo>
                  <a:pt x="155" y="939"/>
                </a:lnTo>
                <a:lnTo>
                  <a:pt x="158" y="934"/>
                </a:lnTo>
                <a:lnTo>
                  <a:pt x="161" y="931"/>
                </a:lnTo>
                <a:lnTo>
                  <a:pt x="165" y="928"/>
                </a:lnTo>
                <a:lnTo>
                  <a:pt x="170" y="927"/>
                </a:lnTo>
                <a:close/>
                <a:moveTo>
                  <a:pt x="242" y="683"/>
                </a:moveTo>
                <a:lnTo>
                  <a:pt x="250" y="683"/>
                </a:lnTo>
                <a:lnTo>
                  <a:pt x="256" y="688"/>
                </a:lnTo>
                <a:lnTo>
                  <a:pt x="259" y="694"/>
                </a:lnTo>
                <a:lnTo>
                  <a:pt x="259" y="702"/>
                </a:lnTo>
                <a:lnTo>
                  <a:pt x="220" y="824"/>
                </a:lnTo>
                <a:lnTo>
                  <a:pt x="219" y="828"/>
                </a:lnTo>
                <a:lnTo>
                  <a:pt x="216" y="830"/>
                </a:lnTo>
                <a:lnTo>
                  <a:pt x="213" y="833"/>
                </a:lnTo>
                <a:lnTo>
                  <a:pt x="209" y="834"/>
                </a:lnTo>
                <a:lnTo>
                  <a:pt x="206" y="835"/>
                </a:lnTo>
                <a:lnTo>
                  <a:pt x="201" y="834"/>
                </a:lnTo>
                <a:lnTo>
                  <a:pt x="197" y="831"/>
                </a:lnTo>
                <a:lnTo>
                  <a:pt x="194" y="829"/>
                </a:lnTo>
                <a:lnTo>
                  <a:pt x="191" y="824"/>
                </a:lnTo>
                <a:lnTo>
                  <a:pt x="190" y="820"/>
                </a:lnTo>
                <a:lnTo>
                  <a:pt x="191" y="815"/>
                </a:lnTo>
                <a:lnTo>
                  <a:pt x="231" y="693"/>
                </a:lnTo>
                <a:lnTo>
                  <a:pt x="234" y="686"/>
                </a:lnTo>
                <a:lnTo>
                  <a:pt x="242" y="683"/>
                </a:lnTo>
                <a:close/>
                <a:moveTo>
                  <a:pt x="335" y="443"/>
                </a:moveTo>
                <a:lnTo>
                  <a:pt x="343" y="444"/>
                </a:lnTo>
                <a:lnTo>
                  <a:pt x="349" y="449"/>
                </a:lnTo>
                <a:lnTo>
                  <a:pt x="352" y="456"/>
                </a:lnTo>
                <a:lnTo>
                  <a:pt x="350" y="465"/>
                </a:lnTo>
                <a:lnTo>
                  <a:pt x="326" y="523"/>
                </a:lnTo>
                <a:lnTo>
                  <a:pt x="302" y="583"/>
                </a:lnTo>
                <a:lnTo>
                  <a:pt x="300" y="587"/>
                </a:lnTo>
                <a:lnTo>
                  <a:pt x="297" y="590"/>
                </a:lnTo>
                <a:lnTo>
                  <a:pt x="293" y="591"/>
                </a:lnTo>
                <a:lnTo>
                  <a:pt x="288" y="592"/>
                </a:lnTo>
                <a:lnTo>
                  <a:pt x="286" y="592"/>
                </a:lnTo>
                <a:lnTo>
                  <a:pt x="283" y="591"/>
                </a:lnTo>
                <a:lnTo>
                  <a:pt x="276" y="587"/>
                </a:lnTo>
                <a:lnTo>
                  <a:pt x="274" y="579"/>
                </a:lnTo>
                <a:lnTo>
                  <a:pt x="274" y="572"/>
                </a:lnTo>
                <a:lnTo>
                  <a:pt x="298" y="511"/>
                </a:lnTo>
                <a:lnTo>
                  <a:pt x="323" y="453"/>
                </a:lnTo>
                <a:lnTo>
                  <a:pt x="328" y="447"/>
                </a:lnTo>
                <a:lnTo>
                  <a:pt x="335" y="443"/>
                </a:lnTo>
                <a:close/>
                <a:moveTo>
                  <a:pt x="450" y="214"/>
                </a:moveTo>
                <a:lnTo>
                  <a:pt x="457" y="215"/>
                </a:lnTo>
                <a:lnTo>
                  <a:pt x="463" y="221"/>
                </a:lnTo>
                <a:lnTo>
                  <a:pt x="465" y="228"/>
                </a:lnTo>
                <a:lnTo>
                  <a:pt x="463" y="236"/>
                </a:lnTo>
                <a:lnTo>
                  <a:pt x="433" y="291"/>
                </a:lnTo>
                <a:lnTo>
                  <a:pt x="404" y="349"/>
                </a:lnTo>
                <a:lnTo>
                  <a:pt x="402" y="352"/>
                </a:lnTo>
                <a:lnTo>
                  <a:pt x="398" y="355"/>
                </a:lnTo>
                <a:lnTo>
                  <a:pt x="395" y="357"/>
                </a:lnTo>
                <a:lnTo>
                  <a:pt x="390" y="357"/>
                </a:lnTo>
                <a:lnTo>
                  <a:pt x="387" y="357"/>
                </a:lnTo>
                <a:lnTo>
                  <a:pt x="384" y="356"/>
                </a:lnTo>
                <a:lnTo>
                  <a:pt x="378" y="351"/>
                </a:lnTo>
                <a:lnTo>
                  <a:pt x="375" y="344"/>
                </a:lnTo>
                <a:lnTo>
                  <a:pt x="377" y="336"/>
                </a:lnTo>
                <a:lnTo>
                  <a:pt x="406" y="277"/>
                </a:lnTo>
                <a:lnTo>
                  <a:pt x="436" y="221"/>
                </a:lnTo>
                <a:lnTo>
                  <a:pt x="441" y="216"/>
                </a:lnTo>
                <a:lnTo>
                  <a:pt x="450" y="214"/>
                </a:lnTo>
                <a:close/>
                <a:moveTo>
                  <a:pt x="593" y="0"/>
                </a:moveTo>
                <a:lnTo>
                  <a:pt x="600" y="3"/>
                </a:lnTo>
                <a:lnTo>
                  <a:pt x="604" y="9"/>
                </a:lnTo>
                <a:lnTo>
                  <a:pt x="605" y="18"/>
                </a:lnTo>
                <a:lnTo>
                  <a:pt x="601" y="25"/>
                </a:lnTo>
                <a:lnTo>
                  <a:pt x="599" y="27"/>
                </a:lnTo>
                <a:lnTo>
                  <a:pt x="594" y="33"/>
                </a:lnTo>
                <a:lnTo>
                  <a:pt x="586" y="44"/>
                </a:lnTo>
                <a:lnTo>
                  <a:pt x="575" y="58"/>
                </a:lnTo>
                <a:lnTo>
                  <a:pt x="562" y="76"/>
                </a:lnTo>
                <a:lnTo>
                  <a:pt x="546" y="100"/>
                </a:lnTo>
                <a:lnTo>
                  <a:pt x="528" y="126"/>
                </a:lnTo>
                <a:lnTo>
                  <a:pt x="525" y="130"/>
                </a:lnTo>
                <a:lnTo>
                  <a:pt x="522" y="132"/>
                </a:lnTo>
                <a:lnTo>
                  <a:pt x="519" y="134"/>
                </a:lnTo>
                <a:lnTo>
                  <a:pt x="515" y="134"/>
                </a:lnTo>
                <a:lnTo>
                  <a:pt x="510" y="134"/>
                </a:lnTo>
                <a:lnTo>
                  <a:pt x="507" y="131"/>
                </a:lnTo>
                <a:lnTo>
                  <a:pt x="501" y="125"/>
                </a:lnTo>
                <a:lnTo>
                  <a:pt x="500" y="118"/>
                </a:lnTo>
                <a:lnTo>
                  <a:pt x="502" y="111"/>
                </a:lnTo>
                <a:lnTo>
                  <a:pt x="521" y="82"/>
                </a:lnTo>
                <a:lnTo>
                  <a:pt x="537" y="58"/>
                </a:lnTo>
                <a:lnTo>
                  <a:pt x="551" y="39"/>
                </a:lnTo>
                <a:lnTo>
                  <a:pt x="562" y="25"/>
                </a:lnTo>
                <a:lnTo>
                  <a:pt x="570" y="14"/>
                </a:lnTo>
                <a:lnTo>
                  <a:pt x="576" y="7"/>
                </a:lnTo>
                <a:lnTo>
                  <a:pt x="579" y="5"/>
                </a:lnTo>
                <a:lnTo>
                  <a:pt x="585" y="0"/>
                </a:lnTo>
                <a:lnTo>
                  <a:pt x="593"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 name="Freeform 33">
            <a:extLst>
              <a:ext uri="{FF2B5EF4-FFF2-40B4-BE49-F238E27FC236}">
                <a16:creationId xmlns:a16="http://schemas.microsoft.com/office/drawing/2014/main" id="{6AE3983E-FD92-846E-A59B-AC883AF9711A}"/>
              </a:ext>
            </a:extLst>
          </p:cNvPr>
          <p:cNvSpPr>
            <a:spLocks noEditPoints="1"/>
          </p:cNvSpPr>
          <p:nvPr/>
        </p:nvSpPr>
        <p:spPr bwMode="auto">
          <a:xfrm>
            <a:off x="4356952" y="2177093"/>
            <a:ext cx="2769103" cy="2582856"/>
          </a:xfrm>
          <a:custGeom>
            <a:avLst/>
            <a:gdLst>
              <a:gd name="T0" fmla="*/ 2559 w 2587"/>
              <a:gd name="T1" fmla="*/ 2380 h 2413"/>
              <a:gd name="T2" fmla="*/ 2587 w 2587"/>
              <a:gd name="T3" fmla="*/ 2396 h 2413"/>
              <a:gd name="T4" fmla="*/ 2571 w 2587"/>
              <a:gd name="T5" fmla="*/ 2413 h 2413"/>
              <a:gd name="T6" fmla="*/ 2479 w 2587"/>
              <a:gd name="T7" fmla="*/ 2389 h 2413"/>
              <a:gd name="T8" fmla="*/ 2433 w 2587"/>
              <a:gd name="T9" fmla="*/ 2359 h 2413"/>
              <a:gd name="T10" fmla="*/ 2210 w 2587"/>
              <a:gd name="T11" fmla="*/ 2267 h 2413"/>
              <a:gd name="T12" fmla="*/ 2337 w 2587"/>
              <a:gd name="T13" fmla="*/ 2334 h 2413"/>
              <a:gd name="T14" fmla="*/ 2200 w 2587"/>
              <a:gd name="T15" fmla="*/ 2295 h 2413"/>
              <a:gd name="T16" fmla="*/ 1966 w 2587"/>
              <a:gd name="T17" fmla="*/ 2168 h 2413"/>
              <a:gd name="T18" fmla="*/ 2097 w 2587"/>
              <a:gd name="T19" fmla="*/ 2243 h 2413"/>
              <a:gd name="T20" fmla="*/ 1962 w 2587"/>
              <a:gd name="T21" fmla="*/ 2198 h 2413"/>
              <a:gd name="T22" fmla="*/ 1736 w 2587"/>
              <a:gd name="T23" fmla="*/ 2058 h 2413"/>
              <a:gd name="T24" fmla="*/ 1862 w 2587"/>
              <a:gd name="T25" fmla="*/ 2141 h 2413"/>
              <a:gd name="T26" fmla="*/ 1730 w 2587"/>
              <a:gd name="T27" fmla="*/ 2087 h 2413"/>
              <a:gd name="T28" fmla="*/ 1511 w 2587"/>
              <a:gd name="T29" fmla="*/ 1936 h 2413"/>
              <a:gd name="T30" fmla="*/ 1634 w 2587"/>
              <a:gd name="T31" fmla="*/ 2025 h 2413"/>
              <a:gd name="T32" fmla="*/ 1503 w 2587"/>
              <a:gd name="T33" fmla="*/ 1965 h 2413"/>
              <a:gd name="T34" fmla="*/ 1292 w 2587"/>
              <a:gd name="T35" fmla="*/ 1804 h 2413"/>
              <a:gd name="T36" fmla="*/ 1411 w 2587"/>
              <a:gd name="T37" fmla="*/ 1898 h 2413"/>
              <a:gd name="T38" fmla="*/ 1284 w 2587"/>
              <a:gd name="T39" fmla="*/ 1832 h 2413"/>
              <a:gd name="T40" fmla="*/ 1081 w 2587"/>
              <a:gd name="T41" fmla="*/ 1660 h 2413"/>
              <a:gd name="T42" fmla="*/ 1194 w 2587"/>
              <a:gd name="T43" fmla="*/ 1761 h 2413"/>
              <a:gd name="T44" fmla="*/ 1071 w 2587"/>
              <a:gd name="T45" fmla="*/ 1688 h 2413"/>
              <a:gd name="T46" fmla="*/ 876 w 2587"/>
              <a:gd name="T47" fmla="*/ 1506 h 2413"/>
              <a:gd name="T48" fmla="*/ 985 w 2587"/>
              <a:gd name="T49" fmla="*/ 1612 h 2413"/>
              <a:gd name="T50" fmla="*/ 861 w 2587"/>
              <a:gd name="T51" fmla="*/ 1528 h 2413"/>
              <a:gd name="T52" fmla="*/ 689 w 2587"/>
              <a:gd name="T53" fmla="*/ 1346 h 2413"/>
              <a:gd name="T54" fmla="*/ 783 w 2587"/>
              <a:gd name="T55" fmla="*/ 1454 h 2413"/>
              <a:gd name="T56" fmla="*/ 756 w 2587"/>
              <a:gd name="T57" fmla="*/ 1444 h 2413"/>
              <a:gd name="T58" fmla="*/ 682 w 2587"/>
              <a:gd name="T59" fmla="*/ 1342 h 2413"/>
              <a:gd name="T60" fmla="*/ 598 w 2587"/>
              <a:gd name="T61" fmla="*/ 1267 h 2413"/>
              <a:gd name="T62" fmla="*/ 580 w 2587"/>
              <a:gd name="T63" fmla="*/ 1286 h 2413"/>
              <a:gd name="T64" fmla="*/ 477 w 2587"/>
              <a:gd name="T65" fmla="*/ 1177 h 2413"/>
              <a:gd name="T66" fmla="*/ 373 w 2587"/>
              <a:gd name="T67" fmla="*/ 1029 h 2413"/>
              <a:gd name="T68" fmla="*/ 408 w 2587"/>
              <a:gd name="T69" fmla="*/ 1102 h 2413"/>
              <a:gd name="T70" fmla="*/ 310 w 2587"/>
              <a:gd name="T71" fmla="*/ 1001 h 2413"/>
              <a:gd name="T72" fmla="*/ 178 w 2587"/>
              <a:gd name="T73" fmla="*/ 770 h 2413"/>
              <a:gd name="T74" fmla="*/ 252 w 2587"/>
              <a:gd name="T75" fmla="*/ 901 h 2413"/>
              <a:gd name="T76" fmla="*/ 231 w 2587"/>
              <a:gd name="T77" fmla="*/ 898 h 2413"/>
              <a:gd name="T78" fmla="*/ 171 w 2587"/>
              <a:gd name="T79" fmla="*/ 768 h 2413"/>
              <a:gd name="T80" fmla="*/ 125 w 2587"/>
              <a:gd name="T81" fmla="*/ 672 h 2413"/>
              <a:gd name="T82" fmla="*/ 101 w 2587"/>
              <a:gd name="T83" fmla="*/ 685 h 2413"/>
              <a:gd name="T84" fmla="*/ 47 w 2587"/>
              <a:gd name="T85" fmla="*/ 544 h 2413"/>
              <a:gd name="T86" fmla="*/ 30 w 2587"/>
              <a:gd name="T87" fmla="*/ 296 h 2413"/>
              <a:gd name="T88" fmla="*/ 40 w 2587"/>
              <a:gd name="T89" fmla="*/ 433 h 2413"/>
              <a:gd name="T90" fmla="*/ 21 w 2587"/>
              <a:gd name="T91" fmla="*/ 445 h 2413"/>
              <a:gd name="T92" fmla="*/ 0 w 2587"/>
              <a:gd name="T93" fmla="*/ 339 h 2413"/>
              <a:gd name="T94" fmla="*/ 18 w 2587"/>
              <a:gd name="T95" fmla="*/ 288 h 2413"/>
              <a:gd name="T96" fmla="*/ 141 w 2587"/>
              <a:gd name="T97" fmla="*/ 96 h 2413"/>
              <a:gd name="T98" fmla="*/ 54 w 2587"/>
              <a:gd name="T99" fmla="*/ 195 h 2413"/>
              <a:gd name="T100" fmla="*/ 37 w 2587"/>
              <a:gd name="T101" fmla="*/ 174 h 2413"/>
              <a:gd name="T102" fmla="*/ 345 w 2587"/>
              <a:gd name="T103" fmla="*/ 0 h 2413"/>
              <a:gd name="T104" fmla="*/ 360 w 2587"/>
              <a:gd name="T105" fmla="*/ 20 h 2413"/>
              <a:gd name="T106" fmla="*/ 252 w 2587"/>
              <a:gd name="T107" fmla="*/ 45 h 2413"/>
              <a:gd name="T108" fmla="*/ 233 w 2587"/>
              <a:gd name="T109" fmla="*/ 34 h 2413"/>
              <a:gd name="T110" fmla="*/ 293 w 2587"/>
              <a:gd name="T111" fmla="*/ 5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7" h="2413">
                <a:moveTo>
                  <a:pt x="2447" y="2348"/>
                </a:moveTo>
                <a:lnTo>
                  <a:pt x="2452" y="2350"/>
                </a:lnTo>
                <a:lnTo>
                  <a:pt x="2488" y="2360"/>
                </a:lnTo>
                <a:lnTo>
                  <a:pt x="2519" y="2369"/>
                </a:lnTo>
                <a:lnTo>
                  <a:pt x="2543" y="2375"/>
                </a:lnTo>
                <a:lnTo>
                  <a:pt x="2559" y="2380"/>
                </a:lnTo>
                <a:lnTo>
                  <a:pt x="2571" y="2382"/>
                </a:lnTo>
                <a:lnTo>
                  <a:pt x="2575" y="2383"/>
                </a:lnTo>
                <a:lnTo>
                  <a:pt x="2580" y="2384"/>
                </a:lnTo>
                <a:lnTo>
                  <a:pt x="2583" y="2388"/>
                </a:lnTo>
                <a:lnTo>
                  <a:pt x="2586" y="2392"/>
                </a:lnTo>
                <a:lnTo>
                  <a:pt x="2587" y="2396"/>
                </a:lnTo>
                <a:lnTo>
                  <a:pt x="2586" y="2401"/>
                </a:lnTo>
                <a:lnTo>
                  <a:pt x="2584" y="2405"/>
                </a:lnTo>
                <a:lnTo>
                  <a:pt x="2582" y="2408"/>
                </a:lnTo>
                <a:lnTo>
                  <a:pt x="2578" y="2411"/>
                </a:lnTo>
                <a:lnTo>
                  <a:pt x="2575" y="2413"/>
                </a:lnTo>
                <a:lnTo>
                  <a:pt x="2571" y="2413"/>
                </a:lnTo>
                <a:lnTo>
                  <a:pt x="2568" y="2413"/>
                </a:lnTo>
                <a:lnTo>
                  <a:pt x="2564" y="2412"/>
                </a:lnTo>
                <a:lnTo>
                  <a:pt x="2552" y="2409"/>
                </a:lnTo>
                <a:lnTo>
                  <a:pt x="2534" y="2405"/>
                </a:lnTo>
                <a:lnTo>
                  <a:pt x="2510" y="2397"/>
                </a:lnTo>
                <a:lnTo>
                  <a:pt x="2479" y="2389"/>
                </a:lnTo>
                <a:lnTo>
                  <a:pt x="2443" y="2378"/>
                </a:lnTo>
                <a:lnTo>
                  <a:pt x="2439" y="2376"/>
                </a:lnTo>
                <a:lnTo>
                  <a:pt x="2435" y="2374"/>
                </a:lnTo>
                <a:lnTo>
                  <a:pt x="2433" y="2369"/>
                </a:lnTo>
                <a:lnTo>
                  <a:pt x="2433" y="2364"/>
                </a:lnTo>
                <a:lnTo>
                  <a:pt x="2433" y="2359"/>
                </a:lnTo>
                <a:lnTo>
                  <a:pt x="2435" y="2356"/>
                </a:lnTo>
                <a:lnTo>
                  <a:pt x="2439" y="2352"/>
                </a:lnTo>
                <a:lnTo>
                  <a:pt x="2442" y="2350"/>
                </a:lnTo>
                <a:lnTo>
                  <a:pt x="2447" y="2348"/>
                </a:lnTo>
                <a:close/>
                <a:moveTo>
                  <a:pt x="2202" y="2266"/>
                </a:moveTo>
                <a:lnTo>
                  <a:pt x="2210" y="2267"/>
                </a:lnTo>
                <a:lnTo>
                  <a:pt x="2271" y="2289"/>
                </a:lnTo>
                <a:lnTo>
                  <a:pt x="2330" y="2310"/>
                </a:lnTo>
                <a:lnTo>
                  <a:pt x="2337" y="2315"/>
                </a:lnTo>
                <a:lnTo>
                  <a:pt x="2341" y="2321"/>
                </a:lnTo>
                <a:lnTo>
                  <a:pt x="2339" y="2329"/>
                </a:lnTo>
                <a:lnTo>
                  <a:pt x="2337" y="2334"/>
                </a:lnTo>
                <a:lnTo>
                  <a:pt x="2335" y="2337"/>
                </a:lnTo>
                <a:lnTo>
                  <a:pt x="2330" y="2339"/>
                </a:lnTo>
                <a:lnTo>
                  <a:pt x="2325" y="2340"/>
                </a:lnTo>
                <a:lnTo>
                  <a:pt x="2320" y="2339"/>
                </a:lnTo>
                <a:lnTo>
                  <a:pt x="2260" y="2317"/>
                </a:lnTo>
                <a:lnTo>
                  <a:pt x="2200" y="2295"/>
                </a:lnTo>
                <a:lnTo>
                  <a:pt x="2194" y="2291"/>
                </a:lnTo>
                <a:lnTo>
                  <a:pt x="2190" y="2284"/>
                </a:lnTo>
                <a:lnTo>
                  <a:pt x="2191" y="2276"/>
                </a:lnTo>
                <a:lnTo>
                  <a:pt x="2195" y="2270"/>
                </a:lnTo>
                <a:lnTo>
                  <a:pt x="2202" y="2266"/>
                </a:lnTo>
                <a:close/>
                <a:moveTo>
                  <a:pt x="1966" y="2168"/>
                </a:moveTo>
                <a:lnTo>
                  <a:pt x="1974" y="2169"/>
                </a:lnTo>
                <a:lnTo>
                  <a:pt x="2092" y="2219"/>
                </a:lnTo>
                <a:lnTo>
                  <a:pt x="2098" y="2224"/>
                </a:lnTo>
                <a:lnTo>
                  <a:pt x="2100" y="2231"/>
                </a:lnTo>
                <a:lnTo>
                  <a:pt x="2099" y="2240"/>
                </a:lnTo>
                <a:lnTo>
                  <a:pt x="2097" y="2243"/>
                </a:lnTo>
                <a:lnTo>
                  <a:pt x="2094" y="2247"/>
                </a:lnTo>
                <a:lnTo>
                  <a:pt x="2090" y="2248"/>
                </a:lnTo>
                <a:lnTo>
                  <a:pt x="2086" y="2249"/>
                </a:lnTo>
                <a:lnTo>
                  <a:pt x="2082" y="2249"/>
                </a:lnTo>
                <a:lnTo>
                  <a:pt x="2080" y="2248"/>
                </a:lnTo>
                <a:lnTo>
                  <a:pt x="1962" y="2198"/>
                </a:lnTo>
                <a:lnTo>
                  <a:pt x="1956" y="2192"/>
                </a:lnTo>
                <a:lnTo>
                  <a:pt x="1952" y="2185"/>
                </a:lnTo>
                <a:lnTo>
                  <a:pt x="1953" y="2178"/>
                </a:lnTo>
                <a:lnTo>
                  <a:pt x="1959" y="2172"/>
                </a:lnTo>
                <a:lnTo>
                  <a:pt x="1966" y="2168"/>
                </a:lnTo>
                <a:close/>
                <a:moveTo>
                  <a:pt x="1736" y="2058"/>
                </a:moveTo>
                <a:lnTo>
                  <a:pt x="1743" y="2061"/>
                </a:lnTo>
                <a:lnTo>
                  <a:pt x="1858" y="2117"/>
                </a:lnTo>
                <a:lnTo>
                  <a:pt x="1864" y="2121"/>
                </a:lnTo>
                <a:lnTo>
                  <a:pt x="1866" y="2129"/>
                </a:lnTo>
                <a:lnTo>
                  <a:pt x="1865" y="2137"/>
                </a:lnTo>
                <a:lnTo>
                  <a:pt x="1862" y="2141"/>
                </a:lnTo>
                <a:lnTo>
                  <a:pt x="1859" y="2143"/>
                </a:lnTo>
                <a:lnTo>
                  <a:pt x="1855" y="2145"/>
                </a:lnTo>
                <a:lnTo>
                  <a:pt x="1852" y="2145"/>
                </a:lnTo>
                <a:lnTo>
                  <a:pt x="1848" y="2145"/>
                </a:lnTo>
                <a:lnTo>
                  <a:pt x="1845" y="2144"/>
                </a:lnTo>
                <a:lnTo>
                  <a:pt x="1730" y="2087"/>
                </a:lnTo>
                <a:lnTo>
                  <a:pt x="1724" y="2082"/>
                </a:lnTo>
                <a:lnTo>
                  <a:pt x="1721" y="2075"/>
                </a:lnTo>
                <a:lnTo>
                  <a:pt x="1723" y="2066"/>
                </a:lnTo>
                <a:lnTo>
                  <a:pt x="1729" y="2061"/>
                </a:lnTo>
                <a:lnTo>
                  <a:pt x="1736" y="2058"/>
                </a:lnTo>
                <a:close/>
                <a:moveTo>
                  <a:pt x="1511" y="1936"/>
                </a:moveTo>
                <a:lnTo>
                  <a:pt x="1518" y="1939"/>
                </a:lnTo>
                <a:lnTo>
                  <a:pt x="1631" y="2001"/>
                </a:lnTo>
                <a:lnTo>
                  <a:pt x="1635" y="2007"/>
                </a:lnTo>
                <a:lnTo>
                  <a:pt x="1638" y="2014"/>
                </a:lnTo>
                <a:lnTo>
                  <a:pt x="1637" y="2021"/>
                </a:lnTo>
                <a:lnTo>
                  <a:pt x="1634" y="2025"/>
                </a:lnTo>
                <a:lnTo>
                  <a:pt x="1631" y="2027"/>
                </a:lnTo>
                <a:lnTo>
                  <a:pt x="1627" y="2029"/>
                </a:lnTo>
                <a:lnTo>
                  <a:pt x="1622" y="2029"/>
                </a:lnTo>
                <a:lnTo>
                  <a:pt x="1619" y="2029"/>
                </a:lnTo>
                <a:lnTo>
                  <a:pt x="1615" y="2027"/>
                </a:lnTo>
                <a:lnTo>
                  <a:pt x="1503" y="1965"/>
                </a:lnTo>
                <a:lnTo>
                  <a:pt x="1498" y="1959"/>
                </a:lnTo>
                <a:lnTo>
                  <a:pt x="1496" y="1952"/>
                </a:lnTo>
                <a:lnTo>
                  <a:pt x="1498" y="1945"/>
                </a:lnTo>
                <a:lnTo>
                  <a:pt x="1503" y="1939"/>
                </a:lnTo>
                <a:lnTo>
                  <a:pt x="1511" y="1936"/>
                </a:lnTo>
                <a:close/>
                <a:moveTo>
                  <a:pt x="1292" y="1804"/>
                </a:moveTo>
                <a:lnTo>
                  <a:pt x="1300" y="1806"/>
                </a:lnTo>
                <a:lnTo>
                  <a:pt x="1408" y="1874"/>
                </a:lnTo>
                <a:lnTo>
                  <a:pt x="1414" y="1880"/>
                </a:lnTo>
                <a:lnTo>
                  <a:pt x="1415" y="1887"/>
                </a:lnTo>
                <a:lnTo>
                  <a:pt x="1413" y="1894"/>
                </a:lnTo>
                <a:lnTo>
                  <a:pt x="1411" y="1898"/>
                </a:lnTo>
                <a:lnTo>
                  <a:pt x="1408" y="1900"/>
                </a:lnTo>
                <a:lnTo>
                  <a:pt x="1405" y="1902"/>
                </a:lnTo>
                <a:lnTo>
                  <a:pt x="1400" y="1902"/>
                </a:lnTo>
                <a:lnTo>
                  <a:pt x="1396" y="1902"/>
                </a:lnTo>
                <a:lnTo>
                  <a:pt x="1393" y="1900"/>
                </a:lnTo>
                <a:lnTo>
                  <a:pt x="1284" y="1832"/>
                </a:lnTo>
                <a:lnTo>
                  <a:pt x="1278" y="1826"/>
                </a:lnTo>
                <a:lnTo>
                  <a:pt x="1277" y="1818"/>
                </a:lnTo>
                <a:lnTo>
                  <a:pt x="1279" y="1811"/>
                </a:lnTo>
                <a:lnTo>
                  <a:pt x="1285" y="1806"/>
                </a:lnTo>
                <a:lnTo>
                  <a:pt x="1292" y="1804"/>
                </a:lnTo>
                <a:close/>
                <a:moveTo>
                  <a:pt x="1081" y="1660"/>
                </a:moveTo>
                <a:lnTo>
                  <a:pt x="1088" y="1663"/>
                </a:lnTo>
                <a:lnTo>
                  <a:pt x="1193" y="1736"/>
                </a:lnTo>
                <a:lnTo>
                  <a:pt x="1198" y="1743"/>
                </a:lnTo>
                <a:lnTo>
                  <a:pt x="1200" y="1750"/>
                </a:lnTo>
                <a:lnTo>
                  <a:pt x="1198" y="1757"/>
                </a:lnTo>
                <a:lnTo>
                  <a:pt x="1194" y="1761"/>
                </a:lnTo>
                <a:lnTo>
                  <a:pt x="1192" y="1762"/>
                </a:lnTo>
                <a:lnTo>
                  <a:pt x="1188" y="1763"/>
                </a:lnTo>
                <a:lnTo>
                  <a:pt x="1185" y="1764"/>
                </a:lnTo>
                <a:lnTo>
                  <a:pt x="1180" y="1763"/>
                </a:lnTo>
                <a:lnTo>
                  <a:pt x="1176" y="1762"/>
                </a:lnTo>
                <a:lnTo>
                  <a:pt x="1071" y="1688"/>
                </a:lnTo>
                <a:lnTo>
                  <a:pt x="1065" y="1682"/>
                </a:lnTo>
                <a:lnTo>
                  <a:pt x="1064" y="1675"/>
                </a:lnTo>
                <a:lnTo>
                  <a:pt x="1068" y="1666"/>
                </a:lnTo>
                <a:lnTo>
                  <a:pt x="1074" y="1661"/>
                </a:lnTo>
                <a:lnTo>
                  <a:pt x="1081" y="1660"/>
                </a:lnTo>
                <a:close/>
                <a:moveTo>
                  <a:pt x="876" y="1506"/>
                </a:moveTo>
                <a:lnTo>
                  <a:pt x="885" y="1510"/>
                </a:lnTo>
                <a:lnTo>
                  <a:pt x="985" y="1587"/>
                </a:lnTo>
                <a:lnTo>
                  <a:pt x="990" y="1595"/>
                </a:lnTo>
                <a:lnTo>
                  <a:pt x="991" y="1602"/>
                </a:lnTo>
                <a:lnTo>
                  <a:pt x="989" y="1609"/>
                </a:lnTo>
                <a:lnTo>
                  <a:pt x="985" y="1612"/>
                </a:lnTo>
                <a:lnTo>
                  <a:pt x="980" y="1615"/>
                </a:lnTo>
                <a:lnTo>
                  <a:pt x="976" y="1615"/>
                </a:lnTo>
                <a:lnTo>
                  <a:pt x="972" y="1615"/>
                </a:lnTo>
                <a:lnTo>
                  <a:pt x="967" y="1612"/>
                </a:lnTo>
                <a:lnTo>
                  <a:pt x="866" y="1534"/>
                </a:lnTo>
                <a:lnTo>
                  <a:pt x="861" y="1528"/>
                </a:lnTo>
                <a:lnTo>
                  <a:pt x="860" y="1519"/>
                </a:lnTo>
                <a:lnTo>
                  <a:pt x="863" y="1512"/>
                </a:lnTo>
                <a:lnTo>
                  <a:pt x="869" y="1507"/>
                </a:lnTo>
                <a:lnTo>
                  <a:pt x="876" y="1506"/>
                </a:lnTo>
                <a:close/>
                <a:moveTo>
                  <a:pt x="682" y="1342"/>
                </a:moveTo>
                <a:lnTo>
                  <a:pt x="689" y="1346"/>
                </a:lnTo>
                <a:lnTo>
                  <a:pt x="775" y="1420"/>
                </a:lnTo>
                <a:lnTo>
                  <a:pt x="786" y="1430"/>
                </a:lnTo>
                <a:lnTo>
                  <a:pt x="790" y="1436"/>
                </a:lnTo>
                <a:lnTo>
                  <a:pt x="790" y="1443"/>
                </a:lnTo>
                <a:lnTo>
                  <a:pt x="787" y="1450"/>
                </a:lnTo>
                <a:lnTo>
                  <a:pt x="783" y="1454"/>
                </a:lnTo>
                <a:lnTo>
                  <a:pt x="780" y="1456"/>
                </a:lnTo>
                <a:lnTo>
                  <a:pt x="776" y="1456"/>
                </a:lnTo>
                <a:lnTo>
                  <a:pt x="772" y="1456"/>
                </a:lnTo>
                <a:lnTo>
                  <a:pt x="769" y="1455"/>
                </a:lnTo>
                <a:lnTo>
                  <a:pt x="765" y="1452"/>
                </a:lnTo>
                <a:lnTo>
                  <a:pt x="756" y="1444"/>
                </a:lnTo>
                <a:lnTo>
                  <a:pt x="668" y="1369"/>
                </a:lnTo>
                <a:lnTo>
                  <a:pt x="664" y="1361"/>
                </a:lnTo>
                <a:lnTo>
                  <a:pt x="664" y="1354"/>
                </a:lnTo>
                <a:lnTo>
                  <a:pt x="667" y="1347"/>
                </a:lnTo>
                <a:lnTo>
                  <a:pt x="673" y="1342"/>
                </a:lnTo>
                <a:lnTo>
                  <a:pt x="682" y="1342"/>
                </a:lnTo>
                <a:close/>
                <a:moveTo>
                  <a:pt x="489" y="1167"/>
                </a:moveTo>
                <a:lnTo>
                  <a:pt x="496" y="1167"/>
                </a:lnTo>
                <a:lnTo>
                  <a:pt x="503" y="1170"/>
                </a:lnTo>
                <a:lnTo>
                  <a:pt x="548" y="1215"/>
                </a:lnTo>
                <a:lnTo>
                  <a:pt x="594" y="1260"/>
                </a:lnTo>
                <a:lnTo>
                  <a:pt x="598" y="1267"/>
                </a:lnTo>
                <a:lnTo>
                  <a:pt x="599" y="1274"/>
                </a:lnTo>
                <a:lnTo>
                  <a:pt x="594" y="1281"/>
                </a:lnTo>
                <a:lnTo>
                  <a:pt x="592" y="1284"/>
                </a:lnTo>
                <a:lnTo>
                  <a:pt x="588" y="1285"/>
                </a:lnTo>
                <a:lnTo>
                  <a:pt x="584" y="1286"/>
                </a:lnTo>
                <a:lnTo>
                  <a:pt x="580" y="1286"/>
                </a:lnTo>
                <a:lnTo>
                  <a:pt x="576" y="1284"/>
                </a:lnTo>
                <a:lnTo>
                  <a:pt x="573" y="1281"/>
                </a:lnTo>
                <a:lnTo>
                  <a:pt x="526" y="1237"/>
                </a:lnTo>
                <a:lnTo>
                  <a:pt x="482" y="1192"/>
                </a:lnTo>
                <a:lnTo>
                  <a:pt x="477" y="1185"/>
                </a:lnTo>
                <a:lnTo>
                  <a:pt x="477" y="1177"/>
                </a:lnTo>
                <a:lnTo>
                  <a:pt x="482" y="1170"/>
                </a:lnTo>
                <a:lnTo>
                  <a:pt x="489" y="1167"/>
                </a:lnTo>
                <a:close/>
                <a:moveTo>
                  <a:pt x="318" y="976"/>
                </a:moveTo>
                <a:lnTo>
                  <a:pt x="327" y="977"/>
                </a:lnTo>
                <a:lnTo>
                  <a:pt x="333" y="982"/>
                </a:lnTo>
                <a:lnTo>
                  <a:pt x="373" y="1029"/>
                </a:lnTo>
                <a:lnTo>
                  <a:pt x="416" y="1078"/>
                </a:lnTo>
                <a:lnTo>
                  <a:pt x="420" y="1084"/>
                </a:lnTo>
                <a:lnTo>
                  <a:pt x="419" y="1093"/>
                </a:lnTo>
                <a:lnTo>
                  <a:pt x="415" y="1100"/>
                </a:lnTo>
                <a:lnTo>
                  <a:pt x="411" y="1101"/>
                </a:lnTo>
                <a:lnTo>
                  <a:pt x="408" y="1102"/>
                </a:lnTo>
                <a:lnTo>
                  <a:pt x="404" y="1103"/>
                </a:lnTo>
                <a:lnTo>
                  <a:pt x="401" y="1102"/>
                </a:lnTo>
                <a:lnTo>
                  <a:pt x="397" y="1101"/>
                </a:lnTo>
                <a:lnTo>
                  <a:pt x="394" y="1099"/>
                </a:lnTo>
                <a:lnTo>
                  <a:pt x="351" y="1050"/>
                </a:lnTo>
                <a:lnTo>
                  <a:pt x="310" y="1001"/>
                </a:lnTo>
                <a:lnTo>
                  <a:pt x="306" y="993"/>
                </a:lnTo>
                <a:lnTo>
                  <a:pt x="307" y="985"/>
                </a:lnTo>
                <a:lnTo>
                  <a:pt x="311" y="979"/>
                </a:lnTo>
                <a:lnTo>
                  <a:pt x="318" y="976"/>
                </a:lnTo>
                <a:close/>
                <a:moveTo>
                  <a:pt x="171" y="768"/>
                </a:moveTo>
                <a:lnTo>
                  <a:pt x="178" y="770"/>
                </a:lnTo>
                <a:lnTo>
                  <a:pt x="184" y="775"/>
                </a:lnTo>
                <a:lnTo>
                  <a:pt x="218" y="827"/>
                </a:lnTo>
                <a:lnTo>
                  <a:pt x="255" y="880"/>
                </a:lnTo>
                <a:lnTo>
                  <a:pt x="258" y="888"/>
                </a:lnTo>
                <a:lnTo>
                  <a:pt x="257" y="895"/>
                </a:lnTo>
                <a:lnTo>
                  <a:pt x="252" y="901"/>
                </a:lnTo>
                <a:lnTo>
                  <a:pt x="248" y="904"/>
                </a:lnTo>
                <a:lnTo>
                  <a:pt x="243" y="905"/>
                </a:lnTo>
                <a:lnTo>
                  <a:pt x="239" y="904"/>
                </a:lnTo>
                <a:lnTo>
                  <a:pt x="236" y="903"/>
                </a:lnTo>
                <a:lnTo>
                  <a:pt x="233" y="901"/>
                </a:lnTo>
                <a:lnTo>
                  <a:pt x="231" y="898"/>
                </a:lnTo>
                <a:lnTo>
                  <a:pt x="193" y="844"/>
                </a:lnTo>
                <a:lnTo>
                  <a:pt x="159" y="792"/>
                </a:lnTo>
                <a:lnTo>
                  <a:pt x="157" y="783"/>
                </a:lnTo>
                <a:lnTo>
                  <a:pt x="158" y="776"/>
                </a:lnTo>
                <a:lnTo>
                  <a:pt x="164" y="770"/>
                </a:lnTo>
                <a:lnTo>
                  <a:pt x="171" y="768"/>
                </a:lnTo>
                <a:close/>
                <a:moveTo>
                  <a:pt x="61" y="539"/>
                </a:moveTo>
                <a:lnTo>
                  <a:pt x="67" y="543"/>
                </a:lnTo>
                <a:lnTo>
                  <a:pt x="72" y="549"/>
                </a:lnTo>
                <a:lnTo>
                  <a:pt x="95" y="606"/>
                </a:lnTo>
                <a:lnTo>
                  <a:pt x="122" y="665"/>
                </a:lnTo>
                <a:lnTo>
                  <a:pt x="125" y="672"/>
                </a:lnTo>
                <a:lnTo>
                  <a:pt x="122" y="680"/>
                </a:lnTo>
                <a:lnTo>
                  <a:pt x="116" y="685"/>
                </a:lnTo>
                <a:lnTo>
                  <a:pt x="113" y="686"/>
                </a:lnTo>
                <a:lnTo>
                  <a:pt x="109" y="686"/>
                </a:lnTo>
                <a:lnTo>
                  <a:pt x="104" y="686"/>
                </a:lnTo>
                <a:lnTo>
                  <a:pt x="101" y="685"/>
                </a:lnTo>
                <a:lnTo>
                  <a:pt x="98" y="682"/>
                </a:lnTo>
                <a:lnTo>
                  <a:pt x="95" y="678"/>
                </a:lnTo>
                <a:lnTo>
                  <a:pt x="67" y="618"/>
                </a:lnTo>
                <a:lnTo>
                  <a:pt x="43" y="560"/>
                </a:lnTo>
                <a:lnTo>
                  <a:pt x="43" y="551"/>
                </a:lnTo>
                <a:lnTo>
                  <a:pt x="47" y="544"/>
                </a:lnTo>
                <a:lnTo>
                  <a:pt x="53" y="539"/>
                </a:lnTo>
                <a:lnTo>
                  <a:pt x="61" y="539"/>
                </a:lnTo>
                <a:close/>
                <a:moveTo>
                  <a:pt x="18" y="288"/>
                </a:moveTo>
                <a:lnTo>
                  <a:pt x="23" y="290"/>
                </a:lnTo>
                <a:lnTo>
                  <a:pt x="27" y="292"/>
                </a:lnTo>
                <a:lnTo>
                  <a:pt x="30" y="296"/>
                </a:lnTo>
                <a:lnTo>
                  <a:pt x="33" y="299"/>
                </a:lnTo>
                <a:lnTo>
                  <a:pt x="33" y="305"/>
                </a:lnTo>
                <a:lnTo>
                  <a:pt x="31" y="339"/>
                </a:lnTo>
                <a:lnTo>
                  <a:pt x="33" y="382"/>
                </a:lnTo>
                <a:lnTo>
                  <a:pt x="40" y="428"/>
                </a:lnTo>
                <a:lnTo>
                  <a:pt x="40" y="433"/>
                </a:lnTo>
                <a:lnTo>
                  <a:pt x="39" y="438"/>
                </a:lnTo>
                <a:lnTo>
                  <a:pt x="35" y="441"/>
                </a:lnTo>
                <a:lnTo>
                  <a:pt x="31" y="444"/>
                </a:lnTo>
                <a:lnTo>
                  <a:pt x="27" y="446"/>
                </a:lnTo>
                <a:lnTo>
                  <a:pt x="24" y="446"/>
                </a:lnTo>
                <a:lnTo>
                  <a:pt x="21" y="445"/>
                </a:lnTo>
                <a:lnTo>
                  <a:pt x="16" y="444"/>
                </a:lnTo>
                <a:lnTo>
                  <a:pt x="13" y="441"/>
                </a:lnTo>
                <a:lnTo>
                  <a:pt x="11" y="438"/>
                </a:lnTo>
                <a:lnTo>
                  <a:pt x="10" y="433"/>
                </a:lnTo>
                <a:lnTo>
                  <a:pt x="3" y="385"/>
                </a:lnTo>
                <a:lnTo>
                  <a:pt x="0" y="339"/>
                </a:lnTo>
                <a:lnTo>
                  <a:pt x="1" y="302"/>
                </a:lnTo>
                <a:lnTo>
                  <a:pt x="3" y="297"/>
                </a:lnTo>
                <a:lnTo>
                  <a:pt x="6" y="293"/>
                </a:lnTo>
                <a:lnTo>
                  <a:pt x="9" y="291"/>
                </a:lnTo>
                <a:lnTo>
                  <a:pt x="13" y="288"/>
                </a:lnTo>
                <a:lnTo>
                  <a:pt x="18" y="288"/>
                </a:lnTo>
                <a:close/>
                <a:moveTo>
                  <a:pt x="132" y="69"/>
                </a:moveTo>
                <a:lnTo>
                  <a:pt x="139" y="70"/>
                </a:lnTo>
                <a:lnTo>
                  <a:pt x="145" y="76"/>
                </a:lnTo>
                <a:lnTo>
                  <a:pt x="149" y="83"/>
                </a:lnTo>
                <a:lnTo>
                  <a:pt x="147" y="90"/>
                </a:lnTo>
                <a:lnTo>
                  <a:pt x="141" y="96"/>
                </a:lnTo>
                <a:lnTo>
                  <a:pt x="111" y="122"/>
                </a:lnTo>
                <a:lnTo>
                  <a:pt x="85" y="153"/>
                </a:lnTo>
                <a:lnTo>
                  <a:pt x="64" y="188"/>
                </a:lnTo>
                <a:lnTo>
                  <a:pt x="61" y="192"/>
                </a:lnTo>
                <a:lnTo>
                  <a:pt x="59" y="194"/>
                </a:lnTo>
                <a:lnTo>
                  <a:pt x="54" y="195"/>
                </a:lnTo>
                <a:lnTo>
                  <a:pt x="51" y="196"/>
                </a:lnTo>
                <a:lnTo>
                  <a:pt x="47" y="195"/>
                </a:lnTo>
                <a:lnTo>
                  <a:pt x="43" y="194"/>
                </a:lnTo>
                <a:lnTo>
                  <a:pt x="37" y="189"/>
                </a:lnTo>
                <a:lnTo>
                  <a:pt x="35" y="182"/>
                </a:lnTo>
                <a:lnTo>
                  <a:pt x="37" y="174"/>
                </a:lnTo>
                <a:lnTo>
                  <a:pt x="54" y="145"/>
                </a:lnTo>
                <a:lnTo>
                  <a:pt x="74" y="118"/>
                </a:lnTo>
                <a:lnTo>
                  <a:pt x="97" y="94"/>
                </a:lnTo>
                <a:lnTo>
                  <a:pt x="123" y="72"/>
                </a:lnTo>
                <a:lnTo>
                  <a:pt x="132" y="69"/>
                </a:lnTo>
                <a:close/>
                <a:moveTo>
                  <a:pt x="345" y="0"/>
                </a:moveTo>
                <a:lnTo>
                  <a:pt x="349" y="0"/>
                </a:lnTo>
                <a:lnTo>
                  <a:pt x="354" y="3"/>
                </a:lnTo>
                <a:lnTo>
                  <a:pt x="358" y="5"/>
                </a:lnTo>
                <a:lnTo>
                  <a:pt x="360" y="10"/>
                </a:lnTo>
                <a:lnTo>
                  <a:pt x="360" y="15"/>
                </a:lnTo>
                <a:lnTo>
                  <a:pt x="360" y="20"/>
                </a:lnTo>
                <a:lnTo>
                  <a:pt x="358" y="23"/>
                </a:lnTo>
                <a:lnTo>
                  <a:pt x="355" y="27"/>
                </a:lnTo>
                <a:lnTo>
                  <a:pt x="351" y="29"/>
                </a:lnTo>
                <a:lnTo>
                  <a:pt x="347" y="30"/>
                </a:lnTo>
                <a:lnTo>
                  <a:pt x="298" y="36"/>
                </a:lnTo>
                <a:lnTo>
                  <a:pt x="252" y="45"/>
                </a:lnTo>
                <a:lnTo>
                  <a:pt x="248" y="46"/>
                </a:lnTo>
                <a:lnTo>
                  <a:pt x="244" y="45"/>
                </a:lnTo>
                <a:lnTo>
                  <a:pt x="241" y="44"/>
                </a:lnTo>
                <a:lnTo>
                  <a:pt x="238" y="41"/>
                </a:lnTo>
                <a:lnTo>
                  <a:pt x="235" y="39"/>
                </a:lnTo>
                <a:lnTo>
                  <a:pt x="233" y="34"/>
                </a:lnTo>
                <a:lnTo>
                  <a:pt x="233" y="29"/>
                </a:lnTo>
                <a:lnTo>
                  <a:pt x="235" y="26"/>
                </a:lnTo>
                <a:lnTo>
                  <a:pt x="237" y="21"/>
                </a:lnTo>
                <a:lnTo>
                  <a:pt x="239" y="18"/>
                </a:lnTo>
                <a:lnTo>
                  <a:pt x="244" y="16"/>
                </a:lnTo>
                <a:lnTo>
                  <a:pt x="293" y="5"/>
                </a:lnTo>
                <a:lnTo>
                  <a:pt x="345"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 name="Oval 34">
            <a:extLst>
              <a:ext uri="{FF2B5EF4-FFF2-40B4-BE49-F238E27FC236}">
                <a16:creationId xmlns:a16="http://schemas.microsoft.com/office/drawing/2014/main" id="{6059005B-BEC8-4EC5-C9BD-156AE595200F}"/>
              </a:ext>
            </a:extLst>
          </p:cNvPr>
          <p:cNvSpPr/>
          <p:nvPr/>
        </p:nvSpPr>
        <p:spPr>
          <a:xfrm>
            <a:off x="5518959" y="1346440"/>
            <a:ext cx="1043342" cy="1043342"/>
          </a:xfrm>
          <a:prstGeom prst="ellipse">
            <a:avLst/>
          </a:prstGeom>
          <a:solidFill>
            <a:schemeClr val="accent3"/>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Freeform 35">
            <a:extLst>
              <a:ext uri="{FF2B5EF4-FFF2-40B4-BE49-F238E27FC236}">
                <a16:creationId xmlns:a16="http://schemas.microsoft.com/office/drawing/2014/main" id="{C9263F3C-DD3A-E9E1-1438-1E00A2BED912}"/>
              </a:ext>
            </a:extLst>
          </p:cNvPr>
          <p:cNvSpPr>
            <a:spLocks noEditPoints="1"/>
          </p:cNvSpPr>
          <p:nvPr/>
        </p:nvSpPr>
        <p:spPr bwMode="auto">
          <a:xfrm>
            <a:off x="4867528" y="2323737"/>
            <a:ext cx="3195119" cy="2274583"/>
          </a:xfrm>
          <a:custGeom>
            <a:avLst/>
            <a:gdLst>
              <a:gd name="T0" fmla="*/ 107 w 2985"/>
              <a:gd name="T1" fmla="*/ 2094 h 2125"/>
              <a:gd name="T2" fmla="*/ 158 w 2985"/>
              <a:gd name="T3" fmla="*/ 2110 h 2125"/>
              <a:gd name="T4" fmla="*/ 144 w 2985"/>
              <a:gd name="T5" fmla="*/ 2125 h 2125"/>
              <a:gd name="T6" fmla="*/ 13 w 2985"/>
              <a:gd name="T7" fmla="*/ 2118 h 2125"/>
              <a:gd name="T8" fmla="*/ 1 w 2985"/>
              <a:gd name="T9" fmla="*/ 2097 h 2125"/>
              <a:gd name="T10" fmla="*/ 402 w 2985"/>
              <a:gd name="T11" fmla="*/ 2081 h 2125"/>
              <a:gd name="T12" fmla="*/ 413 w 2985"/>
              <a:gd name="T13" fmla="*/ 2104 h 2125"/>
              <a:gd name="T14" fmla="*/ 272 w 2985"/>
              <a:gd name="T15" fmla="*/ 2122 h 2125"/>
              <a:gd name="T16" fmla="*/ 257 w 2985"/>
              <a:gd name="T17" fmla="*/ 2103 h 2125"/>
              <a:gd name="T18" fmla="*/ 397 w 2985"/>
              <a:gd name="T19" fmla="*/ 2081 h 2125"/>
              <a:gd name="T20" fmla="*/ 667 w 2985"/>
              <a:gd name="T21" fmla="*/ 2060 h 2125"/>
              <a:gd name="T22" fmla="*/ 528 w 2985"/>
              <a:gd name="T23" fmla="*/ 2096 h 2125"/>
              <a:gd name="T24" fmla="*/ 511 w 2985"/>
              <a:gd name="T25" fmla="*/ 2082 h 2125"/>
              <a:gd name="T26" fmla="*/ 586 w 2985"/>
              <a:gd name="T27" fmla="*/ 2055 h 2125"/>
              <a:gd name="T28" fmla="*/ 913 w 2985"/>
              <a:gd name="T29" fmla="*/ 1989 h 2125"/>
              <a:gd name="T30" fmla="*/ 905 w 2985"/>
              <a:gd name="T31" fmla="*/ 2013 h 2125"/>
              <a:gd name="T32" fmla="*/ 766 w 2985"/>
              <a:gd name="T33" fmla="*/ 2041 h 2125"/>
              <a:gd name="T34" fmla="*/ 769 w 2985"/>
              <a:gd name="T35" fmla="*/ 2018 h 2125"/>
              <a:gd name="T36" fmla="*/ 1155 w 2985"/>
              <a:gd name="T37" fmla="*/ 1909 h 2125"/>
              <a:gd name="T38" fmla="*/ 1025 w 2985"/>
              <a:gd name="T39" fmla="*/ 1977 h 2125"/>
              <a:gd name="T40" fmla="*/ 1013 w 2985"/>
              <a:gd name="T41" fmla="*/ 1951 h 2125"/>
              <a:gd name="T42" fmla="*/ 1397 w 2985"/>
              <a:gd name="T43" fmla="*/ 1820 h 2125"/>
              <a:gd name="T44" fmla="*/ 1268 w 2985"/>
              <a:gd name="T45" fmla="*/ 1890 h 2125"/>
              <a:gd name="T46" fmla="*/ 1250 w 2985"/>
              <a:gd name="T47" fmla="*/ 1872 h 2125"/>
              <a:gd name="T48" fmla="*/ 1616 w 2985"/>
              <a:gd name="T49" fmla="*/ 1701 h 2125"/>
              <a:gd name="T50" fmla="*/ 1506 w 2985"/>
              <a:gd name="T51" fmla="*/ 1786 h 2125"/>
              <a:gd name="T52" fmla="*/ 1486 w 2985"/>
              <a:gd name="T53" fmla="*/ 1779 h 2125"/>
              <a:gd name="T54" fmla="*/ 1840 w 2985"/>
              <a:gd name="T55" fmla="*/ 1578 h 2125"/>
              <a:gd name="T56" fmla="*/ 1736 w 2985"/>
              <a:gd name="T57" fmla="*/ 1670 h 2125"/>
              <a:gd name="T58" fmla="*/ 1714 w 2985"/>
              <a:gd name="T59" fmla="*/ 1664 h 2125"/>
              <a:gd name="T60" fmla="*/ 2056 w 2985"/>
              <a:gd name="T61" fmla="*/ 1443 h 2125"/>
              <a:gd name="T62" fmla="*/ 1957 w 2985"/>
              <a:gd name="T63" fmla="*/ 1540 h 2125"/>
              <a:gd name="T64" fmla="*/ 1936 w 2985"/>
              <a:gd name="T65" fmla="*/ 1535 h 2125"/>
              <a:gd name="T66" fmla="*/ 2265 w 2985"/>
              <a:gd name="T67" fmla="*/ 1296 h 2125"/>
              <a:gd name="T68" fmla="*/ 2225 w 2985"/>
              <a:gd name="T69" fmla="*/ 1361 h 2125"/>
              <a:gd name="T70" fmla="*/ 2153 w 2985"/>
              <a:gd name="T71" fmla="*/ 1398 h 2125"/>
              <a:gd name="T72" fmla="*/ 2258 w 2985"/>
              <a:gd name="T73" fmla="*/ 1299 h 2125"/>
              <a:gd name="T74" fmla="*/ 2482 w 2985"/>
              <a:gd name="T75" fmla="*/ 1156 h 2125"/>
              <a:gd name="T76" fmla="*/ 2368 w 2985"/>
              <a:gd name="T77" fmla="*/ 1248 h 2125"/>
              <a:gd name="T78" fmla="*/ 2358 w 2985"/>
              <a:gd name="T79" fmla="*/ 1221 h 2125"/>
              <a:gd name="T80" fmla="*/ 2668 w 2985"/>
              <a:gd name="T81" fmla="*/ 971 h 2125"/>
              <a:gd name="T82" fmla="*/ 2566 w 2985"/>
              <a:gd name="T83" fmla="*/ 1081 h 2125"/>
              <a:gd name="T84" fmla="*/ 2547 w 2985"/>
              <a:gd name="T85" fmla="*/ 1062 h 2125"/>
              <a:gd name="T86" fmla="*/ 2816 w 2985"/>
              <a:gd name="T87" fmla="*/ 762 h 2125"/>
              <a:gd name="T88" fmla="*/ 2749 w 2985"/>
              <a:gd name="T89" fmla="*/ 890 h 2125"/>
              <a:gd name="T90" fmla="*/ 2728 w 2985"/>
              <a:gd name="T91" fmla="*/ 891 h 2125"/>
              <a:gd name="T92" fmla="*/ 2809 w 2985"/>
              <a:gd name="T93" fmla="*/ 764 h 2125"/>
              <a:gd name="T94" fmla="*/ 2948 w 2985"/>
              <a:gd name="T95" fmla="*/ 557 h 2125"/>
              <a:gd name="T96" fmla="*/ 2882 w 2985"/>
              <a:gd name="T97" fmla="*/ 684 h 2125"/>
              <a:gd name="T98" fmla="*/ 2896 w 2985"/>
              <a:gd name="T99" fmla="*/ 603 h 2125"/>
              <a:gd name="T100" fmla="*/ 2972 w 2985"/>
              <a:gd name="T101" fmla="*/ 286 h 2125"/>
              <a:gd name="T102" fmla="*/ 2984 w 2985"/>
              <a:gd name="T103" fmla="*/ 395 h 2125"/>
              <a:gd name="T104" fmla="*/ 2964 w 2985"/>
              <a:gd name="T105" fmla="*/ 443 h 2125"/>
              <a:gd name="T106" fmla="*/ 2949 w 2985"/>
              <a:gd name="T107" fmla="*/ 426 h 2125"/>
              <a:gd name="T108" fmla="*/ 2951 w 2985"/>
              <a:gd name="T109" fmla="*/ 294 h 2125"/>
              <a:gd name="T110" fmla="*/ 2889 w 2985"/>
              <a:gd name="T111" fmla="*/ 98 h 2125"/>
              <a:gd name="T112" fmla="*/ 2930 w 2985"/>
              <a:gd name="T113" fmla="*/ 193 h 2125"/>
              <a:gd name="T114" fmla="*/ 2891 w 2985"/>
              <a:gd name="T115" fmla="*/ 150 h 2125"/>
              <a:gd name="T116" fmla="*/ 2842 w 2985"/>
              <a:gd name="T117" fmla="*/ 64 h 2125"/>
              <a:gd name="T118" fmla="*/ 2747 w 2985"/>
              <a:gd name="T119" fmla="*/ 10 h 2125"/>
              <a:gd name="T120" fmla="*/ 2743 w 2985"/>
              <a:gd name="T121" fmla="*/ 33 h 2125"/>
              <a:gd name="T122" fmla="*/ 2688 w 2985"/>
              <a:gd name="T123" fmla="*/ 30 h 2125"/>
              <a:gd name="T124" fmla="*/ 2680 w 2985"/>
              <a:gd name="T125" fmla="*/ 6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85" h="2125">
                <a:moveTo>
                  <a:pt x="17" y="2088"/>
                </a:moveTo>
                <a:lnTo>
                  <a:pt x="22" y="2088"/>
                </a:lnTo>
                <a:lnTo>
                  <a:pt x="32" y="2090"/>
                </a:lnTo>
                <a:lnTo>
                  <a:pt x="50" y="2092"/>
                </a:lnTo>
                <a:lnTo>
                  <a:pt x="74" y="2093"/>
                </a:lnTo>
                <a:lnTo>
                  <a:pt x="107" y="2094"/>
                </a:lnTo>
                <a:lnTo>
                  <a:pt x="144" y="2094"/>
                </a:lnTo>
                <a:lnTo>
                  <a:pt x="148" y="2096"/>
                </a:lnTo>
                <a:lnTo>
                  <a:pt x="152" y="2098"/>
                </a:lnTo>
                <a:lnTo>
                  <a:pt x="156" y="2102"/>
                </a:lnTo>
                <a:lnTo>
                  <a:pt x="158" y="2105"/>
                </a:lnTo>
                <a:lnTo>
                  <a:pt x="158" y="2110"/>
                </a:lnTo>
                <a:lnTo>
                  <a:pt x="158" y="2115"/>
                </a:lnTo>
                <a:lnTo>
                  <a:pt x="156" y="2119"/>
                </a:lnTo>
                <a:lnTo>
                  <a:pt x="152" y="2122"/>
                </a:lnTo>
                <a:lnTo>
                  <a:pt x="148" y="2124"/>
                </a:lnTo>
                <a:lnTo>
                  <a:pt x="144" y="2125"/>
                </a:lnTo>
                <a:lnTo>
                  <a:pt x="144" y="2125"/>
                </a:lnTo>
                <a:lnTo>
                  <a:pt x="105" y="2124"/>
                </a:lnTo>
                <a:lnTo>
                  <a:pt x="73" y="2123"/>
                </a:lnTo>
                <a:lnTo>
                  <a:pt x="48" y="2122"/>
                </a:lnTo>
                <a:lnTo>
                  <a:pt x="29" y="2121"/>
                </a:lnTo>
                <a:lnTo>
                  <a:pt x="18" y="2119"/>
                </a:lnTo>
                <a:lnTo>
                  <a:pt x="13" y="2118"/>
                </a:lnTo>
                <a:lnTo>
                  <a:pt x="9" y="2117"/>
                </a:lnTo>
                <a:lnTo>
                  <a:pt x="5" y="2115"/>
                </a:lnTo>
                <a:lnTo>
                  <a:pt x="1" y="2111"/>
                </a:lnTo>
                <a:lnTo>
                  <a:pt x="0" y="2106"/>
                </a:lnTo>
                <a:lnTo>
                  <a:pt x="0" y="2102"/>
                </a:lnTo>
                <a:lnTo>
                  <a:pt x="1" y="2097"/>
                </a:lnTo>
                <a:lnTo>
                  <a:pt x="4" y="2093"/>
                </a:lnTo>
                <a:lnTo>
                  <a:pt x="9" y="2090"/>
                </a:lnTo>
                <a:lnTo>
                  <a:pt x="12" y="2088"/>
                </a:lnTo>
                <a:lnTo>
                  <a:pt x="17" y="2088"/>
                </a:lnTo>
                <a:close/>
                <a:moveTo>
                  <a:pt x="397" y="2081"/>
                </a:moveTo>
                <a:lnTo>
                  <a:pt x="402" y="2081"/>
                </a:lnTo>
                <a:lnTo>
                  <a:pt x="407" y="2084"/>
                </a:lnTo>
                <a:lnTo>
                  <a:pt x="410" y="2086"/>
                </a:lnTo>
                <a:lnTo>
                  <a:pt x="413" y="2091"/>
                </a:lnTo>
                <a:lnTo>
                  <a:pt x="414" y="2094"/>
                </a:lnTo>
                <a:lnTo>
                  <a:pt x="414" y="2100"/>
                </a:lnTo>
                <a:lnTo>
                  <a:pt x="413" y="2104"/>
                </a:lnTo>
                <a:lnTo>
                  <a:pt x="409" y="2108"/>
                </a:lnTo>
                <a:lnTo>
                  <a:pt x="405" y="2110"/>
                </a:lnTo>
                <a:lnTo>
                  <a:pt x="401" y="2112"/>
                </a:lnTo>
                <a:lnTo>
                  <a:pt x="336" y="2118"/>
                </a:lnTo>
                <a:lnTo>
                  <a:pt x="273" y="2122"/>
                </a:lnTo>
                <a:lnTo>
                  <a:pt x="272" y="2122"/>
                </a:lnTo>
                <a:lnTo>
                  <a:pt x="267" y="2122"/>
                </a:lnTo>
                <a:lnTo>
                  <a:pt x="263" y="2119"/>
                </a:lnTo>
                <a:lnTo>
                  <a:pt x="260" y="2116"/>
                </a:lnTo>
                <a:lnTo>
                  <a:pt x="257" y="2112"/>
                </a:lnTo>
                <a:lnTo>
                  <a:pt x="256" y="2108"/>
                </a:lnTo>
                <a:lnTo>
                  <a:pt x="257" y="2103"/>
                </a:lnTo>
                <a:lnTo>
                  <a:pt x="258" y="2099"/>
                </a:lnTo>
                <a:lnTo>
                  <a:pt x="262" y="2096"/>
                </a:lnTo>
                <a:lnTo>
                  <a:pt x="266" y="2093"/>
                </a:lnTo>
                <a:lnTo>
                  <a:pt x="270" y="2092"/>
                </a:lnTo>
                <a:lnTo>
                  <a:pt x="334" y="2087"/>
                </a:lnTo>
                <a:lnTo>
                  <a:pt x="397" y="2081"/>
                </a:lnTo>
                <a:close/>
                <a:moveTo>
                  <a:pt x="654" y="2043"/>
                </a:moveTo>
                <a:lnTo>
                  <a:pt x="659" y="2044"/>
                </a:lnTo>
                <a:lnTo>
                  <a:pt x="662" y="2047"/>
                </a:lnTo>
                <a:lnTo>
                  <a:pt x="666" y="2050"/>
                </a:lnTo>
                <a:lnTo>
                  <a:pt x="667" y="2055"/>
                </a:lnTo>
                <a:lnTo>
                  <a:pt x="667" y="2060"/>
                </a:lnTo>
                <a:lnTo>
                  <a:pt x="666" y="2065"/>
                </a:lnTo>
                <a:lnTo>
                  <a:pt x="664" y="2068"/>
                </a:lnTo>
                <a:lnTo>
                  <a:pt x="660" y="2072"/>
                </a:lnTo>
                <a:lnTo>
                  <a:pt x="655" y="2073"/>
                </a:lnTo>
                <a:lnTo>
                  <a:pt x="592" y="2085"/>
                </a:lnTo>
                <a:lnTo>
                  <a:pt x="528" y="2096"/>
                </a:lnTo>
                <a:lnTo>
                  <a:pt x="526" y="2096"/>
                </a:lnTo>
                <a:lnTo>
                  <a:pt x="521" y="2094"/>
                </a:lnTo>
                <a:lnTo>
                  <a:pt x="518" y="2093"/>
                </a:lnTo>
                <a:lnTo>
                  <a:pt x="514" y="2090"/>
                </a:lnTo>
                <a:lnTo>
                  <a:pt x="512" y="2086"/>
                </a:lnTo>
                <a:lnTo>
                  <a:pt x="511" y="2082"/>
                </a:lnTo>
                <a:lnTo>
                  <a:pt x="511" y="2078"/>
                </a:lnTo>
                <a:lnTo>
                  <a:pt x="513" y="2073"/>
                </a:lnTo>
                <a:lnTo>
                  <a:pt x="515" y="2069"/>
                </a:lnTo>
                <a:lnTo>
                  <a:pt x="519" y="2067"/>
                </a:lnTo>
                <a:lnTo>
                  <a:pt x="524" y="2065"/>
                </a:lnTo>
                <a:lnTo>
                  <a:pt x="586" y="2055"/>
                </a:lnTo>
                <a:lnTo>
                  <a:pt x="649" y="2043"/>
                </a:lnTo>
                <a:lnTo>
                  <a:pt x="654" y="2043"/>
                </a:lnTo>
                <a:close/>
                <a:moveTo>
                  <a:pt x="903" y="1983"/>
                </a:moveTo>
                <a:lnTo>
                  <a:pt x="906" y="1984"/>
                </a:lnTo>
                <a:lnTo>
                  <a:pt x="911" y="1987"/>
                </a:lnTo>
                <a:lnTo>
                  <a:pt x="913" y="1989"/>
                </a:lnTo>
                <a:lnTo>
                  <a:pt x="916" y="1994"/>
                </a:lnTo>
                <a:lnTo>
                  <a:pt x="917" y="1999"/>
                </a:lnTo>
                <a:lnTo>
                  <a:pt x="916" y="2004"/>
                </a:lnTo>
                <a:lnTo>
                  <a:pt x="913" y="2007"/>
                </a:lnTo>
                <a:lnTo>
                  <a:pt x="910" y="2011"/>
                </a:lnTo>
                <a:lnTo>
                  <a:pt x="905" y="2013"/>
                </a:lnTo>
                <a:lnTo>
                  <a:pt x="843" y="2030"/>
                </a:lnTo>
                <a:lnTo>
                  <a:pt x="781" y="2045"/>
                </a:lnTo>
                <a:lnTo>
                  <a:pt x="777" y="2045"/>
                </a:lnTo>
                <a:lnTo>
                  <a:pt x="774" y="2045"/>
                </a:lnTo>
                <a:lnTo>
                  <a:pt x="770" y="2044"/>
                </a:lnTo>
                <a:lnTo>
                  <a:pt x="766" y="2041"/>
                </a:lnTo>
                <a:lnTo>
                  <a:pt x="764" y="2038"/>
                </a:lnTo>
                <a:lnTo>
                  <a:pt x="763" y="2035"/>
                </a:lnTo>
                <a:lnTo>
                  <a:pt x="763" y="2029"/>
                </a:lnTo>
                <a:lnTo>
                  <a:pt x="763" y="2025"/>
                </a:lnTo>
                <a:lnTo>
                  <a:pt x="765" y="2020"/>
                </a:lnTo>
                <a:lnTo>
                  <a:pt x="769" y="2018"/>
                </a:lnTo>
                <a:lnTo>
                  <a:pt x="774" y="2016"/>
                </a:lnTo>
                <a:lnTo>
                  <a:pt x="836" y="2000"/>
                </a:lnTo>
                <a:lnTo>
                  <a:pt x="897" y="1983"/>
                </a:lnTo>
                <a:lnTo>
                  <a:pt x="903" y="1983"/>
                </a:lnTo>
                <a:close/>
                <a:moveTo>
                  <a:pt x="1148" y="1906"/>
                </a:moveTo>
                <a:lnTo>
                  <a:pt x="1155" y="1909"/>
                </a:lnTo>
                <a:lnTo>
                  <a:pt x="1160" y="1915"/>
                </a:lnTo>
                <a:lnTo>
                  <a:pt x="1161" y="1924"/>
                </a:lnTo>
                <a:lnTo>
                  <a:pt x="1157" y="1929"/>
                </a:lnTo>
                <a:lnTo>
                  <a:pt x="1150" y="1934"/>
                </a:lnTo>
                <a:lnTo>
                  <a:pt x="1028" y="1976"/>
                </a:lnTo>
                <a:lnTo>
                  <a:pt x="1025" y="1977"/>
                </a:lnTo>
                <a:lnTo>
                  <a:pt x="1020" y="1976"/>
                </a:lnTo>
                <a:lnTo>
                  <a:pt x="1015" y="1974"/>
                </a:lnTo>
                <a:lnTo>
                  <a:pt x="1011" y="1970"/>
                </a:lnTo>
                <a:lnTo>
                  <a:pt x="1009" y="1967"/>
                </a:lnTo>
                <a:lnTo>
                  <a:pt x="1009" y="1958"/>
                </a:lnTo>
                <a:lnTo>
                  <a:pt x="1013" y="1951"/>
                </a:lnTo>
                <a:lnTo>
                  <a:pt x="1020" y="1947"/>
                </a:lnTo>
                <a:lnTo>
                  <a:pt x="1140" y="1906"/>
                </a:lnTo>
                <a:lnTo>
                  <a:pt x="1148" y="1906"/>
                </a:lnTo>
                <a:close/>
                <a:moveTo>
                  <a:pt x="1385" y="1811"/>
                </a:moveTo>
                <a:lnTo>
                  <a:pt x="1393" y="1814"/>
                </a:lnTo>
                <a:lnTo>
                  <a:pt x="1397" y="1820"/>
                </a:lnTo>
                <a:lnTo>
                  <a:pt x="1399" y="1828"/>
                </a:lnTo>
                <a:lnTo>
                  <a:pt x="1395" y="1835"/>
                </a:lnTo>
                <a:lnTo>
                  <a:pt x="1389" y="1840"/>
                </a:lnTo>
                <a:lnTo>
                  <a:pt x="1330" y="1865"/>
                </a:lnTo>
                <a:lnTo>
                  <a:pt x="1271" y="1889"/>
                </a:lnTo>
                <a:lnTo>
                  <a:pt x="1268" y="1890"/>
                </a:lnTo>
                <a:lnTo>
                  <a:pt x="1265" y="1890"/>
                </a:lnTo>
                <a:lnTo>
                  <a:pt x="1261" y="1890"/>
                </a:lnTo>
                <a:lnTo>
                  <a:pt x="1256" y="1888"/>
                </a:lnTo>
                <a:lnTo>
                  <a:pt x="1253" y="1884"/>
                </a:lnTo>
                <a:lnTo>
                  <a:pt x="1250" y="1881"/>
                </a:lnTo>
                <a:lnTo>
                  <a:pt x="1250" y="1872"/>
                </a:lnTo>
                <a:lnTo>
                  <a:pt x="1253" y="1866"/>
                </a:lnTo>
                <a:lnTo>
                  <a:pt x="1260" y="1861"/>
                </a:lnTo>
                <a:lnTo>
                  <a:pt x="1319" y="1837"/>
                </a:lnTo>
                <a:lnTo>
                  <a:pt x="1377" y="1812"/>
                </a:lnTo>
                <a:lnTo>
                  <a:pt x="1385" y="1811"/>
                </a:lnTo>
                <a:close/>
                <a:moveTo>
                  <a:pt x="1616" y="1701"/>
                </a:moveTo>
                <a:lnTo>
                  <a:pt x="1623" y="1704"/>
                </a:lnTo>
                <a:lnTo>
                  <a:pt x="1628" y="1710"/>
                </a:lnTo>
                <a:lnTo>
                  <a:pt x="1631" y="1717"/>
                </a:lnTo>
                <a:lnTo>
                  <a:pt x="1628" y="1724"/>
                </a:lnTo>
                <a:lnTo>
                  <a:pt x="1622" y="1730"/>
                </a:lnTo>
                <a:lnTo>
                  <a:pt x="1506" y="1786"/>
                </a:lnTo>
                <a:lnTo>
                  <a:pt x="1503" y="1787"/>
                </a:lnTo>
                <a:lnTo>
                  <a:pt x="1500" y="1788"/>
                </a:lnTo>
                <a:lnTo>
                  <a:pt x="1495" y="1787"/>
                </a:lnTo>
                <a:lnTo>
                  <a:pt x="1492" y="1786"/>
                </a:lnTo>
                <a:lnTo>
                  <a:pt x="1488" y="1783"/>
                </a:lnTo>
                <a:lnTo>
                  <a:pt x="1486" y="1779"/>
                </a:lnTo>
                <a:lnTo>
                  <a:pt x="1485" y="1772"/>
                </a:lnTo>
                <a:lnTo>
                  <a:pt x="1487" y="1765"/>
                </a:lnTo>
                <a:lnTo>
                  <a:pt x="1493" y="1759"/>
                </a:lnTo>
                <a:lnTo>
                  <a:pt x="1608" y="1702"/>
                </a:lnTo>
                <a:lnTo>
                  <a:pt x="1616" y="1701"/>
                </a:lnTo>
                <a:close/>
                <a:moveTo>
                  <a:pt x="1840" y="1578"/>
                </a:moveTo>
                <a:lnTo>
                  <a:pt x="1847" y="1579"/>
                </a:lnTo>
                <a:lnTo>
                  <a:pt x="1853" y="1585"/>
                </a:lnTo>
                <a:lnTo>
                  <a:pt x="1854" y="1594"/>
                </a:lnTo>
                <a:lnTo>
                  <a:pt x="1853" y="1601"/>
                </a:lnTo>
                <a:lnTo>
                  <a:pt x="1847" y="1607"/>
                </a:lnTo>
                <a:lnTo>
                  <a:pt x="1736" y="1670"/>
                </a:lnTo>
                <a:lnTo>
                  <a:pt x="1732" y="1671"/>
                </a:lnTo>
                <a:lnTo>
                  <a:pt x="1729" y="1671"/>
                </a:lnTo>
                <a:lnTo>
                  <a:pt x="1724" y="1671"/>
                </a:lnTo>
                <a:lnTo>
                  <a:pt x="1720" y="1669"/>
                </a:lnTo>
                <a:lnTo>
                  <a:pt x="1717" y="1667"/>
                </a:lnTo>
                <a:lnTo>
                  <a:pt x="1714" y="1664"/>
                </a:lnTo>
                <a:lnTo>
                  <a:pt x="1713" y="1656"/>
                </a:lnTo>
                <a:lnTo>
                  <a:pt x="1715" y="1649"/>
                </a:lnTo>
                <a:lnTo>
                  <a:pt x="1720" y="1643"/>
                </a:lnTo>
                <a:lnTo>
                  <a:pt x="1831" y="1581"/>
                </a:lnTo>
                <a:lnTo>
                  <a:pt x="1840" y="1578"/>
                </a:lnTo>
                <a:close/>
                <a:moveTo>
                  <a:pt x="2056" y="1443"/>
                </a:moveTo>
                <a:lnTo>
                  <a:pt x="2063" y="1444"/>
                </a:lnTo>
                <a:lnTo>
                  <a:pt x="2069" y="1449"/>
                </a:lnTo>
                <a:lnTo>
                  <a:pt x="2072" y="1458"/>
                </a:lnTo>
                <a:lnTo>
                  <a:pt x="2070" y="1465"/>
                </a:lnTo>
                <a:lnTo>
                  <a:pt x="2066" y="1471"/>
                </a:lnTo>
                <a:lnTo>
                  <a:pt x="1957" y="1540"/>
                </a:lnTo>
                <a:lnTo>
                  <a:pt x="1953" y="1541"/>
                </a:lnTo>
                <a:lnTo>
                  <a:pt x="1948" y="1542"/>
                </a:lnTo>
                <a:lnTo>
                  <a:pt x="1945" y="1541"/>
                </a:lnTo>
                <a:lnTo>
                  <a:pt x="1941" y="1540"/>
                </a:lnTo>
                <a:lnTo>
                  <a:pt x="1939" y="1538"/>
                </a:lnTo>
                <a:lnTo>
                  <a:pt x="1936" y="1535"/>
                </a:lnTo>
                <a:lnTo>
                  <a:pt x="1934" y="1527"/>
                </a:lnTo>
                <a:lnTo>
                  <a:pt x="1935" y="1520"/>
                </a:lnTo>
                <a:lnTo>
                  <a:pt x="1941" y="1514"/>
                </a:lnTo>
                <a:lnTo>
                  <a:pt x="2049" y="1446"/>
                </a:lnTo>
                <a:lnTo>
                  <a:pt x="2056" y="1443"/>
                </a:lnTo>
                <a:close/>
                <a:moveTo>
                  <a:pt x="2265" y="1296"/>
                </a:moveTo>
                <a:lnTo>
                  <a:pt x="2272" y="1297"/>
                </a:lnTo>
                <a:lnTo>
                  <a:pt x="2280" y="1302"/>
                </a:lnTo>
                <a:lnTo>
                  <a:pt x="2282" y="1309"/>
                </a:lnTo>
                <a:lnTo>
                  <a:pt x="2281" y="1318"/>
                </a:lnTo>
                <a:lnTo>
                  <a:pt x="2276" y="1324"/>
                </a:lnTo>
                <a:lnTo>
                  <a:pt x="2225" y="1361"/>
                </a:lnTo>
                <a:lnTo>
                  <a:pt x="2172" y="1399"/>
                </a:lnTo>
                <a:lnTo>
                  <a:pt x="2167" y="1400"/>
                </a:lnTo>
                <a:lnTo>
                  <a:pt x="2162" y="1401"/>
                </a:lnTo>
                <a:lnTo>
                  <a:pt x="2159" y="1400"/>
                </a:lnTo>
                <a:lnTo>
                  <a:pt x="2156" y="1399"/>
                </a:lnTo>
                <a:lnTo>
                  <a:pt x="2153" y="1398"/>
                </a:lnTo>
                <a:lnTo>
                  <a:pt x="2150" y="1394"/>
                </a:lnTo>
                <a:lnTo>
                  <a:pt x="2148" y="1387"/>
                </a:lnTo>
                <a:lnTo>
                  <a:pt x="2149" y="1380"/>
                </a:lnTo>
                <a:lnTo>
                  <a:pt x="2154" y="1374"/>
                </a:lnTo>
                <a:lnTo>
                  <a:pt x="2207" y="1336"/>
                </a:lnTo>
                <a:lnTo>
                  <a:pt x="2258" y="1299"/>
                </a:lnTo>
                <a:lnTo>
                  <a:pt x="2265" y="1296"/>
                </a:lnTo>
                <a:close/>
                <a:moveTo>
                  <a:pt x="2465" y="1136"/>
                </a:moveTo>
                <a:lnTo>
                  <a:pt x="2472" y="1137"/>
                </a:lnTo>
                <a:lnTo>
                  <a:pt x="2478" y="1142"/>
                </a:lnTo>
                <a:lnTo>
                  <a:pt x="2482" y="1149"/>
                </a:lnTo>
                <a:lnTo>
                  <a:pt x="2482" y="1156"/>
                </a:lnTo>
                <a:lnTo>
                  <a:pt x="2477" y="1164"/>
                </a:lnTo>
                <a:lnTo>
                  <a:pt x="2429" y="1204"/>
                </a:lnTo>
                <a:lnTo>
                  <a:pt x="2378" y="1245"/>
                </a:lnTo>
                <a:lnTo>
                  <a:pt x="2375" y="1247"/>
                </a:lnTo>
                <a:lnTo>
                  <a:pt x="2372" y="1248"/>
                </a:lnTo>
                <a:lnTo>
                  <a:pt x="2368" y="1248"/>
                </a:lnTo>
                <a:lnTo>
                  <a:pt x="2364" y="1247"/>
                </a:lnTo>
                <a:lnTo>
                  <a:pt x="2360" y="1246"/>
                </a:lnTo>
                <a:lnTo>
                  <a:pt x="2356" y="1242"/>
                </a:lnTo>
                <a:lnTo>
                  <a:pt x="2354" y="1235"/>
                </a:lnTo>
                <a:lnTo>
                  <a:pt x="2354" y="1228"/>
                </a:lnTo>
                <a:lnTo>
                  <a:pt x="2358" y="1221"/>
                </a:lnTo>
                <a:lnTo>
                  <a:pt x="2409" y="1180"/>
                </a:lnTo>
                <a:lnTo>
                  <a:pt x="2458" y="1140"/>
                </a:lnTo>
                <a:lnTo>
                  <a:pt x="2465" y="1136"/>
                </a:lnTo>
                <a:close/>
                <a:moveTo>
                  <a:pt x="2656" y="960"/>
                </a:moveTo>
                <a:lnTo>
                  <a:pt x="2663" y="964"/>
                </a:lnTo>
                <a:lnTo>
                  <a:pt x="2668" y="971"/>
                </a:lnTo>
                <a:lnTo>
                  <a:pt x="2668" y="980"/>
                </a:lnTo>
                <a:lnTo>
                  <a:pt x="2664" y="986"/>
                </a:lnTo>
                <a:lnTo>
                  <a:pt x="2620" y="1031"/>
                </a:lnTo>
                <a:lnTo>
                  <a:pt x="2572" y="1078"/>
                </a:lnTo>
                <a:lnTo>
                  <a:pt x="2570" y="1080"/>
                </a:lnTo>
                <a:lnTo>
                  <a:pt x="2566" y="1081"/>
                </a:lnTo>
                <a:lnTo>
                  <a:pt x="2562" y="1081"/>
                </a:lnTo>
                <a:lnTo>
                  <a:pt x="2558" y="1081"/>
                </a:lnTo>
                <a:lnTo>
                  <a:pt x="2554" y="1079"/>
                </a:lnTo>
                <a:lnTo>
                  <a:pt x="2551" y="1076"/>
                </a:lnTo>
                <a:lnTo>
                  <a:pt x="2547" y="1069"/>
                </a:lnTo>
                <a:lnTo>
                  <a:pt x="2547" y="1062"/>
                </a:lnTo>
                <a:lnTo>
                  <a:pt x="2552" y="1055"/>
                </a:lnTo>
                <a:lnTo>
                  <a:pt x="2599" y="1009"/>
                </a:lnTo>
                <a:lnTo>
                  <a:pt x="2642" y="965"/>
                </a:lnTo>
                <a:lnTo>
                  <a:pt x="2649" y="960"/>
                </a:lnTo>
                <a:lnTo>
                  <a:pt x="2656" y="960"/>
                </a:lnTo>
                <a:close/>
                <a:moveTo>
                  <a:pt x="2816" y="762"/>
                </a:moveTo>
                <a:lnTo>
                  <a:pt x="2823" y="766"/>
                </a:lnTo>
                <a:lnTo>
                  <a:pt x="2829" y="772"/>
                </a:lnTo>
                <a:lnTo>
                  <a:pt x="2831" y="779"/>
                </a:lnTo>
                <a:lnTo>
                  <a:pt x="2827" y="786"/>
                </a:lnTo>
                <a:lnTo>
                  <a:pt x="2790" y="837"/>
                </a:lnTo>
                <a:lnTo>
                  <a:pt x="2749" y="890"/>
                </a:lnTo>
                <a:lnTo>
                  <a:pt x="2746" y="892"/>
                </a:lnTo>
                <a:lnTo>
                  <a:pt x="2742" y="895"/>
                </a:lnTo>
                <a:lnTo>
                  <a:pt x="2737" y="895"/>
                </a:lnTo>
                <a:lnTo>
                  <a:pt x="2734" y="895"/>
                </a:lnTo>
                <a:lnTo>
                  <a:pt x="2731" y="894"/>
                </a:lnTo>
                <a:lnTo>
                  <a:pt x="2728" y="891"/>
                </a:lnTo>
                <a:lnTo>
                  <a:pt x="2723" y="885"/>
                </a:lnTo>
                <a:lnTo>
                  <a:pt x="2723" y="878"/>
                </a:lnTo>
                <a:lnTo>
                  <a:pt x="2727" y="870"/>
                </a:lnTo>
                <a:lnTo>
                  <a:pt x="2766" y="819"/>
                </a:lnTo>
                <a:lnTo>
                  <a:pt x="2803" y="769"/>
                </a:lnTo>
                <a:lnTo>
                  <a:pt x="2809" y="764"/>
                </a:lnTo>
                <a:lnTo>
                  <a:pt x="2816" y="762"/>
                </a:lnTo>
                <a:close/>
                <a:moveTo>
                  <a:pt x="2931" y="537"/>
                </a:moveTo>
                <a:lnTo>
                  <a:pt x="2939" y="537"/>
                </a:lnTo>
                <a:lnTo>
                  <a:pt x="2945" y="542"/>
                </a:lnTo>
                <a:lnTo>
                  <a:pt x="2949" y="549"/>
                </a:lnTo>
                <a:lnTo>
                  <a:pt x="2948" y="557"/>
                </a:lnTo>
                <a:lnTo>
                  <a:pt x="2925" y="616"/>
                </a:lnTo>
                <a:lnTo>
                  <a:pt x="2895" y="676"/>
                </a:lnTo>
                <a:lnTo>
                  <a:pt x="2893" y="680"/>
                </a:lnTo>
                <a:lnTo>
                  <a:pt x="2889" y="682"/>
                </a:lnTo>
                <a:lnTo>
                  <a:pt x="2885" y="683"/>
                </a:lnTo>
                <a:lnTo>
                  <a:pt x="2882" y="684"/>
                </a:lnTo>
                <a:lnTo>
                  <a:pt x="2878" y="683"/>
                </a:lnTo>
                <a:lnTo>
                  <a:pt x="2875" y="682"/>
                </a:lnTo>
                <a:lnTo>
                  <a:pt x="2869" y="677"/>
                </a:lnTo>
                <a:lnTo>
                  <a:pt x="2866" y="669"/>
                </a:lnTo>
                <a:lnTo>
                  <a:pt x="2869" y="662"/>
                </a:lnTo>
                <a:lnTo>
                  <a:pt x="2896" y="603"/>
                </a:lnTo>
                <a:lnTo>
                  <a:pt x="2919" y="547"/>
                </a:lnTo>
                <a:lnTo>
                  <a:pt x="2924" y="540"/>
                </a:lnTo>
                <a:lnTo>
                  <a:pt x="2931" y="537"/>
                </a:lnTo>
                <a:close/>
                <a:moveTo>
                  <a:pt x="2963" y="285"/>
                </a:moveTo>
                <a:lnTo>
                  <a:pt x="2968" y="285"/>
                </a:lnTo>
                <a:lnTo>
                  <a:pt x="2972" y="286"/>
                </a:lnTo>
                <a:lnTo>
                  <a:pt x="2976" y="290"/>
                </a:lnTo>
                <a:lnTo>
                  <a:pt x="2979" y="294"/>
                </a:lnTo>
                <a:lnTo>
                  <a:pt x="2980" y="298"/>
                </a:lnTo>
                <a:lnTo>
                  <a:pt x="2984" y="330"/>
                </a:lnTo>
                <a:lnTo>
                  <a:pt x="2985" y="362"/>
                </a:lnTo>
                <a:lnTo>
                  <a:pt x="2984" y="395"/>
                </a:lnTo>
                <a:lnTo>
                  <a:pt x="2980" y="430"/>
                </a:lnTo>
                <a:lnTo>
                  <a:pt x="2979" y="435"/>
                </a:lnTo>
                <a:lnTo>
                  <a:pt x="2976" y="438"/>
                </a:lnTo>
                <a:lnTo>
                  <a:pt x="2973" y="441"/>
                </a:lnTo>
                <a:lnTo>
                  <a:pt x="2969" y="443"/>
                </a:lnTo>
                <a:lnTo>
                  <a:pt x="2964" y="443"/>
                </a:lnTo>
                <a:lnTo>
                  <a:pt x="2962" y="443"/>
                </a:lnTo>
                <a:lnTo>
                  <a:pt x="2957" y="442"/>
                </a:lnTo>
                <a:lnTo>
                  <a:pt x="2954" y="438"/>
                </a:lnTo>
                <a:lnTo>
                  <a:pt x="2951" y="435"/>
                </a:lnTo>
                <a:lnTo>
                  <a:pt x="2950" y="431"/>
                </a:lnTo>
                <a:lnTo>
                  <a:pt x="2949" y="426"/>
                </a:lnTo>
                <a:lnTo>
                  <a:pt x="2952" y="393"/>
                </a:lnTo>
                <a:lnTo>
                  <a:pt x="2954" y="362"/>
                </a:lnTo>
                <a:lnTo>
                  <a:pt x="2952" y="332"/>
                </a:lnTo>
                <a:lnTo>
                  <a:pt x="2950" y="302"/>
                </a:lnTo>
                <a:lnTo>
                  <a:pt x="2950" y="297"/>
                </a:lnTo>
                <a:lnTo>
                  <a:pt x="2951" y="294"/>
                </a:lnTo>
                <a:lnTo>
                  <a:pt x="2954" y="289"/>
                </a:lnTo>
                <a:lnTo>
                  <a:pt x="2958" y="286"/>
                </a:lnTo>
                <a:lnTo>
                  <a:pt x="2963" y="285"/>
                </a:lnTo>
                <a:close/>
                <a:moveTo>
                  <a:pt x="2851" y="64"/>
                </a:moveTo>
                <a:lnTo>
                  <a:pt x="2858" y="68"/>
                </a:lnTo>
                <a:lnTo>
                  <a:pt x="2889" y="98"/>
                </a:lnTo>
                <a:lnTo>
                  <a:pt x="2917" y="134"/>
                </a:lnTo>
                <a:lnTo>
                  <a:pt x="2940" y="172"/>
                </a:lnTo>
                <a:lnTo>
                  <a:pt x="2942" y="179"/>
                </a:lnTo>
                <a:lnTo>
                  <a:pt x="2939" y="187"/>
                </a:lnTo>
                <a:lnTo>
                  <a:pt x="2933" y="192"/>
                </a:lnTo>
                <a:lnTo>
                  <a:pt x="2930" y="193"/>
                </a:lnTo>
                <a:lnTo>
                  <a:pt x="2926" y="194"/>
                </a:lnTo>
                <a:lnTo>
                  <a:pt x="2923" y="193"/>
                </a:lnTo>
                <a:lnTo>
                  <a:pt x="2919" y="192"/>
                </a:lnTo>
                <a:lnTo>
                  <a:pt x="2915" y="190"/>
                </a:lnTo>
                <a:lnTo>
                  <a:pt x="2913" y="186"/>
                </a:lnTo>
                <a:lnTo>
                  <a:pt x="2891" y="150"/>
                </a:lnTo>
                <a:lnTo>
                  <a:pt x="2866" y="118"/>
                </a:lnTo>
                <a:lnTo>
                  <a:pt x="2838" y="91"/>
                </a:lnTo>
                <a:lnTo>
                  <a:pt x="2833" y="83"/>
                </a:lnTo>
                <a:lnTo>
                  <a:pt x="2833" y="76"/>
                </a:lnTo>
                <a:lnTo>
                  <a:pt x="2836" y="69"/>
                </a:lnTo>
                <a:lnTo>
                  <a:pt x="2842" y="64"/>
                </a:lnTo>
                <a:lnTo>
                  <a:pt x="2851" y="64"/>
                </a:lnTo>
                <a:close/>
                <a:moveTo>
                  <a:pt x="2693" y="0"/>
                </a:moveTo>
                <a:lnTo>
                  <a:pt x="2716" y="1"/>
                </a:lnTo>
                <a:lnTo>
                  <a:pt x="2738" y="4"/>
                </a:lnTo>
                <a:lnTo>
                  <a:pt x="2743" y="7"/>
                </a:lnTo>
                <a:lnTo>
                  <a:pt x="2747" y="10"/>
                </a:lnTo>
                <a:lnTo>
                  <a:pt x="2749" y="14"/>
                </a:lnTo>
                <a:lnTo>
                  <a:pt x="2750" y="19"/>
                </a:lnTo>
                <a:lnTo>
                  <a:pt x="2750" y="24"/>
                </a:lnTo>
                <a:lnTo>
                  <a:pt x="2749" y="27"/>
                </a:lnTo>
                <a:lnTo>
                  <a:pt x="2747" y="31"/>
                </a:lnTo>
                <a:lnTo>
                  <a:pt x="2743" y="33"/>
                </a:lnTo>
                <a:lnTo>
                  <a:pt x="2740" y="34"/>
                </a:lnTo>
                <a:lnTo>
                  <a:pt x="2735" y="36"/>
                </a:lnTo>
                <a:lnTo>
                  <a:pt x="2731" y="34"/>
                </a:lnTo>
                <a:lnTo>
                  <a:pt x="2712" y="31"/>
                </a:lnTo>
                <a:lnTo>
                  <a:pt x="2693" y="30"/>
                </a:lnTo>
                <a:lnTo>
                  <a:pt x="2688" y="30"/>
                </a:lnTo>
                <a:lnTo>
                  <a:pt x="2684" y="27"/>
                </a:lnTo>
                <a:lnTo>
                  <a:pt x="2680" y="24"/>
                </a:lnTo>
                <a:lnTo>
                  <a:pt x="2679" y="20"/>
                </a:lnTo>
                <a:lnTo>
                  <a:pt x="2678" y="15"/>
                </a:lnTo>
                <a:lnTo>
                  <a:pt x="2679" y="10"/>
                </a:lnTo>
                <a:lnTo>
                  <a:pt x="2680" y="6"/>
                </a:lnTo>
                <a:lnTo>
                  <a:pt x="2684" y="2"/>
                </a:lnTo>
                <a:lnTo>
                  <a:pt x="2688" y="0"/>
                </a:lnTo>
                <a:lnTo>
                  <a:pt x="2693"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 name="Oval 36">
            <a:extLst>
              <a:ext uri="{FF2B5EF4-FFF2-40B4-BE49-F238E27FC236}">
                <a16:creationId xmlns:a16="http://schemas.microsoft.com/office/drawing/2014/main" id="{EEF97CD8-ECC3-F70F-A050-4199B75E9258}"/>
              </a:ext>
            </a:extLst>
          </p:cNvPr>
          <p:cNvSpPr/>
          <p:nvPr/>
        </p:nvSpPr>
        <p:spPr>
          <a:xfrm>
            <a:off x="3793909" y="3972108"/>
            <a:ext cx="1233124" cy="1233124"/>
          </a:xfrm>
          <a:prstGeom prst="ellipse">
            <a:avLst/>
          </a:prstGeom>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3D2E609F-7C2C-6F09-5F2D-9913728EB754}"/>
              </a:ext>
            </a:extLst>
          </p:cNvPr>
          <p:cNvSpPr/>
          <p:nvPr/>
        </p:nvSpPr>
        <p:spPr>
          <a:xfrm>
            <a:off x="6948653" y="4146578"/>
            <a:ext cx="1422906" cy="1422906"/>
          </a:xfrm>
          <a:prstGeom prst="ellipse">
            <a:avLst/>
          </a:prstGeom>
          <a:solidFill>
            <a:schemeClr val="accent4"/>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a:extLst>
              <a:ext uri="{FF2B5EF4-FFF2-40B4-BE49-F238E27FC236}">
                <a16:creationId xmlns:a16="http://schemas.microsoft.com/office/drawing/2014/main" id="{D026B3E7-9718-439E-F249-175D89E97ACB}"/>
              </a:ext>
            </a:extLst>
          </p:cNvPr>
          <p:cNvSpPr txBox="1"/>
          <p:nvPr/>
        </p:nvSpPr>
        <p:spPr>
          <a:xfrm>
            <a:off x="61655" y="5348089"/>
            <a:ext cx="5881617" cy="923330"/>
          </a:xfrm>
          <a:prstGeom prst="rect">
            <a:avLst/>
          </a:prstGeom>
          <a:noFill/>
        </p:spPr>
        <p:txBody>
          <a:bodyPr wrap="square">
            <a:spAutoFit/>
          </a:bodyPr>
          <a:lstStyle/>
          <a:p>
            <a:r>
              <a:rPr lang="en-US" b="1" dirty="0"/>
              <a:t>Breaking Down Barriers</a:t>
            </a:r>
            <a:br>
              <a:rPr lang="en-US" b="1" dirty="0"/>
            </a:br>
            <a:r>
              <a:rPr lang="en-US" dirty="0"/>
              <a:t>Eliminates geographical limitations</a:t>
            </a:r>
            <a:br>
              <a:rPr lang="en-US" dirty="0"/>
            </a:br>
            <a:r>
              <a:rPr lang="en-US" dirty="0"/>
              <a:t>allowing businesses to access new markets worldwide</a:t>
            </a:r>
          </a:p>
        </p:txBody>
      </p:sp>
      <p:sp>
        <p:nvSpPr>
          <p:cNvPr id="40" name="TextBox 39">
            <a:extLst>
              <a:ext uri="{FF2B5EF4-FFF2-40B4-BE49-F238E27FC236}">
                <a16:creationId xmlns:a16="http://schemas.microsoft.com/office/drawing/2014/main" id="{F69F42A7-4396-92C0-0A01-817647CE5F4D}"/>
              </a:ext>
            </a:extLst>
          </p:cNvPr>
          <p:cNvSpPr txBox="1"/>
          <p:nvPr/>
        </p:nvSpPr>
        <p:spPr>
          <a:xfrm>
            <a:off x="7126055" y="1186923"/>
            <a:ext cx="5111854" cy="923330"/>
          </a:xfrm>
          <a:prstGeom prst="rect">
            <a:avLst/>
          </a:prstGeom>
          <a:noFill/>
        </p:spPr>
        <p:txBody>
          <a:bodyPr wrap="square">
            <a:spAutoFit/>
          </a:bodyPr>
          <a:lstStyle/>
          <a:p>
            <a:r>
              <a:rPr lang="en-US" b="1" dirty="0"/>
              <a:t>Local Compliance &amp; Data Sovereignty</a:t>
            </a:r>
            <a:br>
              <a:rPr lang="en-US" b="1" dirty="0"/>
            </a:br>
            <a:r>
              <a:rPr lang="en-US" dirty="0"/>
              <a:t>Help comply with local regulations and data</a:t>
            </a:r>
            <a:br>
              <a:rPr lang="en-US" dirty="0"/>
            </a:br>
            <a:r>
              <a:rPr lang="en-US" dirty="0"/>
              <a:t>sovereignty requirements in different regions</a:t>
            </a:r>
          </a:p>
        </p:txBody>
      </p:sp>
      <p:sp>
        <p:nvSpPr>
          <p:cNvPr id="41" name="TextBox 40">
            <a:extLst>
              <a:ext uri="{FF2B5EF4-FFF2-40B4-BE49-F238E27FC236}">
                <a16:creationId xmlns:a16="http://schemas.microsoft.com/office/drawing/2014/main" id="{95B5FCC7-F93E-729E-2CB3-A11CB4AE410D}"/>
              </a:ext>
            </a:extLst>
          </p:cNvPr>
          <p:cNvSpPr txBox="1"/>
          <p:nvPr/>
        </p:nvSpPr>
        <p:spPr>
          <a:xfrm>
            <a:off x="6964426" y="5673036"/>
            <a:ext cx="5227573" cy="1200329"/>
          </a:xfrm>
          <a:prstGeom prst="rect">
            <a:avLst/>
          </a:prstGeom>
          <a:noFill/>
        </p:spPr>
        <p:txBody>
          <a:bodyPr wrap="square">
            <a:spAutoFit/>
          </a:bodyPr>
          <a:lstStyle/>
          <a:p>
            <a:r>
              <a:rPr lang="en-US" b="1" dirty="0"/>
              <a:t>Cost-Effective Global Presence</a:t>
            </a:r>
            <a:br>
              <a:rPr lang="en-US" b="1" dirty="0"/>
            </a:br>
            <a:r>
              <a:rPr lang="en-US" dirty="0"/>
              <a:t>Establish a global presence without</a:t>
            </a:r>
            <a:br>
              <a:rPr lang="en-US" dirty="0"/>
            </a:br>
            <a:r>
              <a:rPr lang="en-US" dirty="0"/>
              <a:t>the need for physical data centers</a:t>
            </a:r>
            <a:br>
              <a:rPr lang="en-US" dirty="0"/>
            </a:br>
            <a:r>
              <a:rPr lang="en-US" dirty="0"/>
              <a:t>in multiple locations</a:t>
            </a:r>
          </a:p>
        </p:txBody>
      </p:sp>
      <p:pic>
        <p:nvPicPr>
          <p:cNvPr id="42" name="Graphic 41" descr="coins">
            <a:extLst>
              <a:ext uri="{FF2B5EF4-FFF2-40B4-BE49-F238E27FC236}">
                <a16:creationId xmlns:a16="http://schemas.microsoft.com/office/drawing/2014/main" id="{1802098F-5774-03BC-CEBC-DBE1668DDF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1860" y="4386919"/>
            <a:ext cx="902337" cy="902337"/>
          </a:xfrm>
          <a:prstGeom prst="rect">
            <a:avLst/>
          </a:prstGeom>
        </p:spPr>
      </p:pic>
      <p:pic>
        <p:nvPicPr>
          <p:cNvPr id="47" name="Graphic 46" descr="world">
            <a:extLst>
              <a:ext uri="{FF2B5EF4-FFF2-40B4-BE49-F238E27FC236}">
                <a16:creationId xmlns:a16="http://schemas.microsoft.com/office/drawing/2014/main" id="{1371E2B6-6F57-586F-0B6F-58F140C247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5191" y="4137501"/>
            <a:ext cx="902337" cy="902337"/>
          </a:xfrm>
          <a:prstGeom prst="rect">
            <a:avLst/>
          </a:prstGeom>
        </p:spPr>
      </p:pic>
      <p:sp>
        <p:nvSpPr>
          <p:cNvPr id="48" name="Freeform 7">
            <a:extLst>
              <a:ext uri="{FF2B5EF4-FFF2-40B4-BE49-F238E27FC236}">
                <a16:creationId xmlns:a16="http://schemas.microsoft.com/office/drawing/2014/main" id="{F679CD74-C818-869D-21AD-13518FC799DE}"/>
              </a:ext>
            </a:extLst>
          </p:cNvPr>
          <p:cNvSpPr>
            <a:spLocks noEditPoints="1"/>
          </p:cNvSpPr>
          <p:nvPr/>
        </p:nvSpPr>
        <p:spPr bwMode="auto">
          <a:xfrm>
            <a:off x="5820926" y="1502955"/>
            <a:ext cx="468081" cy="669858"/>
          </a:xfrm>
          <a:custGeom>
            <a:avLst/>
            <a:gdLst>
              <a:gd name="T0" fmla="*/ 744 w 2045"/>
              <a:gd name="T1" fmla="*/ 1899 h 2729"/>
              <a:gd name="T2" fmla="*/ 685 w 2045"/>
              <a:gd name="T3" fmla="*/ 1752 h 2729"/>
              <a:gd name="T4" fmla="*/ 701 w 2045"/>
              <a:gd name="T5" fmla="*/ 1594 h 2729"/>
              <a:gd name="T6" fmla="*/ 783 w 2045"/>
              <a:gd name="T7" fmla="*/ 1457 h 2729"/>
              <a:gd name="T8" fmla="*/ 931 w 2045"/>
              <a:gd name="T9" fmla="*/ 1375 h 2729"/>
              <a:gd name="T10" fmla="*/ 1121 w 2045"/>
              <a:gd name="T11" fmla="*/ 1378 h 2729"/>
              <a:gd name="T12" fmla="*/ 1263 w 2045"/>
              <a:gd name="T13" fmla="*/ 1463 h 2729"/>
              <a:gd name="T14" fmla="*/ 1341 w 2045"/>
              <a:gd name="T15" fmla="*/ 1598 h 2729"/>
              <a:gd name="T16" fmla="*/ 1353 w 2045"/>
              <a:gd name="T17" fmla="*/ 1754 h 2729"/>
              <a:gd name="T18" fmla="*/ 1295 w 2045"/>
              <a:gd name="T19" fmla="*/ 1899 h 2729"/>
              <a:gd name="T20" fmla="*/ 1180 w 2045"/>
              <a:gd name="T21" fmla="*/ 2377 h 2729"/>
              <a:gd name="T22" fmla="*/ 507 w 2045"/>
              <a:gd name="T23" fmla="*/ 948 h 2729"/>
              <a:gd name="T24" fmla="*/ 523 w 2045"/>
              <a:gd name="T25" fmla="*/ 627 h 2729"/>
              <a:gd name="T26" fmla="*/ 557 w 2045"/>
              <a:gd name="T27" fmla="*/ 521 h 2729"/>
              <a:gd name="T28" fmla="*/ 616 w 2045"/>
              <a:gd name="T29" fmla="*/ 443 h 2729"/>
              <a:gd name="T30" fmla="*/ 689 w 2045"/>
              <a:gd name="T31" fmla="*/ 393 h 2729"/>
              <a:gd name="T32" fmla="*/ 777 w 2045"/>
              <a:gd name="T33" fmla="*/ 364 h 2729"/>
              <a:gd name="T34" fmla="*/ 982 w 2045"/>
              <a:gd name="T35" fmla="*/ 349 h 2729"/>
              <a:gd name="T36" fmla="*/ 1247 w 2045"/>
              <a:gd name="T37" fmla="*/ 365 h 2729"/>
              <a:gd name="T38" fmla="*/ 1416 w 2045"/>
              <a:gd name="T39" fmla="*/ 437 h 2729"/>
              <a:gd name="T40" fmla="*/ 1503 w 2045"/>
              <a:gd name="T41" fmla="*/ 568 h 2729"/>
              <a:gd name="T42" fmla="*/ 1533 w 2045"/>
              <a:gd name="T43" fmla="*/ 763 h 2729"/>
              <a:gd name="T44" fmla="*/ 514 w 2045"/>
              <a:gd name="T45" fmla="*/ 1193 h 2729"/>
              <a:gd name="T46" fmla="*/ 49 w 2045"/>
              <a:gd name="T47" fmla="*/ 2557 h 2729"/>
              <a:gd name="T48" fmla="*/ 169 w 2045"/>
              <a:gd name="T49" fmla="*/ 2667 h 2729"/>
              <a:gd name="T50" fmla="*/ 341 w 2045"/>
              <a:gd name="T51" fmla="*/ 2718 h 2729"/>
              <a:gd name="T52" fmla="*/ 546 w 2045"/>
              <a:gd name="T53" fmla="*/ 2729 h 2729"/>
              <a:gd name="T54" fmla="*/ 1055 w 2045"/>
              <a:gd name="T55" fmla="*/ 2723 h 2729"/>
              <a:gd name="T56" fmla="*/ 1657 w 2045"/>
              <a:gd name="T57" fmla="*/ 2723 h 2729"/>
              <a:gd name="T58" fmla="*/ 1875 w 2045"/>
              <a:gd name="T59" fmla="*/ 2673 h 2729"/>
              <a:gd name="T60" fmla="*/ 1990 w 2045"/>
              <a:gd name="T61" fmla="*/ 2539 h 2729"/>
              <a:gd name="T62" fmla="*/ 2030 w 2045"/>
              <a:gd name="T63" fmla="*/ 2284 h 2729"/>
              <a:gd name="T64" fmla="*/ 2038 w 2045"/>
              <a:gd name="T65" fmla="*/ 1937 h 2729"/>
              <a:gd name="T66" fmla="*/ 2043 w 2045"/>
              <a:gd name="T67" fmla="*/ 1630 h 2729"/>
              <a:gd name="T68" fmla="*/ 2025 w 2045"/>
              <a:gd name="T69" fmla="*/ 1479 h 2729"/>
              <a:gd name="T70" fmla="*/ 1980 w 2045"/>
              <a:gd name="T71" fmla="*/ 1356 h 2729"/>
              <a:gd name="T72" fmla="*/ 1883 w 2045"/>
              <a:gd name="T73" fmla="*/ 1252 h 2729"/>
              <a:gd name="T74" fmla="*/ 1863 w 2045"/>
              <a:gd name="T75" fmla="*/ 1202 h 2729"/>
              <a:gd name="T76" fmla="*/ 1869 w 2045"/>
              <a:gd name="T77" fmla="*/ 876 h 2729"/>
              <a:gd name="T78" fmla="*/ 1860 w 2045"/>
              <a:gd name="T79" fmla="*/ 612 h 2729"/>
              <a:gd name="T80" fmla="*/ 1819 w 2045"/>
              <a:gd name="T81" fmla="*/ 440 h 2729"/>
              <a:gd name="T82" fmla="*/ 1742 w 2045"/>
              <a:gd name="T83" fmla="*/ 296 h 2729"/>
              <a:gd name="T84" fmla="*/ 1632 w 2045"/>
              <a:gd name="T85" fmla="*/ 175 h 2729"/>
              <a:gd name="T86" fmla="*/ 1493 w 2045"/>
              <a:gd name="T87" fmla="*/ 84 h 2729"/>
              <a:gd name="T88" fmla="*/ 1327 w 2045"/>
              <a:gd name="T89" fmla="*/ 24 h 2729"/>
              <a:gd name="T90" fmla="*/ 1089 w 2045"/>
              <a:gd name="T91" fmla="*/ 0 h 2729"/>
              <a:gd name="T92" fmla="*/ 839 w 2045"/>
              <a:gd name="T93" fmla="*/ 9 h 2729"/>
              <a:gd name="T94" fmla="*/ 662 w 2045"/>
              <a:gd name="T95" fmla="*/ 42 h 2729"/>
              <a:gd name="T96" fmla="*/ 514 w 2045"/>
              <a:gd name="T97" fmla="*/ 104 h 2729"/>
              <a:gd name="T98" fmla="*/ 385 w 2045"/>
              <a:gd name="T99" fmla="*/ 201 h 2729"/>
              <a:gd name="T100" fmla="*/ 276 w 2045"/>
              <a:gd name="T101" fmla="*/ 333 h 2729"/>
              <a:gd name="T102" fmla="*/ 217 w 2045"/>
              <a:gd name="T103" fmla="*/ 460 h 2729"/>
              <a:gd name="T104" fmla="*/ 182 w 2045"/>
              <a:gd name="T105" fmla="*/ 630 h 2729"/>
              <a:gd name="T106" fmla="*/ 172 w 2045"/>
              <a:gd name="T107" fmla="*/ 947 h 2729"/>
              <a:gd name="T108" fmla="*/ 174 w 2045"/>
              <a:gd name="T109" fmla="*/ 1208 h 2729"/>
              <a:gd name="T110" fmla="*/ 151 w 2045"/>
              <a:gd name="T111" fmla="*/ 1258 h 2729"/>
              <a:gd name="T112" fmla="*/ 65 w 2045"/>
              <a:gd name="T113" fmla="*/ 1347 h 2729"/>
              <a:gd name="T114" fmla="*/ 25 w 2045"/>
              <a:gd name="T115" fmla="*/ 1428 h 2729"/>
              <a:gd name="T116" fmla="*/ 3 w 2045"/>
              <a:gd name="T117" fmla="*/ 1566 h 2729"/>
              <a:gd name="T118" fmla="*/ 5 w 2045"/>
              <a:gd name="T119" fmla="*/ 1887 h 2729"/>
              <a:gd name="T120" fmla="*/ 3 w 2045"/>
              <a:gd name="T121" fmla="*/ 2334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5" h="2729">
                <a:moveTo>
                  <a:pt x="852" y="1988"/>
                </a:moveTo>
                <a:lnTo>
                  <a:pt x="825" y="1974"/>
                </a:lnTo>
                <a:lnTo>
                  <a:pt x="802" y="1958"/>
                </a:lnTo>
                <a:lnTo>
                  <a:pt x="780" y="1939"/>
                </a:lnTo>
                <a:lnTo>
                  <a:pt x="761" y="1920"/>
                </a:lnTo>
                <a:lnTo>
                  <a:pt x="744" y="1899"/>
                </a:lnTo>
                <a:lnTo>
                  <a:pt x="729" y="1877"/>
                </a:lnTo>
                <a:lnTo>
                  <a:pt x="716" y="1853"/>
                </a:lnTo>
                <a:lnTo>
                  <a:pt x="705" y="1829"/>
                </a:lnTo>
                <a:lnTo>
                  <a:pt x="696" y="1805"/>
                </a:lnTo>
                <a:lnTo>
                  <a:pt x="690" y="1778"/>
                </a:lnTo>
                <a:lnTo>
                  <a:pt x="685" y="1752"/>
                </a:lnTo>
                <a:lnTo>
                  <a:pt x="683" y="1726"/>
                </a:lnTo>
                <a:lnTo>
                  <a:pt x="683" y="1699"/>
                </a:lnTo>
                <a:lnTo>
                  <a:pt x="684" y="1673"/>
                </a:lnTo>
                <a:lnTo>
                  <a:pt x="688" y="1646"/>
                </a:lnTo>
                <a:lnTo>
                  <a:pt x="693" y="1620"/>
                </a:lnTo>
                <a:lnTo>
                  <a:pt x="701" y="1594"/>
                </a:lnTo>
                <a:lnTo>
                  <a:pt x="710" y="1568"/>
                </a:lnTo>
                <a:lnTo>
                  <a:pt x="721" y="1544"/>
                </a:lnTo>
                <a:lnTo>
                  <a:pt x="734" y="1521"/>
                </a:lnTo>
                <a:lnTo>
                  <a:pt x="748" y="1498"/>
                </a:lnTo>
                <a:lnTo>
                  <a:pt x="765" y="1477"/>
                </a:lnTo>
                <a:lnTo>
                  <a:pt x="783" y="1457"/>
                </a:lnTo>
                <a:lnTo>
                  <a:pt x="804" y="1439"/>
                </a:lnTo>
                <a:lnTo>
                  <a:pt x="826" y="1422"/>
                </a:lnTo>
                <a:lnTo>
                  <a:pt x="849" y="1407"/>
                </a:lnTo>
                <a:lnTo>
                  <a:pt x="875" y="1394"/>
                </a:lnTo>
                <a:lnTo>
                  <a:pt x="902" y="1384"/>
                </a:lnTo>
                <a:lnTo>
                  <a:pt x="931" y="1375"/>
                </a:lnTo>
                <a:lnTo>
                  <a:pt x="962" y="1368"/>
                </a:lnTo>
                <a:lnTo>
                  <a:pt x="993" y="1365"/>
                </a:lnTo>
                <a:lnTo>
                  <a:pt x="1028" y="1364"/>
                </a:lnTo>
                <a:lnTo>
                  <a:pt x="1060" y="1366"/>
                </a:lnTo>
                <a:lnTo>
                  <a:pt x="1091" y="1370"/>
                </a:lnTo>
                <a:lnTo>
                  <a:pt x="1121" y="1378"/>
                </a:lnTo>
                <a:lnTo>
                  <a:pt x="1148" y="1387"/>
                </a:lnTo>
                <a:lnTo>
                  <a:pt x="1175" y="1398"/>
                </a:lnTo>
                <a:lnTo>
                  <a:pt x="1199" y="1412"/>
                </a:lnTo>
                <a:lnTo>
                  <a:pt x="1222" y="1427"/>
                </a:lnTo>
                <a:lnTo>
                  <a:pt x="1243" y="1444"/>
                </a:lnTo>
                <a:lnTo>
                  <a:pt x="1263" y="1463"/>
                </a:lnTo>
                <a:lnTo>
                  <a:pt x="1280" y="1483"/>
                </a:lnTo>
                <a:lnTo>
                  <a:pt x="1296" y="1504"/>
                </a:lnTo>
                <a:lnTo>
                  <a:pt x="1310" y="1526"/>
                </a:lnTo>
                <a:lnTo>
                  <a:pt x="1322" y="1549"/>
                </a:lnTo>
                <a:lnTo>
                  <a:pt x="1333" y="1573"/>
                </a:lnTo>
                <a:lnTo>
                  <a:pt x="1341" y="1598"/>
                </a:lnTo>
                <a:lnTo>
                  <a:pt x="1348" y="1623"/>
                </a:lnTo>
                <a:lnTo>
                  <a:pt x="1353" y="1650"/>
                </a:lnTo>
                <a:lnTo>
                  <a:pt x="1356" y="1675"/>
                </a:lnTo>
                <a:lnTo>
                  <a:pt x="1356" y="1701"/>
                </a:lnTo>
                <a:lnTo>
                  <a:pt x="1356" y="1728"/>
                </a:lnTo>
                <a:lnTo>
                  <a:pt x="1353" y="1754"/>
                </a:lnTo>
                <a:lnTo>
                  <a:pt x="1349" y="1780"/>
                </a:lnTo>
                <a:lnTo>
                  <a:pt x="1342" y="1805"/>
                </a:lnTo>
                <a:lnTo>
                  <a:pt x="1333" y="1830"/>
                </a:lnTo>
                <a:lnTo>
                  <a:pt x="1322" y="1854"/>
                </a:lnTo>
                <a:lnTo>
                  <a:pt x="1309" y="1877"/>
                </a:lnTo>
                <a:lnTo>
                  <a:pt x="1295" y="1899"/>
                </a:lnTo>
                <a:lnTo>
                  <a:pt x="1278" y="1920"/>
                </a:lnTo>
                <a:lnTo>
                  <a:pt x="1260" y="1940"/>
                </a:lnTo>
                <a:lnTo>
                  <a:pt x="1238" y="1959"/>
                </a:lnTo>
                <a:lnTo>
                  <a:pt x="1214" y="1975"/>
                </a:lnTo>
                <a:lnTo>
                  <a:pt x="1190" y="1991"/>
                </a:lnTo>
                <a:lnTo>
                  <a:pt x="1180" y="2377"/>
                </a:lnTo>
                <a:lnTo>
                  <a:pt x="853" y="2376"/>
                </a:lnTo>
                <a:lnTo>
                  <a:pt x="852" y="1988"/>
                </a:lnTo>
                <a:close/>
                <a:moveTo>
                  <a:pt x="514" y="1193"/>
                </a:moveTo>
                <a:lnTo>
                  <a:pt x="512" y="1125"/>
                </a:lnTo>
                <a:lnTo>
                  <a:pt x="510" y="1042"/>
                </a:lnTo>
                <a:lnTo>
                  <a:pt x="507" y="948"/>
                </a:lnTo>
                <a:lnTo>
                  <a:pt x="507" y="850"/>
                </a:lnTo>
                <a:lnTo>
                  <a:pt x="508" y="802"/>
                </a:lnTo>
                <a:lnTo>
                  <a:pt x="510" y="755"/>
                </a:lnTo>
                <a:lnTo>
                  <a:pt x="513" y="710"/>
                </a:lnTo>
                <a:lnTo>
                  <a:pt x="517" y="667"/>
                </a:lnTo>
                <a:lnTo>
                  <a:pt x="523" y="627"/>
                </a:lnTo>
                <a:lnTo>
                  <a:pt x="529" y="592"/>
                </a:lnTo>
                <a:lnTo>
                  <a:pt x="534" y="576"/>
                </a:lnTo>
                <a:lnTo>
                  <a:pt x="538" y="562"/>
                </a:lnTo>
                <a:lnTo>
                  <a:pt x="543" y="549"/>
                </a:lnTo>
                <a:lnTo>
                  <a:pt x="548" y="537"/>
                </a:lnTo>
                <a:lnTo>
                  <a:pt x="557" y="521"/>
                </a:lnTo>
                <a:lnTo>
                  <a:pt x="566" y="506"/>
                </a:lnTo>
                <a:lnTo>
                  <a:pt x="576" y="492"/>
                </a:lnTo>
                <a:lnTo>
                  <a:pt x="585" y="479"/>
                </a:lnTo>
                <a:lnTo>
                  <a:pt x="595" y="465"/>
                </a:lnTo>
                <a:lnTo>
                  <a:pt x="605" y="454"/>
                </a:lnTo>
                <a:lnTo>
                  <a:pt x="616" y="443"/>
                </a:lnTo>
                <a:lnTo>
                  <a:pt x="627" y="433"/>
                </a:lnTo>
                <a:lnTo>
                  <a:pt x="638" y="424"/>
                </a:lnTo>
                <a:lnTo>
                  <a:pt x="650" y="415"/>
                </a:lnTo>
                <a:lnTo>
                  <a:pt x="662" y="407"/>
                </a:lnTo>
                <a:lnTo>
                  <a:pt x="676" y="399"/>
                </a:lnTo>
                <a:lnTo>
                  <a:pt x="689" y="393"/>
                </a:lnTo>
                <a:lnTo>
                  <a:pt x="702" y="387"/>
                </a:lnTo>
                <a:lnTo>
                  <a:pt x="716" y="382"/>
                </a:lnTo>
                <a:lnTo>
                  <a:pt x="731" y="376"/>
                </a:lnTo>
                <a:lnTo>
                  <a:pt x="745" y="372"/>
                </a:lnTo>
                <a:lnTo>
                  <a:pt x="760" y="369"/>
                </a:lnTo>
                <a:lnTo>
                  <a:pt x="777" y="364"/>
                </a:lnTo>
                <a:lnTo>
                  <a:pt x="792" y="362"/>
                </a:lnTo>
                <a:lnTo>
                  <a:pt x="826" y="357"/>
                </a:lnTo>
                <a:lnTo>
                  <a:pt x="863" y="353"/>
                </a:lnTo>
                <a:lnTo>
                  <a:pt x="900" y="351"/>
                </a:lnTo>
                <a:lnTo>
                  <a:pt x="941" y="349"/>
                </a:lnTo>
                <a:lnTo>
                  <a:pt x="982" y="349"/>
                </a:lnTo>
                <a:lnTo>
                  <a:pt x="1028" y="348"/>
                </a:lnTo>
                <a:lnTo>
                  <a:pt x="1078" y="349"/>
                </a:lnTo>
                <a:lnTo>
                  <a:pt x="1125" y="351"/>
                </a:lnTo>
                <a:lnTo>
                  <a:pt x="1169" y="354"/>
                </a:lnTo>
                <a:lnTo>
                  <a:pt x="1210" y="360"/>
                </a:lnTo>
                <a:lnTo>
                  <a:pt x="1247" y="365"/>
                </a:lnTo>
                <a:lnTo>
                  <a:pt x="1283" y="374"/>
                </a:lnTo>
                <a:lnTo>
                  <a:pt x="1315" y="383"/>
                </a:lnTo>
                <a:lnTo>
                  <a:pt x="1343" y="394"/>
                </a:lnTo>
                <a:lnTo>
                  <a:pt x="1371" y="407"/>
                </a:lnTo>
                <a:lnTo>
                  <a:pt x="1395" y="420"/>
                </a:lnTo>
                <a:lnTo>
                  <a:pt x="1416" y="437"/>
                </a:lnTo>
                <a:lnTo>
                  <a:pt x="1436" y="454"/>
                </a:lnTo>
                <a:lnTo>
                  <a:pt x="1453" y="473"/>
                </a:lnTo>
                <a:lnTo>
                  <a:pt x="1469" y="494"/>
                </a:lnTo>
                <a:lnTo>
                  <a:pt x="1482" y="517"/>
                </a:lnTo>
                <a:lnTo>
                  <a:pt x="1493" y="541"/>
                </a:lnTo>
                <a:lnTo>
                  <a:pt x="1503" y="568"/>
                </a:lnTo>
                <a:lnTo>
                  <a:pt x="1511" y="595"/>
                </a:lnTo>
                <a:lnTo>
                  <a:pt x="1518" y="625"/>
                </a:lnTo>
                <a:lnTo>
                  <a:pt x="1523" y="657"/>
                </a:lnTo>
                <a:lnTo>
                  <a:pt x="1528" y="691"/>
                </a:lnTo>
                <a:lnTo>
                  <a:pt x="1531" y="726"/>
                </a:lnTo>
                <a:lnTo>
                  <a:pt x="1533" y="763"/>
                </a:lnTo>
                <a:lnTo>
                  <a:pt x="1534" y="803"/>
                </a:lnTo>
                <a:lnTo>
                  <a:pt x="1534" y="889"/>
                </a:lnTo>
                <a:lnTo>
                  <a:pt x="1532" y="982"/>
                </a:lnTo>
                <a:lnTo>
                  <a:pt x="1530" y="1085"/>
                </a:lnTo>
                <a:lnTo>
                  <a:pt x="1526" y="1196"/>
                </a:lnTo>
                <a:lnTo>
                  <a:pt x="514" y="1193"/>
                </a:lnTo>
                <a:close/>
                <a:moveTo>
                  <a:pt x="6" y="2403"/>
                </a:moveTo>
                <a:lnTo>
                  <a:pt x="10" y="2438"/>
                </a:lnTo>
                <a:lnTo>
                  <a:pt x="16" y="2472"/>
                </a:lnTo>
                <a:lnTo>
                  <a:pt x="25" y="2503"/>
                </a:lnTo>
                <a:lnTo>
                  <a:pt x="36" y="2531"/>
                </a:lnTo>
                <a:lnTo>
                  <a:pt x="49" y="2557"/>
                </a:lnTo>
                <a:lnTo>
                  <a:pt x="64" y="2580"/>
                </a:lnTo>
                <a:lnTo>
                  <a:pt x="82" y="2602"/>
                </a:lnTo>
                <a:lnTo>
                  <a:pt x="100" y="2621"/>
                </a:lnTo>
                <a:lnTo>
                  <a:pt x="121" y="2638"/>
                </a:lnTo>
                <a:lnTo>
                  <a:pt x="144" y="2654"/>
                </a:lnTo>
                <a:lnTo>
                  <a:pt x="169" y="2667"/>
                </a:lnTo>
                <a:lnTo>
                  <a:pt x="194" y="2679"/>
                </a:lnTo>
                <a:lnTo>
                  <a:pt x="221" y="2690"/>
                </a:lnTo>
                <a:lnTo>
                  <a:pt x="249" y="2699"/>
                </a:lnTo>
                <a:lnTo>
                  <a:pt x="279" y="2707"/>
                </a:lnTo>
                <a:lnTo>
                  <a:pt x="309" y="2712"/>
                </a:lnTo>
                <a:lnTo>
                  <a:pt x="341" y="2718"/>
                </a:lnTo>
                <a:lnTo>
                  <a:pt x="374" y="2721"/>
                </a:lnTo>
                <a:lnTo>
                  <a:pt x="407" y="2724"/>
                </a:lnTo>
                <a:lnTo>
                  <a:pt x="441" y="2726"/>
                </a:lnTo>
                <a:lnTo>
                  <a:pt x="475" y="2728"/>
                </a:lnTo>
                <a:lnTo>
                  <a:pt x="511" y="2729"/>
                </a:lnTo>
                <a:lnTo>
                  <a:pt x="546" y="2729"/>
                </a:lnTo>
                <a:lnTo>
                  <a:pt x="582" y="2729"/>
                </a:lnTo>
                <a:lnTo>
                  <a:pt x="655" y="2728"/>
                </a:lnTo>
                <a:lnTo>
                  <a:pt x="726" y="2725"/>
                </a:lnTo>
                <a:lnTo>
                  <a:pt x="798" y="2723"/>
                </a:lnTo>
                <a:lnTo>
                  <a:pt x="868" y="2723"/>
                </a:lnTo>
                <a:lnTo>
                  <a:pt x="1055" y="2723"/>
                </a:lnTo>
                <a:lnTo>
                  <a:pt x="1221" y="2726"/>
                </a:lnTo>
                <a:lnTo>
                  <a:pt x="1368" y="2728"/>
                </a:lnTo>
                <a:lnTo>
                  <a:pt x="1496" y="2729"/>
                </a:lnTo>
                <a:lnTo>
                  <a:pt x="1553" y="2728"/>
                </a:lnTo>
                <a:lnTo>
                  <a:pt x="1607" y="2725"/>
                </a:lnTo>
                <a:lnTo>
                  <a:pt x="1657" y="2723"/>
                </a:lnTo>
                <a:lnTo>
                  <a:pt x="1702" y="2719"/>
                </a:lnTo>
                <a:lnTo>
                  <a:pt x="1743" y="2713"/>
                </a:lnTo>
                <a:lnTo>
                  <a:pt x="1781" y="2706"/>
                </a:lnTo>
                <a:lnTo>
                  <a:pt x="1816" y="2697"/>
                </a:lnTo>
                <a:lnTo>
                  <a:pt x="1848" y="2686"/>
                </a:lnTo>
                <a:lnTo>
                  <a:pt x="1875" y="2673"/>
                </a:lnTo>
                <a:lnTo>
                  <a:pt x="1901" y="2657"/>
                </a:lnTo>
                <a:lnTo>
                  <a:pt x="1924" y="2640"/>
                </a:lnTo>
                <a:lnTo>
                  <a:pt x="1944" y="2619"/>
                </a:lnTo>
                <a:lnTo>
                  <a:pt x="1961" y="2596"/>
                </a:lnTo>
                <a:lnTo>
                  <a:pt x="1977" y="2569"/>
                </a:lnTo>
                <a:lnTo>
                  <a:pt x="1990" y="2539"/>
                </a:lnTo>
                <a:lnTo>
                  <a:pt x="2001" y="2506"/>
                </a:lnTo>
                <a:lnTo>
                  <a:pt x="2010" y="2470"/>
                </a:lnTo>
                <a:lnTo>
                  <a:pt x="2017" y="2429"/>
                </a:lnTo>
                <a:lnTo>
                  <a:pt x="2023" y="2385"/>
                </a:lnTo>
                <a:lnTo>
                  <a:pt x="2027" y="2337"/>
                </a:lnTo>
                <a:lnTo>
                  <a:pt x="2030" y="2284"/>
                </a:lnTo>
                <a:lnTo>
                  <a:pt x="2033" y="2228"/>
                </a:lnTo>
                <a:lnTo>
                  <a:pt x="2034" y="2167"/>
                </a:lnTo>
                <a:lnTo>
                  <a:pt x="2034" y="2101"/>
                </a:lnTo>
                <a:lnTo>
                  <a:pt x="2035" y="2047"/>
                </a:lnTo>
                <a:lnTo>
                  <a:pt x="2036" y="1993"/>
                </a:lnTo>
                <a:lnTo>
                  <a:pt x="2038" y="1937"/>
                </a:lnTo>
                <a:lnTo>
                  <a:pt x="2040" y="1881"/>
                </a:lnTo>
                <a:lnTo>
                  <a:pt x="2043" y="1824"/>
                </a:lnTo>
                <a:lnTo>
                  <a:pt x="2044" y="1767"/>
                </a:lnTo>
                <a:lnTo>
                  <a:pt x="2045" y="1711"/>
                </a:lnTo>
                <a:lnTo>
                  <a:pt x="2044" y="1656"/>
                </a:lnTo>
                <a:lnTo>
                  <a:pt x="2043" y="1630"/>
                </a:lnTo>
                <a:lnTo>
                  <a:pt x="2041" y="1604"/>
                </a:lnTo>
                <a:lnTo>
                  <a:pt x="2039" y="1577"/>
                </a:lnTo>
                <a:lnTo>
                  <a:pt x="2036" y="1552"/>
                </a:lnTo>
                <a:lnTo>
                  <a:pt x="2033" y="1528"/>
                </a:lnTo>
                <a:lnTo>
                  <a:pt x="2029" y="1504"/>
                </a:lnTo>
                <a:lnTo>
                  <a:pt x="2025" y="1479"/>
                </a:lnTo>
                <a:lnTo>
                  <a:pt x="2019" y="1457"/>
                </a:lnTo>
                <a:lnTo>
                  <a:pt x="2013" y="1435"/>
                </a:lnTo>
                <a:lnTo>
                  <a:pt x="2006" y="1414"/>
                </a:lnTo>
                <a:lnTo>
                  <a:pt x="1999" y="1394"/>
                </a:lnTo>
                <a:lnTo>
                  <a:pt x="1990" y="1375"/>
                </a:lnTo>
                <a:lnTo>
                  <a:pt x="1980" y="1356"/>
                </a:lnTo>
                <a:lnTo>
                  <a:pt x="1969" y="1340"/>
                </a:lnTo>
                <a:lnTo>
                  <a:pt x="1957" y="1323"/>
                </a:lnTo>
                <a:lnTo>
                  <a:pt x="1944" y="1309"/>
                </a:lnTo>
                <a:lnTo>
                  <a:pt x="1913" y="1279"/>
                </a:lnTo>
                <a:lnTo>
                  <a:pt x="1891" y="1259"/>
                </a:lnTo>
                <a:lnTo>
                  <a:pt x="1883" y="1252"/>
                </a:lnTo>
                <a:lnTo>
                  <a:pt x="1877" y="1245"/>
                </a:lnTo>
                <a:lnTo>
                  <a:pt x="1872" y="1238"/>
                </a:lnTo>
                <a:lnTo>
                  <a:pt x="1869" y="1232"/>
                </a:lnTo>
                <a:lnTo>
                  <a:pt x="1866" y="1224"/>
                </a:lnTo>
                <a:lnTo>
                  <a:pt x="1864" y="1214"/>
                </a:lnTo>
                <a:lnTo>
                  <a:pt x="1863" y="1202"/>
                </a:lnTo>
                <a:lnTo>
                  <a:pt x="1863" y="1188"/>
                </a:lnTo>
                <a:lnTo>
                  <a:pt x="1864" y="1147"/>
                </a:lnTo>
                <a:lnTo>
                  <a:pt x="1866" y="1088"/>
                </a:lnTo>
                <a:lnTo>
                  <a:pt x="1867" y="1024"/>
                </a:lnTo>
                <a:lnTo>
                  <a:pt x="1868" y="953"/>
                </a:lnTo>
                <a:lnTo>
                  <a:pt x="1869" y="876"/>
                </a:lnTo>
                <a:lnTo>
                  <a:pt x="1869" y="797"/>
                </a:lnTo>
                <a:lnTo>
                  <a:pt x="1869" y="759"/>
                </a:lnTo>
                <a:lnTo>
                  <a:pt x="1868" y="721"/>
                </a:lnTo>
                <a:lnTo>
                  <a:pt x="1866" y="683"/>
                </a:lnTo>
                <a:lnTo>
                  <a:pt x="1863" y="647"/>
                </a:lnTo>
                <a:lnTo>
                  <a:pt x="1860" y="612"/>
                </a:lnTo>
                <a:lnTo>
                  <a:pt x="1856" y="579"/>
                </a:lnTo>
                <a:lnTo>
                  <a:pt x="1851" y="548"/>
                </a:lnTo>
                <a:lnTo>
                  <a:pt x="1845" y="520"/>
                </a:lnTo>
                <a:lnTo>
                  <a:pt x="1837" y="493"/>
                </a:lnTo>
                <a:lnTo>
                  <a:pt x="1829" y="466"/>
                </a:lnTo>
                <a:lnTo>
                  <a:pt x="1819" y="440"/>
                </a:lnTo>
                <a:lnTo>
                  <a:pt x="1808" y="415"/>
                </a:lnTo>
                <a:lnTo>
                  <a:pt x="1797" y="390"/>
                </a:lnTo>
                <a:lnTo>
                  <a:pt x="1785" y="365"/>
                </a:lnTo>
                <a:lnTo>
                  <a:pt x="1772" y="342"/>
                </a:lnTo>
                <a:lnTo>
                  <a:pt x="1758" y="319"/>
                </a:lnTo>
                <a:lnTo>
                  <a:pt x="1742" y="296"/>
                </a:lnTo>
                <a:lnTo>
                  <a:pt x="1726" y="274"/>
                </a:lnTo>
                <a:lnTo>
                  <a:pt x="1709" y="253"/>
                </a:lnTo>
                <a:lnTo>
                  <a:pt x="1692" y="232"/>
                </a:lnTo>
                <a:lnTo>
                  <a:pt x="1673" y="212"/>
                </a:lnTo>
                <a:lnTo>
                  <a:pt x="1653" y="194"/>
                </a:lnTo>
                <a:lnTo>
                  <a:pt x="1632" y="175"/>
                </a:lnTo>
                <a:lnTo>
                  <a:pt x="1611" y="157"/>
                </a:lnTo>
                <a:lnTo>
                  <a:pt x="1589" y="141"/>
                </a:lnTo>
                <a:lnTo>
                  <a:pt x="1566" y="126"/>
                </a:lnTo>
                <a:lnTo>
                  <a:pt x="1543" y="110"/>
                </a:lnTo>
                <a:lnTo>
                  <a:pt x="1518" y="97"/>
                </a:lnTo>
                <a:lnTo>
                  <a:pt x="1493" y="84"/>
                </a:lnTo>
                <a:lnTo>
                  <a:pt x="1467" y="71"/>
                </a:lnTo>
                <a:lnTo>
                  <a:pt x="1441" y="60"/>
                </a:lnTo>
                <a:lnTo>
                  <a:pt x="1414" y="50"/>
                </a:lnTo>
                <a:lnTo>
                  <a:pt x="1385" y="40"/>
                </a:lnTo>
                <a:lnTo>
                  <a:pt x="1356" y="31"/>
                </a:lnTo>
                <a:lnTo>
                  <a:pt x="1327" y="24"/>
                </a:lnTo>
                <a:lnTo>
                  <a:pt x="1297" y="18"/>
                </a:lnTo>
                <a:lnTo>
                  <a:pt x="1266" y="12"/>
                </a:lnTo>
                <a:lnTo>
                  <a:pt x="1235" y="8"/>
                </a:lnTo>
                <a:lnTo>
                  <a:pt x="1203" y="6"/>
                </a:lnTo>
                <a:lnTo>
                  <a:pt x="1170" y="4"/>
                </a:lnTo>
                <a:lnTo>
                  <a:pt x="1089" y="0"/>
                </a:lnTo>
                <a:lnTo>
                  <a:pt x="1012" y="0"/>
                </a:lnTo>
                <a:lnTo>
                  <a:pt x="976" y="0"/>
                </a:lnTo>
                <a:lnTo>
                  <a:pt x="940" y="1"/>
                </a:lnTo>
                <a:lnTo>
                  <a:pt x="905" y="4"/>
                </a:lnTo>
                <a:lnTo>
                  <a:pt x="871" y="6"/>
                </a:lnTo>
                <a:lnTo>
                  <a:pt x="839" y="9"/>
                </a:lnTo>
                <a:lnTo>
                  <a:pt x="808" y="12"/>
                </a:lnTo>
                <a:lnTo>
                  <a:pt x="777" y="17"/>
                </a:lnTo>
                <a:lnTo>
                  <a:pt x="747" y="22"/>
                </a:lnTo>
                <a:lnTo>
                  <a:pt x="718" y="28"/>
                </a:lnTo>
                <a:lnTo>
                  <a:pt x="690" y="34"/>
                </a:lnTo>
                <a:lnTo>
                  <a:pt x="662" y="42"/>
                </a:lnTo>
                <a:lnTo>
                  <a:pt x="636" y="50"/>
                </a:lnTo>
                <a:lnTo>
                  <a:pt x="611" y="58"/>
                </a:lnTo>
                <a:lnTo>
                  <a:pt x="585" y="68"/>
                </a:lnTo>
                <a:lnTo>
                  <a:pt x="561" y="79"/>
                </a:lnTo>
                <a:lnTo>
                  <a:pt x="537" y="91"/>
                </a:lnTo>
                <a:lnTo>
                  <a:pt x="514" y="104"/>
                </a:lnTo>
                <a:lnTo>
                  <a:pt x="491" y="118"/>
                </a:lnTo>
                <a:lnTo>
                  <a:pt x="469" y="132"/>
                </a:lnTo>
                <a:lnTo>
                  <a:pt x="448" y="149"/>
                </a:lnTo>
                <a:lnTo>
                  <a:pt x="426" y="165"/>
                </a:lnTo>
                <a:lnTo>
                  <a:pt x="406" y="183"/>
                </a:lnTo>
                <a:lnTo>
                  <a:pt x="385" y="201"/>
                </a:lnTo>
                <a:lnTo>
                  <a:pt x="365" y="222"/>
                </a:lnTo>
                <a:lnTo>
                  <a:pt x="347" y="243"/>
                </a:lnTo>
                <a:lnTo>
                  <a:pt x="327" y="265"/>
                </a:lnTo>
                <a:lnTo>
                  <a:pt x="308" y="289"/>
                </a:lnTo>
                <a:lnTo>
                  <a:pt x="290" y="314"/>
                </a:lnTo>
                <a:lnTo>
                  <a:pt x="276" y="333"/>
                </a:lnTo>
                <a:lnTo>
                  <a:pt x="264" y="353"/>
                </a:lnTo>
                <a:lnTo>
                  <a:pt x="253" y="373"/>
                </a:lnTo>
                <a:lnTo>
                  <a:pt x="243" y="394"/>
                </a:lnTo>
                <a:lnTo>
                  <a:pt x="233" y="416"/>
                </a:lnTo>
                <a:lnTo>
                  <a:pt x="225" y="438"/>
                </a:lnTo>
                <a:lnTo>
                  <a:pt x="217" y="460"/>
                </a:lnTo>
                <a:lnTo>
                  <a:pt x="210" y="483"/>
                </a:lnTo>
                <a:lnTo>
                  <a:pt x="204" y="507"/>
                </a:lnTo>
                <a:lnTo>
                  <a:pt x="198" y="530"/>
                </a:lnTo>
                <a:lnTo>
                  <a:pt x="193" y="554"/>
                </a:lnTo>
                <a:lnTo>
                  <a:pt x="189" y="580"/>
                </a:lnTo>
                <a:lnTo>
                  <a:pt x="182" y="630"/>
                </a:lnTo>
                <a:lnTo>
                  <a:pt x="176" y="681"/>
                </a:lnTo>
                <a:lnTo>
                  <a:pt x="173" y="734"/>
                </a:lnTo>
                <a:lnTo>
                  <a:pt x="172" y="787"/>
                </a:lnTo>
                <a:lnTo>
                  <a:pt x="171" y="840"/>
                </a:lnTo>
                <a:lnTo>
                  <a:pt x="171" y="893"/>
                </a:lnTo>
                <a:lnTo>
                  <a:pt x="172" y="947"/>
                </a:lnTo>
                <a:lnTo>
                  <a:pt x="173" y="1001"/>
                </a:lnTo>
                <a:lnTo>
                  <a:pt x="174" y="1054"/>
                </a:lnTo>
                <a:lnTo>
                  <a:pt x="175" y="1105"/>
                </a:lnTo>
                <a:lnTo>
                  <a:pt x="175" y="1158"/>
                </a:lnTo>
                <a:lnTo>
                  <a:pt x="175" y="1194"/>
                </a:lnTo>
                <a:lnTo>
                  <a:pt x="174" y="1208"/>
                </a:lnTo>
                <a:lnTo>
                  <a:pt x="173" y="1220"/>
                </a:lnTo>
                <a:lnTo>
                  <a:pt x="171" y="1230"/>
                </a:lnTo>
                <a:lnTo>
                  <a:pt x="167" y="1237"/>
                </a:lnTo>
                <a:lnTo>
                  <a:pt x="163" y="1245"/>
                </a:lnTo>
                <a:lnTo>
                  <a:pt x="158" y="1252"/>
                </a:lnTo>
                <a:lnTo>
                  <a:pt x="151" y="1258"/>
                </a:lnTo>
                <a:lnTo>
                  <a:pt x="143" y="1266"/>
                </a:lnTo>
                <a:lnTo>
                  <a:pt x="124" y="1285"/>
                </a:lnTo>
                <a:lnTo>
                  <a:pt x="96" y="1311"/>
                </a:lnTo>
                <a:lnTo>
                  <a:pt x="85" y="1323"/>
                </a:lnTo>
                <a:lnTo>
                  <a:pt x="74" y="1335"/>
                </a:lnTo>
                <a:lnTo>
                  <a:pt x="65" y="1347"/>
                </a:lnTo>
                <a:lnTo>
                  <a:pt x="56" y="1361"/>
                </a:lnTo>
                <a:lnTo>
                  <a:pt x="49" y="1374"/>
                </a:lnTo>
                <a:lnTo>
                  <a:pt x="42" y="1387"/>
                </a:lnTo>
                <a:lnTo>
                  <a:pt x="36" y="1400"/>
                </a:lnTo>
                <a:lnTo>
                  <a:pt x="30" y="1414"/>
                </a:lnTo>
                <a:lnTo>
                  <a:pt x="25" y="1428"/>
                </a:lnTo>
                <a:lnTo>
                  <a:pt x="20" y="1442"/>
                </a:lnTo>
                <a:lnTo>
                  <a:pt x="17" y="1457"/>
                </a:lnTo>
                <a:lnTo>
                  <a:pt x="14" y="1472"/>
                </a:lnTo>
                <a:lnTo>
                  <a:pt x="8" y="1502"/>
                </a:lnTo>
                <a:lnTo>
                  <a:pt x="5" y="1534"/>
                </a:lnTo>
                <a:lnTo>
                  <a:pt x="3" y="1566"/>
                </a:lnTo>
                <a:lnTo>
                  <a:pt x="1" y="1599"/>
                </a:lnTo>
                <a:lnTo>
                  <a:pt x="1" y="1633"/>
                </a:lnTo>
                <a:lnTo>
                  <a:pt x="1" y="1668"/>
                </a:lnTo>
                <a:lnTo>
                  <a:pt x="4" y="1741"/>
                </a:lnTo>
                <a:lnTo>
                  <a:pt x="5" y="1816"/>
                </a:lnTo>
                <a:lnTo>
                  <a:pt x="5" y="1887"/>
                </a:lnTo>
                <a:lnTo>
                  <a:pt x="4" y="1960"/>
                </a:lnTo>
                <a:lnTo>
                  <a:pt x="3" y="2036"/>
                </a:lnTo>
                <a:lnTo>
                  <a:pt x="0" y="2111"/>
                </a:lnTo>
                <a:lnTo>
                  <a:pt x="0" y="2186"/>
                </a:lnTo>
                <a:lnTo>
                  <a:pt x="0" y="2261"/>
                </a:lnTo>
                <a:lnTo>
                  <a:pt x="3" y="2334"/>
                </a:lnTo>
                <a:lnTo>
                  <a:pt x="6" y="240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44258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6731407"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Why is Cloud Computing Important?</a:t>
            </a:r>
          </a:p>
        </p:txBody>
      </p:sp>
      <p:cxnSp>
        <p:nvCxnSpPr>
          <p:cNvPr id="4" name="LineContentSeparatorDefault 2">
            <a:extLst>
              <a:ext uri="{FF2B5EF4-FFF2-40B4-BE49-F238E27FC236}">
                <a16:creationId xmlns:a16="http://schemas.microsoft.com/office/drawing/2014/main" id="{F604C62E-8DCC-C379-976E-FDA9365AA8F2}"/>
              </a:ext>
            </a:extLst>
          </p:cNvPr>
          <p:cNvCxnSpPr>
            <a:cxnSpLocks/>
          </p:cNvCxnSpPr>
          <p:nvPr>
            <p:custDataLst>
              <p:tags r:id="rId1"/>
            </p:custDataLst>
          </p:nvPr>
        </p:nvCxnSpPr>
        <p:spPr>
          <a:xfrm>
            <a:off x="554736" y="2706109"/>
            <a:ext cx="11082528" cy="0"/>
          </a:xfrm>
          <a:prstGeom prst="straightConnector1">
            <a:avLst/>
          </a:prstGeom>
          <a:ln w="6350" cap="sq">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LineContentSeparatorDefault 2">
            <a:extLst>
              <a:ext uri="{FF2B5EF4-FFF2-40B4-BE49-F238E27FC236}">
                <a16:creationId xmlns:a16="http://schemas.microsoft.com/office/drawing/2014/main" id="{697411F1-89E9-A0B7-3DDC-50B1484F5ADD}"/>
              </a:ext>
            </a:extLst>
          </p:cNvPr>
          <p:cNvCxnSpPr>
            <a:cxnSpLocks/>
          </p:cNvCxnSpPr>
          <p:nvPr>
            <p:custDataLst>
              <p:tags r:id="rId2"/>
            </p:custDataLst>
          </p:nvPr>
        </p:nvCxnSpPr>
        <p:spPr>
          <a:xfrm>
            <a:off x="554736" y="4912127"/>
            <a:ext cx="11082528" cy="0"/>
          </a:xfrm>
          <a:prstGeom prst="straightConnector1">
            <a:avLst/>
          </a:prstGeom>
          <a:ln w="6350" cap="sq">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LineContentSeparatorDefault 2">
            <a:extLst>
              <a:ext uri="{FF2B5EF4-FFF2-40B4-BE49-F238E27FC236}">
                <a16:creationId xmlns:a16="http://schemas.microsoft.com/office/drawing/2014/main" id="{E19239FC-2DCD-9AC9-16F7-8030F9F98D06}"/>
              </a:ext>
            </a:extLst>
          </p:cNvPr>
          <p:cNvCxnSpPr>
            <a:cxnSpLocks/>
          </p:cNvCxnSpPr>
          <p:nvPr>
            <p:custDataLst>
              <p:tags r:id="rId3"/>
            </p:custDataLst>
          </p:nvPr>
        </p:nvCxnSpPr>
        <p:spPr>
          <a:xfrm>
            <a:off x="554736" y="3809118"/>
            <a:ext cx="11082528" cy="0"/>
          </a:xfrm>
          <a:prstGeom prst="straightConnector1">
            <a:avLst/>
          </a:prstGeom>
          <a:ln w="6350" cap="sq">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AAA901F-82D9-AAE2-AEEF-F47E732D0130}"/>
              </a:ext>
            </a:extLst>
          </p:cNvPr>
          <p:cNvSpPr txBox="1">
            <a:spLocks/>
          </p:cNvSpPr>
          <p:nvPr/>
        </p:nvSpPr>
        <p:spPr>
          <a:xfrm>
            <a:off x="4679821" y="1391127"/>
            <a:ext cx="6957444" cy="240579"/>
          </a:xfrm>
          <a:prstGeom prst="rect">
            <a:avLst/>
          </a:prstGeom>
          <a:ln w="6350">
            <a:noFill/>
            <a:miter lim="800000"/>
          </a:ln>
        </p:spPr>
        <p:txBody>
          <a:bodyPr vert="horz" wrap="square" lIns="0" tIns="0" rIns="0" bIns="0" rtlCol="0">
            <a:spAutoFit/>
          </a:bodyPr>
          <a:lstStyle/>
          <a:p>
            <a:pPr>
              <a:lnSpc>
                <a:spcPct val="105000"/>
              </a:lnSpc>
              <a:spcBef>
                <a:spcPts val="300"/>
              </a:spcBef>
              <a:spcAft>
                <a:spcPts val="600"/>
              </a:spcAft>
              <a:defRPr/>
            </a:pPr>
            <a:r>
              <a:rPr lang="en-US" sz="1600" b="1" dirty="0">
                <a:latin typeface="+mj-lt"/>
                <a:cs typeface="Arial" panose="020B0604020202020204" pitchFamily="34" charset="0"/>
              </a:rPr>
              <a:t>Cloud Computing plays a key role..</a:t>
            </a:r>
          </a:p>
        </p:txBody>
      </p:sp>
      <p:sp>
        <p:nvSpPr>
          <p:cNvPr id="8" name="TextBox 7">
            <a:extLst>
              <a:ext uri="{FF2B5EF4-FFF2-40B4-BE49-F238E27FC236}">
                <a16:creationId xmlns:a16="http://schemas.microsoft.com/office/drawing/2014/main" id="{EFB36C18-C9B5-7AC9-13BA-52214CE94529}"/>
              </a:ext>
            </a:extLst>
          </p:cNvPr>
          <p:cNvSpPr txBox="1">
            <a:spLocks/>
          </p:cNvSpPr>
          <p:nvPr/>
        </p:nvSpPr>
        <p:spPr>
          <a:xfrm>
            <a:off x="955472" y="2049511"/>
            <a:ext cx="2625422" cy="210186"/>
          </a:xfrm>
          <a:prstGeom prst="rect">
            <a:avLst/>
          </a:prstGeom>
          <a:ln w="6350">
            <a:noFill/>
            <a:miter lim="800000"/>
          </a:ln>
        </p:spPr>
        <p:txBody>
          <a:bodyPr vert="horz" wrap="square" lIns="0" tIns="0" rIns="0" bIns="0" rtlCol="0">
            <a:spAutoFit/>
          </a:bodyPr>
          <a:lstStyle/>
          <a:p>
            <a:pPr>
              <a:lnSpc>
                <a:spcPct val="105000"/>
              </a:lnSpc>
              <a:spcBef>
                <a:spcPts val="300"/>
              </a:spcBef>
              <a:spcAft>
                <a:spcPts val="600"/>
              </a:spcAft>
              <a:defRPr/>
            </a:pPr>
            <a:r>
              <a:rPr lang="en-US" sz="1400" b="1" dirty="0"/>
              <a:t>Digital Transformation</a:t>
            </a:r>
            <a:endParaRPr lang="en-US" sz="1400" b="1"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B2DAE43A-0028-19CF-BC17-24509318E71A}"/>
              </a:ext>
            </a:extLst>
          </p:cNvPr>
          <p:cNvSpPr/>
          <p:nvPr/>
        </p:nvSpPr>
        <p:spPr>
          <a:xfrm>
            <a:off x="3495050" y="1726116"/>
            <a:ext cx="856977" cy="856977"/>
          </a:xfrm>
          <a:prstGeom prst="ellipse">
            <a:avLst/>
          </a:prstGeom>
          <a:solidFill>
            <a:srgbClr val="386BA9"/>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12" name="TextBox 11">
            <a:extLst>
              <a:ext uri="{FF2B5EF4-FFF2-40B4-BE49-F238E27FC236}">
                <a16:creationId xmlns:a16="http://schemas.microsoft.com/office/drawing/2014/main" id="{1B576804-BFF1-5151-752C-F1261DB69B24}"/>
              </a:ext>
            </a:extLst>
          </p:cNvPr>
          <p:cNvSpPr txBox="1">
            <a:spLocks/>
          </p:cNvSpPr>
          <p:nvPr>
            <p:custDataLst>
              <p:tags r:id="rId4"/>
            </p:custDataLst>
          </p:nvPr>
        </p:nvSpPr>
        <p:spPr>
          <a:xfrm>
            <a:off x="4673600" y="1839133"/>
            <a:ext cx="6957444" cy="63094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pPr>
            <a:r>
              <a:rPr lang="en-US" sz="1400" dirty="0"/>
              <a:t>Cloud computing is a key technology that determines the competitiveness of companies in the era of digital transformation.</a:t>
            </a:r>
            <a:endParaRPr lang="en-US" sz="1200" dirty="0">
              <a:cs typeface="+mn-cs"/>
            </a:endParaRPr>
          </a:p>
        </p:txBody>
      </p:sp>
      <p:sp>
        <p:nvSpPr>
          <p:cNvPr id="13" name="Oval 12">
            <a:extLst>
              <a:ext uri="{FF2B5EF4-FFF2-40B4-BE49-F238E27FC236}">
                <a16:creationId xmlns:a16="http://schemas.microsoft.com/office/drawing/2014/main" id="{F33415B1-BE6D-5C6B-91A6-E72CA80E8E38}"/>
              </a:ext>
            </a:extLst>
          </p:cNvPr>
          <p:cNvSpPr/>
          <p:nvPr/>
        </p:nvSpPr>
        <p:spPr>
          <a:xfrm>
            <a:off x="554736" y="2012872"/>
            <a:ext cx="283464" cy="283464"/>
          </a:xfrm>
          <a:prstGeom prst="ellipse">
            <a:avLst/>
          </a:prstGeom>
          <a:solidFill>
            <a:srgbClr val="386BA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400" dirty="0">
                <a:solidFill>
                  <a:schemeClr val="bg1"/>
                </a:solidFill>
              </a:rPr>
              <a:t>1</a:t>
            </a:r>
          </a:p>
        </p:txBody>
      </p:sp>
      <p:sp>
        <p:nvSpPr>
          <p:cNvPr id="14" name="TextBox 13">
            <a:extLst>
              <a:ext uri="{FF2B5EF4-FFF2-40B4-BE49-F238E27FC236}">
                <a16:creationId xmlns:a16="http://schemas.microsoft.com/office/drawing/2014/main" id="{AB8B04B4-1436-EF31-33A0-CDEEC6EC2DA1}"/>
              </a:ext>
            </a:extLst>
          </p:cNvPr>
          <p:cNvSpPr txBox="1">
            <a:spLocks/>
          </p:cNvSpPr>
          <p:nvPr/>
        </p:nvSpPr>
        <p:spPr>
          <a:xfrm>
            <a:off x="955472" y="3152520"/>
            <a:ext cx="2625422" cy="210186"/>
          </a:xfrm>
          <a:prstGeom prst="rect">
            <a:avLst/>
          </a:prstGeom>
          <a:ln w="6350">
            <a:noFill/>
            <a:miter lim="800000"/>
          </a:ln>
        </p:spPr>
        <p:txBody>
          <a:bodyPr vert="horz" wrap="square" lIns="0" tIns="0" rIns="0" bIns="0" rtlCol="0">
            <a:spAutoFit/>
          </a:bodyPr>
          <a:lstStyle/>
          <a:p>
            <a:pPr>
              <a:lnSpc>
                <a:spcPct val="105000"/>
              </a:lnSpc>
              <a:spcBef>
                <a:spcPts val="300"/>
              </a:spcBef>
              <a:spcAft>
                <a:spcPts val="600"/>
              </a:spcAft>
              <a:defRPr/>
            </a:pPr>
            <a:r>
              <a:rPr lang="en-US" sz="1400" b="1" dirty="0"/>
              <a:t>Innovation and Agility</a:t>
            </a:r>
            <a:endParaRPr lang="en-US" sz="1400" b="1"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0039F65F-DECB-E670-8685-AB07CCCA4DBC}"/>
              </a:ext>
            </a:extLst>
          </p:cNvPr>
          <p:cNvSpPr/>
          <p:nvPr/>
        </p:nvSpPr>
        <p:spPr>
          <a:xfrm>
            <a:off x="3495050" y="2829125"/>
            <a:ext cx="856977" cy="856977"/>
          </a:xfrm>
          <a:prstGeom prst="ellipse">
            <a:avLst/>
          </a:prstGeom>
          <a:solidFill>
            <a:srgbClr val="386BA9"/>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18" name="TextBox 17">
            <a:extLst>
              <a:ext uri="{FF2B5EF4-FFF2-40B4-BE49-F238E27FC236}">
                <a16:creationId xmlns:a16="http://schemas.microsoft.com/office/drawing/2014/main" id="{4B27695B-1169-5936-825D-55D9F8ED3C55}"/>
              </a:ext>
            </a:extLst>
          </p:cNvPr>
          <p:cNvSpPr txBox="1"/>
          <p:nvPr>
            <p:custDataLst>
              <p:tags r:id="rId5"/>
            </p:custDataLst>
          </p:nvPr>
        </p:nvSpPr>
        <p:spPr>
          <a:xfrm>
            <a:off x="4683125" y="3042170"/>
            <a:ext cx="6957444"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pPr>
            <a:r>
              <a:rPr lang="en-US" sz="1400" dirty="0"/>
              <a:t>Through the cloud, businesses can flexibly scale IT resources, quickly launch new services, and accelerate innovation.</a:t>
            </a:r>
            <a:endParaRPr lang="en-US" sz="1200" dirty="0">
              <a:cs typeface="+mn-cs"/>
            </a:endParaRPr>
          </a:p>
        </p:txBody>
      </p:sp>
      <p:sp>
        <p:nvSpPr>
          <p:cNvPr id="19" name="Oval 18">
            <a:extLst>
              <a:ext uri="{FF2B5EF4-FFF2-40B4-BE49-F238E27FC236}">
                <a16:creationId xmlns:a16="http://schemas.microsoft.com/office/drawing/2014/main" id="{64F6B878-349C-88D9-86D4-F472810B6F25}"/>
              </a:ext>
            </a:extLst>
          </p:cNvPr>
          <p:cNvSpPr/>
          <p:nvPr/>
        </p:nvSpPr>
        <p:spPr>
          <a:xfrm>
            <a:off x="554736" y="3115881"/>
            <a:ext cx="283464" cy="283464"/>
          </a:xfrm>
          <a:prstGeom prst="ellipse">
            <a:avLst/>
          </a:prstGeom>
          <a:solidFill>
            <a:srgbClr val="386BA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400" dirty="0">
                <a:solidFill>
                  <a:schemeClr val="bg1"/>
                </a:solidFill>
              </a:rPr>
              <a:t>2</a:t>
            </a:r>
          </a:p>
        </p:txBody>
      </p:sp>
      <p:sp>
        <p:nvSpPr>
          <p:cNvPr id="20" name="TextBox 19">
            <a:extLst>
              <a:ext uri="{FF2B5EF4-FFF2-40B4-BE49-F238E27FC236}">
                <a16:creationId xmlns:a16="http://schemas.microsoft.com/office/drawing/2014/main" id="{6218B58F-41FC-E21B-0189-207FE3B14440}"/>
              </a:ext>
            </a:extLst>
          </p:cNvPr>
          <p:cNvSpPr txBox="1">
            <a:spLocks/>
          </p:cNvSpPr>
          <p:nvPr/>
        </p:nvSpPr>
        <p:spPr>
          <a:xfrm>
            <a:off x="955472" y="4255529"/>
            <a:ext cx="2625422" cy="210186"/>
          </a:xfrm>
          <a:prstGeom prst="rect">
            <a:avLst/>
          </a:prstGeom>
          <a:ln w="6350">
            <a:noFill/>
            <a:miter lim="800000"/>
          </a:ln>
        </p:spPr>
        <p:txBody>
          <a:bodyPr vert="horz" wrap="square" lIns="0" tIns="0" rIns="0" bIns="0" rtlCol="0">
            <a:spAutoFit/>
          </a:bodyPr>
          <a:lstStyle/>
          <a:p>
            <a:pPr>
              <a:lnSpc>
                <a:spcPct val="105000"/>
              </a:lnSpc>
              <a:spcBef>
                <a:spcPts val="300"/>
              </a:spcBef>
              <a:spcAft>
                <a:spcPts val="600"/>
              </a:spcAft>
              <a:defRPr/>
            </a:pPr>
            <a:r>
              <a:rPr lang="en-US" sz="1400" b="1" dirty="0"/>
              <a:t>Cost Efficiency</a:t>
            </a:r>
            <a:endParaRPr lang="en-US" sz="1400" b="1" dirty="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AA099C29-936F-B30B-62CD-66BB9FC3DC5B}"/>
              </a:ext>
            </a:extLst>
          </p:cNvPr>
          <p:cNvSpPr/>
          <p:nvPr/>
        </p:nvSpPr>
        <p:spPr>
          <a:xfrm>
            <a:off x="3495050" y="3932134"/>
            <a:ext cx="856977" cy="856977"/>
          </a:xfrm>
          <a:prstGeom prst="ellipse">
            <a:avLst/>
          </a:prstGeom>
          <a:solidFill>
            <a:srgbClr val="386BA9"/>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4" name="TextBox 23">
            <a:extLst>
              <a:ext uri="{FF2B5EF4-FFF2-40B4-BE49-F238E27FC236}">
                <a16:creationId xmlns:a16="http://schemas.microsoft.com/office/drawing/2014/main" id="{189E4812-4320-4BDE-F74C-42BEB2314412}"/>
              </a:ext>
            </a:extLst>
          </p:cNvPr>
          <p:cNvSpPr txBox="1"/>
          <p:nvPr>
            <p:custDataLst>
              <p:tags r:id="rId6"/>
            </p:custDataLst>
          </p:nvPr>
        </p:nvSpPr>
        <p:spPr>
          <a:xfrm>
            <a:off x="4683125" y="4145179"/>
            <a:ext cx="6957444" cy="4308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buSzPct val="100000"/>
            </a:pPr>
            <a:r>
              <a:rPr lang="en-US" sz="1400" dirty="0"/>
              <a:t>The cloud reduces initial investment costs and increases cost efficiency through a usage-based billing model.</a:t>
            </a:r>
            <a:endParaRPr lang="en-US" sz="1200" dirty="0"/>
          </a:p>
        </p:txBody>
      </p:sp>
      <p:sp>
        <p:nvSpPr>
          <p:cNvPr id="25" name="Oval 24">
            <a:extLst>
              <a:ext uri="{FF2B5EF4-FFF2-40B4-BE49-F238E27FC236}">
                <a16:creationId xmlns:a16="http://schemas.microsoft.com/office/drawing/2014/main" id="{BC5224A0-5EEF-F657-4AB7-40EBDB66D90C}"/>
              </a:ext>
            </a:extLst>
          </p:cNvPr>
          <p:cNvSpPr/>
          <p:nvPr/>
        </p:nvSpPr>
        <p:spPr>
          <a:xfrm>
            <a:off x="554736" y="4218890"/>
            <a:ext cx="283464" cy="283464"/>
          </a:xfrm>
          <a:prstGeom prst="ellipse">
            <a:avLst/>
          </a:prstGeom>
          <a:solidFill>
            <a:srgbClr val="386BA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400" dirty="0">
                <a:solidFill>
                  <a:schemeClr val="bg1"/>
                </a:solidFill>
              </a:rPr>
              <a:t>3</a:t>
            </a:r>
          </a:p>
        </p:txBody>
      </p:sp>
      <p:sp>
        <p:nvSpPr>
          <p:cNvPr id="26" name="TextBox 25">
            <a:extLst>
              <a:ext uri="{FF2B5EF4-FFF2-40B4-BE49-F238E27FC236}">
                <a16:creationId xmlns:a16="http://schemas.microsoft.com/office/drawing/2014/main" id="{8181E9B2-3FE0-EB08-27CE-5B39DBB628A0}"/>
              </a:ext>
            </a:extLst>
          </p:cNvPr>
          <p:cNvSpPr txBox="1">
            <a:spLocks/>
          </p:cNvSpPr>
          <p:nvPr/>
        </p:nvSpPr>
        <p:spPr>
          <a:xfrm>
            <a:off x="955472" y="5358536"/>
            <a:ext cx="2625422" cy="210186"/>
          </a:xfrm>
          <a:prstGeom prst="rect">
            <a:avLst/>
          </a:prstGeom>
          <a:ln w="6350">
            <a:noFill/>
            <a:miter lim="800000"/>
          </a:ln>
        </p:spPr>
        <p:txBody>
          <a:bodyPr vert="horz" wrap="square" lIns="0" tIns="0" rIns="0" bIns="0" rtlCol="0">
            <a:spAutoFit/>
          </a:bodyPr>
          <a:lstStyle/>
          <a:p>
            <a:pPr>
              <a:lnSpc>
                <a:spcPct val="105000"/>
              </a:lnSpc>
              <a:spcBef>
                <a:spcPts val="300"/>
              </a:spcBef>
              <a:spcAft>
                <a:spcPts val="600"/>
              </a:spcAft>
              <a:defRPr/>
            </a:pPr>
            <a:r>
              <a:rPr lang="en-US" sz="1400" b="1" dirty="0"/>
              <a:t>Global Accessibility</a:t>
            </a:r>
            <a:endParaRPr lang="en-US" sz="1400" b="1"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416DFCB-0683-83F2-2E29-B35EF6FE105A}"/>
              </a:ext>
            </a:extLst>
          </p:cNvPr>
          <p:cNvSpPr/>
          <p:nvPr/>
        </p:nvSpPr>
        <p:spPr>
          <a:xfrm>
            <a:off x="3495050" y="5035141"/>
            <a:ext cx="856977" cy="856977"/>
          </a:xfrm>
          <a:prstGeom prst="ellipse">
            <a:avLst/>
          </a:prstGeom>
          <a:solidFill>
            <a:srgbClr val="386BA9"/>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34" name="TextBox 33">
            <a:extLst>
              <a:ext uri="{FF2B5EF4-FFF2-40B4-BE49-F238E27FC236}">
                <a16:creationId xmlns:a16="http://schemas.microsoft.com/office/drawing/2014/main" id="{52873AE4-4DD0-8993-8060-7BB9DAE80E01}"/>
              </a:ext>
            </a:extLst>
          </p:cNvPr>
          <p:cNvSpPr txBox="1"/>
          <p:nvPr>
            <p:custDataLst>
              <p:tags r:id="rId7"/>
            </p:custDataLst>
          </p:nvPr>
        </p:nvSpPr>
        <p:spPr>
          <a:xfrm>
            <a:off x="4683125" y="5248186"/>
            <a:ext cx="6957444"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pPr>
            <a:r>
              <a:rPr lang="en-US" sz="1400" dirty="0"/>
              <a:t>Cloud services can be accessed from anywhere, anytime, as long as there is an internet connection, supporting global business.</a:t>
            </a:r>
            <a:endParaRPr lang="en-US" sz="1200" dirty="0"/>
          </a:p>
        </p:txBody>
      </p:sp>
      <p:sp>
        <p:nvSpPr>
          <p:cNvPr id="35" name="Oval 34">
            <a:extLst>
              <a:ext uri="{FF2B5EF4-FFF2-40B4-BE49-F238E27FC236}">
                <a16:creationId xmlns:a16="http://schemas.microsoft.com/office/drawing/2014/main" id="{7B49953B-1122-0A8A-CB28-FBF20A70CBAD}"/>
              </a:ext>
            </a:extLst>
          </p:cNvPr>
          <p:cNvSpPr/>
          <p:nvPr/>
        </p:nvSpPr>
        <p:spPr>
          <a:xfrm>
            <a:off x="554736" y="5321897"/>
            <a:ext cx="283464" cy="283464"/>
          </a:xfrm>
          <a:prstGeom prst="ellipse">
            <a:avLst/>
          </a:prstGeom>
          <a:solidFill>
            <a:srgbClr val="386BA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400" dirty="0">
                <a:solidFill>
                  <a:schemeClr val="bg1"/>
                </a:solidFill>
              </a:rPr>
              <a:t>4</a:t>
            </a:r>
          </a:p>
        </p:txBody>
      </p:sp>
      <p:pic>
        <p:nvPicPr>
          <p:cNvPr id="36" name="Graphic 35" descr="gears">
            <a:extLst>
              <a:ext uri="{FF2B5EF4-FFF2-40B4-BE49-F238E27FC236}">
                <a16:creationId xmlns:a16="http://schemas.microsoft.com/office/drawing/2014/main" id="{CCD4D43A-2EFE-CBA2-3F86-7750637BB48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63538" y="1790309"/>
            <a:ext cx="720000" cy="720000"/>
          </a:xfrm>
          <a:prstGeom prst="rect">
            <a:avLst/>
          </a:prstGeom>
        </p:spPr>
      </p:pic>
      <p:pic>
        <p:nvPicPr>
          <p:cNvPr id="37" name="Graphic 36" descr="bullseye">
            <a:extLst>
              <a:ext uri="{FF2B5EF4-FFF2-40B4-BE49-F238E27FC236}">
                <a16:creationId xmlns:a16="http://schemas.microsoft.com/office/drawing/2014/main" id="{19247F67-C672-28B8-CE74-1C5E9D10833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63538" y="2889755"/>
            <a:ext cx="720000" cy="720000"/>
          </a:xfrm>
          <a:prstGeom prst="rect">
            <a:avLst/>
          </a:prstGeom>
        </p:spPr>
      </p:pic>
      <p:pic>
        <p:nvPicPr>
          <p:cNvPr id="38" name="Graphic 37" descr="coins">
            <a:extLst>
              <a:ext uri="{FF2B5EF4-FFF2-40B4-BE49-F238E27FC236}">
                <a16:creationId xmlns:a16="http://schemas.microsoft.com/office/drawing/2014/main" id="{B106F56A-CB80-8CFA-428A-71315BA9EC5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63538" y="4009980"/>
            <a:ext cx="720000" cy="720000"/>
          </a:xfrm>
          <a:prstGeom prst="rect">
            <a:avLst/>
          </a:prstGeom>
        </p:spPr>
      </p:pic>
      <p:pic>
        <p:nvPicPr>
          <p:cNvPr id="39" name="Graphic 38" descr="world">
            <a:extLst>
              <a:ext uri="{FF2B5EF4-FFF2-40B4-BE49-F238E27FC236}">
                <a16:creationId xmlns:a16="http://schemas.microsoft.com/office/drawing/2014/main" id="{132881A1-6712-6CC8-5622-E9B370838B3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63538" y="5103629"/>
            <a:ext cx="720000" cy="720000"/>
          </a:xfrm>
          <a:prstGeom prst="rect">
            <a:avLst/>
          </a:prstGeom>
        </p:spPr>
      </p:pic>
      <p:sp>
        <p:nvSpPr>
          <p:cNvPr id="40" name="Graphic 54">
            <a:extLst>
              <a:ext uri="{FF2B5EF4-FFF2-40B4-BE49-F238E27FC236}">
                <a16:creationId xmlns:a16="http://schemas.microsoft.com/office/drawing/2014/main" id="{1C6DC14D-F217-581D-6E57-780C5026B4F8}"/>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2" name="Rectangle 1">
            <a:extLst>
              <a:ext uri="{FF2B5EF4-FFF2-40B4-BE49-F238E27FC236}">
                <a16:creationId xmlns:a16="http://schemas.microsoft.com/office/drawing/2014/main" id="{90901127-C818-61BB-A17E-9E44A9C3D8F4}"/>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spTree>
    <p:extLst>
      <p:ext uri="{BB962C8B-B14F-4D97-AF65-F5344CB8AC3E}">
        <p14:creationId xmlns:p14="http://schemas.microsoft.com/office/powerpoint/2010/main" val="2533411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Data-Driven Growth &amp; Customer Centricity</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E277CA11-0837-13D7-6A11-2C25B88FB061}"/>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 name="Forma libre: forma 8">
            <a:extLst>
              <a:ext uri="{FF2B5EF4-FFF2-40B4-BE49-F238E27FC236}">
                <a16:creationId xmlns:a16="http://schemas.microsoft.com/office/drawing/2014/main" id="{EE70A7F9-E03B-7D22-4C33-5175E2CC2946}"/>
              </a:ext>
            </a:extLst>
          </p:cNvPr>
          <p:cNvSpPr/>
          <p:nvPr/>
        </p:nvSpPr>
        <p:spPr>
          <a:xfrm>
            <a:off x="678167" y="3976752"/>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6" name="Forma libre: forma 67">
            <a:extLst>
              <a:ext uri="{FF2B5EF4-FFF2-40B4-BE49-F238E27FC236}">
                <a16:creationId xmlns:a16="http://schemas.microsoft.com/office/drawing/2014/main" id="{132D1272-7FA1-46E6-D421-A7C41D711ED2}"/>
              </a:ext>
            </a:extLst>
          </p:cNvPr>
          <p:cNvSpPr/>
          <p:nvPr/>
        </p:nvSpPr>
        <p:spPr>
          <a:xfrm>
            <a:off x="678167" y="3348073"/>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7" name="CuadroTexto 68">
            <a:extLst>
              <a:ext uri="{FF2B5EF4-FFF2-40B4-BE49-F238E27FC236}">
                <a16:creationId xmlns:a16="http://schemas.microsoft.com/office/drawing/2014/main" id="{A6EF80EA-964C-2FC2-CB1D-4710F15F2D93}"/>
              </a:ext>
            </a:extLst>
          </p:cNvPr>
          <p:cNvSpPr txBox="1"/>
          <p:nvPr/>
        </p:nvSpPr>
        <p:spPr>
          <a:xfrm>
            <a:off x="718773" y="3413313"/>
            <a:ext cx="3342637" cy="707886"/>
          </a:xfrm>
          <a:prstGeom prst="rect">
            <a:avLst/>
          </a:prstGeom>
          <a:noFill/>
        </p:spPr>
        <p:txBody>
          <a:bodyPr wrap="square" rtlCol="0">
            <a:spAutoFit/>
          </a:bodyPr>
          <a:lstStyle/>
          <a:p>
            <a:pPr algn="ctr"/>
            <a:r>
              <a:rPr lang="en-US" sz="2000" b="1" dirty="0">
                <a:solidFill>
                  <a:schemeClr val="bg1"/>
                </a:solidFill>
              </a:rPr>
              <a:t>Unlocking</a:t>
            </a:r>
            <a:br>
              <a:rPr lang="en-US" sz="2000" b="1" dirty="0">
                <a:solidFill>
                  <a:schemeClr val="bg1"/>
                </a:solidFill>
              </a:rPr>
            </a:br>
            <a:r>
              <a:rPr lang="en-US" sz="2000" b="1" dirty="0">
                <a:solidFill>
                  <a:schemeClr val="bg1"/>
                </a:solidFill>
              </a:rPr>
              <a:t>the Power of Data</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8" name="CuadroTexto 71">
            <a:extLst>
              <a:ext uri="{FF2B5EF4-FFF2-40B4-BE49-F238E27FC236}">
                <a16:creationId xmlns:a16="http://schemas.microsoft.com/office/drawing/2014/main" id="{8C21FF68-5E76-76E3-2A69-58307826148F}"/>
              </a:ext>
            </a:extLst>
          </p:cNvPr>
          <p:cNvSpPr txBox="1"/>
          <p:nvPr/>
        </p:nvSpPr>
        <p:spPr>
          <a:xfrm>
            <a:off x="678167" y="4466445"/>
            <a:ext cx="3378073" cy="1569660"/>
          </a:xfrm>
          <a:prstGeom prst="rect">
            <a:avLst/>
          </a:prstGeom>
          <a:noFill/>
        </p:spPr>
        <p:txBody>
          <a:bodyPr wrap="square" rtlCol="0">
            <a:spAutoFit/>
          </a:bodyPr>
          <a:lstStyle/>
          <a:p>
            <a:pPr algn="just"/>
            <a:r>
              <a:rPr lang="en-US" sz="1600" dirty="0"/>
              <a:t>The cloud enables businesses to collect, store, and analyze vast amounts of data, gaining valuable insights into customer behavior, market trends, and operational performance.</a:t>
            </a:r>
          </a:p>
        </p:txBody>
      </p:sp>
      <p:pic>
        <p:nvPicPr>
          <p:cNvPr id="9" name="Picture 8">
            <a:extLst>
              <a:ext uri="{FF2B5EF4-FFF2-40B4-BE49-F238E27FC236}">
                <a16:creationId xmlns:a16="http://schemas.microsoft.com/office/drawing/2014/main" id="{525A2D89-0E93-2F1B-1B23-B6827275CEBB}"/>
              </a:ext>
            </a:extLst>
          </p:cNvPr>
          <p:cNvPicPr>
            <a:picLocks noChangeAspect="1"/>
          </p:cNvPicPr>
          <p:nvPr/>
        </p:nvPicPr>
        <p:blipFill>
          <a:blip r:embed="rId3"/>
          <a:stretch>
            <a:fillRect/>
          </a:stretch>
        </p:blipFill>
        <p:spPr>
          <a:xfrm>
            <a:off x="678167" y="1310488"/>
            <a:ext cx="3387643" cy="2037585"/>
          </a:xfrm>
          <a:prstGeom prst="rect">
            <a:avLst/>
          </a:prstGeom>
        </p:spPr>
      </p:pic>
      <p:sp>
        <p:nvSpPr>
          <p:cNvPr id="10" name="Forma libre: forma 8">
            <a:extLst>
              <a:ext uri="{FF2B5EF4-FFF2-40B4-BE49-F238E27FC236}">
                <a16:creationId xmlns:a16="http://schemas.microsoft.com/office/drawing/2014/main" id="{CE232616-AA39-7AF0-F22A-CD75477EC14C}"/>
              </a:ext>
            </a:extLst>
          </p:cNvPr>
          <p:cNvSpPr/>
          <p:nvPr/>
        </p:nvSpPr>
        <p:spPr>
          <a:xfrm>
            <a:off x="4577974" y="3976752"/>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11" name="Forma libre: forma 67">
            <a:extLst>
              <a:ext uri="{FF2B5EF4-FFF2-40B4-BE49-F238E27FC236}">
                <a16:creationId xmlns:a16="http://schemas.microsoft.com/office/drawing/2014/main" id="{4F0FC1AE-97D8-6073-FA06-2519C21B7E55}"/>
              </a:ext>
            </a:extLst>
          </p:cNvPr>
          <p:cNvSpPr/>
          <p:nvPr/>
        </p:nvSpPr>
        <p:spPr>
          <a:xfrm>
            <a:off x="4577974" y="3348073"/>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12" name="CuadroTexto 68">
            <a:extLst>
              <a:ext uri="{FF2B5EF4-FFF2-40B4-BE49-F238E27FC236}">
                <a16:creationId xmlns:a16="http://schemas.microsoft.com/office/drawing/2014/main" id="{209387BF-0870-E85B-EE95-E804CE26E913}"/>
              </a:ext>
            </a:extLst>
          </p:cNvPr>
          <p:cNvSpPr txBox="1"/>
          <p:nvPr/>
        </p:nvSpPr>
        <p:spPr>
          <a:xfrm>
            <a:off x="4618580" y="3413313"/>
            <a:ext cx="3342637" cy="707886"/>
          </a:xfrm>
          <a:prstGeom prst="rect">
            <a:avLst/>
          </a:prstGeom>
          <a:noFill/>
        </p:spPr>
        <p:txBody>
          <a:bodyPr wrap="square" rtlCol="0">
            <a:spAutoFit/>
          </a:bodyPr>
          <a:lstStyle/>
          <a:p>
            <a:pPr algn="ctr"/>
            <a:r>
              <a:rPr lang="en-US" sz="2000" b="1" dirty="0">
                <a:solidFill>
                  <a:schemeClr val="bg1"/>
                </a:solidFill>
              </a:rPr>
              <a:t>Personalized</a:t>
            </a:r>
            <a:br>
              <a:rPr lang="en-US" sz="2000" b="1" dirty="0">
                <a:solidFill>
                  <a:schemeClr val="bg1"/>
                </a:solidFill>
              </a:rPr>
            </a:br>
            <a:r>
              <a:rPr lang="en-US" sz="2000" b="1" dirty="0">
                <a:solidFill>
                  <a:schemeClr val="bg1"/>
                </a:solidFill>
              </a:rPr>
              <a:t>Experiences</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13" name="CuadroTexto 71">
            <a:extLst>
              <a:ext uri="{FF2B5EF4-FFF2-40B4-BE49-F238E27FC236}">
                <a16:creationId xmlns:a16="http://schemas.microsoft.com/office/drawing/2014/main" id="{16E57E2D-6511-0094-CD39-71945ED48B1D}"/>
              </a:ext>
            </a:extLst>
          </p:cNvPr>
          <p:cNvSpPr txBox="1"/>
          <p:nvPr/>
        </p:nvSpPr>
        <p:spPr>
          <a:xfrm>
            <a:off x="4577974" y="4466445"/>
            <a:ext cx="3378073" cy="1323439"/>
          </a:xfrm>
          <a:prstGeom prst="rect">
            <a:avLst/>
          </a:prstGeom>
          <a:noFill/>
        </p:spPr>
        <p:txBody>
          <a:bodyPr wrap="square" rtlCol="0">
            <a:spAutoFit/>
          </a:bodyPr>
          <a:lstStyle/>
          <a:p>
            <a:r>
              <a:rPr lang="en-US" sz="1600" dirty="0"/>
              <a:t>By leveraging data analytics, businesses can tailor their products, services, and marketing campaigns to individual customer needs and preferences.</a:t>
            </a:r>
          </a:p>
        </p:txBody>
      </p:sp>
      <p:sp>
        <p:nvSpPr>
          <p:cNvPr id="14" name="Forma libre: forma 8">
            <a:extLst>
              <a:ext uri="{FF2B5EF4-FFF2-40B4-BE49-F238E27FC236}">
                <a16:creationId xmlns:a16="http://schemas.microsoft.com/office/drawing/2014/main" id="{84D268EA-69B7-8840-F2BA-C4661A123510}"/>
              </a:ext>
            </a:extLst>
          </p:cNvPr>
          <p:cNvSpPr/>
          <p:nvPr/>
        </p:nvSpPr>
        <p:spPr>
          <a:xfrm>
            <a:off x="8477781" y="3976752"/>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15" name="Forma libre: forma 67">
            <a:extLst>
              <a:ext uri="{FF2B5EF4-FFF2-40B4-BE49-F238E27FC236}">
                <a16:creationId xmlns:a16="http://schemas.microsoft.com/office/drawing/2014/main" id="{F93EA011-9C3F-B61F-D761-3EA1F7FD5DFD}"/>
              </a:ext>
            </a:extLst>
          </p:cNvPr>
          <p:cNvSpPr/>
          <p:nvPr/>
        </p:nvSpPr>
        <p:spPr>
          <a:xfrm>
            <a:off x="8477781" y="3348073"/>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16" name="CuadroTexto 68">
            <a:extLst>
              <a:ext uri="{FF2B5EF4-FFF2-40B4-BE49-F238E27FC236}">
                <a16:creationId xmlns:a16="http://schemas.microsoft.com/office/drawing/2014/main" id="{BF2B80F3-CA70-B6D0-12C2-8714E2A2021C}"/>
              </a:ext>
            </a:extLst>
          </p:cNvPr>
          <p:cNvSpPr txBox="1"/>
          <p:nvPr/>
        </p:nvSpPr>
        <p:spPr>
          <a:xfrm>
            <a:off x="8518387" y="3413313"/>
            <a:ext cx="3342637" cy="707886"/>
          </a:xfrm>
          <a:prstGeom prst="rect">
            <a:avLst/>
          </a:prstGeom>
          <a:noFill/>
        </p:spPr>
        <p:txBody>
          <a:bodyPr wrap="square" rtlCol="0">
            <a:spAutoFit/>
          </a:bodyPr>
          <a:lstStyle/>
          <a:p>
            <a:pPr algn="ctr"/>
            <a:r>
              <a:rPr lang="en-US" sz="2000" b="1" dirty="0">
                <a:solidFill>
                  <a:schemeClr val="bg1"/>
                </a:solidFill>
              </a:rPr>
              <a:t>Increased Sales</a:t>
            </a:r>
            <a:br>
              <a:rPr lang="en-US" sz="2000" b="1" dirty="0">
                <a:solidFill>
                  <a:schemeClr val="bg1"/>
                </a:solidFill>
              </a:rPr>
            </a:br>
            <a:r>
              <a:rPr lang="en-US" sz="2000" b="1" dirty="0">
                <a:solidFill>
                  <a:schemeClr val="bg1"/>
                </a:solidFill>
              </a:rPr>
              <a:t>&amp; Loyalty</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17" name="CuadroTexto 71">
            <a:extLst>
              <a:ext uri="{FF2B5EF4-FFF2-40B4-BE49-F238E27FC236}">
                <a16:creationId xmlns:a16="http://schemas.microsoft.com/office/drawing/2014/main" id="{C4E8F55E-372C-B1B2-CFF1-83CFA85560C6}"/>
              </a:ext>
            </a:extLst>
          </p:cNvPr>
          <p:cNvSpPr txBox="1"/>
          <p:nvPr/>
        </p:nvSpPr>
        <p:spPr>
          <a:xfrm>
            <a:off x="8477781" y="4466445"/>
            <a:ext cx="3378073" cy="1323439"/>
          </a:xfrm>
          <a:prstGeom prst="rect">
            <a:avLst/>
          </a:prstGeom>
          <a:noFill/>
        </p:spPr>
        <p:txBody>
          <a:bodyPr wrap="square" rtlCol="0">
            <a:spAutoFit/>
          </a:bodyPr>
          <a:lstStyle/>
          <a:p>
            <a:pPr algn="just"/>
            <a:r>
              <a:rPr lang="en-US" sz="1600" dirty="0"/>
              <a:t>Personalized experiences and targeted marketing lead to increased customer engagement, higher conversion rates, and improved customer loyalty.</a:t>
            </a:r>
          </a:p>
        </p:txBody>
      </p:sp>
      <p:pic>
        <p:nvPicPr>
          <p:cNvPr id="18" name="Picture 17">
            <a:extLst>
              <a:ext uri="{FF2B5EF4-FFF2-40B4-BE49-F238E27FC236}">
                <a16:creationId xmlns:a16="http://schemas.microsoft.com/office/drawing/2014/main" id="{7B456785-FA14-E6A9-BB3C-74C2ADABE38A}"/>
              </a:ext>
            </a:extLst>
          </p:cNvPr>
          <p:cNvPicPr>
            <a:picLocks noChangeAspect="1"/>
          </p:cNvPicPr>
          <p:nvPr/>
        </p:nvPicPr>
        <p:blipFill rotWithShape="1">
          <a:blip r:embed="rId4"/>
          <a:srcRect t="4089" b="4331"/>
          <a:stretch/>
        </p:blipFill>
        <p:spPr>
          <a:xfrm>
            <a:off x="4577974" y="1305877"/>
            <a:ext cx="3387643" cy="2037586"/>
          </a:xfrm>
          <a:prstGeom prst="rect">
            <a:avLst/>
          </a:prstGeom>
        </p:spPr>
      </p:pic>
      <p:pic>
        <p:nvPicPr>
          <p:cNvPr id="19" name="Picture 18">
            <a:extLst>
              <a:ext uri="{FF2B5EF4-FFF2-40B4-BE49-F238E27FC236}">
                <a16:creationId xmlns:a16="http://schemas.microsoft.com/office/drawing/2014/main" id="{48E2B319-C4BC-2C25-C4D9-E0B7C2C7BA40}"/>
              </a:ext>
            </a:extLst>
          </p:cNvPr>
          <p:cNvPicPr>
            <a:picLocks noChangeAspect="1"/>
          </p:cNvPicPr>
          <p:nvPr/>
        </p:nvPicPr>
        <p:blipFill>
          <a:blip r:embed="rId5"/>
          <a:stretch>
            <a:fillRect/>
          </a:stretch>
        </p:blipFill>
        <p:spPr>
          <a:xfrm>
            <a:off x="8477780" y="1305422"/>
            <a:ext cx="3387643" cy="2037587"/>
          </a:xfrm>
          <a:prstGeom prst="rect">
            <a:avLst/>
          </a:prstGeom>
        </p:spPr>
      </p:pic>
      <p:sp>
        <p:nvSpPr>
          <p:cNvPr id="20" name="Graphic 54">
            <a:extLst>
              <a:ext uri="{FF2B5EF4-FFF2-40B4-BE49-F238E27FC236}">
                <a16:creationId xmlns:a16="http://schemas.microsoft.com/office/drawing/2014/main" id="{D01BC9F3-DB3E-B249-D27A-800EE56C0E1C}"/>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19423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Cloud-Powered Business Transformation: Real-World Examples</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083443" y="1792579"/>
            <a:ext cx="9836030" cy="4801314"/>
          </a:xfrm>
          <a:prstGeom prst="rect">
            <a:avLst/>
          </a:prstGeom>
          <a:noFill/>
        </p:spPr>
        <p:txBody>
          <a:bodyPr wrap="square">
            <a:spAutoFit/>
          </a:bodyPr>
          <a:lstStyle/>
          <a:p>
            <a:r>
              <a:rPr lang="en-US" b="1" dirty="0"/>
              <a:t>Netflix: </a:t>
            </a:r>
            <a:r>
              <a:rPr lang="en-US" dirty="0"/>
              <a:t>Leveraged the cloud to scale its streaming service globally, delivering seamless content to millions of users and adapting to fluctuating demand.</a:t>
            </a:r>
          </a:p>
          <a:p>
            <a:endParaRPr lang="en-US" b="1" dirty="0"/>
          </a:p>
          <a:p>
            <a:r>
              <a:rPr lang="en-US" b="1" dirty="0"/>
              <a:t>Airbnb: </a:t>
            </a:r>
            <a:r>
              <a:rPr lang="en-US" dirty="0"/>
              <a:t>Built its platform entirely on the cloud, enabling rapid growth and expansion into new markets while providing a personalized booking experience.</a:t>
            </a:r>
          </a:p>
          <a:p>
            <a:endParaRPr lang="en-US" b="1" dirty="0"/>
          </a:p>
          <a:p>
            <a:r>
              <a:rPr lang="en-US" b="1" dirty="0"/>
              <a:t>Uber: </a:t>
            </a:r>
            <a:r>
              <a:rPr lang="en-US" dirty="0"/>
              <a:t>Utilizes the cloud to manage its vast network of drivers and riders, process real-time data, and provide dynamic pricing and personalized recommendations.</a:t>
            </a:r>
          </a:p>
          <a:p>
            <a:endParaRPr lang="en-US" dirty="0"/>
          </a:p>
          <a:p>
            <a:r>
              <a:rPr lang="en-US" b="1" dirty="0"/>
              <a:t>GE (General Electric)</a:t>
            </a:r>
            <a:r>
              <a:rPr lang="en-US" dirty="0"/>
              <a:t>: Migrated thousands of applications to the cloud, improving operational efficiency, reducing costs, and enabling faster innovation.</a:t>
            </a:r>
          </a:p>
          <a:p>
            <a:endParaRPr lang="en-US" b="1" dirty="0"/>
          </a:p>
          <a:p>
            <a:r>
              <a:rPr lang="en-US" b="1" dirty="0"/>
              <a:t>Coca-Cola</a:t>
            </a:r>
            <a:r>
              <a:rPr lang="en-US" dirty="0"/>
              <a:t>: Leveraged the cloud to personalize marketing campaigns and improve customer engagement, driving sales and brand loyalty.</a:t>
            </a:r>
          </a:p>
          <a:p>
            <a:endParaRPr lang="en-US" b="1" dirty="0"/>
          </a:p>
          <a:p>
            <a:r>
              <a:rPr lang="en-US" b="1" dirty="0"/>
              <a:t>Capital One</a:t>
            </a:r>
            <a:r>
              <a:rPr lang="en-US" dirty="0"/>
              <a:t>: Transformed its IT infrastructure with the cloud, enabling faster product development, improved risk management,</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pic>
        <p:nvPicPr>
          <p:cNvPr id="5122" name="Picture 2" descr="https://upload.wikimedia.org/wikipedia/commons/thumb/5/58/Uber_logo_2018.svg/220px-Uber_logo_2018.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58" y="3364635"/>
            <a:ext cx="1570891" cy="5498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thumb/f/ff/General_Electric_logo.svg/220px-General_Electric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58" y="4030194"/>
            <a:ext cx="1099595" cy="10995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c/ce/Coca-Cola_logo.svg/200px-Coca-Cola_log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81" y="5245536"/>
            <a:ext cx="1570891" cy="49483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are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57" y="5843862"/>
            <a:ext cx="1756086" cy="702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wikimedia.org/wikipedia/commons/thumb/6/69/Airbnb_Logo_B%C3%A9lo.svg/1920px-Airbnb_Logo_B%C3%A9l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940" y="2561351"/>
            <a:ext cx="1594655" cy="498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파일:Netflix 2015 logo.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058" y="1872404"/>
            <a:ext cx="1420420" cy="383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DBA6B3-0878-147B-6B4B-3482F8CD1C4D}"/>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cxnSp>
        <p:nvCxnSpPr>
          <p:cNvPr id="6" name="Straight Connector 5">
            <a:extLst>
              <a:ext uri="{FF2B5EF4-FFF2-40B4-BE49-F238E27FC236}">
                <a16:creationId xmlns:a16="http://schemas.microsoft.com/office/drawing/2014/main" id="{9906487A-76AB-43F2-4060-87648E8F64A4}"/>
              </a:ext>
            </a:extLst>
          </p:cNvPr>
          <p:cNvCxnSpPr/>
          <p:nvPr/>
        </p:nvCxnSpPr>
        <p:spPr>
          <a:xfrm>
            <a:off x="281058" y="2455332"/>
            <a:ext cx="1163841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D5EB39-426E-CB25-35A0-996C9F93D92F}"/>
              </a:ext>
            </a:extLst>
          </p:cNvPr>
          <p:cNvCxnSpPr/>
          <p:nvPr/>
        </p:nvCxnSpPr>
        <p:spPr>
          <a:xfrm>
            <a:off x="276792" y="3263035"/>
            <a:ext cx="1163841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4C6B1F7-4CE5-A7F7-1A20-148F89AEEA19}"/>
              </a:ext>
            </a:extLst>
          </p:cNvPr>
          <p:cNvCxnSpPr/>
          <p:nvPr/>
        </p:nvCxnSpPr>
        <p:spPr>
          <a:xfrm>
            <a:off x="234137" y="4058962"/>
            <a:ext cx="1163841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1FEBD6-A2DB-36E9-CA52-6E43319D1C53}"/>
              </a:ext>
            </a:extLst>
          </p:cNvPr>
          <p:cNvCxnSpPr/>
          <p:nvPr/>
        </p:nvCxnSpPr>
        <p:spPr>
          <a:xfrm>
            <a:off x="234137" y="5129790"/>
            <a:ext cx="1163841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FC6DB4-B089-DCA1-A2A0-D6C3C4A99890}"/>
              </a:ext>
            </a:extLst>
          </p:cNvPr>
          <p:cNvCxnSpPr/>
          <p:nvPr/>
        </p:nvCxnSpPr>
        <p:spPr>
          <a:xfrm>
            <a:off x="234137" y="5893652"/>
            <a:ext cx="1163841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543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Leveraging Cloud for Data-Driven Insights</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76F31A27-A8CE-0148-87F4-58F4F5D76EFC}"/>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5" name="Graphic 2">
            <a:extLst>
              <a:ext uri="{FF2B5EF4-FFF2-40B4-BE49-F238E27FC236}">
                <a16:creationId xmlns:a16="http://schemas.microsoft.com/office/drawing/2014/main" id="{94573202-FB2E-0E54-3854-BAA043E81CE9}"/>
              </a:ext>
            </a:extLst>
          </p:cNvPr>
          <p:cNvGrpSpPr/>
          <p:nvPr/>
        </p:nvGrpSpPr>
        <p:grpSpPr>
          <a:xfrm>
            <a:off x="3916275" y="3947340"/>
            <a:ext cx="1270085" cy="925856"/>
            <a:chOff x="3916275" y="3947340"/>
            <a:chExt cx="1270085" cy="925856"/>
          </a:xfrm>
          <a:noFill/>
        </p:grpSpPr>
        <p:sp>
          <p:nvSpPr>
            <p:cNvPr id="6" name="Freeform: Shape 12">
              <a:extLst>
                <a:ext uri="{FF2B5EF4-FFF2-40B4-BE49-F238E27FC236}">
                  <a16:creationId xmlns:a16="http://schemas.microsoft.com/office/drawing/2014/main" id="{C33C10C1-F375-1083-32DF-13ADB4A37C5C}"/>
                </a:ext>
              </a:extLst>
            </p:cNvPr>
            <p:cNvSpPr/>
            <p:nvPr/>
          </p:nvSpPr>
          <p:spPr>
            <a:xfrm>
              <a:off x="4563187" y="4107584"/>
              <a:ext cx="249269" cy="249268"/>
            </a:xfrm>
            <a:custGeom>
              <a:avLst/>
              <a:gdLst>
                <a:gd name="connsiteX0" fmla="*/ 249269 w 249269"/>
                <a:gd name="connsiteY0" fmla="*/ 124635 h 249268"/>
                <a:gd name="connsiteX1" fmla="*/ 124635 w 249269"/>
                <a:gd name="connsiteY1" fmla="*/ 249269 h 249268"/>
                <a:gd name="connsiteX2" fmla="*/ 0 w 249269"/>
                <a:gd name="connsiteY2" fmla="*/ 124635 h 249268"/>
                <a:gd name="connsiteX3" fmla="*/ 124635 w 249269"/>
                <a:gd name="connsiteY3" fmla="*/ 0 h 249268"/>
                <a:gd name="connsiteX4" fmla="*/ 249269 w 249269"/>
                <a:gd name="connsiteY4" fmla="*/ 124635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5"/>
                  </a:moveTo>
                  <a:cubicBezTo>
                    <a:pt x="249269" y="193468"/>
                    <a:pt x="193468" y="249269"/>
                    <a:pt x="124635" y="249269"/>
                  </a:cubicBezTo>
                  <a:cubicBezTo>
                    <a:pt x="55801" y="249269"/>
                    <a:pt x="0" y="193468"/>
                    <a:pt x="0" y="124635"/>
                  </a:cubicBezTo>
                  <a:cubicBezTo>
                    <a:pt x="0" y="55801"/>
                    <a:pt x="55801" y="0"/>
                    <a:pt x="124635" y="0"/>
                  </a:cubicBezTo>
                  <a:cubicBezTo>
                    <a:pt x="193468" y="0"/>
                    <a:pt x="249269" y="55801"/>
                    <a:pt x="249269" y="124635"/>
                  </a:cubicBezTo>
                  <a:close/>
                </a:path>
              </a:pathLst>
            </a:custGeom>
            <a:noFill/>
            <a:ln w="35603" cap="flat">
              <a:solidFill>
                <a:schemeClr val="accent6"/>
              </a:solid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1A735378-1FB2-8999-FFB1-92DF5F718178}"/>
                </a:ext>
              </a:extLst>
            </p:cNvPr>
            <p:cNvSpPr/>
            <p:nvPr/>
          </p:nvSpPr>
          <p:spPr>
            <a:xfrm>
              <a:off x="4379203" y="4623927"/>
              <a:ext cx="249269" cy="249268"/>
            </a:xfrm>
            <a:custGeom>
              <a:avLst/>
              <a:gdLst>
                <a:gd name="connsiteX0" fmla="*/ 249269 w 249269"/>
                <a:gd name="connsiteY0" fmla="*/ 124635 h 249268"/>
                <a:gd name="connsiteX1" fmla="*/ 124635 w 249269"/>
                <a:gd name="connsiteY1" fmla="*/ 249269 h 249268"/>
                <a:gd name="connsiteX2" fmla="*/ 0 w 249269"/>
                <a:gd name="connsiteY2" fmla="*/ 124635 h 249268"/>
                <a:gd name="connsiteX3" fmla="*/ 124635 w 249269"/>
                <a:gd name="connsiteY3" fmla="*/ 0 h 249268"/>
                <a:gd name="connsiteX4" fmla="*/ 249269 w 249269"/>
                <a:gd name="connsiteY4" fmla="*/ 124635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5"/>
                  </a:moveTo>
                  <a:cubicBezTo>
                    <a:pt x="249269" y="193468"/>
                    <a:pt x="193468" y="249269"/>
                    <a:pt x="124635" y="249269"/>
                  </a:cubicBezTo>
                  <a:cubicBezTo>
                    <a:pt x="55801" y="249269"/>
                    <a:pt x="0" y="193468"/>
                    <a:pt x="0" y="124635"/>
                  </a:cubicBezTo>
                  <a:cubicBezTo>
                    <a:pt x="0" y="55801"/>
                    <a:pt x="55801" y="0"/>
                    <a:pt x="124635" y="0"/>
                  </a:cubicBezTo>
                  <a:cubicBezTo>
                    <a:pt x="193468" y="0"/>
                    <a:pt x="249269" y="55801"/>
                    <a:pt x="249269" y="124635"/>
                  </a:cubicBezTo>
                  <a:close/>
                </a:path>
              </a:pathLst>
            </a:custGeom>
            <a:noFill/>
            <a:ln w="35603" cap="flat">
              <a:solidFill>
                <a:schemeClr val="accent6"/>
              </a:solidFill>
              <a:prstDash val="solid"/>
              <a:miter/>
            </a:ln>
          </p:spPr>
          <p:txBody>
            <a:bodyPr rtlCol="0" anchor="ctr"/>
            <a:lstStyle/>
            <a:p>
              <a:endParaRPr lang="en-US"/>
            </a:p>
          </p:txBody>
        </p:sp>
        <p:sp>
          <p:nvSpPr>
            <p:cNvPr id="8" name="Freeform: Shape 14">
              <a:extLst>
                <a:ext uri="{FF2B5EF4-FFF2-40B4-BE49-F238E27FC236}">
                  <a16:creationId xmlns:a16="http://schemas.microsoft.com/office/drawing/2014/main" id="{32F2EA63-CD14-FCCA-6667-126513C70CCD}"/>
                </a:ext>
              </a:extLst>
            </p:cNvPr>
            <p:cNvSpPr/>
            <p:nvPr/>
          </p:nvSpPr>
          <p:spPr>
            <a:xfrm>
              <a:off x="3916275" y="4149129"/>
              <a:ext cx="249269" cy="249268"/>
            </a:xfrm>
            <a:custGeom>
              <a:avLst/>
              <a:gdLst>
                <a:gd name="connsiteX0" fmla="*/ 249269 w 249269"/>
                <a:gd name="connsiteY0" fmla="*/ 124635 h 249268"/>
                <a:gd name="connsiteX1" fmla="*/ 124635 w 249269"/>
                <a:gd name="connsiteY1" fmla="*/ 249269 h 249268"/>
                <a:gd name="connsiteX2" fmla="*/ 0 w 249269"/>
                <a:gd name="connsiteY2" fmla="*/ 124635 h 249268"/>
                <a:gd name="connsiteX3" fmla="*/ 124635 w 249269"/>
                <a:gd name="connsiteY3" fmla="*/ 0 h 249268"/>
                <a:gd name="connsiteX4" fmla="*/ 249269 w 249269"/>
                <a:gd name="connsiteY4" fmla="*/ 124635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5"/>
                  </a:moveTo>
                  <a:cubicBezTo>
                    <a:pt x="249269" y="193468"/>
                    <a:pt x="193468" y="249269"/>
                    <a:pt x="124635" y="249269"/>
                  </a:cubicBezTo>
                  <a:cubicBezTo>
                    <a:pt x="55801" y="249269"/>
                    <a:pt x="0" y="193468"/>
                    <a:pt x="0" y="124635"/>
                  </a:cubicBezTo>
                  <a:cubicBezTo>
                    <a:pt x="0" y="55801"/>
                    <a:pt x="55801" y="0"/>
                    <a:pt x="124635" y="0"/>
                  </a:cubicBezTo>
                  <a:cubicBezTo>
                    <a:pt x="193468" y="0"/>
                    <a:pt x="249269" y="55801"/>
                    <a:pt x="249269" y="124635"/>
                  </a:cubicBezTo>
                  <a:close/>
                </a:path>
              </a:pathLst>
            </a:custGeom>
            <a:noFill/>
            <a:ln w="35603" cap="flat">
              <a:solidFill>
                <a:schemeClr val="accent6"/>
              </a:solidFill>
              <a:prstDash val="solid"/>
              <a:miter/>
            </a:ln>
          </p:spPr>
          <p:txBody>
            <a:bodyPr rtlCol="0" anchor="ctr"/>
            <a:lstStyle/>
            <a:p>
              <a:endParaRPr lang="en-US"/>
            </a:p>
          </p:txBody>
        </p:sp>
        <p:sp>
          <p:nvSpPr>
            <p:cNvPr id="9" name="Freeform: Shape 15">
              <a:extLst>
                <a:ext uri="{FF2B5EF4-FFF2-40B4-BE49-F238E27FC236}">
                  <a16:creationId xmlns:a16="http://schemas.microsoft.com/office/drawing/2014/main" id="{A65CE742-1896-D934-0A32-7992960F3834}"/>
                </a:ext>
              </a:extLst>
            </p:cNvPr>
            <p:cNvSpPr/>
            <p:nvPr/>
          </p:nvSpPr>
          <p:spPr>
            <a:xfrm>
              <a:off x="4794652" y="3947340"/>
              <a:ext cx="391708" cy="225529"/>
            </a:xfrm>
            <a:custGeom>
              <a:avLst/>
              <a:gdLst>
                <a:gd name="connsiteX0" fmla="*/ 391708 w 391708"/>
                <a:gd name="connsiteY0" fmla="*/ 0 h 225529"/>
                <a:gd name="connsiteX1" fmla="*/ 0 w 391708"/>
                <a:gd name="connsiteY1" fmla="*/ 225529 h 225529"/>
              </a:gdLst>
              <a:ahLst/>
              <a:cxnLst>
                <a:cxn ang="0">
                  <a:pos x="connsiteX0" y="connsiteY0"/>
                </a:cxn>
                <a:cxn ang="0">
                  <a:pos x="connsiteX1" y="connsiteY1"/>
                </a:cxn>
              </a:cxnLst>
              <a:rect l="l" t="t" r="r" b="b"/>
              <a:pathLst>
                <a:path w="391708" h="225529">
                  <a:moveTo>
                    <a:pt x="391708" y="0"/>
                  </a:moveTo>
                  <a:lnTo>
                    <a:pt x="0" y="225529"/>
                  </a:lnTo>
                </a:path>
              </a:pathLst>
            </a:custGeom>
            <a:ln w="35603" cap="flat">
              <a:solidFill>
                <a:schemeClr val="accent6"/>
              </a:solid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F19DCFC9-06E3-4EFC-F8F6-64B6EE46CE5E}"/>
                </a:ext>
              </a:extLst>
            </p:cNvPr>
            <p:cNvSpPr/>
            <p:nvPr/>
          </p:nvSpPr>
          <p:spPr>
            <a:xfrm>
              <a:off x="4545383" y="4350918"/>
              <a:ext cx="94959" cy="284878"/>
            </a:xfrm>
            <a:custGeom>
              <a:avLst/>
              <a:gdLst>
                <a:gd name="connsiteX0" fmla="*/ 94960 w 94959"/>
                <a:gd name="connsiteY0" fmla="*/ 0 h 284878"/>
                <a:gd name="connsiteX1" fmla="*/ 0 w 94959"/>
                <a:gd name="connsiteY1" fmla="*/ 284879 h 284878"/>
              </a:gdLst>
              <a:ahLst/>
              <a:cxnLst>
                <a:cxn ang="0">
                  <a:pos x="connsiteX0" y="connsiteY0"/>
                </a:cxn>
                <a:cxn ang="0">
                  <a:pos x="connsiteX1" y="connsiteY1"/>
                </a:cxn>
              </a:cxnLst>
              <a:rect l="l" t="t" r="r" b="b"/>
              <a:pathLst>
                <a:path w="94959" h="284878">
                  <a:moveTo>
                    <a:pt x="94960" y="0"/>
                  </a:moveTo>
                  <a:lnTo>
                    <a:pt x="0" y="284879"/>
                  </a:lnTo>
                </a:path>
              </a:pathLst>
            </a:custGeom>
            <a:ln w="35603" cap="flat">
              <a:solidFill>
                <a:schemeClr val="accent6"/>
              </a:solid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FC676958-145C-3FD8-E6D9-1F92D3D2247A}"/>
                </a:ext>
              </a:extLst>
            </p:cNvPr>
            <p:cNvSpPr/>
            <p:nvPr/>
          </p:nvSpPr>
          <p:spPr>
            <a:xfrm>
              <a:off x="4165544" y="4232219"/>
              <a:ext cx="403578" cy="35609"/>
            </a:xfrm>
            <a:custGeom>
              <a:avLst/>
              <a:gdLst>
                <a:gd name="connsiteX0" fmla="*/ 0 w 403578"/>
                <a:gd name="connsiteY0" fmla="*/ 35610 h 35609"/>
                <a:gd name="connsiteX1" fmla="*/ 403578 w 403578"/>
                <a:gd name="connsiteY1" fmla="*/ 0 h 35609"/>
              </a:gdLst>
              <a:ahLst/>
              <a:cxnLst>
                <a:cxn ang="0">
                  <a:pos x="connsiteX0" y="connsiteY0"/>
                </a:cxn>
                <a:cxn ang="0">
                  <a:pos x="connsiteX1" y="connsiteY1"/>
                </a:cxn>
              </a:cxnLst>
              <a:rect l="l" t="t" r="r" b="b"/>
              <a:pathLst>
                <a:path w="403578" h="35609">
                  <a:moveTo>
                    <a:pt x="0" y="35610"/>
                  </a:moveTo>
                  <a:lnTo>
                    <a:pt x="403578" y="0"/>
                  </a:lnTo>
                </a:path>
              </a:pathLst>
            </a:custGeom>
            <a:ln w="35603" cap="flat">
              <a:solidFill>
                <a:schemeClr val="accent6"/>
              </a:solidFill>
              <a:prstDash val="solid"/>
              <a:miter/>
            </a:ln>
          </p:spPr>
          <p:txBody>
            <a:bodyPr rtlCol="0" anchor="ctr"/>
            <a:lstStyle/>
            <a:p>
              <a:endParaRPr lang="en-US"/>
            </a:p>
          </p:txBody>
        </p:sp>
      </p:grpSp>
      <p:grpSp>
        <p:nvGrpSpPr>
          <p:cNvPr id="12" name="Graphic 2">
            <a:extLst>
              <a:ext uri="{FF2B5EF4-FFF2-40B4-BE49-F238E27FC236}">
                <a16:creationId xmlns:a16="http://schemas.microsoft.com/office/drawing/2014/main" id="{3283B068-1F4D-EE5A-FDB9-0B375CBE2F15}"/>
              </a:ext>
            </a:extLst>
          </p:cNvPr>
          <p:cNvGrpSpPr/>
          <p:nvPr/>
        </p:nvGrpSpPr>
        <p:grpSpPr>
          <a:xfrm>
            <a:off x="5498659" y="1195648"/>
            <a:ext cx="880038" cy="1296198"/>
            <a:chOff x="5498659" y="1195648"/>
            <a:chExt cx="880038" cy="1296198"/>
          </a:xfrm>
          <a:noFill/>
        </p:grpSpPr>
        <p:sp>
          <p:nvSpPr>
            <p:cNvPr id="13" name="Freeform: Shape 19">
              <a:extLst>
                <a:ext uri="{FF2B5EF4-FFF2-40B4-BE49-F238E27FC236}">
                  <a16:creationId xmlns:a16="http://schemas.microsoft.com/office/drawing/2014/main" id="{3CAD6128-F053-AD6D-3FE8-CF02C1214C15}"/>
                </a:ext>
              </a:extLst>
            </p:cNvPr>
            <p:cNvSpPr/>
            <p:nvPr/>
          </p:nvSpPr>
          <p:spPr>
            <a:xfrm>
              <a:off x="5880040" y="1794013"/>
              <a:ext cx="249269" cy="249268"/>
            </a:xfrm>
            <a:custGeom>
              <a:avLst/>
              <a:gdLst>
                <a:gd name="connsiteX0" fmla="*/ 249269 w 249269"/>
                <a:gd name="connsiteY0" fmla="*/ 124634 h 249268"/>
                <a:gd name="connsiteX1" fmla="*/ 124635 w 249269"/>
                <a:gd name="connsiteY1" fmla="*/ 249269 h 249268"/>
                <a:gd name="connsiteX2" fmla="*/ 0 w 249269"/>
                <a:gd name="connsiteY2" fmla="*/ 124635 h 249268"/>
                <a:gd name="connsiteX3" fmla="*/ 124635 w 249269"/>
                <a:gd name="connsiteY3" fmla="*/ 0 h 249268"/>
                <a:gd name="connsiteX4" fmla="*/ 249269 w 249269"/>
                <a:gd name="connsiteY4" fmla="*/ 124634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4"/>
                  </a:moveTo>
                  <a:cubicBezTo>
                    <a:pt x="249269" y="193468"/>
                    <a:pt x="193468" y="249269"/>
                    <a:pt x="124635" y="249269"/>
                  </a:cubicBezTo>
                  <a:cubicBezTo>
                    <a:pt x="55801" y="249269"/>
                    <a:pt x="0" y="193468"/>
                    <a:pt x="0" y="124635"/>
                  </a:cubicBezTo>
                  <a:cubicBezTo>
                    <a:pt x="0" y="55801"/>
                    <a:pt x="55801" y="0"/>
                    <a:pt x="124635" y="0"/>
                  </a:cubicBezTo>
                  <a:cubicBezTo>
                    <a:pt x="193468" y="0"/>
                    <a:pt x="249269" y="55801"/>
                    <a:pt x="249269" y="124634"/>
                  </a:cubicBezTo>
                  <a:close/>
                </a:path>
              </a:pathLst>
            </a:custGeom>
            <a:noFill/>
            <a:ln w="35603" cap="flat">
              <a:solidFill>
                <a:schemeClr val="accent1"/>
              </a:solidFill>
              <a:prstDash val="solid"/>
              <a:miter/>
            </a:ln>
          </p:spPr>
          <p:txBody>
            <a:bodyPr rtlCol="0" anchor="ctr"/>
            <a:lstStyle/>
            <a:p>
              <a:endParaRPr lang="en-US"/>
            </a:p>
          </p:txBody>
        </p:sp>
        <p:sp>
          <p:nvSpPr>
            <p:cNvPr id="14" name="Freeform: Shape 20">
              <a:extLst>
                <a:ext uri="{FF2B5EF4-FFF2-40B4-BE49-F238E27FC236}">
                  <a16:creationId xmlns:a16="http://schemas.microsoft.com/office/drawing/2014/main" id="{7DA86206-9373-254C-D71C-FD0E80790724}"/>
                </a:ext>
              </a:extLst>
            </p:cNvPr>
            <p:cNvSpPr/>
            <p:nvPr/>
          </p:nvSpPr>
          <p:spPr>
            <a:xfrm>
              <a:off x="5498659" y="1400168"/>
              <a:ext cx="249269" cy="249268"/>
            </a:xfrm>
            <a:custGeom>
              <a:avLst/>
              <a:gdLst>
                <a:gd name="connsiteX0" fmla="*/ 249269 w 249269"/>
                <a:gd name="connsiteY0" fmla="*/ 124634 h 249268"/>
                <a:gd name="connsiteX1" fmla="*/ 124634 w 249269"/>
                <a:gd name="connsiteY1" fmla="*/ 249269 h 249268"/>
                <a:gd name="connsiteX2" fmla="*/ 0 w 249269"/>
                <a:gd name="connsiteY2" fmla="*/ 124634 h 249268"/>
                <a:gd name="connsiteX3" fmla="*/ 124634 w 249269"/>
                <a:gd name="connsiteY3" fmla="*/ 0 h 249268"/>
                <a:gd name="connsiteX4" fmla="*/ 249269 w 249269"/>
                <a:gd name="connsiteY4" fmla="*/ 124634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4"/>
                  </a:moveTo>
                  <a:cubicBezTo>
                    <a:pt x="249269" y="193468"/>
                    <a:pt x="193468" y="249269"/>
                    <a:pt x="124634" y="249269"/>
                  </a:cubicBezTo>
                  <a:cubicBezTo>
                    <a:pt x="55801" y="249269"/>
                    <a:pt x="0" y="193468"/>
                    <a:pt x="0" y="124634"/>
                  </a:cubicBezTo>
                  <a:cubicBezTo>
                    <a:pt x="0" y="55801"/>
                    <a:pt x="55801" y="0"/>
                    <a:pt x="124634" y="0"/>
                  </a:cubicBezTo>
                  <a:cubicBezTo>
                    <a:pt x="193468" y="0"/>
                    <a:pt x="249269" y="55801"/>
                    <a:pt x="249269" y="124634"/>
                  </a:cubicBezTo>
                  <a:close/>
                </a:path>
              </a:pathLst>
            </a:custGeom>
            <a:noFill/>
            <a:ln w="35603" cap="flat">
              <a:solidFill>
                <a:schemeClr val="accent1"/>
              </a:solidFill>
              <a:prstDash val="solid"/>
              <a:miter/>
            </a:ln>
          </p:spPr>
          <p:txBody>
            <a:bodyPr rtlCol="0" anchor="ctr"/>
            <a:lstStyle/>
            <a:p>
              <a:endParaRPr lang="en-US"/>
            </a:p>
          </p:txBody>
        </p:sp>
        <p:sp>
          <p:nvSpPr>
            <p:cNvPr id="15" name="Freeform: Shape 21">
              <a:extLst>
                <a:ext uri="{FF2B5EF4-FFF2-40B4-BE49-F238E27FC236}">
                  <a16:creationId xmlns:a16="http://schemas.microsoft.com/office/drawing/2014/main" id="{12C6A1AE-F7F4-A92E-8894-8724C783483C}"/>
                </a:ext>
              </a:extLst>
            </p:cNvPr>
            <p:cNvSpPr/>
            <p:nvPr/>
          </p:nvSpPr>
          <p:spPr>
            <a:xfrm>
              <a:off x="6129428" y="1195648"/>
              <a:ext cx="249269" cy="249268"/>
            </a:xfrm>
            <a:custGeom>
              <a:avLst/>
              <a:gdLst>
                <a:gd name="connsiteX0" fmla="*/ 249269 w 249269"/>
                <a:gd name="connsiteY0" fmla="*/ 124634 h 249268"/>
                <a:gd name="connsiteX1" fmla="*/ 124634 w 249269"/>
                <a:gd name="connsiteY1" fmla="*/ 249269 h 249268"/>
                <a:gd name="connsiteX2" fmla="*/ 0 w 249269"/>
                <a:gd name="connsiteY2" fmla="*/ 124634 h 249268"/>
                <a:gd name="connsiteX3" fmla="*/ 124634 w 249269"/>
                <a:gd name="connsiteY3" fmla="*/ 0 h 249268"/>
                <a:gd name="connsiteX4" fmla="*/ 249269 w 249269"/>
                <a:gd name="connsiteY4" fmla="*/ 124634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4"/>
                  </a:moveTo>
                  <a:cubicBezTo>
                    <a:pt x="249269" y="193468"/>
                    <a:pt x="193468" y="249269"/>
                    <a:pt x="124634" y="249269"/>
                  </a:cubicBezTo>
                  <a:cubicBezTo>
                    <a:pt x="55801" y="249269"/>
                    <a:pt x="0" y="193468"/>
                    <a:pt x="0" y="124634"/>
                  </a:cubicBezTo>
                  <a:cubicBezTo>
                    <a:pt x="0" y="55801"/>
                    <a:pt x="55801" y="0"/>
                    <a:pt x="124634" y="0"/>
                  </a:cubicBezTo>
                  <a:cubicBezTo>
                    <a:pt x="193468" y="0"/>
                    <a:pt x="249269" y="55801"/>
                    <a:pt x="249269" y="124634"/>
                  </a:cubicBezTo>
                  <a:close/>
                </a:path>
              </a:pathLst>
            </a:custGeom>
            <a:noFill/>
            <a:ln w="35603" cap="flat">
              <a:solidFill>
                <a:schemeClr val="accent1"/>
              </a:solidFill>
              <a:prstDash val="solid"/>
              <a:miter/>
            </a:ln>
          </p:spPr>
          <p:txBody>
            <a:bodyPr rtlCol="0" anchor="ctr"/>
            <a:lstStyle/>
            <a:p>
              <a:endParaRPr lang="en-US"/>
            </a:p>
          </p:txBody>
        </p:sp>
        <p:sp>
          <p:nvSpPr>
            <p:cNvPr id="16" name="Freeform: Shape 22">
              <a:extLst>
                <a:ext uri="{FF2B5EF4-FFF2-40B4-BE49-F238E27FC236}">
                  <a16:creationId xmlns:a16="http://schemas.microsoft.com/office/drawing/2014/main" id="{AFD48095-CFFC-6EEC-5A60-8337DEB42CF9}"/>
                </a:ext>
              </a:extLst>
            </p:cNvPr>
            <p:cNvSpPr/>
            <p:nvPr/>
          </p:nvSpPr>
          <p:spPr>
            <a:xfrm>
              <a:off x="6010491" y="2040670"/>
              <a:ext cx="28606" cy="451176"/>
            </a:xfrm>
            <a:custGeom>
              <a:avLst/>
              <a:gdLst>
                <a:gd name="connsiteX0" fmla="*/ 28607 w 28606"/>
                <a:gd name="connsiteY0" fmla="*/ 451177 h 451176"/>
                <a:gd name="connsiteX1" fmla="*/ 0 w 28606"/>
                <a:gd name="connsiteY1" fmla="*/ 0 h 451176"/>
              </a:gdLst>
              <a:ahLst/>
              <a:cxnLst>
                <a:cxn ang="0">
                  <a:pos x="connsiteX0" y="connsiteY0"/>
                </a:cxn>
                <a:cxn ang="0">
                  <a:pos x="connsiteX1" y="connsiteY1"/>
                </a:cxn>
              </a:cxnLst>
              <a:rect l="l" t="t" r="r" b="b"/>
              <a:pathLst>
                <a:path w="28606" h="451176">
                  <a:moveTo>
                    <a:pt x="28607" y="451177"/>
                  </a:moveTo>
                  <a:lnTo>
                    <a:pt x="0" y="0"/>
                  </a:lnTo>
                </a:path>
              </a:pathLst>
            </a:custGeom>
            <a:ln w="35603" cap="flat">
              <a:solidFill>
                <a:schemeClr val="accent1"/>
              </a:solidFill>
              <a:prstDash val="solid"/>
              <a:miter/>
            </a:ln>
          </p:spPr>
          <p:txBody>
            <a:bodyPr rtlCol="0" anchor="ctr"/>
            <a:lstStyle/>
            <a:p>
              <a:endParaRPr lang="en-US"/>
            </a:p>
          </p:txBody>
        </p:sp>
        <p:sp>
          <p:nvSpPr>
            <p:cNvPr id="17" name="Freeform: Shape 23">
              <a:extLst>
                <a:ext uri="{FF2B5EF4-FFF2-40B4-BE49-F238E27FC236}">
                  <a16:creationId xmlns:a16="http://schemas.microsoft.com/office/drawing/2014/main" id="{99F149C1-33F7-9B40-6EB3-B87FEC740430}"/>
                </a:ext>
              </a:extLst>
            </p:cNvPr>
            <p:cNvSpPr/>
            <p:nvPr/>
          </p:nvSpPr>
          <p:spPr>
            <a:xfrm>
              <a:off x="5706027" y="1612046"/>
              <a:ext cx="213184" cy="211403"/>
            </a:xfrm>
            <a:custGeom>
              <a:avLst/>
              <a:gdLst>
                <a:gd name="connsiteX0" fmla="*/ 213184 w 213184"/>
                <a:gd name="connsiteY0" fmla="*/ 211404 h 211403"/>
                <a:gd name="connsiteX1" fmla="*/ 0 w 213184"/>
                <a:gd name="connsiteY1" fmla="*/ 0 h 211403"/>
              </a:gdLst>
              <a:ahLst/>
              <a:cxnLst>
                <a:cxn ang="0">
                  <a:pos x="connsiteX0" y="connsiteY0"/>
                </a:cxn>
                <a:cxn ang="0">
                  <a:pos x="connsiteX1" y="connsiteY1"/>
                </a:cxn>
              </a:cxnLst>
              <a:rect l="l" t="t" r="r" b="b"/>
              <a:pathLst>
                <a:path w="213184" h="211403">
                  <a:moveTo>
                    <a:pt x="213184" y="211404"/>
                  </a:moveTo>
                  <a:lnTo>
                    <a:pt x="0" y="0"/>
                  </a:lnTo>
                </a:path>
              </a:pathLst>
            </a:custGeom>
            <a:ln w="35603" cap="flat">
              <a:solidFill>
                <a:schemeClr val="accent1"/>
              </a:solidFill>
              <a:prstDash val="solid"/>
              <a:miter/>
            </a:ln>
          </p:spPr>
          <p:txBody>
            <a:bodyPr rtlCol="0" anchor="ctr"/>
            <a:lstStyle/>
            <a:p>
              <a:endParaRPr lang="en-US"/>
            </a:p>
          </p:txBody>
        </p:sp>
        <p:sp>
          <p:nvSpPr>
            <p:cNvPr id="18" name="Freeform: Shape 24">
              <a:extLst>
                <a:ext uri="{FF2B5EF4-FFF2-40B4-BE49-F238E27FC236}">
                  <a16:creationId xmlns:a16="http://schemas.microsoft.com/office/drawing/2014/main" id="{6ED1F03B-6ED2-D49D-B5A9-2F09022C6D1B}"/>
                </a:ext>
              </a:extLst>
            </p:cNvPr>
            <p:cNvSpPr/>
            <p:nvPr/>
          </p:nvSpPr>
          <p:spPr>
            <a:xfrm>
              <a:off x="6057259" y="1434709"/>
              <a:ext cx="146950" cy="377464"/>
            </a:xfrm>
            <a:custGeom>
              <a:avLst/>
              <a:gdLst>
                <a:gd name="connsiteX0" fmla="*/ 146950 w 146950"/>
                <a:gd name="connsiteY0" fmla="*/ 0 h 377464"/>
                <a:gd name="connsiteX1" fmla="*/ 0 w 146950"/>
                <a:gd name="connsiteY1" fmla="*/ 377464 h 377464"/>
              </a:gdLst>
              <a:ahLst/>
              <a:cxnLst>
                <a:cxn ang="0">
                  <a:pos x="connsiteX0" y="connsiteY0"/>
                </a:cxn>
                <a:cxn ang="0">
                  <a:pos x="connsiteX1" y="connsiteY1"/>
                </a:cxn>
              </a:cxnLst>
              <a:rect l="l" t="t" r="r" b="b"/>
              <a:pathLst>
                <a:path w="146950" h="377464">
                  <a:moveTo>
                    <a:pt x="146950" y="0"/>
                  </a:moveTo>
                  <a:lnTo>
                    <a:pt x="0" y="377464"/>
                  </a:lnTo>
                </a:path>
              </a:pathLst>
            </a:custGeom>
            <a:ln w="35603" cap="flat">
              <a:solidFill>
                <a:schemeClr val="accent1"/>
              </a:solid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515375BA-FAC6-671B-5C6F-335943C4215D}"/>
              </a:ext>
            </a:extLst>
          </p:cNvPr>
          <p:cNvGrpSpPr/>
          <p:nvPr/>
        </p:nvGrpSpPr>
        <p:grpSpPr>
          <a:xfrm>
            <a:off x="6965903" y="3832439"/>
            <a:ext cx="1175600" cy="905439"/>
            <a:chOff x="6965903" y="3832439"/>
            <a:chExt cx="1175600" cy="905439"/>
          </a:xfrm>
          <a:noFill/>
        </p:grpSpPr>
        <p:sp>
          <p:nvSpPr>
            <p:cNvPr id="20" name="Freeform: Shape 26">
              <a:extLst>
                <a:ext uri="{FF2B5EF4-FFF2-40B4-BE49-F238E27FC236}">
                  <a16:creationId xmlns:a16="http://schemas.microsoft.com/office/drawing/2014/main" id="{44AC1F11-6471-5633-CFFC-729A869070B6}"/>
                </a:ext>
              </a:extLst>
            </p:cNvPr>
            <p:cNvSpPr/>
            <p:nvPr/>
          </p:nvSpPr>
          <p:spPr>
            <a:xfrm>
              <a:off x="7370313" y="3999805"/>
              <a:ext cx="249269" cy="249268"/>
            </a:xfrm>
            <a:custGeom>
              <a:avLst/>
              <a:gdLst>
                <a:gd name="connsiteX0" fmla="*/ 249269 w 249269"/>
                <a:gd name="connsiteY0" fmla="*/ 124635 h 249268"/>
                <a:gd name="connsiteX1" fmla="*/ 124634 w 249269"/>
                <a:gd name="connsiteY1" fmla="*/ 249269 h 249268"/>
                <a:gd name="connsiteX2" fmla="*/ 0 w 249269"/>
                <a:gd name="connsiteY2" fmla="*/ 124634 h 249268"/>
                <a:gd name="connsiteX3" fmla="*/ 124634 w 249269"/>
                <a:gd name="connsiteY3" fmla="*/ 0 h 249268"/>
                <a:gd name="connsiteX4" fmla="*/ 249269 w 249269"/>
                <a:gd name="connsiteY4" fmla="*/ 124635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5"/>
                  </a:moveTo>
                  <a:cubicBezTo>
                    <a:pt x="249269" y="193468"/>
                    <a:pt x="193468" y="249269"/>
                    <a:pt x="124634" y="249269"/>
                  </a:cubicBezTo>
                  <a:cubicBezTo>
                    <a:pt x="55801" y="249269"/>
                    <a:pt x="0" y="193468"/>
                    <a:pt x="0" y="124634"/>
                  </a:cubicBezTo>
                  <a:cubicBezTo>
                    <a:pt x="0" y="55801"/>
                    <a:pt x="55801" y="0"/>
                    <a:pt x="124634" y="0"/>
                  </a:cubicBezTo>
                  <a:cubicBezTo>
                    <a:pt x="193468" y="0"/>
                    <a:pt x="249269" y="55801"/>
                    <a:pt x="249269" y="124635"/>
                  </a:cubicBezTo>
                  <a:close/>
                </a:path>
              </a:pathLst>
            </a:custGeom>
            <a:noFill/>
            <a:ln w="35603" cap="flat">
              <a:solidFill>
                <a:schemeClr val="accent2"/>
              </a:solidFill>
              <a:prstDash val="solid"/>
              <a:miter/>
            </a:ln>
          </p:spPr>
          <p:txBody>
            <a:bodyPr rtlCol="0" anchor="ctr"/>
            <a:lstStyle/>
            <a:p>
              <a:endParaRPr lang="en-US"/>
            </a:p>
          </p:txBody>
        </p:sp>
        <p:sp>
          <p:nvSpPr>
            <p:cNvPr id="21" name="Freeform: Shape 27">
              <a:extLst>
                <a:ext uri="{FF2B5EF4-FFF2-40B4-BE49-F238E27FC236}">
                  <a16:creationId xmlns:a16="http://schemas.microsoft.com/office/drawing/2014/main" id="{F7352A18-8C3D-06E4-67AF-A64AC7F84C31}"/>
                </a:ext>
              </a:extLst>
            </p:cNvPr>
            <p:cNvSpPr/>
            <p:nvPr/>
          </p:nvSpPr>
          <p:spPr>
            <a:xfrm>
              <a:off x="7892235" y="3832439"/>
              <a:ext cx="249269" cy="249268"/>
            </a:xfrm>
            <a:custGeom>
              <a:avLst/>
              <a:gdLst>
                <a:gd name="connsiteX0" fmla="*/ 249269 w 249269"/>
                <a:gd name="connsiteY0" fmla="*/ 124634 h 249268"/>
                <a:gd name="connsiteX1" fmla="*/ 124634 w 249269"/>
                <a:gd name="connsiteY1" fmla="*/ 249269 h 249268"/>
                <a:gd name="connsiteX2" fmla="*/ 0 w 249269"/>
                <a:gd name="connsiteY2" fmla="*/ 124634 h 249268"/>
                <a:gd name="connsiteX3" fmla="*/ 124634 w 249269"/>
                <a:gd name="connsiteY3" fmla="*/ 0 h 249268"/>
                <a:gd name="connsiteX4" fmla="*/ 249269 w 249269"/>
                <a:gd name="connsiteY4" fmla="*/ 124634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4"/>
                  </a:moveTo>
                  <a:cubicBezTo>
                    <a:pt x="249269" y="193468"/>
                    <a:pt x="193468" y="249269"/>
                    <a:pt x="124634" y="249269"/>
                  </a:cubicBezTo>
                  <a:cubicBezTo>
                    <a:pt x="55801" y="249269"/>
                    <a:pt x="0" y="193468"/>
                    <a:pt x="0" y="124634"/>
                  </a:cubicBezTo>
                  <a:cubicBezTo>
                    <a:pt x="0" y="55801"/>
                    <a:pt x="55801" y="0"/>
                    <a:pt x="124634" y="0"/>
                  </a:cubicBezTo>
                  <a:cubicBezTo>
                    <a:pt x="193468" y="0"/>
                    <a:pt x="249269" y="55801"/>
                    <a:pt x="249269" y="124634"/>
                  </a:cubicBezTo>
                  <a:close/>
                </a:path>
              </a:pathLst>
            </a:custGeom>
            <a:noFill/>
            <a:ln w="35603" cap="flat">
              <a:solidFill>
                <a:schemeClr val="accent2"/>
              </a:solidFill>
              <a:prstDash val="solid"/>
              <a:miter/>
            </a:ln>
          </p:spPr>
          <p:txBody>
            <a:bodyPr rtlCol="0" anchor="ctr"/>
            <a:lstStyle/>
            <a:p>
              <a:endParaRPr lang="en-US"/>
            </a:p>
          </p:txBody>
        </p:sp>
        <p:sp>
          <p:nvSpPr>
            <p:cNvPr id="22" name="Freeform: Shape 28">
              <a:extLst>
                <a:ext uri="{FF2B5EF4-FFF2-40B4-BE49-F238E27FC236}">
                  <a16:creationId xmlns:a16="http://schemas.microsoft.com/office/drawing/2014/main" id="{9ADEEB37-51A3-B584-1535-B8EBF0BCB83F}"/>
                </a:ext>
              </a:extLst>
            </p:cNvPr>
            <p:cNvSpPr/>
            <p:nvPr/>
          </p:nvSpPr>
          <p:spPr>
            <a:xfrm>
              <a:off x="7796088" y="4488610"/>
              <a:ext cx="249269" cy="249268"/>
            </a:xfrm>
            <a:custGeom>
              <a:avLst/>
              <a:gdLst>
                <a:gd name="connsiteX0" fmla="*/ 249269 w 249269"/>
                <a:gd name="connsiteY0" fmla="*/ 124635 h 249268"/>
                <a:gd name="connsiteX1" fmla="*/ 124634 w 249269"/>
                <a:gd name="connsiteY1" fmla="*/ 249269 h 249268"/>
                <a:gd name="connsiteX2" fmla="*/ 0 w 249269"/>
                <a:gd name="connsiteY2" fmla="*/ 124635 h 249268"/>
                <a:gd name="connsiteX3" fmla="*/ 124634 w 249269"/>
                <a:gd name="connsiteY3" fmla="*/ 0 h 249268"/>
                <a:gd name="connsiteX4" fmla="*/ 249269 w 249269"/>
                <a:gd name="connsiteY4" fmla="*/ 124635 h 24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69" h="249268">
                  <a:moveTo>
                    <a:pt x="249269" y="124635"/>
                  </a:moveTo>
                  <a:cubicBezTo>
                    <a:pt x="249269" y="193468"/>
                    <a:pt x="193468" y="249269"/>
                    <a:pt x="124634" y="249269"/>
                  </a:cubicBezTo>
                  <a:cubicBezTo>
                    <a:pt x="55801" y="249269"/>
                    <a:pt x="0" y="193468"/>
                    <a:pt x="0" y="124635"/>
                  </a:cubicBezTo>
                  <a:cubicBezTo>
                    <a:pt x="0" y="55801"/>
                    <a:pt x="55801" y="0"/>
                    <a:pt x="124634" y="0"/>
                  </a:cubicBezTo>
                  <a:cubicBezTo>
                    <a:pt x="193468" y="0"/>
                    <a:pt x="249269" y="55801"/>
                    <a:pt x="249269" y="124635"/>
                  </a:cubicBezTo>
                  <a:close/>
                </a:path>
              </a:pathLst>
            </a:custGeom>
            <a:noFill/>
            <a:ln w="35603" cap="flat">
              <a:solidFill>
                <a:schemeClr val="accent2"/>
              </a:solidFill>
              <a:prstDash val="solid"/>
              <a:miter/>
            </a:ln>
          </p:spPr>
          <p:txBody>
            <a:bodyPr rtlCol="0" anchor="ctr"/>
            <a:lstStyle/>
            <a:p>
              <a:endParaRPr lang="en-US"/>
            </a:p>
          </p:txBody>
        </p:sp>
        <p:sp>
          <p:nvSpPr>
            <p:cNvPr id="23" name="Freeform: Shape 29">
              <a:extLst>
                <a:ext uri="{FF2B5EF4-FFF2-40B4-BE49-F238E27FC236}">
                  <a16:creationId xmlns:a16="http://schemas.microsoft.com/office/drawing/2014/main" id="{61BCE876-4FEB-2767-F87F-C09E4A239E27}"/>
                </a:ext>
              </a:extLst>
            </p:cNvPr>
            <p:cNvSpPr/>
            <p:nvPr/>
          </p:nvSpPr>
          <p:spPr>
            <a:xfrm>
              <a:off x="6965903" y="3901285"/>
              <a:ext cx="416991" cy="174250"/>
            </a:xfrm>
            <a:custGeom>
              <a:avLst/>
              <a:gdLst>
                <a:gd name="connsiteX0" fmla="*/ 0 w 416991"/>
                <a:gd name="connsiteY0" fmla="*/ 0 h 174250"/>
                <a:gd name="connsiteX1" fmla="*/ 416991 w 416991"/>
                <a:gd name="connsiteY1" fmla="*/ 174251 h 174250"/>
              </a:gdLst>
              <a:ahLst/>
              <a:cxnLst>
                <a:cxn ang="0">
                  <a:pos x="connsiteX0" y="connsiteY0"/>
                </a:cxn>
                <a:cxn ang="0">
                  <a:pos x="connsiteX1" y="connsiteY1"/>
                </a:cxn>
              </a:cxnLst>
              <a:rect l="l" t="t" r="r" b="b"/>
              <a:pathLst>
                <a:path w="416991" h="174250">
                  <a:moveTo>
                    <a:pt x="0" y="0"/>
                  </a:moveTo>
                  <a:lnTo>
                    <a:pt x="416991" y="174251"/>
                  </a:lnTo>
                </a:path>
              </a:pathLst>
            </a:custGeom>
            <a:ln w="35603" cap="flat">
              <a:solidFill>
                <a:schemeClr val="accent2"/>
              </a:solidFill>
              <a:prstDash val="solid"/>
              <a:miter/>
            </a:ln>
          </p:spPr>
          <p:txBody>
            <a:bodyPr rtlCol="0" anchor="ctr"/>
            <a:lstStyle/>
            <a:p>
              <a:endParaRPr lang="en-US"/>
            </a:p>
          </p:txBody>
        </p:sp>
        <p:sp>
          <p:nvSpPr>
            <p:cNvPr id="24" name="Freeform: Shape 30">
              <a:extLst>
                <a:ext uri="{FF2B5EF4-FFF2-40B4-BE49-F238E27FC236}">
                  <a16:creationId xmlns:a16="http://schemas.microsoft.com/office/drawing/2014/main" id="{BCE0F824-3C5F-35C4-62A6-73977C9BDD86}"/>
                </a:ext>
              </a:extLst>
            </p:cNvPr>
            <p:cNvSpPr/>
            <p:nvPr/>
          </p:nvSpPr>
          <p:spPr>
            <a:xfrm>
              <a:off x="7618039" y="3992565"/>
              <a:ext cx="284047" cy="97452"/>
            </a:xfrm>
            <a:custGeom>
              <a:avLst/>
              <a:gdLst>
                <a:gd name="connsiteX0" fmla="*/ 0 w 284047"/>
                <a:gd name="connsiteY0" fmla="*/ 97452 h 97452"/>
                <a:gd name="connsiteX1" fmla="*/ 284048 w 284047"/>
                <a:gd name="connsiteY1" fmla="*/ 0 h 97452"/>
              </a:gdLst>
              <a:ahLst/>
              <a:cxnLst>
                <a:cxn ang="0">
                  <a:pos x="connsiteX0" y="connsiteY0"/>
                </a:cxn>
                <a:cxn ang="0">
                  <a:pos x="connsiteX1" y="connsiteY1"/>
                </a:cxn>
              </a:cxnLst>
              <a:rect l="l" t="t" r="r" b="b"/>
              <a:pathLst>
                <a:path w="284047" h="97452">
                  <a:moveTo>
                    <a:pt x="0" y="97452"/>
                  </a:moveTo>
                  <a:lnTo>
                    <a:pt x="284048" y="0"/>
                  </a:lnTo>
                </a:path>
              </a:pathLst>
            </a:custGeom>
            <a:ln w="35603" cap="flat">
              <a:solidFill>
                <a:schemeClr val="accent2"/>
              </a:solidFill>
              <a:prstDash val="solid"/>
              <a:miter/>
            </a:ln>
          </p:spPr>
          <p:txBody>
            <a:bodyPr rtlCol="0" anchor="ctr"/>
            <a:lstStyle/>
            <a:p>
              <a:endParaRPr lang="en-US"/>
            </a:p>
          </p:txBody>
        </p:sp>
        <p:sp>
          <p:nvSpPr>
            <p:cNvPr id="25" name="Freeform: Shape 31">
              <a:extLst>
                <a:ext uri="{FF2B5EF4-FFF2-40B4-BE49-F238E27FC236}">
                  <a16:creationId xmlns:a16="http://schemas.microsoft.com/office/drawing/2014/main" id="{BAB3F3B7-C069-5F17-53DA-40FBC153D2F6}"/>
                </a:ext>
              </a:extLst>
            </p:cNvPr>
            <p:cNvSpPr/>
            <p:nvPr/>
          </p:nvSpPr>
          <p:spPr>
            <a:xfrm>
              <a:off x="7566998" y="4218687"/>
              <a:ext cx="273365" cy="299122"/>
            </a:xfrm>
            <a:custGeom>
              <a:avLst/>
              <a:gdLst>
                <a:gd name="connsiteX0" fmla="*/ 273365 w 273365"/>
                <a:gd name="connsiteY0" fmla="*/ 299123 h 299122"/>
                <a:gd name="connsiteX1" fmla="*/ 0 w 273365"/>
                <a:gd name="connsiteY1" fmla="*/ 0 h 299122"/>
              </a:gdLst>
              <a:ahLst/>
              <a:cxnLst>
                <a:cxn ang="0">
                  <a:pos x="connsiteX0" y="connsiteY0"/>
                </a:cxn>
                <a:cxn ang="0">
                  <a:pos x="connsiteX1" y="connsiteY1"/>
                </a:cxn>
              </a:cxnLst>
              <a:rect l="l" t="t" r="r" b="b"/>
              <a:pathLst>
                <a:path w="273365" h="299122">
                  <a:moveTo>
                    <a:pt x="273365" y="299123"/>
                  </a:moveTo>
                  <a:lnTo>
                    <a:pt x="0" y="0"/>
                  </a:lnTo>
                </a:path>
              </a:pathLst>
            </a:custGeom>
            <a:ln w="35603" cap="flat">
              <a:solidFill>
                <a:schemeClr val="accent2"/>
              </a:solidFill>
              <a:prstDash val="solid"/>
              <a:miter/>
            </a:ln>
          </p:spPr>
          <p:txBody>
            <a:bodyPr rtlCol="0" anchor="ctr"/>
            <a:lstStyle/>
            <a:p>
              <a:endParaRPr lang="en-US"/>
            </a:p>
          </p:txBody>
        </p:sp>
      </p:grpSp>
      <p:sp>
        <p:nvSpPr>
          <p:cNvPr id="26" name="Freeform: Shape 5">
            <a:extLst>
              <a:ext uri="{FF2B5EF4-FFF2-40B4-BE49-F238E27FC236}">
                <a16:creationId xmlns:a16="http://schemas.microsoft.com/office/drawing/2014/main" id="{40C1D924-EA24-0E61-4486-403E9FCAFAB7}"/>
              </a:ext>
            </a:extLst>
          </p:cNvPr>
          <p:cNvSpPr/>
          <p:nvPr/>
        </p:nvSpPr>
        <p:spPr>
          <a:xfrm>
            <a:off x="3613591" y="1781074"/>
            <a:ext cx="807156" cy="807156"/>
          </a:xfrm>
          <a:custGeom>
            <a:avLst/>
            <a:gdLst>
              <a:gd name="connsiteX0" fmla="*/ 807157 w 807156"/>
              <a:gd name="connsiteY0" fmla="*/ 403578 h 807156"/>
              <a:gd name="connsiteX1" fmla="*/ 403578 w 807156"/>
              <a:gd name="connsiteY1" fmla="*/ 807157 h 807156"/>
              <a:gd name="connsiteX2" fmla="*/ 0 w 807156"/>
              <a:gd name="connsiteY2" fmla="*/ 403578 h 807156"/>
              <a:gd name="connsiteX3" fmla="*/ 403578 w 807156"/>
              <a:gd name="connsiteY3" fmla="*/ 0 h 807156"/>
              <a:gd name="connsiteX4" fmla="*/ 807157 w 807156"/>
              <a:gd name="connsiteY4" fmla="*/ 403578 h 8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56" h="807156">
                <a:moveTo>
                  <a:pt x="807157" y="403578"/>
                </a:moveTo>
                <a:cubicBezTo>
                  <a:pt x="807157" y="626468"/>
                  <a:pt x="626469" y="807157"/>
                  <a:pt x="403578" y="807157"/>
                </a:cubicBezTo>
                <a:cubicBezTo>
                  <a:pt x="180688" y="807157"/>
                  <a:pt x="0" y="626468"/>
                  <a:pt x="0" y="403578"/>
                </a:cubicBezTo>
                <a:cubicBezTo>
                  <a:pt x="0" y="180688"/>
                  <a:pt x="180688" y="0"/>
                  <a:pt x="403578" y="0"/>
                </a:cubicBezTo>
                <a:cubicBezTo>
                  <a:pt x="626469" y="0"/>
                  <a:pt x="807157" y="180688"/>
                  <a:pt x="807157" y="403578"/>
                </a:cubicBezTo>
                <a:close/>
              </a:path>
            </a:pathLst>
          </a:custGeom>
          <a:noFill/>
          <a:ln w="154278" cap="flat">
            <a:solidFill>
              <a:schemeClr val="accent1"/>
            </a:solidFill>
            <a:prstDash val="solid"/>
            <a:miter/>
          </a:ln>
        </p:spPr>
        <p:txBody>
          <a:bodyPr rtlCol="0" anchor="ctr"/>
          <a:lstStyle/>
          <a:p>
            <a:endParaRPr lang="en-US"/>
          </a:p>
        </p:txBody>
      </p:sp>
      <p:sp>
        <p:nvSpPr>
          <p:cNvPr id="27" name="Freeform: Shape 6">
            <a:extLst>
              <a:ext uri="{FF2B5EF4-FFF2-40B4-BE49-F238E27FC236}">
                <a16:creationId xmlns:a16="http://schemas.microsoft.com/office/drawing/2014/main" id="{135C618B-3ABD-AB7C-F5ED-291BE668125E}"/>
              </a:ext>
            </a:extLst>
          </p:cNvPr>
          <p:cNvSpPr/>
          <p:nvPr/>
        </p:nvSpPr>
        <p:spPr>
          <a:xfrm>
            <a:off x="7768075" y="1947254"/>
            <a:ext cx="807156" cy="807156"/>
          </a:xfrm>
          <a:custGeom>
            <a:avLst/>
            <a:gdLst>
              <a:gd name="connsiteX0" fmla="*/ 807157 w 807156"/>
              <a:gd name="connsiteY0" fmla="*/ 403578 h 807156"/>
              <a:gd name="connsiteX1" fmla="*/ 403578 w 807156"/>
              <a:gd name="connsiteY1" fmla="*/ 807157 h 807156"/>
              <a:gd name="connsiteX2" fmla="*/ 0 w 807156"/>
              <a:gd name="connsiteY2" fmla="*/ 403578 h 807156"/>
              <a:gd name="connsiteX3" fmla="*/ 403578 w 807156"/>
              <a:gd name="connsiteY3" fmla="*/ 0 h 807156"/>
              <a:gd name="connsiteX4" fmla="*/ 807157 w 807156"/>
              <a:gd name="connsiteY4" fmla="*/ 403578 h 8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56" h="807156">
                <a:moveTo>
                  <a:pt x="807157" y="403578"/>
                </a:moveTo>
                <a:cubicBezTo>
                  <a:pt x="807157" y="626468"/>
                  <a:pt x="626469" y="807157"/>
                  <a:pt x="403578" y="807157"/>
                </a:cubicBezTo>
                <a:cubicBezTo>
                  <a:pt x="180688" y="807157"/>
                  <a:pt x="0" y="626468"/>
                  <a:pt x="0" y="403578"/>
                </a:cubicBezTo>
                <a:cubicBezTo>
                  <a:pt x="0" y="180688"/>
                  <a:pt x="180688" y="0"/>
                  <a:pt x="403578" y="0"/>
                </a:cubicBezTo>
                <a:cubicBezTo>
                  <a:pt x="626469" y="0"/>
                  <a:pt x="807157" y="180688"/>
                  <a:pt x="807157" y="403578"/>
                </a:cubicBezTo>
                <a:close/>
              </a:path>
            </a:pathLst>
          </a:custGeom>
          <a:noFill/>
          <a:ln w="154278" cap="flat">
            <a:solidFill>
              <a:schemeClr val="accent2"/>
            </a:solidFill>
            <a:prstDash val="solid"/>
            <a:miter/>
          </a:ln>
        </p:spPr>
        <p:txBody>
          <a:bodyPr rtlCol="0" anchor="ctr"/>
          <a:lstStyle/>
          <a:p>
            <a:endParaRPr lang="en-US"/>
          </a:p>
        </p:txBody>
      </p:sp>
      <p:sp>
        <p:nvSpPr>
          <p:cNvPr id="28" name="Freeform: Shape 7">
            <a:extLst>
              <a:ext uri="{FF2B5EF4-FFF2-40B4-BE49-F238E27FC236}">
                <a16:creationId xmlns:a16="http://schemas.microsoft.com/office/drawing/2014/main" id="{635370E8-EDA2-4567-C679-D3CEE6120232}"/>
              </a:ext>
            </a:extLst>
          </p:cNvPr>
          <p:cNvSpPr/>
          <p:nvPr/>
        </p:nvSpPr>
        <p:spPr>
          <a:xfrm>
            <a:off x="5607743" y="5448889"/>
            <a:ext cx="807156" cy="807156"/>
          </a:xfrm>
          <a:custGeom>
            <a:avLst/>
            <a:gdLst>
              <a:gd name="connsiteX0" fmla="*/ 807157 w 807156"/>
              <a:gd name="connsiteY0" fmla="*/ 403578 h 807156"/>
              <a:gd name="connsiteX1" fmla="*/ 403578 w 807156"/>
              <a:gd name="connsiteY1" fmla="*/ 807157 h 807156"/>
              <a:gd name="connsiteX2" fmla="*/ 0 w 807156"/>
              <a:gd name="connsiteY2" fmla="*/ 403578 h 807156"/>
              <a:gd name="connsiteX3" fmla="*/ 403578 w 807156"/>
              <a:gd name="connsiteY3" fmla="*/ 0 h 807156"/>
              <a:gd name="connsiteX4" fmla="*/ 807157 w 807156"/>
              <a:gd name="connsiteY4" fmla="*/ 403578 h 8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56" h="807156">
                <a:moveTo>
                  <a:pt x="807157" y="403578"/>
                </a:moveTo>
                <a:cubicBezTo>
                  <a:pt x="807157" y="626468"/>
                  <a:pt x="626469" y="807157"/>
                  <a:pt x="403578" y="807157"/>
                </a:cubicBezTo>
                <a:cubicBezTo>
                  <a:pt x="180688" y="807157"/>
                  <a:pt x="0" y="626468"/>
                  <a:pt x="0" y="403578"/>
                </a:cubicBezTo>
                <a:cubicBezTo>
                  <a:pt x="0" y="180688"/>
                  <a:pt x="180688" y="0"/>
                  <a:pt x="403578" y="0"/>
                </a:cubicBezTo>
                <a:cubicBezTo>
                  <a:pt x="626469" y="0"/>
                  <a:pt x="807157" y="180688"/>
                  <a:pt x="807157" y="403578"/>
                </a:cubicBezTo>
                <a:close/>
              </a:path>
            </a:pathLst>
          </a:custGeom>
          <a:noFill/>
          <a:ln w="154278" cap="flat">
            <a:solidFill>
              <a:schemeClr val="accent6"/>
            </a:solidFill>
            <a:prstDash val="solid"/>
            <a:miter/>
          </a:ln>
        </p:spPr>
        <p:txBody>
          <a:bodyPr rtlCol="0" anchor="ctr"/>
          <a:lstStyle/>
          <a:p>
            <a:endParaRPr lang="en-US"/>
          </a:p>
        </p:txBody>
      </p:sp>
      <p:sp>
        <p:nvSpPr>
          <p:cNvPr id="29" name="Freeform: Shape 8">
            <a:extLst>
              <a:ext uri="{FF2B5EF4-FFF2-40B4-BE49-F238E27FC236}">
                <a16:creationId xmlns:a16="http://schemas.microsoft.com/office/drawing/2014/main" id="{A87DF28B-4DD6-34DF-1491-84C8C7E1D1E4}"/>
              </a:ext>
            </a:extLst>
          </p:cNvPr>
          <p:cNvSpPr/>
          <p:nvPr/>
        </p:nvSpPr>
        <p:spPr>
          <a:xfrm>
            <a:off x="5079530" y="3096146"/>
            <a:ext cx="920040" cy="2328884"/>
          </a:xfrm>
          <a:custGeom>
            <a:avLst/>
            <a:gdLst>
              <a:gd name="connsiteX0" fmla="*/ 81428 w 920040"/>
              <a:gd name="connsiteY0" fmla="*/ 0 h 2328884"/>
              <a:gd name="connsiteX1" fmla="*/ 0 w 920040"/>
              <a:gd name="connsiteY1" fmla="*/ 394082 h 2328884"/>
              <a:gd name="connsiteX2" fmla="*/ 920040 w 920040"/>
              <a:gd name="connsiteY2" fmla="*/ 1382731 h 2328884"/>
              <a:gd name="connsiteX3" fmla="*/ 920040 w 920040"/>
              <a:gd name="connsiteY3" fmla="*/ 2328884 h 2328884"/>
            </a:gdLst>
            <a:ahLst/>
            <a:cxnLst>
              <a:cxn ang="0">
                <a:pos x="connsiteX0" y="connsiteY0"/>
              </a:cxn>
              <a:cxn ang="0">
                <a:pos x="connsiteX1" y="connsiteY1"/>
              </a:cxn>
              <a:cxn ang="0">
                <a:pos x="connsiteX2" y="connsiteY2"/>
              </a:cxn>
              <a:cxn ang="0">
                <a:pos x="connsiteX3" y="connsiteY3"/>
              </a:cxn>
            </a:cxnLst>
            <a:rect l="l" t="t" r="r" b="b"/>
            <a:pathLst>
              <a:path w="920040" h="2328884">
                <a:moveTo>
                  <a:pt x="81428" y="0"/>
                </a:moveTo>
                <a:cubicBezTo>
                  <a:pt x="29081" y="120836"/>
                  <a:pt x="0" y="254017"/>
                  <a:pt x="0" y="394082"/>
                </a:cubicBezTo>
                <a:cubicBezTo>
                  <a:pt x="0" y="917547"/>
                  <a:pt x="405834" y="1346290"/>
                  <a:pt x="920040" y="1382731"/>
                </a:cubicBezTo>
                <a:lnTo>
                  <a:pt x="920040" y="2328884"/>
                </a:lnTo>
              </a:path>
            </a:pathLst>
          </a:custGeom>
          <a:noFill/>
          <a:ln w="154278" cap="flat">
            <a:solidFill>
              <a:schemeClr val="accent6"/>
            </a:solidFill>
            <a:prstDash val="solid"/>
            <a:miter/>
          </a:ln>
        </p:spPr>
        <p:txBody>
          <a:bodyPr rtlCol="0" anchor="ctr"/>
          <a:lstStyle/>
          <a:p>
            <a:endParaRPr lang="en-US"/>
          </a:p>
        </p:txBody>
      </p:sp>
      <p:sp>
        <p:nvSpPr>
          <p:cNvPr id="30" name="Freeform: Shape 9">
            <a:extLst>
              <a:ext uri="{FF2B5EF4-FFF2-40B4-BE49-F238E27FC236}">
                <a16:creationId xmlns:a16="http://schemas.microsoft.com/office/drawing/2014/main" id="{55A71A84-5117-0DA4-9D52-7A11D52E1C06}"/>
              </a:ext>
            </a:extLst>
          </p:cNvPr>
          <p:cNvSpPr/>
          <p:nvPr/>
        </p:nvSpPr>
        <p:spPr>
          <a:xfrm>
            <a:off x="6184623" y="2564491"/>
            <a:ext cx="1607191" cy="1910468"/>
          </a:xfrm>
          <a:custGeom>
            <a:avLst/>
            <a:gdLst>
              <a:gd name="connsiteX0" fmla="*/ 0 w 1607191"/>
              <a:gd name="connsiteY0" fmla="*/ 1910468 h 1910468"/>
              <a:gd name="connsiteX1" fmla="*/ 877190 w 1607191"/>
              <a:gd name="connsiteY1" fmla="*/ 925856 h 1910468"/>
              <a:gd name="connsiteX2" fmla="*/ 767867 w 1607191"/>
              <a:gd name="connsiteY2" fmla="*/ 472899 h 1910468"/>
              <a:gd name="connsiteX3" fmla="*/ 1607192 w 1607191"/>
              <a:gd name="connsiteY3" fmla="*/ 0 h 1910468"/>
            </a:gdLst>
            <a:ahLst/>
            <a:cxnLst>
              <a:cxn ang="0">
                <a:pos x="connsiteX0" y="connsiteY0"/>
              </a:cxn>
              <a:cxn ang="0">
                <a:pos x="connsiteX1" y="connsiteY1"/>
              </a:cxn>
              <a:cxn ang="0">
                <a:pos x="connsiteX2" y="connsiteY2"/>
              </a:cxn>
              <a:cxn ang="0">
                <a:pos x="connsiteX3" y="connsiteY3"/>
              </a:cxn>
            </a:cxnLst>
            <a:rect l="l" t="t" r="r" b="b"/>
            <a:pathLst>
              <a:path w="1607191" h="1910468">
                <a:moveTo>
                  <a:pt x="0" y="1910468"/>
                </a:moveTo>
                <a:cubicBezTo>
                  <a:pt x="493790" y="1853968"/>
                  <a:pt x="877190" y="1434721"/>
                  <a:pt x="877190" y="925856"/>
                </a:cubicBezTo>
                <a:cubicBezTo>
                  <a:pt x="877190" y="762644"/>
                  <a:pt x="837781" y="608572"/>
                  <a:pt x="767867" y="472899"/>
                </a:cubicBezTo>
                <a:lnTo>
                  <a:pt x="1607192" y="0"/>
                </a:lnTo>
              </a:path>
            </a:pathLst>
          </a:custGeom>
          <a:noFill/>
          <a:ln w="154278" cap="flat">
            <a:solidFill>
              <a:schemeClr val="accent2"/>
            </a:solidFill>
            <a:prstDash val="solid"/>
            <a:miter/>
          </a:ln>
        </p:spPr>
        <p:txBody>
          <a:bodyPr rtlCol="0" anchor="ctr"/>
          <a:lstStyle/>
          <a:p>
            <a:endParaRPr lang="en-US" dirty="0"/>
          </a:p>
        </p:txBody>
      </p:sp>
      <p:sp>
        <p:nvSpPr>
          <p:cNvPr id="31" name="Freeform: Shape 10">
            <a:extLst>
              <a:ext uri="{FF2B5EF4-FFF2-40B4-BE49-F238E27FC236}">
                <a16:creationId xmlns:a16="http://schemas.microsoft.com/office/drawing/2014/main" id="{2A375578-B3F8-11E1-1322-0E26F4CB8DBA}"/>
              </a:ext>
            </a:extLst>
          </p:cNvPr>
          <p:cNvSpPr/>
          <p:nvPr/>
        </p:nvSpPr>
        <p:spPr>
          <a:xfrm>
            <a:off x="4373268" y="2422052"/>
            <a:ext cx="2488060" cy="511120"/>
          </a:xfrm>
          <a:custGeom>
            <a:avLst/>
            <a:gdLst>
              <a:gd name="connsiteX0" fmla="*/ 2488061 w 2488060"/>
              <a:gd name="connsiteY0" fmla="*/ 470406 h 511120"/>
              <a:gd name="connsiteX1" fmla="*/ 1697403 w 2488060"/>
              <a:gd name="connsiteY1" fmla="*/ 77036 h 511120"/>
              <a:gd name="connsiteX2" fmla="*/ 877427 w 2488060"/>
              <a:gd name="connsiteY2" fmla="*/ 511120 h 511120"/>
              <a:gd name="connsiteX3" fmla="*/ 0 w 2488060"/>
              <a:gd name="connsiteY3" fmla="*/ 0 h 511120"/>
            </a:gdLst>
            <a:ahLst/>
            <a:cxnLst>
              <a:cxn ang="0">
                <a:pos x="connsiteX0" y="connsiteY0"/>
              </a:cxn>
              <a:cxn ang="0">
                <a:pos x="connsiteX1" y="connsiteY1"/>
              </a:cxn>
              <a:cxn ang="0">
                <a:pos x="connsiteX2" y="connsiteY2"/>
              </a:cxn>
              <a:cxn ang="0">
                <a:pos x="connsiteX3" y="connsiteY3"/>
              </a:cxn>
            </a:cxnLst>
            <a:rect l="l" t="t" r="r" b="b"/>
            <a:pathLst>
              <a:path w="2488060" h="511120">
                <a:moveTo>
                  <a:pt x="2488061" y="470406"/>
                </a:moveTo>
                <a:cubicBezTo>
                  <a:pt x="2307044" y="231464"/>
                  <a:pt x="2020266" y="77036"/>
                  <a:pt x="1697403" y="77036"/>
                </a:cubicBezTo>
                <a:cubicBezTo>
                  <a:pt x="1356498" y="77036"/>
                  <a:pt x="1055832" y="249150"/>
                  <a:pt x="877427" y="511120"/>
                </a:cubicBezTo>
                <a:lnTo>
                  <a:pt x="0" y="0"/>
                </a:lnTo>
              </a:path>
            </a:pathLst>
          </a:custGeom>
          <a:noFill/>
          <a:ln w="154278" cap="flat">
            <a:solidFill>
              <a:schemeClr val="accent1"/>
            </a:solidFill>
            <a:prstDash val="solid"/>
            <a:miter/>
          </a:ln>
        </p:spPr>
        <p:txBody>
          <a:bodyPr rtlCol="0" anchor="ctr"/>
          <a:lstStyle/>
          <a:p>
            <a:endParaRPr lang="en-US"/>
          </a:p>
        </p:txBody>
      </p:sp>
      <p:grpSp>
        <p:nvGrpSpPr>
          <p:cNvPr id="33" name="Group 32">
            <a:extLst>
              <a:ext uri="{FF2B5EF4-FFF2-40B4-BE49-F238E27FC236}">
                <a16:creationId xmlns:a16="http://schemas.microsoft.com/office/drawing/2014/main" id="{C08509F0-E89D-153F-2036-0863510D6446}"/>
              </a:ext>
            </a:extLst>
          </p:cNvPr>
          <p:cNvGrpSpPr/>
          <p:nvPr/>
        </p:nvGrpSpPr>
        <p:grpSpPr>
          <a:xfrm>
            <a:off x="701818" y="2740680"/>
            <a:ext cx="2504788" cy="960919"/>
            <a:chOff x="2074574" y="1339026"/>
            <a:chExt cx="4595901" cy="960919"/>
          </a:xfrm>
        </p:grpSpPr>
        <p:sp>
          <p:nvSpPr>
            <p:cNvPr id="34" name="TextBox 33">
              <a:extLst>
                <a:ext uri="{FF2B5EF4-FFF2-40B4-BE49-F238E27FC236}">
                  <a16:creationId xmlns:a16="http://schemas.microsoft.com/office/drawing/2014/main" id="{D2A81219-5F7C-0DBB-4746-2F9200EA9BE7}"/>
                </a:ext>
              </a:extLst>
            </p:cNvPr>
            <p:cNvSpPr txBox="1"/>
            <p:nvPr/>
          </p:nvSpPr>
          <p:spPr>
            <a:xfrm>
              <a:off x="2074574" y="1795394"/>
              <a:ext cx="4595901" cy="504551"/>
            </a:xfrm>
            <a:prstGeom prst="rect">
              <a:avLst/>
            </a:prstGeom>
            <a:noFill/>
          </p:spPr>
          <p:txBody>
            <a:bodyPr wrap="square" lIns="0" tIns="0" rIns="0" bIns="0" rtlCol="0" anchor="t">
              <a:noAutofit/>
            </a:bodyPr>
            <a:lstStyle/>
            <a:p>
              <a:pPr algn="r">
                <a:lnSpc>
                  <a:spcPct val="110000"/>
                </a:lnSpc>
              </a:pPr>
              <a:r>
                <a:rPr lang="en-US" sz="1400" dirty="0">
                  <a:solidFill>
                    <a:schemeClr val="tx1">
                      <a:lumMod val="95000"/>
                      <a:lumOff val="5000"/>
                    </a:schemeClr>
                  </a:solidFill>
                  <a:cs typeface="Segoe UI Light" panose="020B0502040204020203" pitchFamily="34" charset="0"/>
                </a:rPr>
                <a:t>Cloud-based data warehouses and analytics platforms enable businesses to consolidate data from various sources, perform complex analysis, and gain valuable insights.</a:t>
              </a:r>
            </a:p>
          </p:txBody>
        </p:sp>
        <p:sp>
          <p:nvSpPr>
            <p:cNvPr id="35" name="TextBox 34">
              <a:extLst>
                <a:ext uri="{FF2B5EF4-FFF2-40B4-BE49-F238E27FC236}">
                  <a16:creationId xmlns:a16="http://schemas.microsoft.com/office/drawing/2014/main" id="{048B202E-6153-D87D-4D9D-7F363BDF280D}"/>
                </a:ext>
              </a:extLst>
            </p:cNvPr>
            <p:cNvSpPr txBox="1"/>
            <p:nvPr/>
          </p:nvSpPr>
          <p:spPr>
            <a:xfrm>
              <a:off x="2074574" y="1339026"/>
              <a:ext cx="4595901" cy="331487"/>
            </a:xfrm>
            <a:prstGeom prst="rect">
              <a:avLst/>
            </a:prstGeom>
            <a:noFill/>
          </p:spPr>
          <p:txBody>
            <a:bodyPr wrap="square" lIns="0" tIns="0" rIns="0" bIns="0" rtlCol="0" anchor="b">
              <a:noAutofit/>
            </a:bodyPr>
            <a:lstStyle/>
            <a:p>
              <a:pPr algn="r">
                <a:lnSpc>
                  <a:spcPct val="110000"/>
                </a:lnSpc>
              </a:pPr>
              <a:r>
                <a:rPr lang="en-US" sz="1800" b="1" dirty="0">
                  <a:solidFill>
                    <a:schemeClr val="tx1">
                      <a:lumMod val="95000"/>
                      <a:lumOff val="5000"/>
                    </a:schemeClr>
                  </a:solidFill>
                  <a:cs typeface="Segoe UI Light" panose="020B0502040204020203" pitchFamily="34" charset="0"/>
                </a:rPr>
                <a:t>Data Warehousing &amp; Analytics</a:t>
              </a:r>
            </a:p>
          </p:txBody>
        </p:sp>
      </p:grpSp>
      <p:grpSp>
        <p:nvGrpSpPr>
          <p:cNvPr id="36" name="Group 35">
            <a:extLst>
              <a:ext uri="{FF2B5EF4-FFF2-40B4-BE49-F238E27FC236}">
                <a16:creationId xmlns:a16="http://schemas.microsoft.com/office/drawing/2014/main" id="{097F04EC-21CC-D3D6-824B-D29838BA722B}"/>
              </a:ext>
            </a:extLst>
          </p:cNvPr>
          <p:cNvGrpSpPr/>
          <p:nvPr/>
        </p:nvGrpSpPr>
        <p:grpSpPr>
          <a:xfrm>
            <a:off x="8982218" y="2740680"/>
            <a:ext cx="2846616" cy="960919"/>
            <a:chOff x="2074574" y="1339026"/>
            <a:chExt cx="5223103" cy="960919"/>
          </a:xfrm>
        </p:grpSpPr>
        <p:sp>
          <p:nvSpPr>
            <p:cNvPr id="37" name="TextBox 36">
              <a:extLst>
                <a:ext uri="{FF2B5EF4-FFF2-40B4-BE49-F238E27FC236}">
                  <a16:creationId xmlns:a16="http://schemas.microsoft.com/office/drawing/2014/main" id="{D0CD2109-1049-6CEE-2BEC-46BF0454BBE8}"/>
                </a:ext>
              </a:extLst>
            </p:cNvPr>
            <p:cNvSpPr txBox="1"/>
            <p:nvPr/>
          </p:nvSpPr>
          <p:spPr>
            <a:xfrm>
              <a:off x="2074574" y="1795394"/>
              <a:ext cx="4595901" cy="504551"/>
            </a:xfrm>
            <a:prstGeom prst="rect">
              <a:avLst/>
            </a:prstGeom>
            <a:noFill/>
          </p:spPr>
          <p:txBody>
            <a:bodyPr wrap="square" lIns="0" tIns="0" rIns="0" bIns="0" rtlCol="0" anchor="t">
              <a:noAutofit/>
            </a:bodyPr>
            <a:lstStyle/>
            <a:p>
              <a:pPr>
                <a:lnSpc>
                  <a:spcPct val="110000"/>
                </a:lnSpc>
              </a:pPr>
              <a:r>
                <a:rPr lang="en-US" sz="1400" dirty="0">
                  <a:solidFill>
                    <a:schemeClr val="tx1">
                      <a:lumMod val="95000"/>
                      <a:lumOff val="5000"/>
                    </a:schemeClr>
                  </a:solidFill>
                  <a:cs typeface="Segoe UI Light" panose="020B0502040204020203" pitchFamily="34" charset="0"/>
                </a:rPr>
                <a:t>Cloud-based machine learning and AI services allow businesses to build and deploy intelligent applications, automate processes, and make data-driven predictions.</a:t>
              </a:r>
            </a:p>
          </p:txBody>
        </p:sp>
        <p:sp>
          <p:nvSpPr>
            <p:cNvPr id="38" name="TextBox 37">
              <a:extLst>
                <a:ext uri="{FF2B5EF4-FFF2-40B4-BE49-F238E27FC236}">
                  <a16:creationId xmlns:a16="http://schemas.microsoft.com/office/drawing/2014/main" id="{9549CB85-7475-53D9-8A63-A76CB0CF7514}"/>
                </a:ext>
              </a:extLst>
            </p:cNvPr>
            <p:cNvSpPr txBox="1"/>
            <p:nvPr/>
          </p:nvSpPr>
          <p:spPr>
            <a:xfrm>
              <a:off x="2074574" y="1339026"/>
              <a:ext cx="5223103" cy="369332"/>
            </a:xfrm>
            <a:prstGeom prst="rect">
              <a:avLst/>
            </a:prstGeom>
            <a:noFill/>
          </p:spPr>
          <p:txBody>
            <a:bodyPr wrap="square" lIns="0" tIns="0" rIns="0" bIns="0" rtlCol="0" anchor="b">
              <a:noAutofit/>
            </a:bodyPr>
            <a:lstStyle/>
            <a:p>
              <a:pPr>
                <a:lnSpc>
                  <a:spcPct val="110000"/>
                </a:lnSpc>
              </a:pPr>
              <a:r>
                <a:rPr lang="en-US" sz="1800" b="1" dirty="0">
                  <a:solidFill>
                    <a:schemeClr val="tx1">
                      <a:lumMod val="95000"/>
                      <a:lumOff val="5000"/>
                    </a:schemeClr>
                  </a:solidFill>
                  <a:cs typeface="Segoe UI Light" panose="020B0502040204020203" pitchFamily="34" charset="0"/>
                </a:rPr>
                <a:t>Machine Learning &amp; AI:</a:t>
              </a:r>
            </a:p>
          </p:txBody>
        </p:sp>
      </p:grpSp>
      <p:grpSp>
        <p:nvGrpSpPr>
          <p:cNvPr id="39" name="Group 38">
            <a:extLst>
              <a:ext uri="{FF2B5EF4-FFF2-40B4-BE49-F238E27FC236}">
                <a16:creationId xmlns:a16="http://schemas.microsoft.com/office/drawing/2014/main" id="{D99FB2D1-5337-8FD8-14DC-2B73C38DC326}"/>
              </a:ext>
            </a:extLst>
          </p:cNvPr>
          <p:cNvGrpSpPr/>
          <p:nvPr/>
        </p:nvGrpSpPr>
        <p:grpSpPr>
          <a:xfrm>
            <a:off x="7034563" y="5097800"/>
            <a:ext cx="4988823" cy="960919"/>
            <a:chOff x="2074572" y="1339026"/>
            <a:chExt cx="9153723" cy="960919"/>
          </a:xfrm>
        </p:grpSpPr>
        <p:sp>
          <p:nvSpPr>
            <p:cNvPr id="40" name="TextBox 39">
              <a:extLst>
                <a:ext uri="{FF2B5EF4-FFF2-40B4-BE49-F238E27FC236}">
                  <a16:creationId xmlns:a16="http://schemas.microsoft.com/office/drawing/2014/main" id="{D328DAE4-BEB7-F9E5-0C30-DE362B4CCA18}"/>
                </a:ext>
              </a:extLst>
            </p:cNvPr>
            <p:cNvSpPr txBox="1"/>
            <p:nvPr/>
          </p:nvSpPr>
          <p:spPr>
            <a:xfrm>
              <a:off x="2074572" y="1795394"/>
              <a:ext cx="9153723" cy="504551"/>
            </a:xfrm>
            <a:prstGeom prst="rect">
              <a:avLst/>
            </a:prstGeom>
            <a:noFill/>
          </p:spPr>
          <p:txBody>
            <a:bodyPr wrap="square" lIns="0" tIns="0" rIns="0" bIns="0" rtlCol="0" anchor="t">
              <a:noAutofit/>
            </a:bodyPr>
            <a:lstStyle/>
            <a:p>
              <a:pPr>
                <a:lnSpc>
                  <a:spcPct val="110000"/>
                </a:lnSpc>
              </a:pPr>
              <a:r>
                <a:rPr lang="en-US" sz="1400" dirty="0">
                  <a:solidFill>
                    <a:schemeClr val="tx1">
                      <a:lumMod val="95000"/>
                      <a:lumOff val="5000"/>
                    </a:schemeClr>
                  </a:solidFill>
                  <a:cs typeface="Segoe UI Light" panose="020B0502040204020203" pitchFamily="34" charset="0"/>
                </a:rPr>
                <a:t>Cloud-based CRM solutions help businesses manage customer interactions, track leads, and personalize marketing campaigns to improve customer engagement and loyalty.</a:t>
              </a:r>
            </a:p>
          </p:txBody>
        </p:sp>
        <p:sp>
          <p:nvSpPr>
            <p:cNvPr id="41" name="TextBox 40">
              <a:extLst>
                <a:ext uri="{FF2B5EF4-FFF2-40B4-BE49-F238E27FC236}">
                  <a16:creationId xmlns:a16="http://schemas.microsoft.com/office/drawing/2014/main" id="{1DD9C20F-9FFA-0083-C317-D7D201754307}"/>
                </a:ext>
              </a:extLst>
            </p:cNvPr>
            <p:cNvSpPr txBox="1"/>
            <p:nvPr/>
          </p:nvSpPr>
          <p:spPr>
            <a:xfrm>
              <a:off x="2074572" y="1339026"/>
              <a:ext cx="7404546" cy="369332"/>
            </a:xfrm>
            <a:prstGeom prst="rect">
              <a:avLst/>
            </a:prstGeom>
            <a:noFill/>
          </p:spPr>
          <p:txBody>
            <a:bodyPr wrap="square" lIns="0" tIns="0" rIns="0" bIns="0" rtlCol="0" anchor="b">
              <a:noAutofit/>
            </a:bodyPr>
            <a:lstStyle/>
            <a:p>
              <a:pPr>
                <a:lnSpc>
                  <a:spcPct val="110000"/>
                </a:lnSpc>
              </a:pPr>
              <a:r>
                <a:rPr lang="en-US" sz="1800" b="1" dirty="0">
                  <a:solidFill>
                    <a:schemeClr val="tx1">
                      <a:lumMod val="95000"/>
                      <a:lumOff val="5000"/>
                    </a:schemeClr>
                  </a:solidFill>
                  <a:cs typeface="Segoe UI Light" panose="020B0502040204020203" pitchFamily="34" charset="0"/>
                </a:rPr>
                <a:t>Customer Relationship Management </a:t>
              </a:r>
            </a:p>
          </p:txBody>
        </p:sp>
      </p:grpSp>
      <p:pic>
        <p:nvPicPr>
          <p:cNvPr id="45" name="Graphic 44" descr="Cloud">
            <a:extLst>
              <a:ext uri="{FF2B5EF4-FFF2-40B4-BE49-F238E27FC236}">
                <a16:creationId xmlns:a16="http://schemas.microsoft.com/office/drawing/2014/main" id="{6FD271EA-C203-C666-F160-FCE2BE8CF0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4086" y="2849831"/>
            <a:ext cx="1194558" cy="1194558"/>
          </a:xfrm>
          <a:prstGeom prst="rect">
            <a:avLst/>
          </a:prstGeom>
        </p:spPr>
      </p:pic>
      <p:sp>
        <p:nvSpPr>
          <p:cNvPr id="47" name="Graphic 54">
            <a:extLst>
              <a:ext uri="{FF2B5EF4-FFF2-40B4-BE49-F238E27FC236}">
                <a16:creationId xmlns:a16="http://schemas.microsoft.com/office/drawing/2014/main" id="{AC5283CA-F007-DA38-83A1-14160319A1D1}"/>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69287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Creating New Business Models with the Cloud</a:t>
            </a: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31DB3C64-9091-2759-CA93-4D5C176A006F}"/>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16" name="Group 15">
            <a:extLst>
              <a:ext uri="{FF2B5EF4-FFF2-40B4-BE49-F238E27FC236}">
                <a16:creationId xmlns:a16="http://schemas.microsoft.com/office/drawing/2014/main" id="{6BE0B0B7-43A0-71C2-98D3-53F6ADB317E9}"/>
              </a:ext>
            </a:extLst>
          </p:cNvPr>
          <p:cNvGrpSpPr/>
          <p:nvPr/>
        </p:nvGrpSpPr>
        <p:grpSpPr>
          <a:xfrm>
            <a:off x="400326" y="1444837"/>
            <a:ext cx="11311831" cy="1458873"/>
            <a:chOff x="281058" y="1166541"/>
            <a:chExt cx="11311831" cy="1458873"/>
          </a:xfrm>
        </p:grpSpPr>
        <p:sp>
          <p:nvSpPr>
            <p:cNvPr id="3" name="TextBox 2">
              <a:extLst>
                <a:ext uri="{FF2B5EF4-FFF2-40B4-BE49-F238E27FC236}">
                  <a16:creationId xmlns:a16="http://schemas.microsoft.com/office/drawing/2014/main" id="{202A9059-13A0-CCF8-67A1-BAE7DAFBA1AB}"/>
                </a:ext>
              </a:extLst>
            </p:cNvPr>
            <p:cNvSpPr txBox="1"/>
            <p:nvPr/>
          </p:nvSpPr>
          <p:spPr>
            <a:xfrm>
              <a:off x="2223710" y="1166541"/>
              <a:ext cx="4177089" cy="403460"/>
            </a:xfrm>
            <a:prstGeom prst="rect">
              <a:avLst/>
            </a:prstGeom>
            <a:solidFill>
              <a:srgbClr val="DEECF8"/>
            </a:solidFill>
          </p:spPr>
          <p:txBody>
            <a:bodyPr wrap="square">
              <a:spAutoFit/>
            </a:bodyPr>
            <a:lstStyle/>
            <a:p>
              <a:pPr algn="ctr"/>
              <a:r>
                <a:rPr lang="en-US" sz="2000" b="1" dirty="0">
                  <a:solidFill>
                    <a:srgbClr val="1B4692"/>
                  </a:solidFill>
                </a:rPr>
                <a:t>Subscription-Based</a:t>
              </a:r>
              <a:r>
                <a:rPr lang="ko-KR" altLang="en-US" sz="2000" b="1" dirty="0">
                  <a:solidFill>
                    <a:srgbClr val="1B4692"/>
                  </a:solidFill>
                </a:rPr>
                <a:t> </a:t>
              </a:r>
              <a:r>
                <a:rPr lang="en-US" sz="2000" b="1" dirty="0">
                  <a:solidFill>
                    <a:srgbClr val="1B4692"/>
                  </a:solidFill>
                </a:rPr>
                <a:t>Services</a:t>
              </a:r>
              <a:endParaRPr lang="en-KR" sz="2000" b="1" dirty="0">
                <a:solidFill>
                  <a:srgbClr val="1B4692"/>
                </a:solidFill>
              </a:endParaRPr>
            </a:p>
          </p:txBody>
        </p:sp>
        <p:grpSp>
          <p:nvGrpSpPr>
            <p:cNvPr id="11" name="Group 10">
              <a:extLst>
                <a:ext uri="{FF2B5EF4-FFF2-40B4-BE49-F238E27FC236}">
                  <a16:creationId xmlns:a16="http://schemas.microsoft.com/office/drawing/2014/main" id="{F07F6742-6C15-F51E-D4FA-C9BCB9580DC9}"/>
                </a:ext>
              </a:extLst>
            </p:cNvPr>
            <p:cNvGrpSpPr/>
            <p:nvPr/>
          </p:nvGrpSpPr>
          <p:grpSpPr>
            <a:xfrm>
              <a:off x="281058" y="1185414"/>
              <a:ext cx="1440000" cy="1440000"/>
              <a:chOff x="838201" y="1761725"/>
              <a:chExt cx="1980000" cy="1980000"/>
            </a:xfrm>
          </p:grpSpPr>
          <p:sp>
            <p:nvSpPr>
              <p:cNvPr id="5" name="Rounded Rectangle 4">
                <a:extLst>
                  <a:ext uri="{FF2B5EF4-FFF2-40B4-BE49-F238E27FC236}">
                    <a16:creationId xmlns:a16="http://schemas.microsoft.com/office/drawing/2014/main" id="{9B5FA9C6-E875-3AB5-48C0-EED6BFEA50DC}"/>
                  </a:ext>
                </a:extLst>
              </p:cNvPr>
              <p:cNvSpPr/>
              <p:nvPr/>
            </p:nvSpPr>
            <p:spPr>
              <a:xfrm>
                <a:off x="838201" y="1761725"/>
                <a:ext cx="1980000" cy="1980000"/>
              </a:xfrm>
              <a:prstGeom prst="roundRect">
                <a:avLst/>
              </a:prstGeom>
              <a:solidFill>
                <a:srgbClr val="1B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latin typeface="Apple SD Gothic Neo" panose="02000300000000000000" pitchFamily="2" charset="-127"/>
                  <a:ea typeface="Apple SD Gothic Neo" panose="02000300000000000000" pitchFamily="2" charset="-127"/>
                </a:endParaRPr>
              </a:p>
            </p:txBody>
          </p:sp>
          <p:pic>
            <p:nvPicPr>
              <p:cNvPr id="8" name="Graphic 7" descr="Bus">
                <a:extLst>
                  <a:ext uri="{FF2B5EF4-FFF2-40B4-BE49-F238E27FC236}">
                    <a16:creationId xmlns:a16="http://schemas.microsoft.com/office/drawing/2014/main" id="{D37CE522-06C8-23FB-8BCC-4ED4006C7B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001" y="2281537"/>
                <a:ext cx="914400" cy="914400"/>
              </a:xfrm>
              <a:prstGeom prst="rect">
                <a:avLst/>
              </a:prstGeom>
            </p:spPr>
          </p:pic>
        </p:grpSp>
        <p:sp>
          <p:nvSpPr>
            <p:cNvPr id="15" name="TextBox 14">
              <a:extLst>
                <a:ext uri="{FF2B5EF4-FFF2-40B4-BE49-F238E27FC236}">
                  <a16:creationId xmlns:a16="http://schemas.microsoft.com/office/drawing/2014/main" id="{C1BC4682-411B-70C2-8E56-B9485A14737D}"/>
                </a:ext>
              </a:extLst>
            </p:cNvPr>
            <p:cNvSpPr txBox="1"/>
            <p:nvPr/>
          </p:nvSpPr>
          <p:spPr>
            <a:xfrm>
              <a:off x="2223710" y="1860883"/>
              <a:ext cx="9369179" cy="646331"/>
            </a:xfrm>
            <a:prstGeom prst="rect">
              <a:avLst/>
            </a:prstGeom>
            <a:noFill/>
          </p:spPr>
          <p:txBody>
            <a:bodyPr wrap="square">
              <a:spAutoFit/>
            </a:bodyPr>
            <a:lstStyle/>
            <a:p>
              <a:r>
                <a:rPr lang="en-KR" dirty="0"/>
                <a:t>The cloud enables businesses to offer software, platforms, or infrastructure as a service, generating recurring revenue and building long-term customer relationships.</a:t>
              </a:r>
            </a:p>
          </p:txBody>
        </p:sp>
      </p:grpSp>
      <p:grpSp>
        <p:nvGrpSpPr>
          <p:cNvPr id="17" name="Group 16">
            <a:extLst>
              <a:ext uri="{FF2B5EF4-FFF2-40B4-BE49-F238E27FC236}">
                <a16:creationId xmlns:a16="http://schemas.microsoft.com/office/drawing/2014/main" id="{1FDB83D6-1FED-66EA-6E2E-90950410CA84}"/>
              </a:ext>
            </a:extLst>
          </p:cNvPr>
          <p:cNvGrpSpPr/>
          <p:nvPr/>
        </p:nvGrpSpPr>
        <p:grpSpPr>
          <a:xfrm>
            <a:off x="400326" y="3154058"/>
            <a:ext cx="11311831" cy="1458873"/>
            <a:chOff x="281058" y="1166541"/>
            <a:chExt cx="11311831" cy="1458873"/>
          </a:xfrm>
        </p:grpSpPr>
        <p:sp>
          <p:nvSpPr>
            <p:cNvPr id="18" name="TextBox 17">
              <a:extLst>
                <a:ext uri="{FF2B5EF4-FFF2-40B4-BE49-F238E27FC236}">
                  <a16:creationId xmlns:a16="http://schemas.microsoft.com/office/drawing/2014/main" id="{0F584B0E-92BC-4F6F-B784-977AA53C89CC}"/>
                </a:ext>
              </a:extLst>
            </p:cNvPr>
            <p:cNvSpPr txBox="1"/>
            <p:nvPr/>
          </p:nvSpPr>
          <p:spPr>
            <a:xfrm>
              <a:off x="2223710" y="1166541"/>
              <a:ext cx="4177089" cy="403460"/>
            </a:xfrm>
            <a:prstGeom prst="rect">
              <a:avLst/>
            </a:prstGeom>
            <a:solidFill>
              <a:srgbClr val="DEECF8"/>
            </a:solidFill>
          </p:spPr>
          <p:txBody>
            <a:bodyPr wrap="square">
              <a:spAutoFit/>
            </a:bodyPr>
            <a:lstStyle/>
            <a:p>
              <a:pPr algn="ctr"/>
              <a:r>
                <a:rPr lang="en-US" sz="2000" b="1" dirty="0">
                  <a:solidFill>
                    <a:srgbClr val="1B4692"/>
                  </a:solidFill>
                </a:rPr>
                <a:t>Pay-Per-Use Models</a:t>
              </a:r>
              <a:endParaRPr lang="en-KR" sz="2000" b="1" dirty="0">
                <a:solidFill>
                  <a:srgbClr val="1B4692"/>
                </a:solidFill>
              </a:endParaRPr>
            </a:p>
          </p:txBody>
        </p:sp>
        <p:grpSp>
          <p:nvGrpSpPr>
            <p:cNvPr id="19" name="Group 18">
              <a:extLst>
                <a:ext uri="{FF2B5EF4-FFF2-40B4-BE49-F238E27FC236}">
                  <a16:creationId xmlns:a16="http://schemas.microsoft.com/office/drawing/2014/main" id="{E80811CD-9B49-6CC7-5B13-43AD93C8300C}"/>
                </a:ext>
              </a:extLst>
            </p:cNvPr>
            <p:cNvGrpSpPr/>
            <p:nvPr/>
          </p:nvGrpSpPr>
          <p:grpSpPr>
            <a:xfrm>
              <a:off x="281058" y="1185414"/>
              <a:ext cx="1440000" cy="1440000"/>
              <a:chOff x="838201" y="1761725"/>
              <a:chExt cx="1980000" cy="1980000"/>
            </a:xfrm>
          </p:grpSpPr>
          <p:sp>
            <p:nvSpPr>
              <p:cNvPr id="21" name="Rounded Rectangle 20">
                <a:extLst>
                  <a:ext uri="{FF2B5EF4-FFF2-40B4-BE49-F238E27FC236}">
                    <a16:creationId xmlns:a16="http://schemas.microsoft.com/office/drawing/2014/main" id="{15146078-3765-6C54-14CC-601B3EB0E01C}"/>
                  </a:ext>
                </a:extLst>
              </p:cNvPr>
              <p:cNvSpPr/>
              <p:nvPr/>
            </p:nvSpPr>
            <p:spPr>
              <a:xfrm>
                <a:off x="838201" y="1761725"/>
                <a:ext cx="1980000" cy="1980000"/>
              </a:xfrm>
              <a:prstGeom prst="roundRect">
                <a:avLst/>
              </a:prstGeom>
              <a:solidFill>
                <a:srgbClr val="1B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latin typeface="Apple SD Gothic Neo" panose="02000300000000000000" pitchFamily="2" charset="-127"/>
                  <a:ea typeface="Apple SD Gothic Neo" panose="02000300000000000000" pitchFamily="2" charset="-127"/>
                </a:endParaRPr>
              </a:p>
            </p:txBody>
          </p:sp>
          <p:pic>
            <p:nvPicPr>
              <p:cNvPr id="22" name="Graphic 21" descr="Bus">
                <a:extLst>
                  <a:ext uri="{FF2B5EF4-FFF2-40B4-BE49-F238E27FC236}">
                    <a16:creationId xmlns:a16="http://schemas.microsoft.com/office/drawing/2014/main" id="{060E1416-32C8-0D12-9A65-F15198EFFC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001" y="2281537"/>
                <a:ext cx="914400" cy="914400"/>
              </a:xfrm>
              <a:prstGeom prst="rect">
                <a:avLst/>
              </a:prstGeom>
            </p:spPr>
          </p:pic>
        </p:grpSp>
        <p:sp>
          <p:nvSpPr>
            <p:cNvPr id="20" name="TextBox 19">
              <a:extLst>
                <a:ext uri="{FF2B5EF4-FFF2-40B4-BE49-F238E27FC236}">
                  <a16:creationId xmlns:a16="http://schemas.microsoft.com/office/drawing/2014/main" id="{39B4E6C4-E0B3-7021-3744-5B75FEEC215E}"/>
                </a:ext>
              </a:extLst>
            </p:cNvPr>
            <p:cNvSpPr txBox="1"/>
            <p:nvPr/>
          </p:nvSpPr>
          <p:spPr>
            <a:xfrm>
              <a:off x="2223710" y="1860883"/>
              <a:ext cx="9369179" cy="646331"/>
            </a:xfrm>
            <a:prstGeom prst="rect">
              <a:avLst/>
            </a:prstGeom>
            <a:noFill/>
          </p:spPr>
          <p:txBody>
            <a:bodyPr wrap="square">
              <a:spAutoFit/>
            </a:bodyPr>
            <a:lstStyle/>
            <a:p>
              <a:r>
                <a:rPr lang="en-US" dirty="0"/>
                <a:t>Cloud resources can be consumed on-demand, allowing businesses to offer flexible pricing models and cater to customers with varying needs.</a:t>
              </a:r>
              <a:endParaRPr lang="en-KR" dirty="0"/>
            </a:p>
          </p:txBody>
        </p:sp>
      </p:grpSp>
      <p:grpSp>
        <p:nvGrpSpPr>
          <p:cNvPr id="23" name="Group 22">
            <a:extLst>
              <a:ext uri="{FF2B5EF4-FFF2-40B4-BE49-F238E27FC236}">
                <a16:creationId xmlns:a16="http://schemas.microsoft.com/office/drawing/2014/main" id="{1221AAB9-73BB-AEDA-7536-E17337936819}"/>
              </a:ext>
            </a:extLst>
          </p:cNvPr>
          <p:cNvGrpSpPr/>
          <p:nvPr/>
        </p:nvGrpSpPr>
        <p:grpSpPr>
          <a:xfrm>
            <a:off x="400326" y="4863278"/>
            <a:ext cx="11311831" cy="1458873"/>
            <a:chOff x="281058" y="1166541"/>
            <a:chExt cx="11311831" cy="1458873"/>
          </a:xfrm>
        </p:grpSpPr>
        <p:sp>
          <p:nvSpPr>
            <p:cNvPr id="24" name="TextBox 23">
              <a:extLst>
                <a:ext uri="{FF2B5EF4-FFF2-40B4-BE49-F238E27FC236}">
                  <a16:creationId xmlns:a16="http://schemas.microsoft.com/office/drawing/2014/main" id="{EE92AE3A-E3D0-A33F-7CFD-1A1724A8A7FD}"/>
                </a:ext>
              </a:extLst>
            </p:cNvPr>
            <p:cNvSpPr txBox="1"/>
            <p:nvPr/>
          </p:nvSpPr>
          <p:spPr>
            <a:xfrm>
              <a:off x="2223710" y="1166541"/>
              <a:ext cx="4177089" cy="403460"/>
            </a:xfrm>
            <a:prstGeom prst="rect">
              <a:avLst/>
            </a:prstGeom>
            <a:solidFill>
              <a:srgbClr val="DEECF8"/>
            </a:solidFill>
          </p:spPr>
          <p:txBody>
            <a:bodyPr wrap="square">
              <a:spAutoFit/>
            </a:bodyPr>
            <a:lstStyle/>
            <a:p>
              <a:pPr algn="ctr"/>
              <a:r>
                <a:rPr lang="en-US" sz="2000" b="1" dirty="0">
                  <a:solidFill>
                    <a:srgbClr val="1B4692"/>
                  </a:solidFill>
                </a:rPr>
                <a:t>API-Driven Ecosystems</a:t>
              </a:r>
              <a:endParaRPr lang="en-KR" sz="2000" b="1" dirty="0">
                <a:solidFill>
                  <a:srgbClr val="1B4692"/>
                </a:solidFill>
              </a:endParaRPr>
            </a:p>
          </p:txBody>
        </p:sp>
        <p:grpSp>
          <p:nvGrpSpPr>
            <p:cNvPr id="25" name="Group 24">
              <a:extLst>
                <a:ext uri="{FF2B5EF4-FFF2-40B4-BE49-F238E27FC236}">
                  <a16:creationId xmlns:a16="http://schemas.microsoft.com/office/drawing/2014/main" id="{4808B47B-1E91-3B6F-F339-91C363BB79F7}"/>
                </a:ext>
              </a:extLst>
            </p:cNvPr>
            <p:cNvGrpSpPr/>
            <p:nvPr/>
          </p:nvGrpSpPr>
          <p:grpSpPr>
            <a:xfrm>
              <a:off x="281058" y="1185414"/>
              <a:ext cx="1440000" cy="1440000"/>
              <a:chOff x="838201" y="1761725"/>
              <a:chExt cx="1980000" cy="1980000"/>
            </a:xfrm>
          </p:grpSpPr>
          <p:sp>
            <p:nvSpPr>
              <p:cNvPr id="27" name="Rounded Rectangle 26">
                <a:extLst>
                  <a:ext uri="{FF2B5EF4-FFF2-40B4-BE49-F238E27FC236}">
                    <a16:creationId xmlns:a16="http://schemas.microsoft.com/office/drawing/2014/main" id="{21D395C9-2847-EAAD-E68F-60E8B183AA59}"/>
                  </a:ext>
                </a:extLst>
              </p:cNvPr>
              <p:cNvSpPr/>
              <p:nvPr/>
            </p:nvSpPr>
            <p:spPr>
              <a:xfrm>
                <a:off x="838201" y="1761725"/>
                <a:ext cx="1980000" cy="1980000"/>
              </a:xfrm>
              <a:prstGeom prst="roundRect">
                <a:avLst/>
              </a:prstGeom>
              <a:solidFill>
                <a:srgbClr val="1B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latin typeface="Apple SD Gothic Neo" panose="02000300000000000000" pitchFamily="2" charset="-127"/>
                  <a:ea typeface="Apple SD Gothic Neo" panose="02000300000000000000" pitchFamily="2" charset="-127"/>
                </a:endParaRPr>
              </a:p>
            </p:txBody>
          </p:sp>
          <p:pic>
            <p:nvPicPr>
              <p:cNvPr id="28" name="Graphic 27" descr="Bus">
                <a:extLst>
                  <a:ext uri="{FF2B5EF4-FFF2-40B4-BE49-F238E27FC236}">
                    <a16:creationId xmlns:a16="http://schemas.microsoft.com/office/drawing/2014/main" id="{CCEE0DC8-1366-5A08-F55B-117FD2495C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001" y="2281537"/>
                <a:ext cx="914400" cy="914400"/>
              </a:xfrm>
              <a:prstGeom prst="rect">
                <a:avLst/>
              </a:prstGeom>
            </p:spPr>
          </p:pic>
        </p:grpSp>
        <p:sp>
          <p:nvSpPr>
            <p:cNvPr id="26" name="TextBox 25">
              <a:extLst>
                <a:ext uri="{FF2B5EF4-FFF2-40B4-BE49-F238E27FC236}">
                  <a16:creationId xmlns:a16="http://schemas.microsoft.com/office/drawing/2014/main" id="{E2BCF7F4-743A-6E59-5823-95C25EF06747}"/>
                </a:ext>
              </a:extLst>
            </p:cNvPr>
            <p:cNvSpPr txBox="1"/>
            <p:nvPr/>
          </p:nvSpPr>
          <p:spPr>
            <a:xfrm>
              <a:off x="2223710" y="1860883"/>
              <a:ext cx="9369179" cy="646331"/>
            </a:xfrm>
            <a:prstGeom prst="rect">
              <a:avLst/>
            </a:prstGeom>
            <a:noFill/>
          </p:spPr>
          <p:txBody>
            <a:bodyPr wrap="square">
              <a:spAutoFit/>
            </a:bodyPr>
            <a:lstStyle/>
            <a:p>
              <a:r>
                <a:rPr lang="en-US" dirty="0"/>
                <a:t>Cloud-based APIs enable businesses to create open platforms and ecosystems, fostering innovation and collaboration with partners and developers.</a:t>
              </a:r>
              <a:endParaRPr lang="en-KR" dirty="0"/>
            </a:p>
          </p:txBody>
        </p:sp>
      </p:grpSp>
      <p:sp>
        <p:nvSpPr>
          <p:cNvPr id="29" name="Graphic 54">
            <a:extLst>
              <a:ext uri="{FF2B5EF4-FFF2-40B4-BE49-F238E27FC236}">
                <a16:creationId xmlns:a16="http://schemas.microsoft.com/office/drawing/2014/main" id="{C950BDCF-CB0A-E0F3-0DE2-704235D491C0}"/>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603652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Strategies for Cloud Adoption</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604139" y="5992042"/>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5ECD6ACB-58B8-5D9A-E10F-DE47BDE8E4C7}"/>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17" name="Freeform 6">
            <a:extLst>
              <a:ext uri="{FF2B5EF4-FFF2-40B4-BE49-F238E27FC236}">
                <a16:creationId xmlns:a16="http://schemas.microsoft.com/office/drawing/2014/main" id="{E0B49866-7B5F-08F7-FF91-98EF45F68D1F}"/>
              </a:ext>
            </a:extLst>
          </p:cNvPr>
          <p:cNvSpPr>
            <a:spLocks/>
          </p:cNvSpPr>
          <p:nvPr/>
        </p:nvSpPr>
        <p:spPr bwMode="auto">
          <a:xfrm>
            <a:off x="-224347" y="3575978"/>
            <a:ext cx="582179" cy="553075"/>
          </a:xfrm>
          <a:custGeom>
            <a:avLst/>
            <a:gdLst>
              <a:gd name="T0" fmla="*/ 1075 w 1463"/>
              <a:gd name="T1" fmla="*/ 1144 h 1144"/>
              <a:gd name="T2" fmla="*/ 1463 w 1463"/>
              <a:gd name="T3" fmla="*/ 0 h 1144"/>
              <a:gd name="T4" fmla="*/ 0 w 1463"/>
              <a:gd name="T5" fmla="*/ 0 h 1144"/>
              <a:gd name="T6" fmla="*/ 1075 w 1463"/>
              <a:gd name="T7" fmla="*/ 1144 h 1144"/>
            </a:gdLst>
            <a:ahLst/>
            <a:cxnLst>
              <a:cxn ang="0">
                <a:pos x="T0" y="T1"/>
              </a:cxn>
              <a:cxn ang="0">
                <a:pos x="T2" y="T3"/>
              </a:cxn>
              <a:cxn ang="0">
                <a:pos x="T4" y="T5"/>
              </a:cxn>
              <a:cxn ang="0">
                <a:pos x="T6" y="T7"/>
              </a:cxn>
            </a:cxnLst>
            <a:rect l="0" t="0" r="r" b="b"/>
            <a:pathLst>
              <a:path w="1463" h="1144">
                <a:moveTo>
                  <a:pt x="1075" y="1144"/>
                </a:moveTo>
                <a:lnTo>
                  <a:pt x="1463" y="0"/>
                </a:lnTo>
                <a:lnTo>
                  <a:pt x="0" y="0"/>
                </a:lnTo>
                <a:lnTo>
                  <a:pt x="1075" y="1144"/>
                </a:lnTo>
                <a:close/>
              </a:path>
            </a:pathLst>
          </a:custGeom>
          <a:gradFill>
            <a:gsLst>
              <a:gs pos="3000">
                <a:schemeClr val="accent1">
                  <a:lumMod val="50000"/>
                </a:schemeClr>
              </a:gs>
              <a:gs pos="100000">
                <a:schemeClr val="accent1">
                  <a:lumMod val="50000"/>
                </a:schemeClr>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87157E06-1E8B-4B90-B65F-6EED2B56DC81}"/>
              </a:ext>
            </a:extLst>
          </p:cNvPr>
          <p:cNvSpPr>
            <a:spLocks/>
          </p:cNvSpPr>
          <p:nvPr/>
        </p:nvSpPr>
        <p:spPr bwMode="auto">
          <a:xfrm>
            <a:off x="-237470" y="1332960"/>
            <a:ext cx="3320092" cy="2796094"/>
          </a:xfrm>
          <a:custGeom>
            <a:avLst/>
            <a:gdLst>
              <a:gd name="T0" fmla="*/ 3027 w 8349"/>
              <a:gd name="T1" fmla="*/ 0 h 9270"/>
              <a:gd name="T2" fmla="*/ 8349 w 8349"/>
              <a:gd name="T3" fmla="*/ 0 h 9270"/>
              <a:gd name="T4" fmla="*/ 5438 w 8349"/>
              <a:gd name="T5" fmla="*/ 9270 h 9270"/>
              <a:gd name="T6" fmla="*/ 0 w 8349"/>
              <a:gd name="T7" fmla="*/ 9270 h 9270"/>
              <a:gd name="T8" fmla="*/ 3027 w 8349"/>
              <a:gd name="T9" fmla="*/ 0 h 9270"/>
            </a:gdLst>
            <a:ahLst/>
            <a:cxnLst>
              <a:cxn ang="0">
                <a:pos x="T0" y="T1"/>
              </a:cxn>
              <a:cxn ang="0">
                <a:pos x="T2" y="T3"/>
              </a:cxn>
              <a:cxn ang="0">
                <a:pos x="T4" y="T5"/>
              </a:cxn>
              <a:cxn ang="0">
                <a:pos x="T6" y="T7"/>
              </a:cxn>
              <a:cxn ang="0">
                <a:pos x="T8" y="T9"/>
              </a:cxn>
            </a:cxnLst>
            <a:rect l="0" t="0" r="r" b="b"/>
            <a:pathLst>
              <a:path w="8349" h="9270">
                <a:moveTo>
                  <a:pt x="3027" y="0"/>
                </a:moveTo>
                <a:lnTo>
                  <a:pt x="8349" y="0"/>
                </a:lnTo>
                <a:lnTo>
                  <a:pt x="5438" y="9270"/>
                </a:lnTo>
                <a:lnTo>
                  <a:pt x="0" y="9270"/>
                </a:lnTo>
                <a:lnTo>
                  <a:pt x="3027" y="0"/>
                </a:lnTo>
                <a:close/>
              </a:path>
            </a:pathLst>
          </a:custGeom>
          <a:gradFill flip="none" rotWithShape="1">
            <a:gsLst>
              <a:gs pos="11000">
                <a:srgbClr val="E5E8ED"/>
              </a:gs>
              <a:gs pos="0">
                <a:srgbClr val="E6E9EE"/>
              </a:gs>
              <a:gs pos="100000">
                <a:srgbClr val="E5E8ED"/>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7">
            <a:extLst>
              <a:ext uri="{FF2B5EF4-FFF2-40B4-BE49-F238E27FC236}">
                <a16:creationId xmlns:a16="http://schemas.microsoft.com/office/drawing/2014/main" id="{F1F2A549-BB9A-2D95-AD37-8582B43F6C2A}"/>
              </a:ext>
            </a:extLst>
          </p:cNvPr>
          <p:cNvSpPr>
            <a:spLocks/>
          </p:cNvSpPr>
          <p:nvPr/>
        </p:nvSpPr>
        <p:spPr bwMode="auto">
          <a:xfrm>
            <a:off x="-224347" y="2115106"/>
            <a:ext cx="2162891" cy="1460872"/>
          </a:xfrm>
          <a:custGeom>
            <a:avLst/>
            <a:gdLst>
              <a:gd name="T0" fmla="*/ 0 w 5438"/>
              <a:gd name="T1" fmla="*/ 3028 h 3028"/>
              <a:gd name="T2" fmla="*/ 1463 w 5438"/>
              <a:gd name="T3" fmla="*/ 3028 h 3028"/>
              <a:gd name="T4" fmla="*/ 4002 w 5438"/>
              <a:gd name="T5" fmla="*/ 3028 h 3028"/>
              <a:gd name="T6" fmla="*/ 5438 w 5438"/>
              <a:gd name="T7" fmla="*/ 1555 h 3028"/>
              <a:gd name="T8" fmla="*/ 4937 w 5438"/>
              <a:gd name="T9" fmla="*/ 0 h 3028"/>
              <a:gd name="T10" fmla="*/ 926 w 5438"/>
              <a:gd name="T11" fmla="*/ 0 h 3028"/>
              <a:gd name="T12" fmla="*/ 0 w 5438"/>
              <a:gd name="T13" fmla="*/ 3028 h 3028"/>
            </a:gdLst>
            <a:ahLst/>
            <a:cxnLst>
              <a:cxn ang="0">
                <a:pos x="T0" y="T1"/>
              </a:cxn>
              <a:cxn ang="0">
                <a:pos x="T2" y="T3"/>
              </a:cxn>
              <a:cxn ang="0">
                <a:pos x="T4" y="T5"/>
              </a:cxn>
              <a:cxn ang="0">
                <a:pos x="T6" y="T7"/>
              </a:cxn>
              <a:cxn ang="0">
                <a:pos x="T8" y="T9"/>
              </a:cxn>
              <a:cxn ang="0">
                <a:pos x="T10" y="T11"/>
              </a:cxn>
              <a:cxn ang="0">
                <a:pos x="T12" y="T13"/>
              </a:cxn>
            </a:cxnLst>
            <a:rect l="0" t="0" r="r" b="b"/>
            <a:pathLst>
              <a:path w="5438" h="3028">
                <a:moveTo>
                  <a:pt x="0" y="3028"/>
                </a:moveTo>
                <a:lnTo>
                  <a:pt x="1463" y="3028"/>
                </a:lnTo>
                <a:lnTo>
                  <a:pt x="4002" y="3028"/>
                </a:lnTo>
                <a:lnTo>
                  <a:pt x="5438" y="1555"/>
                </a:lnTo>
                <a:lnTo>
                  <a:pt x="4937" y="0"/>
                </a:lnTo>
                <a:lnTo>
                  <a:pt x="926" y="0"/>
                </a:lnTo>
                <a:lnTo>
                  <a:pt x="0" y="3028"/>
                </a:lnTo>
                <a:close/>
              </a:path>
            </a:pathLst>
          </a:custGeom>
          <a:gradFill flip="none" rotWithShape="1">
            <a:gsLst>
              <a:gs pos="3000">
                <a:schemeClr val="accent1">
                  <a:lumMod val="20000"/>
                  <a:lumOff val="80000"/>
                </a:schemeClr>
              </a:gs>
              <a:gs pos="99000">
                <a:srgbClr val="5B9BD5"/>
              </a:gs>
            </a:gsLst>
            <a:lin ang="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
            <a:extLst>
              <a:ext uri="{FF2B5EF4-FFF2-40B4-BE49-F238E27FC236}">
                <a16:creationId xmlns:a16="http://schemas.microsoft.com/office/drawing/2014/main" id="{94D5F0A7-B688-54C8-F129-3F0A0BABA916}"/>
              </a:ext>
            </a:extLst>
          </p:cNvPr>
          <p:cNvSpPr>
            <a:spLocks/>
          </p:cNvSpPr>
          <p:nvPr/>
        </p:nvSpPr>
        <p:spPr bwMode="auto">
          <a:xfrm>
            <a:off x="2947982" y="3575978"/>
            <a:ext cx="582179" cy="553075"/>
          </a:xfrm>
          <a:custGeom>
            <a:avLst/>
            <a:gdLst>
              <a:gd name="T0" fmla="*/ 1075 w 1463"/>
              <a:gd name="T1" fmla="*/ 1144 h 1144"/>
              <a:gd name="T2" fmla="*/ 1463 w 1463"/>
              <a:gd name="T3" fmla="*/ 0 h 1144"/>
              <a:gd name="T4" fmla="*/ 0 w 1463"/>
              <a:gd name="T5" fmla="*/ 0 h 1144"/>
              <a:gd name="T6" fmla="*/ 1075 w 1463"/>
              <a:gd name="T7" fmla="*/ 1144 h 1144"/>
            </a:gdLst>
            <a:ahLst/>
            <a:cxnLst>
              <a:cxn ang="0">
                <a:pos x="T0" y="T1"/>
              </a:cxn>
              <a:cxn ang="0">
                <a:pos x="T2" y="T3"/>
              </a:cxn>
              <a:cxn ang="0">
                <a:pos x="T4" y="T5"/>
              </a:cxn>
              <a:cxn ang="0">
                <a:pos x="T6" y="T7"/>
              </a:cxn>
            </a:cxnLst>
            <a:rect l="0" t="0" r="r" b="b"/>
            <a:pathLst>
              <a:path w="1463" h="1144">
                <a:moveTo>
                  <a:pt x="1075" y="1144"/>
                </a:moveTo>
                <a:lnTo>
                  <a:pt x="1463" y="0"/>
                </a:lnTo>
                <a:lnTo>
                  <a:pt x="0" y="0"/>
                </a:lnTo>
                <a:lnTo>
                  <a:pt x="1075" y="1144"/>
                </a:lnTo>
                <a:close/>
              </a:path>
            </a:pathLst>
          </a:custGeom>
          <a:gradFill>
            <a:gsLst>
              <a:gs pos="3000">
                <a:srgbClr val="67214C"/>
              </a:gs>
              <a:gs pos="100000">
                <a:srgbClr val="5E1C45"/>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a16="http://schemas.microsoft.com/office/drawing/2014/main" id="{BE41AFCE-8786-77DE-54A7-A248FABBB6A8}"/>
              </a:ext>
            </a:extLst>
          </p:cNvPr>
          <p:cNvSpPr>
            <a:spLocks/>
          </p:cNvSpPr>
          <p:nvPr/>
        </p:nvSpPr>
        <p:spPr bwMode="auto">
          <a:xfrm>
            <a:off x="2934859" y="1332960"/>
            <a:ext cx="3320092" cy="2796094"/>
          </a:xfrm>
          <a:custGeom>
            <a:avLst/>
            <a:gdLst>
              <a:gd name="T0" fmla="*/ 3027 w 8349"/>
              <a:gd name="T1" fmla="*/ 0 h 9270"/>
              <a:gd name="T2" fmla="*/ 8349 w 8349"/>
              <a:gd name="T3" fmla="*/ 0 h 9270"/>
              <a:gd name="T4" fmla="*/ 5438 w 8349"/>
              <a:gd name="T5" fmla="*/ 9270 h 9270"/>
              <a:gd name="T6" fmla="*/ 0 w 8349"/>
              <a:gd name="T7" fmla="*/ 9270 h 9270"/>
              <a:gd name="T8" fmla="*/ 3027 w 8349"/>
              <a:gd name="T9" fmla="*/ 0 h 9270"/>
            </a:gdLst>
            <a:ahLst/>
            <a:cxnLst>
              <a:cxn ang="0">
                <a:pos x="T0" y="T1"/>
              </a:cxn>
              <a:cxn ang="0">
                <a:pos x="T2" y="T3"/>
              </a:cxn>
              <a:cxn ang="0">
                <a:pos x="T4" y="T5"/>
              </a:cxn>
              <a:cxn ang="0">
                <a:pos x="T6" y="T7"/>
              </a:cxn>
              <a:cxn ang="0">
                <a:pos x="T8" y="T9"/>
              </a:cxn>
            </a:cxnLst>
            <a:rect l="0" t="0" r="r" b="b"/>
            <a:pathLst>
              <a:path w="8349" h="9270">
                <a:moveTo>
                  <a:pt x="3027" y="0"/>
                </a:moveTo>
                <a:lnTo>
                  <a:pt x="8349" y="0"/>
                </a:lnTo>
                <a:lnTo>
                  <a:pt x="5438" y="9270"/>
                </a:lnTo>
                <a:lnTo>
                  <a:pt x="0" y="9270"/>
                </a:lnTo>
                <a:lnTo>
                  <a:pt x="3027" y="0"/>
                </a:lnTo>
                <a:close/>
              </a:path>
            </a:pathLst>
          </a:custGeom>
          <a:gradFill flip="none" rotWithShape="1">
            <a:gsLst>
              <a:gs pos="11000">
                <a:srgbClr val="E5E8ED"/>
              </a:gs>
              <a:gs pos="0">
                <a:srgbClr val="E6E9EE"/>
              </a:gs>
              <a:gs pos="100000">
                <a:srgbClr val="E5E8ED"/>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7">
            <a:extLst>
              <a:ext uri="{FF2B5EF4-FFF2-40B4-BE49-F238E27FC236}">
                <a16:creationId xmlns:a16="http://schemas.microsoft.com/office/drawing/2014/main" id="{C6C570EE-1E05-E37E-F6E2-FBE5BBFBAEA1}"/>
              </a:ext>
            </a:extLst>
          </p:cNvPr>
          <p:cNvSpPr>
            <a:spLocks/>
          </p:cNvSpPr>
          <p:nvPr/>
        </p:nvSpPr>
        <p:spPr bwMode="auto">
          <a:xfrm>
            <a:off x="2947982" y="2115106"/>
            <a:ext cx="2162891" cy="1460872"/>
          </a:xfrm>
          <a:custGeom>
            <a:avLst/>
            <a:gdLst>
              <a:gd name="T0" fmla="*/ 0 w 5438"/>
              <a:gd name="T1" fmla="*/ 3028 h 3028"/>
              <a:gd name="T2" fmla="*/ 1463 w 5438"/>
              <a:gd name="T3" fmla="*/ 3028 h 3028"/>
              <a:gd name="T4" fmla="*/ 4002 w 5438"/>
              <a:gd name="T5" fmla="*/ 3028 h 3028"/>
              <a:gd name="T6" fmla="*/ 5438 w 5438"/>
              <a:gd name="T7" fmla="*/ 1555 h 3028"/>
              <a:gd name="T8" fmla="*/ 4937 w 5438"/>
              <a:gd name="T9" fmla="*/ 0 h 3028"/>
              <a:gd name="T10" fmla="*/ 926 w 5438"/>
              <a:gd name="T11" fmla="*/ 0 h 3028"/>
              <a:gd name="T12" fmla="*/ 0 w 5438"/>
              <a:gd name="T13" fmla="*/ 3028 h 3028"/>
            </a:gdLst>
            <a:ahLst/>
            <a:cxnLst>
              <a:cxn ang="0">
                <a:pos x="T0" y="T1"/>
              </a:cxn>
              <a:cxn ang="0">
                <a:pos x="T2" y="T3"/>
              </a:cxn>
              <a:cxn ang="0">
                <a:pos x="T4" y="T5"/>
              </a:cxn>
              <a:cxn ang="0">
                <a:pos x="T6" y="T7"/>
              </a:cxn>
              <a:cxn ang="0">
                <a:pos x="T8" y="T9"/>
              </a:cxn>
              <a:cxn ang="0">
                <a:pos x="T10" y="T11"/>
              </a:cxn>
              <a:cxn ang="0">
                <a:pos x="T12" y="T13"/>
              </a:cxn>
            </a:cxnLst>
            <a:rect l="0" t="0" r="r" b="b"/>
            <a:pathLst>
              <a:path w="5438" h="3028">
                <a:moveTo>
                  <a:pt x="0" y="3028"/>
                </a:moveTo>
                <a:lnTo>
                  <a:pt x="1463" y="3028"/>
                </a:lnTo>
                <a:lnTo>
                  <a:pt x="4002" y="3028"/>
                </a:lnTo>
                <a:lnTo>
                  <a:pt x="5438" y="1555"/>
                </a:lnTo>
                <a:lnTo>
                  <a:pt x="4937" y="0"/>
                </a:lnTo>
                <a:lnTo>
                  <a:pt x="926" y="0"/>
                </a:lnTo>
                <a:lnTo>
                  <a:pt x="0" y="3028"/>
                </a:lnTo>
                <a:close/>
              </a:path>
            </a:pathLst>
          </a:custGeom>
          <a:gradFill flip="none" rotWithShape="1">
            <a:gsLst>
              <a:gs pos="37000">
                <a:schemeClr val="accent1">
                  <a:lumMod val="60000"/>
                  <a:lumOff val="40000"/>
                </a:schemeClr>
              </a:gs>
              <a:gs pos="97000">
                <a:srgbClr val="386BA9"/>
              </a:gs>
            </a:gsLst>
            <a:lin ang="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6">
            <a:extLst>
              <a:ext uri="{FF2B5EF4-FFF2-40B4-BE49-F238E27FC236}">
                <a16:creationId xmlns:a16="http://schemas.microsoft.com/office/drawing/2014/main" id="{BDCB05FF-1FB3-2607-0C81-E7474DB30E85}"/>
              </a:ext>
            </a:extLst>
          </p:cNvPr>
          <p:cNvSpPr>
            <a:spLocks/>
          </p:cNvSpPr>
          <p:nvPr/>
        </p:nvSpPr>
        <p:spPr bwMode="auto">
          <a:xfrm>
            <a:off x="6120311" y="3575978"/>
            <a:ext cx="582179" cy="553075"/>
          </a:xfrm>
          <a:custGeom>
            <a:avLst/>
            <a:gdLst>
              <a:gd name="T0" fmla="*/ 1075 w 1463"/>
              <a:gd name="T1" fmla="*/ 1144 h 1144"/>
              <a:gd name="T2" fmla="*/ 1463 w 1463"/>
              <a:gd name="T3" fmla="*/ 0 h 1144"/>
              <a:gd name="T4" fmla="*/ 0 w 1463"/>
              <a:gd name="T5" fmla="*/ 0 h 1144"/>
              <a:gd name="T6" fmla="*/ 1075 w 1463"/>
              <a:gd name="T7" fmla="*/ 1144 h 1144"/>
            </a:gdLst>
            <a:ahLst/>
            <a:cxnLst>
              <a:cxn ang="0">
                <a:pos x="T0" y="T1"/>
              </a:cxn>
              <a:cxn ang="0">
                <a:pos x="T2" y="T3"/>
              </a:cxn>
              <a:cxn ang="0">
                <a:pos x="T4" y="T5"/>
              </a:cxn>
              <a:cxn ang="0">
                <a:pos x="T6" y="T7"/>
              </a:cxn>
            </a:cxnLst>
            <a:rect l="0" t="0" r="r" b="b"/>
            <a:pathLst>
              <a:path w="1463" h="1144">
                <a:moveTo>
                  <a:pt x="1075" y="1144"/>
                </a:moveTo>
                <a:lnTo>
                  <a:pt x="1463" y="0"/>
                </a:lnTo>
                <a:lnTo>
                  <a:pt x="0" y="0"/>
                </a:lnTo>
                <a:lnTo>
                  <a:pt x="1075" y="1144"/>
                </a:lnTo>
                <a:close/>
              </a:path>
            </a:pathLst>
          </a:custGeom>
          <a:gradFill>
            <a:gsLst>
              <a:gs pos="3000">
                <a:srgbClr val="463967"/>
              </a:gs>
              <a:gs pos="100000">
                <a:srgbClr val="423563"/>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5">
            <a:extLst>
              <a:ext uri="{FF2B5EF4-FFF2-40B4-BE49-F238E27FC236}">
                <a16:creationId xmlns:a16="http://schemas.microsoft.com/office/drawing/2014/main" id="{235E5ED8-1AB1-4A84-A95E-CC8B76160E24}"/>
              </a:ext>
            </a:extLst>
          </p:cNvPr>
          <p:cNvSpPr>
            <a:spLocks/>
          </p:cNvSpPr>
          <p:nvPr/>
        </p:nvSpPr>
        <p:spPr bwMode="auto">
          <a:xfrm>
            <a:off x="6107188" y="1332960"/>
            <a:ext cx="3320092" cy="2796094"/>
          </a:xfrm>
          <a:custGeom>
            <a:avLst/>
            <a:gdLst>
              <a:gd name="T0" fmla="*/ 3027 w 8349"/>
              <a:gd name="T1" fmla="*/ 0 h 9270"/>
              <a:gd name="T2" fmla="*/ 8349 w 8349"/>
              <a:gd name="T3" fmla="*/ 0 h 9270"/>
              <a:gd name="T4" fmla="*/ 5438 w 8349"/>
              <a:gd name="T5" fmla="*/ 9270 h 9270"/>
              <a:gd name="T6" fmla="*/ 0 w 8349"/>
              <a:gd name="T7" fmla="*/ 9270 h 9270"/>
              <a:gd name="T8" fmla="*/ 3027 w 8349"/>
              <a:gd name="T9" fmla="*/ 0 h 9270"/>
            </a:gdLst>
            <a:ahLst/>
            <a:cxnLst>
              <a:cxn ang="0">
                <a:pos x="T0" y="T1"/>
              </a:cxn>
              <a:cxn ang="0">
                <a:pos x="T2" y="T3"/>
              </a:cxn>
              <a:cxn ang="0">
                <a:pos x="T4" y="T5"/>
              </a:cxn>
              <a:cxn ang="0">
                <a:pos x="T6" y="T7"/>
              </a:cxn>
              <a:cxn ang="0">
                <a:pos x="T8" y="T9"/>
              </a:cxn>
            </a:cxnLst>
            <a:rect l="0" t="0" r="r" b="b"/>
            <a:pathLst>
              <a:path w="8349" h="9270">
                <a:moveTo>
                  <a:pt x="3027" y="0"/>
                </a:moveTo>
                <a:lnTo>
                  <a:pt x="8349" y="0"/>
                </a:lnTo>
                <a:lnTo>
                  <a:pt x="5438" y="9270"/>
                </a:lnTo>
                <a:lnTo>
                  <a:pt x="0" y="9270"/>
                </a:lnTo>
                <a:lnTo>
                  <a:pt x="3027" y="0"/>
                </a:lnTo>
                <a:close/>
              </a:path>
            </a:pathLst>
          </a:custGeom>
          <a:gradFill flip="none" rotWithShape="1">
            <a:gsLst>
              <a:gs pos="11000">
                <a:srgbClr val="E5E8ED"/>
              </a:gs>
              <a:gs pos="0">
                <a:srgbClr val="E6E9EE"/>
              </a:gs>
              <a:gs pos="100000">
                <a:srgbClr val="E5E8ED"/>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7">
            <a:extLst>
              <a:ext uri="{FF2B5EF4-FFF2-40B4-BE49-F238E27FC236}">
                <a16:creationId xmlns:a16="http://schemas.microsoft.com/office/drawing/2014/main" id="{372F1471-B44D-5119-F0D7-C81E63C1CEC3}"/>
              </a:ext>
            </a:extLst>
          </p:cNvPr>
          <p:cNvSpPr>
            <a:spLocks/>
          </p:cNvSpPr>
          <p:nvPr/>
        </p:nvSpPr>
        <p:spPr bwMode="auto">
          <a:xfrm>
            <a:off x="6120311" y="2115106"/>
            <a:ext cx="2162891" cy="1460872"/>
          </a:xfrm>
          <a:custGeom>
            <a:avLst/>
            <a:gdLst>
              <a:gd name="T0" fmla="*/ 0 w 5438"/>
              <a:gd name="T1" fmla="*/ 3028 h 3028"/>
              <a:gd name="T2" fmla="*/ 1463 w 5438"/>
              <a:gd name="T3" fmla="*/ 3028 h 3028"/>
              <a:gd name="T4" fmla="*/ 4002 w 5438"/>
              <a:gd name="T5" fmla="*/ 3028 h 3028"/>
              <a:gd name="T6" fmla="*/ 5438 w 5438"/>
              <a:gd name="T7" fmla="*/ 1555 h 3028"/>
              <a:gd name="T8" fmla="*/ 4937 w 5438"/>
              <a:gd name="T9" fmla="*/ 0 h 3028"/>
              <a:gd name="T10" fmla="*/ 926 w 5438"/>
              <a:gd name="T11" fmla="*/ 0 h 3028"/>
              <a:gd name="T12" fmla="*/ 0 w 5438"/>
              <a:gd name="T13" fmla="*/ 3028 h 3028"/>
            </a:gdLst>
            <a:ahLst/>
            <a:cxnLst>
              <a:cxn ang="0">
                <a:pos x="T0" y="T1"/>
              </a:cxn>
              <a:cxn ang="0">
                <a:pos x="T2" y="T3"/>
              </a:cxn>
              <a:cxn ang="0">
                <a:pos x="T4" y="T5"/>
              </a:cxn>
              <a:cxn ang="0">
                <a:pos x="T6" y="T7"/>
              </a:cxn>
              <a:cxn ang="0">
                <a:pos x="T8" y="T9"/>
              </a:cxn>
              <a:cxn ang="0">
                <a:pos x="T10" y="T11"/>
              </a:cxn>
              <a:cxn ang="0">
                <a:pos x="T12" y="T13"/>
              </a:cxn>
            </a:cxnLst>
            <a:rect l="0" t="0" r="r" b="b"/>
            <a:pathLst>
              <a:path w="5438" h="3028">
                <a:moveTo>
                  <a:pt x="0" y="3028"/>
                </a:moveTo>
                <a:lnTo>
                  <a:pt x="1463" y="3028"/>
                </a:lnTo>
                <a:lnTo>
                  <a:pt x="4002" y="3028"/>
                </a:lnTo>
                <a:lnTo>
                  <a:pt x="5438" y="1555"/>
                </a:lnTo>
                <a:lnTo>
                  <a:pt x="4937" y="0"/>
                </a:lnTo>
                <a:lnTo>
                  <a:pt x="926" y="0"/>
                </a:lnTo>
                <a:lnTo>
                  <a:pt x="0" y="3028"/>
                </a:lnTo>
                <a:close/>
              </a:path>
            </a:pathLst>
          </a:custGeom>
          <a:gradFill flip="none" rotWithShape="1">
            <a:gsLst>
              <a:gs pos="40000">
                <a:srgbClr val="386BA9"/>
              </a:gs>
              <a:gs pos="87000">
                <a:schemeClr val="accent5">
                  <a:lumMod val="7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TextBox 33">
            <a:extLst>
              <a:ext uri="{FF2B5EF4-FFF2-40B4-BE49-F238E27FC236}">
                <a16:creationId xmlns:a16="http://schemas.microsoft.com/office/drawing/2014/main" id="{52DAF06B-CCFF-2F46-3CB2-818A1E7904B3}"/>
              </a:ext>
            </a:extLst>
          </p:cNvPr>
          <p:cNvSpPr txBox="1">
            <a:spLocks/>
          </p:cNvSpPr>
          <p:nvPr/>
        </p:nvSpPr>
        <p:spPr>
          <a:xfrm>
            <a:off x="-28877" y="4311035"/>
            <a:ext cx="2110765" cy="1200329"/>
          </a:xfrm>
          <a:prstGeom prst="rect">
            <a:avLst/>
          </a:prstGeom>
          <a:noFill/>
        </p:spPr>
        <p:txBody>
          <a:bodyPr wrap="square" rtlCol="0">
            <a:spAutoFit/>
          </a:bodyPr>
          <a:lstStyle/>
          <a:p>
            <a:r>
              <a:rPr lang="en-US" sz="1200" dirty="0"/>
              <a:t>Start by evaluating your current IT infrastructure, business goals, and budget to determine the right cloud strategy for your organization.</a:t>
            </a:r>
            <a:endParaRPr lang="en-KR" sz="1200" dirty="0"/>
          </a:p>
        </p:txBody>
      </p:sp>
      <p:sp>
        <p:nvSpPr>
          <p:cNvPr id="35" name="TextBox 34">
            <a:extLst>
              <a:ext uri="{FF2B5EF4-FFF2-40B4-BE49-F238E27FC236}">
                <a16:creationId xmlns:a16="http://schemas.microsoft.com/office/drawing/2014/main" id="{67E96983-4BA7-5D7D-FD93-CC317431589A}"/>
              </a:ext>
            </a:extLst>
          </p:cNvPr>
          <p:cNvSpPr txBox="1">
            <a:spLocks/>
          </p:cNvSpPr>
          <p:nvPr/>
        </p:nvSpPr>
        <p:spPr>
          <a:xfrm>
            <a:off x="868349" y="1582424"/>
            <a:ext cx="2110765" cy="523220"/>
          </a:xfrm>
          <a:prstGeom prst="rect">
            <a:avLst/>
          </a:prstGeom>
          <a:noFill/>
        </p:spPr>
        <p:txBody>
          <a:bodyPr wrap="square" rtlCol="0" anchor="b">
            <a:spAutoFit/>
          </a:bodyPr>
          <a:lstStyle/>
          <a:p>
            <a:r>
              <a:rPr lang="en-US" altLang="ko-KR" sz="1400" b="1" dirty="0"/>
              <a:t>Assess</a:t>
            </a:r>
            <a:br>
              <a:rPr lang="en-US" altLang="ko-KR" sz="1400" b="1" dirty="0"/>
            </a:br>
            <a:r>
              <a:rPr lang="en-US" altLang="ko-KR" sz="1400" b="1" dirty="0"/>
              <a:t>Your Needs</a:t>
            </a:r>
            <a:endParaRPr lang="ko-KR" altLang="en-US" sz="1600" spc="-100" dirty="0">
              <a:ln>
                <a:solidFill>
                  <a:schemeClr val="accent1">
                    <a:alpha val="0"/>
                  </a:schemeClr>
                </a:solidFill>
              </a:ln>
              <a:solidFill>
                <a:srgbClr val="000099"/>
              </a:solidFill>
              <a:latin typeface="ONE 모바일고딕 Bold" panose="00000800000000000000" pitchFamily="2" charset="-127"/>
              <a:ea typeface="ONE 모바일고딕 Bold" panose="00000800000000000000" pitchFamily="2" charset="-127"/>
            </a:endParaRPr>
          </a:p>
        </p:txBody>
      </p:sp>
      <p:sp>
        <p:nvSpPr>
          <p:cNvPr id="36" name="TextBox 35">
            <a:extLst>
              <a:ext uri="{FF2B5EF4-FFF2-40B4-BE49-F238E27FC236}">
                <a16:creationId xmlns:a16="http://schemas.microsoft.com/office/drawing/2014/main" id="{3A036F72-99D8-EAC8-7109-C17989CC85E1}"/>
              </a:ext>
            </a:extLst>
          </p:cNvPr>
          <p:cNvSpPr txBox="1">
            <a:spLocks/>
          </p:cNvSpPr>
          <p:nvPr/>
        </p:nvSpPr>
        <p:spPr>
          <a:xfrm>
            <a:off x="3100030" y="4311035"/>
            <a:ext cx="2158061" cy="830997"/>
          </a:xfrm>
          <a:prstGeom prst="rect">
            <a:avLst/>
          </a:prstGeom>
          <a:noFill/>
        </p:spPr>
        <p:txBody>
          <a:bodyPr wrap="square" rtlCol="0">
            <a:spAutoFit/>
          </a:bodyPr>
          <a:lstStyle/>
          <a:p>
            <a:r>
              <a:rPr lang="en-US" sz="1200" dirty="0"/>
              <a:t>Select a cloud provider that offers the services, features, and support that align with your business requirements.</a:t>
            </a:r>
            <a:endParaRPr lang="en-KR" sz="1200" dirty="0"/>
          </a:p>
        </p:txBody>
      </p:sp>
      <p:sp>
        <p:nvSpPr>
          <p:cNvPr id="37" name="TextBox 36">
            <a:extLst>
              <a:ext uri="{FF2B5EF4-FFF2-40B4-BE49-F238E27FC236}">
                <a16:creationId xmlns:a16="http://schemas.microsoft.com/office/drawing/2014/main" id="{A39CF75C-AD03-CDAA-201F-33F32700D168}"/>
              </a:ext>
            </a:extLst>
          </p:cNvPr>
          <p:cNvSpPr txBox="1">
            <a:spLocks/>
          </p:cNvSpPr>
          <p:nvPr/>
        </p:nvSpPr>
        <p:spPr>
          <a:xfrm>
            <a:off x="4027555" y="1582424"/>
            <a:ext cx="2127762" cy="523220"/>
          </a:xfrm>
          <a:prstGeom prst="rect">
            <a:avLst/>
          </a:prstGeom>
          <a:noFill/>
        </p:spPr>
        <p:txBody>
          <a:bodyPr wrap="square" rtlCol="0" anchor="b">
            <a:spAutoFit/>
          </a:bodyPr>
          <a:lstStyle/>
          <a:p>
            <a:r>
              <a:rPr lang="en-US" altLang="ko-KR" sz="1400" b="1" dirty="0"/>
              <a:t>Choose</a:t>
            </a:r>
            <a:br>
              <a:rPr lang="en-US" altLang="ko-KR" sz="1400" b="1" dirty="0"/>
            </a:br>
            <a:r>
              <a:rPr lang="en-US" altLang="ko-KR" sz="1400" b="1" dirty="0"/>
              <a:t>Cloud Provider</a:t>
            </a:r>
            <a:endParaRPr lang="ko-KR" altLang="en-US" sz="1600" spc="-100" dirty="0">
              <a:ln>
                <a:solidFill>
                  <a:schemeClr val="accent1">
                    <a:alpha val="0"/>
                  </a:schemeClr>
                </a:solidFill>
              </a:ln>
              <a:solidFill>
                <a:srgbClr val="000099"/>
              </a:solidFill>
              <a:latin typeface="ONE 모바일고딕 Bold" panose="00000800000000000000" pitchFamily="2" charset="-127"/>
              <a:ea typeface="ONE 모바일고딕 Bold" panose="00000800000000000000" pitchFamily="2" charset="-127"/>
            </a:endParaRPr>
          </a:p>
        </p:txBody>
      </p:sp>
      <p:sp>
        <p:nvSpPr>
          <p:cNvPr id="38" name="TextBox 37">
            <a:extLst>
              <a:ext uri="{FF2B5EF4-FFF2-40B4-BE49-F238E27FC236}">
                <a16:creationId xmlns:a16="http://schemas.microsoft.com/office/drawing/2014/main" id="{99776558-9408-AF8F-4535-E68BE44B71C6}"/>
              </a:ext>
            </a:extLst>
          </p:cNvPr>
          <p:cNvSpPr txBox="1">
            <a:spLocks/>
          </p:cNvSpPr>
          <p:nvPr/>
        </p:nvSpPr>
        <p:spPr>
          <a:xfrm>
            <a:off x="6292686" y="4311035"/>
            <a:ext cx="2245762" cy="1015663"/>
          </a:xfrm>
          <a:prstGeom prst="rect">
            <a:avLst/>
          </a:prstGeom>
          <a:noFill/>
        </p:spPr>
        <p:txBody>
          <a:bodyPr wrap="square" rtlCol="0">
            <a:spAutoFit/>
          </a:bodyPr>
          <a:lstStyle/>
          <a:p>
            <a:r>
              <a:rPr lang="en-US" sz="1200" dirty="0"/>
              <a:t>Create a comprehensive plan for migrating your data and applications to the cloud, considering factors like security, compliance, and downtime.</a:t>
            </a:r>
            <a:endParaRPr lang="en-KR" sz="1200" dirty="0"/>
          </a:p>
        </p:txBody>
      </p:sp>
      <p:sp>
        <p:nvSpPr>
          <p:cNvPr id="39" name="TextBox 38">
            <a:extLst>
              <a:ext uri="{FF2B5EF4-FFF2-40B4-BE49-F238E27FC236}">
                <a16:creationId xmlns:a16="http://schemas.microsoft.com/office/drawing/2014/main" id="{1E86C0E0-3C36-A381-B464-58AEEB1326AB}"/>
              </a:ext>
            </a:extLst>
          </p:cNvPr>
          <p:cNvSpPr txBox="1">
            <a:spLocks/>
          </p:cNvSpPr>
          <p:nvPr/>
        </p:nvSpPr>
        <p:spPr>
          <a:xfrm>
            <a:off x="7239878" y="1582424"/>
            <a:ext cx="2195796" cy="523220"/>
          </a:xfrm>
          <a:prstGeom prst="rect">
            <a:avLst/>
          </a:prstGeom>
          <a:noFill/>
        </p:spPr>
        <p:txBody>
          <a:bodyPr wrap="square" rtlCol="0" anchor="b">
            <a:spAutoFit/>
          </a:bodyPr>
          <a:lstStyle/>
          <a:p>
            <a:r>
              <a:rPr lang="en-US" altLang="ko-KR" sz="1400" b="1" dirty="0"/>
              <a:t>Develop</a:t>
            </a:r>
            <a:br>
              <a:rPr lang="en-US" altLang="ko-KR" sz="1400" b="1" dirty="0"/>
            </a:br>
            <a:r>
              <a:rPr lang="en-US" altLang="ko-KR" sz="1400" b="1" dirty="0"/>
              <a:t>a Migration Plan</a:t>
            </a:r>
            <a:endParaRPr lang="ko-KR" altLang="en-US" sz="1600" spc="-100" dirty="0">
              <a:ln>
                <a:solidFill>
                  <a:schemeClr val="accent1">
                    <a:alpha val="0"/>
                  </a:schemeClr>
                </a:solidFill>
              </a:ln>
              <a:solidFill>
                <a:srgbClr val="000099"/>
              </a:solidFill>
              <a:latin typeface="ONE 모바일고딕 Bold" panose="00000800000000000000" pitchFamily="2" charset="-127"/>
              <a:ea typeface="ONE 모바일고딕 Bold" panose="00000800000000000000" pitchFamily="2" charset="-127"/>
            </a:endParaRPr>
          </a:p>
        </p:txBody>
      </p:sp>
      <p:sp>
        <p:nvSpPr>
          <p:cNvPr id="40" name="TextBox 39">
            <a:extLst>
              <a:ext uri="{FF2B5EF4-FFF2-40B4-BE49-F238E27FC236}">
                <a16:creationId xmlns:a16="http://schemas.microsoft.com/office/drawing/2014/main" id="{10C54B3F-2153-7E1C-5192-43F4815BEE01}"/>
              </a:ext>
            </a:extLst>
          </p:cNvPr>
          <p:cNvSpPr txBox="1"/>
          <p:nvPr/>
        </p:nvSpPr>
        <p:spPr>
          <a:xfrm rot="156748">
            <a:off x="433568" y="1989192"/>
            <a:ext cx="1285550" cy="1538883"/>
          </a:xfrm>
          <a:prstGeom prst="rect">
            <a:avLst/>
          </a:prstGeom>
          <a:noFill/>
          <a:effectLst>
            <a:reflection blurRad="6350" stA="52000" endA="300" endPos="35000" dir="5400000" sy="-100000" algn="bl" rotWithShape="0"/>
          </a:effectLst>
          <a:scene3d>
            <a:camera prst="orthographicFront">
              <a:rot lat="3000000" lon="0" rev="21299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dirty="0">
                <a:solidFill>
                  <a:schemeClr val="bg1"/>
                </a:solidFill>
                <a:latin typeface="Arial" pitchFamily="34" charset="0"/>
                <a:cs typeface="Arial" pitchFamily="34" charset="0"/>
              </a:rPr>
              <a:t>1</a:t>
            </a:r>
          </a:p>
        </p:txBody>
      </p:sp>
      <p:sp>
        <p:nvSpPr>
          <p:cNvPr id="41" name="TextBox 40">
            <a:extLst>
              <a:ext uri="{FF2B5EF4-FFF2-40B4-BE49-F238E27FC236}">
                <a16:creationId xmlns:a16="http://schemas.microsoft.com/office/drawing/2014/main" id="{3B81CE25-401D-0A34-E608-6DD38B871A30}"/>
              </a:ext>
            </a:extLst>
          </p:cNvPr>
          <p:cNvSpPr txBox="1"/>
          <p:nvPr/>
        </p:nvSpPr>
        <p:spPr>
          <a:xfrm rot="16200000">
            <a:off x="367749" y="2690603"/>
            <a:ext cx="671659" cy="307777"/>
          </a:xfrm>
          <a:prstGeom prst="rect">
            <a:avLst/>
          </a:prstGeom>
          <a:noFill/>
          <a:effectLst>
            <a:reflection blurRad="6350" stA="52000" endA="300" endPos="35000" dir="5400000" sy="-100000" algn="bl" rotWithShape="0"/>
          </a:effectLst>
        </p:spPr>
        <p:txBody>
          <a:bodyPr wrap="square" lIns="0" tIns="0" rIns="0" bIns="0" rtlCol="0" anchor="b" anchorCtr="0">
            <a:spAutoFit/>
            <a:scene3d>
              <a:camera prst="perspectiveContrastingLeftFacing"/>
              <a:lightRig rig="threePt" dir="t"/>
            </a:scene3d>
          </a:bodyPr>
          <a:lstStyle/>
          <a:p>
            <a:pPr algn="ctr"/>
            <a:r>
              <a:rPr lang="en-US" sz="2000" kern="0" dirty="0">
                <a:solidFill>
                  <a:schemeClr val="bg1"/>
                </a:solidFill>
                <a:latin typeface="Arial" pitchFamily="34" charset="0"/>
                <a:cs typeface="Arial" pitchFamily="34" charset="0"/>
              </a:rPr>
              <a:t>STEP</a:t>
            </a:r>
          </a:p>
        </p:txBody>
      </p:sp>
      <p:sp>
        <p:nvSpPr>
          <p:cNvPr id="42" name="TextBox 41">
            <a:extLst>
              <a:ext uri="{FF2B5EF4-FFF2-40B4-BE49-F238E27FC236}">
                <a16:creationId xmlns:a16="http://schemas.microsoft.com/office/drawing/2014/main" id="{5B5F2E71-6114-3A0F-FF75-807ED3DEA57D}"/>
              </a:ext>
            </a:extLst>
          </p:cNvPr>
          <p:cNvSpPr txBox="1"/>
          <p:nvPr/>
        </p:nvSpPr>
        <p:spPr>
          <a:xfrm>
            <a:off x="3757702" y="1995449"/>
            <a:ext cx="1285550"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dirty="0">
                <a:solidFill>
                  <a:schemeClr val="bg1"/>
                </a:solidFill>
                <a:latin typeface="Arial" pitchFamily="34" charset="0"/>
                <a:cs typeface="Arial" pitchFamily="34" charset="0"/>
              </a:rPr>
              <a:t>2</a:t>
            </a:r>
          </a:p>
        </p:txBody>
      </p:sp>
      <p:sp>
        <p:nvSpPr>
          <p:cNvPr id="43" name="TextBox 42">
            <a:extLst>
              <a:ext uri="{FF2B5EF4-FFF2-40B4-BE49-F238E27FC236}">
                <a16:creationId xmlns:a16="http://schemas.microsoft.com/office/drawing/2014/main" id="{D259E482-54D8-C368-08AD-1A1B8841EFC8}"/>
              </a:ext>
            </a:extLst>
          </p:cNvPr>
          <p:cNvSpPr txBox="1"/>
          <p:nvPr/>
        </p:nvSpPr>
        <p:spPr>
          <a:xfrm rot="16200000">
            <a:off x="3619400" y="2690603"/>
            <a:ext cx="671659" cy="307777"/>
          </a:xfrm>
          <a:prstGeom prst="rect">
            <a:avLst/>
          </a:prstGeom>
          <a:noFill/>
          <a:effectLst>
            <a:reflection blurRad="6350" stA="52000" endA="300" endPos="35000" dir="5400000" sy="-100000" algn="bl" rotWithShape="0"/>
          </a:effectLst>
        </p:spPr>
        <p:txBody>
          <a:bodyPr wrap="square" lIns="0" tIns="0" rIns="0" bIns="0" rtlCol="0" anchor="b" anchorCtr="0">
            <a:spAutoFit/>
            <a:scene3d>
              <a:camera prst="perspectiveContrastingLeftFacing"/>
              <a:lightRig rig="threePt" dir="t"/>
            </a:scene3d>
          </a:bodyPr>
          <a:lstStyle/>
          <a:p>
            <a:pPr algn="ctr"/>
            <a:r>
              <a:rPr lang="en-US" sz="2000" kern="0" dirty="0">
                <a:solidFill>
                  <a:schemeClr val="bg1"/>
                </a:solidFill>
                <a:latin typeface="Arial" pitchFamily="34" charset="0"/>
                <a:cs typeface="Arial" pitchFamily="34" charset="0"/>
              </a:rPr>
              <a:t>STEP</a:t>
            </a:r>
          </a:p>
        </p:txBody>
      </p:sp>
      <p:sp>
        <p:nvSpPr>
          <p:cNvPr id="44" name="TextBox 43">
            <a:extLst>
              <a:ext uri="{FF2B5EF4-FFF2-40B4-BE49-F238E27FC236}">
                <a16:creationId xmlns:a16="http://schemas.microsoft.com/office/drawing/2014/main" id="{A7D5AF9F-4826-711A-5AE9-5FCBDDEDF390}"/>
              </a:ext>
            </a:extLst>
          </p:cNvPr>
          <p:cNvSpPr txBox="1"/>
          <p:nvPr/>
        </p:nvSpPr>
        <p:spPr>
          <a:xfrm>
            <a:off x="6913289" y="1995449"/>
            <a:ext cx="1285550"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dirty="0">
                <a:solidFill>
                  <a:schemeClr val="bg1"/>
                </a:solidFill>
                <a:latin typeface="Arial" pitchFamily="34" charset="0"/>
                <a:cs typeface="Arial" pitchFamily="34" charset="0"/>
              </a:rPr>
              <a:t>3</a:t>
            </a:r>
          </a:p>
        </p:txBody>
      </p:sp>
      <p:sp>
        <p:nvSpPr>
          <p:cNvPr id="45" name="TextBox 44">
            <a:extLst>
              <a:ext uri="{FF2B5EF4-FFF2-40B4-BE49-F238E27FC236}">
                <a16:creationId xmlns:a16="http://schemas.microsoft.com/office/drawing/2014/main" id="{7DC03370-1587-A7B7-8F70-5C637580DC27}"/>
              </a:ext>
            </a:extLst>
          </p:cNvPr>
          <p:cNvSpPr txBox="1"/>
          <p:nvPr/>
        </p:nvSpPr>
        <p:spPr>
          <a:xfrm rot="16200000">
            <a:off x="6774987" y="2690603"/>
            <a:ext cx="671659" cy="307777"/>
          </a:xfrm>
          <a:prstGeom prst="rect">
            <a:avLst/>
          </a:prstGeom>
          <a:noFill/>
          <a:effectLst>
            <a:reflection blurRad="6350" stA="52000" endA="300" endPos="35000" dir="5400000" sy="-100000" algn="bl" rotWithShape="0"/>
          </a:effectLst>
        </p:spPr>
        <p:txBody>
          <a:bodyPr wrap="square" lIns="0" tIns="0" rIns="0" bIns="0" rtlCol="0" anchor="b" anchorCtr="0">
            <a:spAutoFit/>
            <a:scene3d>
              <a:camera prst="perspectiveContrastingLeftFacing"/>
              <a:lightRig rig="threePt" dir="t"/>
            </a:scene3d>
          </a:bodyPr>
          <a:lstStyle/>
          <a:p>
            <a:pPr algn="ctr"/>
            <a:r>
              <a:rPr lang="en-US" sz="2000" kern="0" dirty="0">
                <a:solidFill>
                  <a:schemeClr val="bg1"/>
                </a:solidFill>
                <a:latin typeface="Arial" pitchFamily="34" charset="0"/>
                <a:cs typeface="Arial" pitchFamily="34" charset="0"/>
              </a:rPr>
              <a:t>STEP</a:t>
            </a:r>
          </a:p>
        </p:txBody>
      </p:sp>
      <p:sp>
        <p:nvSpPr>
          <p:cNvPr id="71" name="Freeform 6">
            <a:extLst>
              <a:ext uri="{FF2B5EF4-FFF2-40B4-BE49-F238E27FC236}">
                <a16:creationId xmlns:a16="http://schemas.microsoft.com/office/drawing/2014/main" id="{21F465EF-8E7E-AAD0-9832-240A3CBAE0E8}"/>
              </a:ext>
            </a:extLst>
          </p:cNvPr>
          <p:cNvSpPr>
            <a:spLocks/>
          </p:cNvSpPr>
          <p:nvPr/>
        </p:nvSpPr>
        <p:spPr bwMode="auto">
          <a:xfrm>
            <a:off x="9292639" y="3575978"/>
            <a:ext cx="582179" cy="553075"/>
          </a:xfrm>
          <a:custGeom>
            <a:avLst/>
            <a:gdLst>
              <a:gd name="T0" fmla="*/ 1075 w 1463"/>
              <a:gd name="T1" fmla="*/ 1144 h 1144"/>
              <a:gd name="T2" fmla="*/ 1463 w 1463"/>
              <a:gd name="T3" fmla="*/ 0 h 1144"/>
              <a:gd name="T4" fmla="*/ 0 w 1463"/>
              <a:gd name="T5" fmla="*/ 0 h 1144"/>
              <a:gd name="T6" fmla="*/ 1075 w 1463"/>
              <a:gd name="T7" fmla="*/ 1144 h 1144"/>
            </a:gdLst>
            <a:ahLst/>
            <a:cxnLst>
              <a:cxn ang="0">
                <a:pos x="T0" y="T1"/>
              </a:cxn>
              <a:cxn ang="0">
                <a:pos x="T2" y="T3"/>
              </a:cxn>
              <a:cxn ang="0">
                <a:pos x="T4" y="T5"/>
              </a:cxn>
              <a:cxn ang="0">
                <a:pos x="T6" y="T7"/>
              </a:cxn>
            </a:cxnLst>
            <a:rect l="0" t="0" r="r" b="b"/>
            <a:pathLst>
              <a:path w="1463" h="1144">
                <a:moveTo>
                  <a:pt x="1075" y="1144"/>
                </a:moveTo>
                <a:lnTo>
                  <a:pt x="1463" y="0"/>
                </a:lnTo>
                <a:lnTo>
                  <a:pt x="0" y="0"/>
                </a:lnTo>
                <a:lnTo>
                  <a:pt x="1075" y="1144"/>
                </a:lnTo>
                <a:close/>
              </a:path>
            </a:pathLst>
          </a:custGeom>
          <a:gradFill>
            <a:gsLst>
              <a:gs pos="3000">
                <a:srgbClr val="463967"/>
              </a:gs>
              <a:gs pos="100000">
                <a:srgbClr val="423563"/>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5">
            <a:extLst>
              <a:ext uri="{FF2B5EF4-FFF2-40B4-BE49-F238E27FC236}">
                <a16:creationId xmlns:a16="http://schemas.microsoft.com/office/drawing/2014/main" id="{4F98229C-55B4-926C-28A7-ADC0F1831841}"/>
              </a:ext>
            </a:extLst>
          </p:cNvPr>
          <p:cNvSpPr>
            <a:spLocks/>
          </p:cNvSpPr>
          <p:nvPr/>
        </p:nvSpPr>
        <p:spPr bwMode="auto">
          <a:xfrm>
            <a:off x="9250175" y="1332959"/>
            <a:ext cx="3320093" cy="2796095"/>
          </a:xfrm>
          <a:custGeom>
            <a:avLst/>
            <a:gdLst>
              <a:gd name="T0" fmla="*/ 3027 w 8349"/>
              <a:gd name="T1" fmla="*/ 0 h 9270"/>
              <a:gd name="T2" fmla="*/ 8349 w 8349"/>
              <a:gd name="T3" fmla="*/ 0 h 9270"/>
              <a:gd name="T4" fmla="*/ 5438 w 8349"/>
              <a:gd name="T5" fmla="*/ 9270 h 9270"/>
              <a:gd name="T6" fmla="*/ 0 w 8349"/>
              <a:gd name="T7" fmla="*/ 9270 h 9270"/>
              <a:gd name="T8" fmla="*/ 3027 w 8349"/>
              <a:gd name="T9" fmla="*/ 0 h 9270"/>
            </a:gdLst>
            <a:ahLst/>
            <a:cxnLst>
              <a:cxn ang="0">
                <a:pos x="T0" y="T1"/>
              </a:cxn>
              <a:cxn ang="0">
                <a:pos x="T2" y="T3"/>
              </a:cxn>
              <a:cxn ang="0">
                <a:pos x="T4" y="T5"/>
              </a:cxn>
              <a:cxn ang="0">
                <a:pos x="T6" y="T7"/>
              </a:cxn>
              <a:cxn ang="0">
                <a:pos x="T8" y="T9"/>
              </a:cxn>
            </a:cxnLst>
            <a:rect l="0" t="0" r="r" b="b"/>
            <a:pathLst>
              <a:path w="8349" h="9270">
                <a:moveTo>
                  <a:pt x="3027" y="0"/>
                </a:moveTo>
                <a:lnTo>
                  <a:pt x="8349" y="0"/>
                </a:lnTo>
                <a:lnTo>
                  <a:pt x="5438" y="9270"/>
                </a:lnTo>
                <a:lnTo>
                  <a:pt x="0" y="9270"/>
                </a:lnTo>
                <a:lnTo>
                  <a:pt x="3027" y="0"/>
                </a:lnTo>
                <a:close/>
              </a:path>
            </a:pathLst>
          </a:custGeom>
          <a:gradFill>
            <a:gsLst>
              <a:gs pos="62808">
                <a:schemeClr val="tx1">
                  <a:lumMod val="50000"/>
                  <a:lumOff val="50000"/>
                  <a:alpha val="64000"/>
                </a:schemeClr>
              </a:gs>
              <a:gs pos="34000">
                <a:schemeClr val="tx1">
                  <a:lumMod val="50000"/>
                  <a:lumOff val="50000"/>
                  <a:alpha val="45000"/>
                </a:schemeClr>
              </a:gs>
              <a:gs pos="0">
                <a:srgbClr val="DCE1E7"/>
              </a:gs>
              <a:gs pos="82000">
                <a:srgbClr val="DCE1E7"/>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
            <a:extLst>
              <a:ext uri="{FF2B5EF4-FFF2-40B4-BE49-F238E27FC236}">
                <a16:creationId xmlns:a16="http://schemas.microsoft.com/office/drawing/2014/main" id="{89AC8548-744E-3767-592A-2D4D2C58AF08}"/>
              </a:ext>
            </a:extLst>
          </p:cNvPr>
          <p:cNvSpPr>
            <a:spLocks/>
          </p:cNvSpPr>
          <p:nvPr/>
        </p:nvSpPr>
        <p:spPr bwMode="auto">
          <a:xfrm>
            <a:off x="9292639" y="2115106"/>
            <a:ext cx="2162892" cy="1460872"/>
          </a:xfrm>
          <a:custGeom>
            <a:avLst/>
            <a:gdLst>
              <a:gd name="T0" fmla="*/ 0 w 5438"/>
              <a:gd name="T1" fmla="*/ 3028 h 3028"/>
              <a:gd name="T2" fmla="*/ 1463 w 5438"/>
              <a:gd name="T3" fmla="*/ 3028 h 3028"/>
              <a:gd name="T4" fmla="*/ 4002 w 5438"/>
              <a:gd name="T5" fmla="*/ 3028 h 3028"/>
              <a:gd name="T6" fmla="*/ 5438 w 5438"/>
              <a:gd name="T7" fmla="*/ 1555 h 3028"/>
              <a:gd name="T8" fmla="*/ 4937 w 5438"/>
              <a:gd name="T9" fmla="*/ 0 h 3028"/>
              <a:gd name="T10" fmla="*/ 926 w 5438"/>
              <a:gd name="T11" fmla="*/ 0 h 3028"/>
              <a:gd name="T12" fmla="*/ 0 w 5438"/>
              <a:gd name="T13" fmla="*/ 3028 h 3028"/>
            </a:gdLst>
            <a:ahLst/>
            <a:cxnLst>
              <a:cxn ang="0">
                <a:pos x="T0" y="T1"/>
              </a:cxn>
              <a:cxn ang="0">
                <a:pos x="T2" y="T3"/>
              </a:cxn>
              <a:cxn ang="0">
                <a:pos x="T4" y="T5"/>
              </a:cxn>
              <a:cxn ang="0">
                <a:pos x="T6" y="T7"/>
              </a:cxn>
              <a:cxn ang="0">
                <a:pos x="T8" y="T9"/>
              </a:cxn>
              <a:cxn ang="0">
                <a:pos x="T10" y="T11"/>
              </a:cxn>
              <a:cxn ang="0">
                <a:pos x="T12" y="T13"/>
              </a:cxn>
            </a:cxnLst>
            <a:rect l="0" t="0" r="r" b="b"/>
            <a:pathLst>
              <a:path w="5438" h="3028">
                <a:moveTo>
                  <a:pt x="0" y="3028"/>
                </a:moveTo>
                <a:lnTo>
                  <a:pt x="1463" y="3028"/>
                </a:lnTo>
                <a:lnTo>
                  <a:pt x="4002" y="3028"/>
                </a:lnTo>
                <a:lnTo>
                  <a:pt x="5438" y="1555"/>
                </a:lnTo>
                <a:lnTo>
                  <a:pt x="4937" y="0"/>
                </a:lnTo>
                <a:lnTo>
                  <a:pt x="926" y="0"/>
                </a:lnTo>
                <a:lnTo>
                  <a:pt x="0" y="3028"/>
                </a:lnTo>
                <a:close/>
              </a:path>
            </a:pathLst>
          </a:custGeom>
          <a:gradFill flip="none" rotWithShape="1">
            <a:gsLst>
              <a:gs pos="40000">
                <a:schemeClr val="accent5">
                  <a:lumMod val="50000"/>
                </a:schemeClr>
              </a:gs>
              <a:gs pos="87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TextBox 75">
            <a:extLst>
              <a:ext uri="{FF2B5EF4-FFF2-40B4-BE49-F238E27FC236}">
                <a16:creationId xmlns:a16="http://schemas.microsoft.com/office/drawing/2014/main" id="{C25FC656-87A9-FC11-66EE-36F71FD0A91F}"/>
              </a:ext>
            </a:extLst>
          </p:cNvPr>
          <p:cNvSpPr txBox="1">
            <a:spLocks/>
          </p:cNvSpPr>
          <p:nvPr/>
        </p:nvSpPr>
        <p:spPr>
          <a:xfrm>
            <a:off x="9435674" y="4311035"/>
            <a:ext cx="2237367" cy="1200329"/>
          </a:xfrm>
          <a:prstGeom prst="rect">
            <a:avLst/>
          </a:prstGeom>
          <a:noFill/>
        </p:spPr>
        <p:txBody>
          <a:bodyPr wrap="square" rtlCol="0">
            <a:spAutoFit/>
          </a:bodyPr>
          <a:lstStyle/>
          <a:p>
            <a:r>
              <a:rPr lang="en-US" sz="1200" dirty="0"/>
              <a:t>Foster a culture of innovation and agility within your organization, encouraging employees to leverage the cloud's capabilities to drive business success.</a:t>
            </a:r>
            <a:endParaRPr lang="en-KR" sz="1200" dirty="0"/>
          </a:p>
        </p:txBody>
      </p:sp>
      <p:sp>
        <p:nvSpPr>
          <p:cNvPr id="77" name="TextBox 76">
            <a:extLst>
              <a:ext uri="{FF2B5EF4-FFF2-40B4-BE49-F238E27FC236}">
                <a16:creationId xmlns:a16="http://schemas.microsoft.com/office/drawing/2014/main" id="{121E2465-846D-E5AF-B659-47A7F315FA02}"/>
              </a:ext>
            </a:extLst>
          </p:cNvPr>
          <p:cNvSpPr txBox="1">
            <a:spLocks/>
          </p:cNvSpPr>
          <p:nvPr/>
        </p:nvSpPr>
        <p:spPr>
          <a:xfrm>
            <a:off x="10329555" y="1582424"/>
            <a:ext cx="1985787" cy="523220"/>
          </a:xfrm>
          <a:prstGeom prst="rect">
            <a:avLst/>
          </a:prstGeom>
          <a:noFill/>
        </p:spPr>
        <p:txBody>
          <a:bodyPr wrap="square" rtlCol="0" anchor="b">
            <a:spAutoFit/>
          </a:bodyPr>
          <a:lstStyle/>
          <a:p>
            <a:r>
              <a:rPr lang="en-US" altLang="ko-KR" sz="1400" b="1" dirty="0"/>
              <a:t>Embrace</a:t>
            </a:r>
            <a:br>
              <a:rPr lang="en-US" altLang="ko-KR" sz="1400" b="1" dirty="0"/>
            </a:br>
            <a:r>
              <a:rPr lang="en-US" altLang="ko-KR" sz="1400" b="1" dirty="0"/>
              <a:t>Cloud-First Mindset</a:t>
            </a:r>
            <a:endParaRPr lang="ko-KR" altLang="en-US" sz="1600" spc="-100" dirty="0">
              <a:ln>
                <a:solidFill>
                  <a:schemeClr val="accent1">
                    <a:alpha val="0"/>
                  </a:schemeClr>
                </a:solidFill>
              </a:ln>
              <a:solidFill>
                <a:srgbClr val="000099"/>
              </a:solidFill>
              <a:latin typeface="ONE 모바일고딕 Bold" panose="00000800000000000000" pitchFamily="2" charset="-127"/>
              <a:ea typeface="ONE 모바일고딕 Bold" panose="00000800000000000000" pitchFamily="2" charset="-127"/>
            </a:endParaRPr>
          </a:p>
        </p:txBody>
      </p:sp>
      <p:sp>
        <p:nvSpPr>
          <p:cNvPr id="78" name="TextBox 77">
            <a:extLst>
              <a:ext uri="{FF2B5EF4-FFF2-40B4-BE49-F238E27FC236}">
                <a16:creationId xmlns:a16="http://schemas.microsoft.com/office/drawing/2014/main" id="{4A6BC592-B602-CFAB-CFA6-9D3F07029058}"/>
              </a:ext>
            </a:extLst>
          </p:cNvPr>
          <p:cNvSpPr txBox="1"/>
          <p:nvPr/>
        </p:nvSpPr>
        <p:spPr>
          <a:xfrm>
            <a:off x="10047882" y="1995449"/>
            <a:ext cx="1285550"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dirty="0">
                <a:solidFill>
                  <a:schemeClr val="bg1"/>
                </a:solidFill>
                <a:latin typeface="Arial" pitchFamily="34" charset="0"/>
                <a:cs typeface="Arial" pitchFamily="34" charset="0"/>
              </a:rPr>
              <a:t>4</a:t>
            </a:r>
          </a:p>
        </p:txBody>
      </p:sp>
      <p:sp>
        <p:nvSpPr>
          <p:cNvPr id="79" name="TextBox 78">
            <a:extLst>
              <a:ext uri="{FF2B5EF4-FFF2-40B4-BE49-F238E27FC236}">
                <a16:creationId xmlns:a16="http://schemas.microsoft.com/office/drawing/2014/main" id="{2B45B8D0-9A72-396F-1AC5-616941856026}"/>
              </a:ext>
            </a:extLst>
          </p:cNvPr>
          <p:cNvSpPr txBox="1"/>
          <p:nvPr/>
        </p:nvSpPr>
        <p:spPr>
          <a:xfrm rot="16200000">
            <a:off x="9909580" y="2690603"/>
            <a:ext cx="671659" cy="307777"/>
          </a:xfrm>
          <a:prstGeom prst="rect">
            <a:avLst/>
          </a:prstGeom>
          <a:noFill/>
          <a:effectLst>
            <a:reflection blurRad="6350" stA="52000" endA="300" endPos="35000" dir="5400000" sy="-100000" algn="bl" rotWithShape="0"/>
          </a:effectLst>
        </p:spPr>
        <p:txBody>
          <a:bodyPr wrap="square" lIns="0" tIns="0" rIns="0" bIns="0" rtlCol="0" anchor="b" anchorCtr="0">
            <a:spAutoFit/>
            <a:scene3d>
              <a:camera prst="perspectiveContrastingLeftFacing"/>
              <a:lightRig rig="threePt" dir="t"/>
            </a:scene3d>
          </a:bodyPr>
          <a:lstStyle/>
          <a:p>
            <a:pPr algn="ctr"/>
            <a:r>
              <a:rPr lang="en-US" sz="2000" kern="0" dirty="0">
                <a:solidFill>
                  <a:schemeClr val="bg1"/>
                </a:solidFill>
                <a:latin typeface="Arial" pitchFamily="34" charset="0"/>
                <a:cs typeface="Arial" pitchFamily="34" charset="0"/>
              </a:rPr>
              <a:t>STEP</a:t>
            </a:r>
          </a:p>
        </p:txBody>
      </p:sp>
      <p:sp>
        <p:nvSpPr>
          <p:cNvPr id="81" name="Graphic 54">
            <a:extLst>
              <a:ext uri="{FF2B5EF4-FFF2-40B4-BE49-F238E27FC236}">
                <a16:creationId xmlns:a16="http://schemas.microsoft.com/office/drawing/2014/main" id="{7C7EF9AB-F6E7-5DE1-01C4-0187F978FF7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3653782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Overcoming Challenges in Cloud Adoption</a:t>
            </a:r>
          </a:p>
        </p:txBody>
      </p:sp>
      <p:sp>
        <p:nvSpPr>
          <p:cNvPr id="3" name="TextBox 2">
            <a:extLst>
              <a:ext uri="{FF2B5EF4-FFF2-40B4-BE49-F238E27FC236}">
                <a16:creationId xmlns:a16="http://schemas.microsoft.com/office/drawing/2014/main" id="{202A9059-13A0-CCF8-67A1-BAE7DAFBA1AB}"/>
              </a:ext>
            </a:extLst>
          </p:cNvPr>
          <p:cNvSpPr txBox="1"/>
          <p:nvPr/>
        </p:nvSpPr>
        <p:spPr>
          <a:xfrm>
            <a:off x="7439702" y="1059090"/>
            <a:ext cx="3078253" cy="369332"/>
          </a:xfrm>
          <a:prstGeom prst="rect">
            <a:avLst/>
          </a:prstGeom>
          <a:noFill/>
        </p:spPr>
        <p:txBody>
          <a:bodyPr wrap="square">
            <a:spAutoFit/>
          </a:bodyPr>
          <a:lstStyle/>
          <a:p>
            <a:r>
              <a:rPr lang="en-US" b="1" dirty="0"/>
              <a:t>Security &amp; Compliance</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8" name="TextBox 7">
            <a:extLst>
              <a:ext uri="{FF2B5EF4-FFF2-40B4-BE49-F238E27FC236}">
                <a16:creationId xmlns:a16="http://schemas.microsoft.com/office/drawing/2014/main" id="{202A9059-13A0-CCF8-67A1-BAE7DAFBA1AB}"/>
              </a:ext>
            </a:extLst>
          </p:cNvPr>
          <p:cNvSpPr txBox="1"/>
          <p:nvPr/>
        </p:nvSpPr>
        <p:spPr>
          <a:xfrm>
            <a:off x="386262" y="2477802"/>
            <a:ext cx="2606826" cy="369332"/>
          </a:xfrm>
          <a:prstGeom prst="rect">
            <a:avLst/>
          </a:prstGeom>
          <a:noFill/>
        </p:spPr>
        <p:txBody>
          <a:bodyPr wrap="square">
            <a:spAutoFit/>
          </a:bodyPr>
          <a:lstStyle/>
          <a:p>
            <a:r>
              <a:rPr lang="en-US" b="1" dirty="0"/>
              <a:t>Cost Management</a:t>
            </a:r>
            <a:endParaRPr lang="en-US" dirty="0"/>
          </a:p>
        </p:txBody>
      </p:sp>
      <p:sp>
        <p:nvSpPr>
          <p:cNvPr id="9" name="TextBox 8">
            <a:extLst>
              <a:ext uri="{FF2B5EF4-FFF2-40B4-BE49-F238E27FC236}">
                <a16:creationId xmlns:a16="http://schemas.microsoft.com/office/drawing/2014/main" id="{202A9059-13A0-CCF8-67A1-BAE7DAFBA1AB}"/>
              </a:ext>
            </a:extLst>
          </p:cNvPr>
          <p:cNvSpPr txBox="1"/>
          <p:nvPr/>
        </p:nvSpPr>
        <p:spPr>
          <a:xfrm>
            <a:off x="7439702" y="4188717"/>
            <a:ext cx="2226791" cy="369332"/>
          </a:xfrm>
          <a:prstGeom prst="rect">
            <a:avLst/>
          </a:prstGeom>
          <a:noFill/>
        </p:spPr>
        <p:txBody>
          <a:bodyPr wrap="square">
            <a:spAutoFit/>
          </a:bodyPr>
          <a:lstStyle/>
          <a:p>
            <a:r>
              <a:rPr lang="en-US" b="1" dirty="0"/>
              <a:t>Skills &amp; Expertise</a:t>
            </a:r>
            <a:endParaRPr lang="en-KR" dirty="0"/>
          </a:p>
        </p:txBody>
      </p:sp>
      <p:sp>
        <p:nvSpPr>
          <p:cNvPr id="12" name="TextBox 11">
            <a:extLst>
              <a:ext uri="{FF2B5EF4-FFF2-40B4-BE49-F238E27FC236}">
                <a16:creationId xmlns:a16="http://schemas.microsoft.com/office/drawing/2014/main" id="{202A9059-13A0-CCF8-67A1-BAE7DAFBA1AB}"/>
              </a:ext>
            </a:extLst>
          </p:cNvPr>
          <p:cNvSpPr txBox="1"/>
          <p:nvPr/>
        </p:nvSpPr>
        <p:spPr>
          <a:xfrm>
            <a:off x="7439702" y="1462139"/>
            <a:ext cx="4621118" cy="1200329"/>
          </a:xfrm>
          <a:prstGeom prst="rect">
            <a:avLst/>
          </a:prstGeom>
          <a:noFill/>
        </p:spPr>
        <p:txBody>
          <a:bodyPr wrap="square">
            <a:spAutoFit/>
          </a:bodyPr>
          <a:lstStyle/>
          <a:p>
            <a:r>
              <a:rPr lang="en-US" dirty="0"/>
              <a:t>Address concerns about data security and privacy by implementing robust security measures and ensuring compliance with industry regulations.</a:t>
            </a:r>
            <a:endParaRPr lang="en-KR" dirty="0"/>
          </a:p>
        </p:txBody>
      </p:sp>
      <p:sp>
        <p:nvSpPr>
          <p:cNvPr id="13" name="TextBox 12">
            <a:extLst>
              <a:ext uri="{FF2B5EF4-FFF2-40B4-BE49-F238E27FC236}">
                <a16:creationId xmlns:a16="http://schemas.microsoft.com/office/drawing/2014/main" id="{202A9059-13A0-CCF8-67A1-BAE7DAFBA1AB}"/>
              </a:ext>
            </a:extLst>
          </p:cNvPr>
          <p:cNvSpPr txBox="1"/>
          <p:nvPr/>
        </p:nvSpPr>
        <p:spPr>
          <a:xfrm>
            <a:off x="386262" y="2915489"/>
            <a:ext cx="3512718" cy="1477328"/>
          </a:xfrm>
          <a:prstGeom prst="rect">
            <a:avLst/>
          </a:prstGeom>
          <a:noFill/>
        </p:spPr>
        <p:txBody>
          <a:bodyPr wrap="square">
            <a:spAutoFit/>
          </a:bodyPr>
          <a:lstStyle/>
          <a:p>
            <a:r>
              <a:rPr lang="en-US" dirty="0"/>
              <a:t>Monitor and optimize your cloud spending to avoid unexpected costs and ensure you're getting the most value from your investment.</a:t>
            </a:r>
          </a:p>
        </p:txBody>
      </p:sp>
      <p:sp>
        <p:nvSpPr>
          <p:cNvPr id="14" name="TextBox 13">
            <a:extLst>
              <a:ext uri="{FF2B5EF4-FFF2-40B4-BE49-F238E27FC236}">
                <a16:creationId xmlns:a16="http://schemas.microsoft.com/office/drawing/2014/main" id="{202A9059-13A0-CCF8-67A1-BAE7DAFBA1AB}"/>
              </a:ext>
            </a:extLst>
          </p:cNvPr>
          <p:cNvSpPr txBox="1"/>
          <p:nvPr/>
        </p:nvSpPr>
        <p:spPr>
          <a:xfrm>
            <a:off x="7439702" y="4598581"/>
            <a:ext cx="4621118" cy="1200329"/>
          </a:xfrm>
          <a:prstGeom prst="rect">
            <a:avLst/>
          </a:prstGeom>
          <a:noFill/>
        </p:spPr>
        <p:txBody>
          <a:bodyPr wrap="square">
            <a:spAutoFit/>
          </a:bodyPr>
          <a:lstStyle/>
          <a:p>
            <a:r>
              <a:rPr lang="en-US" dirty="0"/>
              <a:t>Invest in training and development to equip your team with the necessary skills to manage and leverage the cloud effectively.</a:t>
            </a:r>
            <a:endParaRPr lang="en-KR" dirty="0"/>
          </a:p>
        </p:txBody>
      </p:sp>
      <p:sp>
        <p:nvSpPr>
          <p:cNvPr id="5" name="Rectangle 4">
            <a:extLst>
              <a:ext uri="{FF2B5EF4-FFF2-40B4-BE49-F238E27FC236}">
                <a16:creationId xmlns:a16="http://schemas.microsoft.com/office/drawing/2014/main" id="{89079A5C-975C-B033-4CD5-0141088D7C8C}"/>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pic>
        <p:nvPicPr>
          <p:cNvPr id="10" name="Picture 9">
            <a:extLst>
              <a:ext uri="{FF2B5EF4-FFF2-40B4-BE49-F238E27FC236}">
                <a16:creationId xmlns:a16="http://schemas.microsoft.com/office/drawing/2014/main" id="{BEC35808-792E-B313-CF3D-EB254DC6D14B}"/>
              </a:ext>
            </a:extLst>
          </p:cNvPr>
          <p:cNvPicPr>
            <a:picLocks noChangeAspect="1"/>
          </p:cNvPicPr>
          <p:nvPr/>
        </p:nvPicPr>
        <p:blipFill>
          <a:blip r:embed="rId3"/>
          <a:stretch>
            <a:fillRect/>
          </a:stretch>
        </p:blipFill>
        <p:spPr>
          <a:xfrm>
            <a:off x="3839346" y="2004030"/>
            <a:ext cx="3512718" cy="3774535"/>
          </a:xfrm>
          <a:prstGeom prst="rect">
            <a:avLst/>
          </a:prstGeom>
        </p:spPr>
      </p:pic>
      <p:sp>
        <p:nvSpPr>
          <p:cNvPr id="11" name="Graphic 54">
            <a:extLst>
              <a:ext uri="{FF2B5EF4-FFF2-40B4-BE49-F238E27FC236}">
                <a16:creationId xmlns:a16="http://schemas.microsoft.com/office/drawing/2014/main" id="{214CAE0B-67E4-7D0A-5034-7BA1CF2656CF}"/>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351773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Computing: Fueling Business Innovation and Growth</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76792" y="-2554329"/>
            <a:ext cx="11638415" cy="369332"/>
          </a:xfrm>
          <a:prstGeom prst="rect">
            <a:avLst/>
          </a:prstGeom>
          <a:noFill/>
        </p:spPr>
        <p:txBody>
          <a:bodyPr wrap="square">
            <a:spAutoFit/>
          </a:bodyPr>
          <a:lstStyle/>
          <a:p>
            <a:r>
              <a:rPr lang="en-US" b="1" dirty="0"/>
              <a:t>Recap: </a:t>
            </a: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53A89D23-1574-6387-D3E8-DDA83076A5CF}"/>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Recap</a:t>
            </a:r>
          </a:p>
        </p:txBody>
      </p:sp>
      <p:grpSp>
        <p:nvGrpSpPr>
          <p:cNvPr id="5" name="Group 4">
            <a:extLst>
              <a:ext uri="{FF2B5EF4-FFF2-40B4-BE49-F238E27FC236}">
                <a16:creationId xmlns:a16="http://schemas.microsoft.com/office/drawing/2014/main" id="{8F12AACD-B20D-1665-BD1D-6978B6FF6343}"/>
              </a:ext>
            </a:extLst>
          </p:cNvPr>
          <p:cNvGrpSpPr/>
          <p:nvPr/>
        </p:nvGrpSpPr>
        <p:grpSpPr>
          <a:xfrm>
            <a:off x="2204910" y="1293223"/>
            <a:ext cx="7779005" cy="5597795"/>
            <a:chOff x="2643907" y="1627835"/>
            <a:chExt cx="7314010" cy="5263183"/>
          </a:xfrm>
        </p:grpSpPr>
        <p:grpSp>
          <p:nvGrpSpPr>
            <p:cNvPr id="6" name="Group 5">
              <a:extLst>
                <a:ext uri="{FF2B5EF4-FFF2-40B4-BE49-F238E27FC236}">
                  <a16:creationId xmlns:a16="http://schemas.microsoft.com/office/drawing/2014/main" id="{90FEC6FA-9D18-9FCC-265F-2AC5B773492F}"/>
                </a:ext>
              </a:extLst>
            </p:cNvPr>
            <p:cNvGrpSpPr/>
            <p:nvPr/>
          </p:nvGrpSpPr>
          <p:grpSpPr>
            <a:xfrm>
              <a:off x="2643907" y="4611243"/>
              <a:ext cx="7100168" cy="290990"/>
              <a:chOff x="2643907" y="4611243"/>
              <a:chExt cx="7100168" cy="290990"/>
            </a:xfrm>
          </p:grpSpPr>
          <p:sp>
            <p:nvSpPr>
              <p:cNvPr id="44" name="Rectangle: Rounded Corners 2">
                <a:extLst>
                  <a:ext uri="{FF2B5EF4-FFF2-40B4-BE49-F238E27FC236}">
                    <a16:creationId xmlns:a16="http://schemas.microsoft.com/office/drawing/2014/main" id="{A6DE9B17-1886-DBA5-19BE-4D518609FC57}"/>
                  </a:ext>
                </a:extLst>
              </p:cNvPr>
              <p:cNvSpPr/>
              <p:nvPr/>
            </p:nvSpPr>
            <p:spPr>
              <a:xfrm>
                <a:off x="2643907" y="4611243"/>
                <a:ext cx="7100168" cy="116396"/>
              </a:xfrm>
              <a:prstGeom prst="roundRect">
                <a:avLst/>
              </a:prstGeom>
              <a:gradFill flip="none" rotWithShape="1">
                <a:gsLst>
                  <a:gs pos="0">
                    <a:schemeClr val="tx1">
                      <a:lumMod val="50000"/>
                      <a:lumOff val="50000"/>
                    </a:schemeClr>
                  </a:gs>
                  <a:gs pos="62000">
                    <a:schemeClr val="tx1">
                      <a:lumMod val="75000"/>
                      <a:lumOff val="25000"/>
                    </a:schemeClr>
                  </a:gs>
                  <a:gs pos="84000">
                    <a:schemeClr val="tx1">
                      <a:lumMod val="75000"/>
                      <a:lumOff val="25000"/>
                    </a:schemeClr>
                  </a:gs>
                  <a:gs pos="100000">
                    <a:schemeClr val="tx1">
                      <a:lumMod val="65000"/>
                      <a:lumOff val="3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12">
                <a:extLst>
                  <a:ext uri="{FF2B5EF4-FFF2-40B4-BE49-F238E27FC236}">
                    <a16:creationId xmlns:a16="http://schemas.microsoft.com/office/drawing/2014/main" id="{37054E4F-1827-DE2F-3AB7-D8A7B0EA1973}"/>
                  </a:ext>
                </a:extLst>
              </p:cNvPr>
              <p:cNvSpPr/>
              <p:nvPr/>
            </p:nvSpPr>
            <p:spPr>
              <a:xfrm>
                <a:off x="3847775" y="4727639"/>
                <a:ext cx="4692433" cy="174594"/>
              </a:xfrm>
              <a:custGeom>
                <a:avLst/>
                <a:gdLst>
                  <a:gd name="connsiteX0" fmla="*/ 0 w 5805906"/>
                  <a:gd name="connsiteY0" fmla="*/ 0 h 216024"/>
                  <a:gd name="connsiteX1" fmla="*/ 5805906 w 5805906"/>
                  <a:gd name="connsiteY1" fmla="*/ 0 h 216024"/>
                  <a:gd name="connsiteX2" fmla="*/ 5688902 w 5805906"/>
                  <a:gd name="connsiteY2" fmla="*/ 27601 h 216024"/>
                  <a:gd name="connsiteX3" fmla="*/ 2902953 w 5805906"/>
                  <a:gd name="connsiteY3" fmla="*/ 216024 h 216024"/>
                  <a:gd name="connsiteX4" fmla="*/ 117004 w 5805906"/>
                  <a:gd name="connsiteY4" fmla="*/ 27601 h 216024"/>
                  <a:gd name="connsiteX5" fmla="*/ 0 w 5805906"/>
                  <a:gd name="connsiteY5" fmla="*/ 0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906" h="216024">
                    <a:moveTo>
                      <a:pt x="0" y="0"/>
                    </a:moveTo>
                    <a:lnTo>
                      <a:pt x="5805906" y="0"/>
                    </a:lnTo>
                    <a:lnTo>
                      <a:pt x="5688902" y="27601"/>
                    </a:lnTo>
                    <a:cubicBezTo>
                      <a:pt x="5152376" y="139834"/>
                      <a:pt x="4105963" y="216024"/>
                      <a:pt x="2902953" y="216024"/>
                    </a:cubicBezTo>
                    <a:cubicBezTo>
                      <a:pt x="1699944" y="216024"/>
                      <a:pt x="653531" y="139834"/>
                      <a:pt x="117004" y="27601"/>
                    </a:cubicBezTo>
                    <a:lnTo>
                      <a:pt x="0" y="0"/>
                    </a:lnTo>
                    <a:close/>
                  </a:path>
                </a:pathLst>
              </a:custGeom>
              <a:gradFill>
                <a:gsLst>
                  <a:gs pos="0">
                    <a:schemeClr val="tx1">
                      <a:lumMod val="65000"/>
                      <a:lumOff val="35000"/>
                    </a:schemeClr>
                  </a:gs>
                  <a:gs pos="63000">
                    <a:schemeClr val="tx1">
                      <a:lumMod val="85000"/>
                      <a:lumOff val="15000"/>
                    </a:schemeClr>
                  </a:gs>
                  <a:gs pos="100000">
                    <a:schemeClr val="tx1">
                      <a:lumMod val="75000"/>
                      <a:lumOff val="2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 name="Group 6">
              <a:extLst>
                <a:ext uri="{FF2B5EF4-FFF2-40B4-BE49-F238E27FC236}">
                  <a16:creationId xmlns:a16="http://schemas.microsoft.com/office/drawing/2014/main" id="{D6C0FDFF-B247-F7D6-3580-3694C5C4BE00}"/>
                </a:ext>
              </a:extLst>
            </p:cNvPr>
            <p:cNvGrpSpPr/>
            <p:nvPr/>
          </p:nvGrpSpPr>
          <p:grpSpPr>
            <a:xfrm>
              <a:off x="7956059" y="2466321"/>
              <a:ext cx="1532373" cy="2153330"/>
              <a:chOff x="8398668" y="1052736"/>
              <a:chExt cx="1895992" cy="2664296"/>
            </a:xfrm>
          </p:grpSpPr>
          <p:sp>
            <p:nvSpPr>
              <p:cNvPr id="36" name="Rectangle: Rounded Corners 7">
                <a:extLst>
                  <a:ext uri="{FF2B5EF4-FFF2-40B4-BE49-F238E27FC236}">
                    <a16:creationId xmlns:a16="http://schemas.microsoft.com/office/drawing/2014/main" id="{5270D0EC-F378-A4C2-98DB-E2456383830D}"/>
                  </a:ext>
                </a:extLst>
              </p:cNvPr>
              <p:cNvSpPr/>
              <p:nvPr/>
            </p:nvSpPr>
            <p:spPr>
              <a:xfrm>
                <a:off x="9058632" y="3284984"/>
                <a:ext cx="576064" cy="432048"/>
              </a:xfrm>
              <a:prstGeom prst="roundRect">
                <a:avLst>
                  <a:gd name="adj" fmla="val 2577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F310EEC7-93B1-FC46-686A-E2A6F24047C6}"/>
                  </a:ext>
                </a:extLst>
              </p:cNvPr>
              <p:cNvGrpSpPr/>
              <p:nvPr/>
            </p:nvGrpSpPr>
            <p:grpSpPr>
              <a:xfrm>
                <a:off x="8398668" y="1052736"/>
                <a:ext cx="1895992" cy="2498705"/>
                <a:chOff x="7462564" y="1268760"/>
                <a:chExt cx="1578868" cy="2080771"/>
              </a:xfrm>
            </p:grpSpPr>
            <p:sp>
              <p:nvSpPr>
                <p:cNvPr id="38" name="Freeform 14">
                  <a:extLst>
                    <a:ext uri="{FF2B5EF4-FFF2-40B4-BE49-F238E27FC236}">
                      <a16:creationId xmlns:a16="http://schemas.microsoft.com/office/drawing/2014/main" id="{B5978E2C-7DFF-AD2B-8C89-EE619B1A72B8}"/>
                    </a:ext>
                  </a:extLst>
                </p:cNvPr>
                <p:cNvSpPr>
                  <a:spLocks/>
                </p:cNvSpPr>
                <p:nvPr/>
              </p:nvSpPr>
              <p:spPr bwMode="auto">
                <a:xfrm>
                  <a:off x="7462564" y="1268760"/>
                  <a:ext cx="1578868" cy="1592862"/>
                </a:xfrm>
                <a:custGeom>
                  <a:avLst/>
                  <a:gdLst>
                    <a:gd name="T0" fmla="*/ 222 w 1297"/>
                    <a:gd name="T1" fmla="*/ 1147 h 1309"/>
                    <a:gd name="T2" fmla="*/ 346 w 1297"/>
                    <a:gd name="T3" fmla="*/ 1309 h 1309"/>
                    <a:gd name="T4" fmla="*/ 930 w 1297"/>
                    <a:gd name="T5" fmla="*/ 1309 h 1309"/>
                    <a:gd name="T6" fmla="*/ 1054 w 1297"/>
                    <a:gd name="T7" fmla="*/ 1147 h 1309"/>
                    <a:gd name="T8" fmla="*/ 1263 w 1297"/>
                    <a:gd name="T9" fmla="*/ 580 h 1309"/>
                    <a:gd name="T10" fmla="*/ 708 w 1297"/>
                    <a:gd name="T11" fmla="*/ 42 h 1309"/>
                    <a:gd name="T12" fmla="*/ 0 w 1297"/>
                    <a:gd name="T13" fmla="*/ 674 h 1309"/>
                    <a:gd name="T14" fmla="*/ 222 w 1297"/>
                    <a:gd name="T15" fmla="*/ 1147 h 1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7" h="1309">
                      <a:moveTo>
                        <a:pt x="222" y="1147"/>
                      </a:moveTo>
                      <a:cubicBezTo>
                        <a:pt x="273" y="1194"/>
                        <a:pt x="316" y="1250"/>
                        <a:pt x="346" y="1309"/>
                      </a:cubicBezTo>
                      <a:cubicBezTo>
                        <a:pt x="930" y="1309"/>
                        <a:pt x="930" y="1309"/>
                        <a:pt x="930" y="1309"/>
                      </a:cubicBezTo>
                      <a:cubicBezTo>
                        <a:pt x="960" y="1250"/>
                        <a:pt x="1003" y="1190"/>
                        <a:pt x="1054" y="1147"/>
                      </a:cubicBezTo>
                      <a:cubicBezTo>
                        <a:pt x="1207" y="1015"/>
                        <a:pt x="1297" y="806"/>
                        <a:pt x="1263" y="580"/>
                      </a:cubicBezTo>
                      <a:cubicBezTo>
                        <a:pt x="1225" y="298"/>
                        <a:pt x="990" y="72"/>
                        <a:pt x="708" y="42"/>
                      </a:cubicBezTo>
                      <a:cubicBezTo>
                        <a:pt x="324" y="0"/>
                        <a:pt x="0" y="298"/>
                        <a:pt x="0" y="674"/>
                      </a:cubicBezTo>
                      <a:cubicBezTo>
                        <a:pt x="4" y="861"/>
                        <a:pt x="90" y="1032"/>
                        <a:pt x="222" y="1147"/>
                      </a:cubicBezTo>
                      <a:close/>
                    </a:path>
                  </a:pathLst>
                </a:custGeom>
                <a:gradFill flip="none" rotWithShape="1">
                  <a:gsLst>
                    <a:gs pos="0">
                      <a:schemeClr val="accent2"/>
                    </a:gs>
                    <a:gs pos="100000">
                      <a:schemeClr val="accent2">
                        <a:lumMod val="75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6">
                  <a:extLst>
                    <a:ext uri="{FF2B5EF4-FFF2-40B4-BE49-F238E27FC236}">
                      <a16:creationId xmlns:a16="http://schemas.microsoft.com/office/drawing/2014/main" id="{E3B8CF09-E57D-06F2-C04A-29B019FC74E6}"/>
                    </a:ext>
                  </a:extLst>
                </p:cNvPr>
                <p:cNvSpPr>
                  <a:spLocks noEditPoints="1"/>
                </p:cNvSpPr>
                <p:nvPr/>
              </p:nvSpPr>
              <p:spPr bwMode="auto">
                <a:xfrm>
                  <a:off x="7928608" y="2112879"/>
                  <a:ext cx="646780" cy="763965"/>
                </a:xfrm>
                <a:custGeom>
                  <a:avLst/>
                  <a:gdLst>
                    <a:gd name="T0" fmla="*/ 426 w 520"/>
                    <a:gd name="T1" fmla="*/ 5 h 615"/>
                    <a:gd name="T2" fmla="*/ 332 w 520"/>
                    <a:gd name="T3" fmla="*/ 98 h 615"/>
                    <a:gd name="T4" fmla="*/ 332 w 520"/>
                    <a:gd name="T5" fmla="*/ 154 h 615"/>
                    <a:gd name="T6" fmla="*/ 260 w 520"/>
                    <a:gd name="T7" fmla="*/ 154 h 615"/>
                    <a:gd name="T8" fmla="*/ 187 w 520"/>
                    <a:gd name="T9" fmla="*/ 154 h 615"/>
                    <a:gd name="T10" fmla="*/ 187 w 520"/>
                    <a:gd name="T11" fmla="*/ 94 h 615"/>
                    <a:gd name="T12" fmla="*/ 94 w 520"/>
                    <a:gd name="T13" fmla="*/ 0 h 615"/>
                    <a:gd name="T14" fmla="*/ 0 w 520"/>
                    <a:gd name="T15" fmla="*/ 94 h 615"/>
                    <a:gd name="T16" fmla="*/ 0 w 520"/>
                    <a:gd name="T17" fmla="*/ 98 h 615"/>
                    <a:gd name="T18" fmla="*/ 94 w 520"/>
                    <a:gd name="T19" fmla="*/ 192 h 615"/>
                    <a:gd name="T20" fmla="*/ 149 w 520"/>
                    <a:gd name="T21" fmla="*/ 192 h 615"/>
                    <a:gd name="T22" fmla="*/ 149 w 520"/>
                    <a:gd name="T23" fmla="*/ 610 h 615"/>
                    <a:gd name="T24" fmla="*/ 187 w 520"/>
                    <a:gd name="T25" fmla="*/ 610 h 615"/>
                    <a:gd name="T26" fmla="*/ 187 w 520"/>
                    <a:gd name="T27" fmla="*/ 197 h 615"/>
                    <a:gd name="T28" fmla="*/ 260 w 520"/>
                    <a:gd name="T29" fmla="*/ 197 h 615"/>
                    <a:gd name="T30" fmla="*/ 332 w 520"/>
                    <a:gd name="T31" fmla="*/ 197 h 615"/>
                    <a:gd name="T32" fmla="*/ 332 w 520"/>
                    <a:gd name="T33" fmla="*/ 615 h 615"/>
                    <a:gd name="T34" fmla="*/ 371 w 520"/>
                    <a:gd name="T35" fmla="*/ 615 h 615"/>
                    <a:gd name="T36" fmla="*/ 371 w 520"/>
                    <a:gd name="T37" fmla="*/ 197 h 615"/>
                    <a:gd name="T38" fmla="*/ 426 w 520"/>
                    <a:gd name="T39" fmla="*/ 197 h 615"/>
                    <a:gd name="T40" fmla="*/ 520 w 520"/>
                    <a:gd name="T41" fmla="*/ 103 h 615"/>
                    <a:gd name="T42" fmla="*/ 520 w 520"/>
                    <a:gd name="T43" fmla="*/ 98 h 615"/>
                    <a:gd name="T44" fmla="*/ 426 w 520"/>
                    <a:gd name="T45" fmla="*/ 5 h 615"/>
                    <a:gd name="T46" fmla="*/ 149 w 520"/>
                    <a:gd name="T47" fmla="*/ 154 h 615"/>
                    <a:gd name="T48" fmla="*/ 94 w 520"/>
                    <a:gd name="T49" fmla="*/ 154 h 615"/>
                    <a:gd name="T50" fmla="*/ 38 w 520"/>
                    <a:gd name="T51" fmla="*/ 98 h 615"/>
                    <a:gd name="T52" fmla="*/ 38 w 520"/>
                    <a:gd name="T53" fmla="*/ 94 h 615"/>
                    <a:gd name="T54" fmla="*/ 94 w 520"/>
                    <a:gd name="T55" fmla="*/ 39 h 615"/>
                    <a:gd name="T56" fmla="*/ 149 w 520"/>
                    <a:gd name="T57" fmla="*/ 94 h 615"/>
                    <a:gd name="T58" fmla="*/ 149 w 520"/>
                    <a:gd name="T59" fmla="*/ 154 h 615"/>
                    <a:gd name="T60" fmla="*/ 478 w 520"/>
                    <a:gd name="T61" fmla="*/ 103 h 615"/>
                    <a:gd name="T62" fmla="*/ 422 w 520"/>
                    <a:gd name="T63" fmla="*/ 158 h 615"/>
                    <a:gd name="T64" fmla="*/ 367 w 520"/>
                    <a:gd name="T65" fmla="*/ 158 h 615"/>
                    <a:gd name="T66" fmla="*/ 367 w 520"/>
                    <a:gd name="T67" fmla="*/ 98 h 615"/>
                    <a:gd name="T68" fmla="*/ 422 w 520"/>
                    <a:gd name="T69" fmla="*/ 43 h 615"/>
                    <a:gd name="T70" fmla="*/ 478 w 520"/>
                    <a:gd name="T71" fmla="*/ 98 h 615"/>
                    <a:gd name="T72" fmla="*/ 478 w 520"/>
                    <a:gd name="T73" fmla="*/ 1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0" h="615">
                      <a:moveTo>
                        <a:pt x="426" y="5"/>
                      </a:moveTo>
                      <a:cubicBezTo>
                        <a:pt x="375" y="5"/>
                        <a:pt x="332" y="47"/>
                        <a:pt x="332" y="98"/>
                      </a:cubicBezTo>
                      <a:cubicBezTo>
                        <a:pt x="332" y="154"/>
                        <a:pt x="332" y="154"/>
                        <a:pt x="332" y="154"/>
                      </a:cubicBezTo>
                      <a:cubicBezTo>
                        <a:pt x="260" y="154"/>
                        <a:pt x="260" y="154"/>
                        <a:pt x="260" y="154"/>
                      </a:cubicBezTo>
                      <a:cubicBezTo>
                        <a:pt x="187" y="154"/>
                        <a:pt x="187" y="154"/>
                        <a:pt x="187" y="154"/>
                      </a:cubicBezTo>
                      <a:cubicBezTo>
                        <a:pt x="187" y="94"/>
                        <a:pt x="187" y="94"/>
                        <a:pt x="187" y="94"/>
                      </a:cubicBezTo>
                      <a:cubicBezTo>
                        <a:pt x="187" y="43"/>
                        <a:pt x="145" y="0"/>
                        <a:pt x="94" y="0"/>
                      </a:cubicBezTo>
                      <a:cubicBezTo>
                        <a:pt x="42" y="0"/>
                        <a:pt x="0" y="43"/>
                        <a:pt x="0" y="94"/>
                      </a:cubicBezTo>
                      <a:cubicBezTo>
                        <a:pt x="0" y="98"/>
                        <a:pt x="0" y="98"/>
                        <a:pt x="0" y="98"/>
                      </a:cubicBezTo>
                      <a:cubicBezTo>
                        <a:pt x="0" y="150"/>
                        <a:pt x="42" y="192"/>
                        <a:pt x="94" y="192"/>
                      </a:cubicBezTo>
                      <a:cubicBezTo>
                        <a:pt x="149" y="192"/>
                        <a:pt x="149" y="192"/>
                        <a:pt x="149" y="192"/>
                      </a:cubicBezTo>
                      <a:cubicBezTo>
                        <a:pt x="149" y="610"/>
                        <a:pt x="149" y="610"/>
                        <a:pt x="149" y="610"/>
                      </a:cubicBezTo>
                      <a:cubicBezTo>
                        <a:pt x="187" y="610"/>
                        <a:pt x="187" y="610"/>
                        <a:pt x="187" y="610"/>
                      </a:cubicBezTo>
                      <a:cubicBezTo>
                        <a:pt x="187" y="197"/>
                        <a:pt x="187" y="197"/>
                        <a:pt x="187" y="197"/>
                      </a:cubicBezTo>
                      <a:cubicBezTo>
                        <a:pt x="260" y="197"/>
                        <a:pt x="260" y="197"/>
                        <a:pt x="260" y="197"/>
                      </a:cubicBezTo>
                      <a:cubicBezTo>
                        <a:pt x="332" y="197"/>
                        <a:pt x="332" y="197"/>
                        <a:pt x="332" y="197"/>
                      </a:cubicBezTo>
                      <a:cubicBezTo>
                        <a:pt x="332" y="615"/>
                        <a:pt x="332" y="615"/>
                        <a:pt x="332" y="615"/>
                      </a:cubicBezTo>
                      <a:cubicBezTo>
                        <a:pt x="371" y="615"/>
                        <a:pt x="371" y="615"/>
                        <a:pt x="371" y="615"/>
                      </a:cubicBezTo>
                      <a:cubicBezTo>
                        <a:pt x="371" y="197"/>
                        <a:pt x="371" y="197"/>
                        <a:pt x="371" y="197"/>
                      </a:cubicBezTo>
                      <a:cubicBezTo>
                        <a:pt x="426" y="197"/>
                        <a:pt x="426" y="197"/>
                        <a:pt x="426" y="197"/>
                      </a:cubicBezTo>
                      <a:cubicBezTo>
                        <a:pt x="478" y="197"/>
                        <a:pt x="520" y="154"/>
                        <a:pt x="520" y="103"/>
                      </a:cubicBezTo>
                      <a:cubicBezTo>
                        <a:pt x="520" y="98"/>
                        <a:pt x="520" y="98"/>
                        <a:pt x="520" y="98"/>
                      </a:cubicBezTo>
                      <a:cubicBezTo>
                        <a:pt x="520" y="47"/>
                        <a:pt x="478" y="5"/>
                        <a:pt x="426" y="5"/>
                      </a:cubicBezTo>
                      <a:close/>
                      <a:moveTo>
                        <a:pt x="149" y="154"/>
                      </a:moveTo>
                      <a:cubicBezTo>
                        <a:pt x="94" y="154"/>
                        <a:pt x="94" y="154"/>
                        <a:pt x="94" y="154"/>
                      </a:cubicBezTo>
                      <a:cubicBezTo>
                        <a:pt x="64" y="154"/>
                        <a:pt x="38" y="128"/>
                        <a:pt x="38" y="98"/>
                      </a:cubicBezTo>
                      <a:cubicBezTo>
                        <a:pt x="38" y="94"/>
                        <a:pt x="38" y="94"/>
                        <a:pt x="38" y="94"/>
                      </a:cubicBezTo>
                      <a:cubicBezTo>
                        <a:pt x="38" y="64"/>
                        <a:pt x="64" y="39"/>
                        <a:pt x="94" y="39"/>
                      </a:cubicBezTo>
                      <a:cubicBezTo>
                        <a:pt x="123" y="39"/>
                        <a:pt x="149" y="64"/>
                        <a:pt x="149" y="94"/>
                      </a:cubicBezTo>
                      <a:lnTo>
                        <a:pt x="149" y="154"/>
                      </a:lnTo>
                      <a:close/>
                      <a:moveTo>
                        <a:pt x="478" y="103"/>
                      </a:moveTo>
                      <a:cubicBezTo>
                        <a:pt x="478" y="133"/>
                        <a:pt x="452" y="158"/>
                        <a:pt x="422" y="158"/>
                      </a:cubicBezTo>
                      <a:cubicBezTo>
                        <a:pt x="367" y="158"/>
                        <a:pt x="367" y="158"/>
                        <a:pt x="367" y="158"/>
                      </a:cubicBezTo>
                      <a:cubicBezTo>
                        <a:pt x="367" y="98"/>
                        <a:pt x="367" y="98"/>
                        <a:pt x="367" y="98"/>
                      </a:cubicBezTo>
                      <a:cubicBezTo>
                        <a:pt x="367" y="69"/>
                        <a:pt x="392" y="43"/>
                        <a:pt x="422" y="43"/>
                      </a:cubicBezTo>
                      <a:cubicBezTo>
                        <a:pt x="452" y="43"/>
                        <a:pt x="478" y="69"/>
                        <a:pt x="478" y="98"/>
                      </a:cubicBezTo>
                      <a:lnTo>
                        <a:pt x="478" y="1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40" name="Group 39">
                  <a:extLst>
                    <a:ext uri="{FF2B5EF4-FFF2-40B4-BE49-F238E27FC236}">
                      <a16:creationId xmlns:a16="http://schemas.microsoft.com/office/drawing/2014/main" id="{995840AD-A68D-8676-141A-1AEC4D7FDB91}"/>
                    </a:ext>
                  </a:extLst>
                </p:cNvPr>
                <p:cNvGrpSpPr/>
                <p:nvPr/>
              </p:nvGrpSpPr>
              <p:grpSpPr>
                <a:xfrm>
                  <a:off x="7790170" y="2846991"/>
                  <a:ext cx="902665" cy="502540"/>
                  <a:chOff x="5650386" y="4584814"/>
                  <a:chExt cx="902665" cy="502540"/>
                </a:xfrm>
              </p:grpSpPr>
              <p:sp>
                <p:nvSpPr>
                  <p:cNvPr id="41" name="Freeform 15">
                    <a:extLst>
                      <a:ext uri="{FF2B5EF4-FFF2-40B4-BE49-F238E27FC236}">
                        <a16:creationId xmlns:a16="http://schemas.microsoft.com/office/drawing/2014/main" id="{E1CF9D13-3C48-3DD4-61D6-EC891051365D}"/>
                      </a:ext>
                    </a:extLst>
                  </p:cNvPr>
                  <p:cNvSpPr>
                    <a:spLocks/>
                  </p:cNvSpPr>
                  <p:nvPr/>
                </p:nvSpPr>
                <p:spPr bwMode="auto">
                  <a:xfrm>
                    <a:off x="5743896" y="4729851"/>
                    <a:ext cx="715643" cy="357503"/>
                  </a:xfrm>
                  <a:custGeom>
                    <a:avLst/>
                    <a:gdLst>
                      <a:gd name="T0" fmla="*/ 588 w 588"/>
                      <a:gd name="T1" fmla="*/ 205 h 294"/>
                      <a:gd name="T2" fmla="*/ 588 w 588"/>
                      <a:gd name="T3" fmla="*/ 0 h 294"/>
                      <a:gd name="T4" fmla="*/ 0 w 588"/>
                      <a:gd name="T5" fmla="*/ 0 h 294"/>
                      <a:gd name="T6" fmla="*/ 0 w 588"/>
                      <a:gd name="T7" fmla="*/ 205 h 294"/>
                      <a:gd name="T8" fmla="*/ 89 w 588"/>
                      <a:gd name="T9" fmla="*/ 294 h 294"/>
                      <a:gd name="T10" fmla="*/ 503 w 588"/>
                      <a:gd name="T11" fmla="*/ 294 h 294"/>
                      <a:gd name="T12" fmla="*/ 588 w 588"/>
                      <a:gd name="T13" fmla="*/ 205 h 294"/>
                    </a:gdLst>
                    <a:ahLst/>
                    <a:cxnLst>
                      <a:cxn ang="0">
                        <a:pos x="T0" y="T1"/>
                      </a:cxn>
                      <a:cxn ang="0">
                        <a:pos x="T2" y="T3"/>
                      </a:cxn>
                      <a:cxn ang="0">
                        <a:pos x="T4" y="T5"/>
                      </a:cxn>
                      <a:cxn ang="0">
                        <a:pos x="T6" y="T7"/>
                      </a:cxn>
                      <a:cxn ang="0">
                        <a:pos x="T8" y="T9"/>
                      </a:cxn>
                      <a:cxn ang="0">
                        <a:pos x="T10" y="T11"/>
                      </a:cxn>
                      <a:cxn ang="0">
                        <a:pos x="T12" y="T13"/>
                      </a:cxn>
                    </a:cxnLst>
                    <a:rect l="0" t="0" r="r" b="b"/>
                    <a:pathLst>
                      <a:path w="588" h="294">
                        <a:moveTo>
                          <a:pt x="588" y="205"/>
                        </a:moveTo>
                        <a:cubicBezTo>
                          <a:pt x="588" y="0"/>
                          <a:pt x="588" y="0"/>
                          <a:pt x="588" y="0"/>
                        </a:cubicBezTo>
                        <a:cubicBezTo>
                          <a:pt x="0" y="0"/>
                          <a:pt x="0" y="0"/>
                          <a:pt x="0" y="0"/>
                        </a:cubicBezTo>
                        <a:cubicBezTo>
                          <a:pt x="0" y="205"/>
                          <a:pt x="0" y="205"/>
                          <a:pt x="0" y="205"/>
                        </a:cubicBezTo>
                        <a:cubicBezTo>
                          <a:pt x="0" y="252"/>
                          <a:pt x="38" y="294"/>
                          <a:pt x="89" y="294"/>
                        </a:cubicBezTo>
                        <a:cubicBezTo>
                          <a:pt x="503" y="294"/>
                          <a:pt x="503" y="294"/>
                          <a:pt x="503" y="294"/>
                        </a:cubicBezTo>
                        <a:cubicBezTo>
                          <a:pt x="550" y="290"/>
                          <a:pt x="588" y="252"/>
                          <a:pt x="588" y="20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16">
                    <a:extLst>
                      <a:ext uri="{FF2B5EF4-FFF2-40B4-BE49-F238E27FC236}">
                        <a16:creationId xmlns:a16="http://schemas.microsoft.com/office/drawing/2014/main" id="{0D4056D3-A751-2122-4547-6DBD9F54F926}"/>
                      </a:ext>
                    </a:extLst>
                  </p:cNvPr>
                  <p:cNvSpPr>
                    <a:spLocks/>
                  </p:cNvSpPr>
                  <p:nvPr/>
                </p:nvSpPr>
                <p:spPr bwMode="auto">
                  <a:xfrm>
                    <a:off x="5650386" y="4584814"/>
                    <a:ext cx="902665" cy="145037"/>
                  </a:xfrm>
                  <a:custGeom>
                    <a:avLst/>
                    <a:gdLst>
                      <a:gd name="T0" fmla="*/ 682 w 742"/>
                      <a:gd name="T1" fmla="*/ 0 h 119"/>
                      <a:gd name="T2" fmla="*/ 60 w 742"/>
                      <a:gd name="T3" fmla="*/ 0 h 119"/>
                      <a:gd name="T4" fmla="*/ 0 w 742"/>
                      <a:gd name="T5" fmla="*/ 59 h 119"/>
                      <a:gd name="T6" fmla="*/ 0 w 742"/>
                      <a:gd name="T7" fmla="*/ 59 h 119"/>
                      <a:gd name="T8" fmla="*/ 60 w 742"/>
                      <a:gd name="T9" fmla="*/ 119 h 119"/>
                      <a:gd name="T10" fmla="*/ 682 w 742"/>
                      <a:gd name="T11" fmla="*/ 119 h 119"/>
                      <a:gd name="T12" fmla="*/ 742 w 742"/>
                      <a:gd name="T13" fmla="*/ 59 h 119"/>
                      <a:gd name="T14" fmla="*/ 742 w 742"/>
                      <a:gd name="T15" fmla="*/ 59 h 119"/>
                      <a:gd name="T16" fmla="*/ 682 w 742"/>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19">
                        <a:moveTo>
                          <a:pt x="682" y="0"/>
                        </a:moveTo>
                        <a:cubicBezTo>
                          <a:pt x="60" y="0"/>
                          <a:pt x="60" y="0"/>
                          <a:pt x="60" y="0"/>
                        </a:cubicBezTo>
                        <a:cubicBezTo>
                          <a:pt x="25" y="0"/>
                          <a:pt x="0" y="25"/>
                          <a:pt x="0" y="59"/>
                        </a:cubicBezTo>
                        <a:cubicBezTo>
                          <a:pt x="0" y="59"/>
                          <a:pt x="0" y="59"/>
                          <a:pt x="0" y="59"/>
                        </a:cubicBezTo>
                        <a:cubicBezTo>
                          <a:pt x="0" y="93"/>
                          <a:pt x="25" y="119"/>
                          <a:pt x="60" y="119"/>
                        </a:cubicBezTo>
                        <a:cubicBezTo>
                          <a:pt x="682" y="119"/>
                          <a:pt x="682" y="119"/>
                          <a:pt x="682" y="119"/>
                        </a:cubicBezTo>
                        <a:cubicBezTo>
                          <a:pt x="717" y="119"/>
                          <a:pt x="742" y="93"/>
                          <a:pt x="742" y="59"/>
                        </a:cubicBezTo>
                        <a:cubicBezTo>
                          <a:pt x="742" y="59"/>
                          <a:pt x="742" y="59"/>
                          <a:pt x="742" y="59"/>
                        </a:cubicBezTo>
                        <a:cubicBezTo>
                          <a:pt x="742" y="25"/>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17">
                    <a:extLst>
                      <a:ext uri="{FF2B5EF4-FFF2-40B4-BE49-F238E27FC236}">
                        <a16:creationId xmlns:a16="http://schemas.microsoft.com/office/drawing/2014/main" id="{4AF498E5-A8E9-8BDB-D80B-BD0FFBE4A3D3}"/>
                      </a:ext>
                    </a:extLst>
                  </p:cNvPr>
                  <p:cNvSpPr>
                    <a:spLocks/>
                  </p:cNvSpPr>
                  <p:nvPr/>
                </p:nvSpPr>
                <p:spPr bwMode="auto">
                  <a:xfrm>
                    <a:off x="5650386" y="4807458"/>
                    <a:ext cx="902665" cy="146309"/>
                  </a:xfrm>
                  <a:custGeom>
                    <a:avLst/>
                    <a:gdLst>
                      <a:gd name="T0" fmla="*/ 682 w 742"/>
                      <a:gd name="T1" fmla="*/ 0 h 120"/>
                      <a:gd name="T2" fmla="*/ 60 w 742"/>
                      <a:gd name="T3" fmla="*/ 0 h 120"/>
                      <a:gd name="T4" fmla="*/ 0 w 742"/>
                      <a:gd name="T5" fmla="*/ 60 h 120"/>
                      <a:gd name="T6" fmla="*/ 0 w 742"/>
                      <a:gd name="T7" fmla="*/ 60 h 120"/>
                      <a:gd name="T8" fmla="*/ 60 w 742"/>
                      <a:gd name="T9" fmla="*/ 120 h 120"/>
                      <a:gd name="T10" fmla="*/ 682 w 742"/>
                      <a:gd name="T11" fmla="*/ 120 h 120"/>
                      <a:gd name="T12" fmla="*/ 742 w 742"/>
                      <a:gd name="T13" fmla="*/ 60 h 120"/>
                      <a:gd name="T14" fmla="*/ 742 w 742"/>
                      <a:gd name="T15" fmla="*/ 60 h 120"/>
                      <a:gd name="T16" fmla="*/ 682 w 742"/>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0">
                        <a:moveTo>
                          <a:pt x="682" y="0"/>
                        </a:moveTo>
                        <a:cubicBezTo>
                          <a:pt x="60" y="0"/>
                          <a:pt x="60" y="0"/>
                          <a:pt x="60" y="0"/>
                        </a:cubicBezTo>
                        <a:cubicBezTo>
                          <a:pt x="25" y="0"/>
                          <a:pt x="0" y="26"/>
                          <a:pt x="0" y="60"/>
                        </a:cubicBezTo>
                        <a:cubicBezTo>
                          <a:pt x="0" y="60"/>
                          <a:pt x="0" y="60"/>
                          <a:pt x="0" y="60"/>
                        </a:cubicBezTo>
                        <a:cubicBezTo>
                          <a:pt x="0" y="94"/>
                          <a:pt x="25" y="120"/>
                          <a:pt x="60" y="120"/>
                        </a:cubicBezTo>
                        <a:cubicBezTo>
                          <a:pt x="682" y="120"/>
                          <a:pt x="682" y="120"/>
                          <a:pt x="682" y="120"/>
                        </a:cubicBezTo>
                        <a:cubicBezTo>
                          <a:pt x="717" y="120"/>
                          <a:pt x="742" y="94"/>
                          <a:pt x="742" y="60"/>
                        </a:cubicBezTo>
                        <a:cubicBezTo>
                          <a:pt x="742" y="60"/>
                          <a:pt x="742" y="60"/>
                          <a:pt x="742" y="60"/>
                        </a:cubicBezTo>
                        <a:cubicBezTo>
                          <a:pt x="742" y="30"/>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grpSp>
        <p:sp>
          <p:nvSpPr>
            <p:cNvPr id="8" name="Freeform: Shape 9">
              <a:extLst>
                <a:ext uri="{FF2B5EF4-FFF2-40B4-BE49-F238E27FC236}">
                  <a16:creationId xmlns:a16="http://schemas.microsoft.com/office/drawing/2014/main" id="{D1A2310A-7ABB-6B3D-D358-8720053A9A77}"/>
                </a:ext>
              </a:extLst>
            </p:cNvPr>
            <p:cNvSpPr/>
            <p:nvPr/>
          </p:nvSpPr>
          <p:spPr>
            <a:xfrm>
              <a:off x="8174851" y="2753549"/>
              <a:ext cx="384821" cy="482848"/>
            </a:xfrm>
            <a:custGeom>
              <a:avLst/>
              <a:gdLst>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779892"/>
                <a:gd name="connsiteY0" fmla="*/ 820556 h 820556"/>
                <a:gd name="connsiteX1" fmla="*/ 619432 w 779892"/>
                <a:gd name="connsiteY1" fmla="*/ 53640 h 820556"/>
                <a:gd name="connsiteX2" fmla="*/ 619432 w 779892"/>
                <a:gd name="connsiteY2" fmla="*/ 63472 h 820556"/>
                <a:gd name="connsiteX3" fmla="*/ 779892 w 779892"/>
                <a:gd name="connsiteY3" fmla="*/ 88690 h 820556"/>
                <a:gd name="connsiteX0" fmla="*/ 0 w 665316"/>
                <a:gd name="connsiteY0" fmla="*/ 820556 h 820556"/>
                <a:gd name="connsiteX1" fmla="*/ 619432 w 665316"/>
                <a:gd name="connsiteY1" fmla="*/ 53640 h 820556"/>
                <a:gd name="connsiteX2" fmla="*/ 619432 w 665316"/>
                <a:gd name="connsiteY2" fmla="*/ 63472 h 820556"/>
                <a:gd name="connsiteX0" fmla="*/ 0 w 850230"/>
                <a:gd name="connsiteY0" fmla="*/ 821083 h 821083"/>
                <a:gd name="connsiteX1" fmla="*/ 619432 w 850230"/>
                <a:gd name="connsiteY1" fmla="*/ 54167 h 821083"/>
                <a:gd name="connsiteX2" fmla="*/ 850230 w 850230"/>
                <a:gd name="connsiteY2" fmla="*/ 61801 h 821083"/>
                <a:gd name="connsiteX0" fmla="*/ 0 w 619432"/>
                <a:gd name="connsiteY0" fmla="*/ 766916 h 766916"/>
                <a:gd name="connsiteX1" fmla="*/ 619432 w 619432"/>
                <a:gd name="connsiteY1" fmla="*/ 0 h 766916"/>
                <a:gd name="connsiteX0" fmla="*/ 0 w 619432"/>
                <a:gd name="connsiteY0" fmla="*/ 766916 h 766916"/>
                <a:gd name="connsiteX1" fmla="*/ 619432 w 619432"/>
                <a:gd name="connsiteY1" fmla="*/ 0 h 76691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Lst>
              <a:ahLst/>
              <a:cxnLst>
                <a:cxn ang="0">
                  <a:pos x="connsiteX0" y="connsiteY0"/>
                </a:cxn>
                <a:cxn ang="0">
                  <a:pos x="connsiteX1" y="connsiteY1"/>
                </a:cxn>
              </a:cxnLst>
              <a:rect l="l" t="t" r="r" b="b"/>
              <a:pathLst>
                <a:path w="648007" h="813076">
                  <a:moveTo>
                    <a:pt x="0" y="813076"/>
                  </a:moveTo>
                  <a:cubicBezTo>
                    <a:pt x="19429" y="200237"/>
                    <a:pt x="483292" y="7257"/>
                    <a:pt x="648007" y="0"/>
                  </a:cubicBezTo>
                </a:path>
              </a:pathLst>
            </a:custGeom>
            <a:noFill/>
            <a:ln w="127000" cap="rnd">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C1E0957-D543-853A-242F-F0D6B64B9A29}"/>
                </a:ext>
              </a:extLst>
            </p:cNvPr>
            <p:cNvGrpSpPr/>
            <p:nvPr/>
          </p:nvGrpSpPr>
          <p:grpSpPr>
            <a:xfrm>
              <a:off x="7490474" y="1627835"/>
              <a:ext cx="2467443" cy="1062871"/>
              <a:chOff x="7490474" y="1627835"/>
              <a:chExt cx="2467443" cy="1062871"/>
            </a:xfrm>
          </p:grpSpPr>
          <p:cxnSp>
            <p:nvCxnSpPr>
              <p:cNvPr id="27" name="Straight Connector 26">
                <a:extLst>
                  <a:ext uri="{FF2B5EF4-FFF2-40B4-BE49-F238E27FC236}">
                    <a16:creationId xmlns:a16="http://schemas.microsoft.com/office/drawing/2014/main" id="{E5AD7554-B029-779F-95BE-ACA4E29B3041}"/>
                  </a:ext>
                </a:extLst>
              </p:cNvPr>
              <p:cNvCxnSpPr>
                <a:cxnSpLocks/>
              </p:cNvCxnSpPr>
              <p:nvPr/>
            </p:nvCxnSpPr>
            <p:spPr>
              <a:xfrm>
                <a:off x="8702954" y="1627835"/>
                <a:ext cx="0" cy="49969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9CC5220-244F-050D-E159-0C3F5185A0F7}"/>
                  </a:ext>
                </a:extLst>
              </p:cNvPr>
              <p:cNvGrpSpPr/>
              <p:nvPr/>
            </p:nvGrpSpPr>
            <p:grpSpPr>
              <a:xfrm>
                <a:off x="7490474" y="1879042"/>
                <a:ext cx="849658" cy="811664"/>
                <a:chOff x="7490474" y="1879042"/>
                <a:chExt cx="849658" cy="811664"/>
              </a:xfrm>
            </p:grpSpPr>
            <p:cxnSp>
              <p:nvCxnSpPr>
                <p:cNvPr id="33" name="Straight Connector 32">
                  <a:extLst>
                    <a:ext uri="{FF2B5EF4-FFF2-40B4-BE49-F238E27FC236}">
                      <a16:creationId xmlns:a16="http://schemas.microsoft.com/office/drawing/2014/main" id="{70BA0D4A-CE01-010E-35BF-749B5F88D17D}"/>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8D5569-8153-C87B-C378-181AB384999F}"/>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D99D184-0403-2E4B-E285-438E04D97DBE}"/>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93C4D70-73F0-6A28-41A1-BDCA4AD5AA43}"/>
                  </a:ext>
                </a:extLst>
              </p:cNvPr>
              <p:cNvGrpSpPr/>
              <p:nvPr/>
            </p:nvGrpSpPr>
            <p:grpSpPr>
              <a:xfrm flipH="1">
                <a:off x="9108259" y="1879042"/>
                <a:ext cx="849658" cy="811664"/>
                <a:chOff x="7490474" y="1879042"/>
                <a:chExt cx="849658" cy="811664"/>
              </a:xfrm>
            </p:grpSpPr>
            <p:cxnSp>
              <p:nvCxnSpPr>
                <p:cNvPr id="30" name="Straight Connector 29">
                  <a:extLst>
                    <a:ext uri="{FF2B5EF4-FFF2-40B4-BE49-F238E27FC236}">
                      <a16:creationId xmlns:a16="http://schemas.microsoft.com/office/drawing/2014/main" id="{01658AD2-687D-480D-81BD-9A53D8E34DF2}"/>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E33505-5BCA-6C38-37E7-D3E35ED4D0E9}"/>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61E9CD-3F2B-D60C-B30C-C2F781E2C95C}"/>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FCE3B5C0-071A-61C1-3715-E8628A65E9CD}"/>
                </a:ext>
              </a:extLst>
            </p:cNvPr>
            <p:cNvGrpSpPr/>
            <p:nvPr/>
          </p:nvGrpSpPr>
          <p:grpSpPr>
            <a:xfrm>
              <a:off x="2896142" y="3147714"/>
              <a:ext cx="1470078" cy="1470078"/>
              <a:chOff x="909836" y="3356992"/>
              <a:chExt cx="756744" cy="756744"/>
            </a:xfrm>
          </p:grpSpPr>
          <p:sp>
            <p:nvSpPr>
              <p:cNvPr id="25" name="Oval 24">
                <a:extLst>
                  <a:ext uri="{FF2B5EF4-FFF2-40B4-BE49-F238E27FC236}">
                    <a16:creationId xmlns:a16="http://schemas.microsoft.com/office/drawing/2014/main" id="{06F8C4B2-39AC-0E8B-5625-2A61CA048763}"/>
                  </a:ext>
                </a:extLst>
              </p:cNvPr>
              <p:cNvSpPr/>
              <p:nvPr/>
            </p:nvSpPr>
            <p:spPr>
              <a:xfrm>
                <a:off x="909836" y="3356992"/>
                <a:ext cx="756744" cy="756744"/>
              </a:xfrm>
              <a:prstGeom prst="ellipse">
                <a:avLst/>
              </a:prstGeom>
              <a:gradFill flip="none" rotWithShape="1">
                <a:gsLst>
                  <a:gs pos="19000">
                    <a:schemeClr val="accent1"/>
                  </a:gs>
                  <a:gs pos="75000">
                    <a:schemeClr val="accent1">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CC41CC2-DE06-4F9C-623D-E353663A3395}"/>
                  </a:ext>
                </a:extLst>
              </p:cNvPr>
              <p:cNvSpPr/>
              <p:nvPr/>
            </p:nvSpPr>
            <p:spPr>
              <a:xfrm>
                <a:off x="1053852" y="3501008"/>
                <a:ext cx="179614" cy="179614"/>
              </a:xfrm>
              <a:prstGeom prst="ellipse">
                <a:avLst/>
              </a:prstGeom>
              <a:gradFill>
                <a:gsLst>
                  <a:gs pos="19000">
                    <a:schemeClr val="accent6">
                      <a:lumMod val="20000"/>
                      <a:lumOff val="80000"/>
                      <a:alpha val="50000"/>
                    </a:schemeClr>
                  </a:gs>
                  <a:gs pos="100000">
                    <a:schemeClr val="accent6">
                      <a:lumMod val="60000"/>
                      <a:lumOff val="40000"/>
                      <a:alpha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DBB9D4D-1442-B67C-4FEA-BFD1B5D8DCCB}"/>
                </a:ext>
              </a:extLst>
            </p:cNvPr>
            <p:cNvGrpSpPr/>
            <p:nvPr/>
          </p:nvGrpSpPr>
          <p:grpSpPr>
            <a:xfrm>
              <a:off x="3652846" y="4727585"/>
              <a:ext cx="4050066" cy="2163433"/>
              <a:chOff x="3652846" y="4727585"/>
              <a:chExt cx="4050066" cy="2163433"/>
            </a:xfrm>
          </p:grpSpPr>
          <p:sp>
            <p:nvSpPr>
              <p:cNvPr id="12" name="Freeform: Shape 73">
                <a:extLst>
                  <a:ext uri="{FF2B5EF4-FFF2-40B4-BE49-F238E27FC236}">
                    <a16:creationId xmlns:a16="http://schemas.microsoft.com/office/drawing/2014/main" id="{276E5D8E-A3DC-E3F8-73BE-9F5883A3AED4}"/>
                  </a:ext>
                </a:extLst>
              </p:cNvPr>
              <p:cNvSpPr/>
              <p:nvPr/>
            </p:nvSpPr>
            <p:spPr>
              <a:xfrm>
                <a:off x="3826779" y="4727585"/>
                <a:ext cx="3876133" cy="2130415"/>
              </a:xfrm>
              <a:custGeom>
                <a:avLst/>
                <a:gdLst>
                  <a:gd name="connsiteX0" fmla="*/ 2809667 w 3876133"/>
                  <a:gd name="connsiteY0" fmla="*/ 11 h 2130415"/>
                  <a:gd name="connsiteX1" fmla="*/ 2943603 w 3876133"/>
                  <a:gd name="connsiteY1" fmla="*/ 60782 h 2130415"/>
                  <a:gd name="connsiteX2" fmla="*/ 2591061 w 3876133"/>
                  <a:gd name="connsiteY2" fmla="*/ 572537 h 2130415"/>
                  <a:gd name="connsiteX3" fmla="*/ 3045954 w 3876133"/>
                  <a:gd name="connsiteY3" fmla="*/ 174505 h 2130415"/>
                  <a:gd name="connsiteX4" fmla="*/ 3534964 w 3876133"/>
                  <a:gd name="connsiteY4" fmla="*/ 106271 h 2130415"/>
                  <a:gd name="connsiteX5" fmla="*/ 3876133 w 3876133"/>
                  <a:gd name="connsiteY5" fmla="*/ 117644 h 2130415"/>
                  <a:gd name="connsiteX6" fmla="*/ 3375751 w 3876133"/>
                  <a:gd name="connsiteY6" fmla="*/ 561164 h 2130415"/>
                  <a:gd name="connsiteX7" fmla="*/ 2520439 w 3876133"/>
                  <a:gd name="connsiteY7" fmla="*/ 1355294 h 2130415"/>
                  <a:gd name="connsiteX8" fmla="*/ 1635786 w 3876133"/>
                  <a:gd name="connsiteY8" fmla="*/ 2119173 h 2130415"/>
                  <a:gd name="connsiteX9" fmla="*/ 1623398 w 3876133"/>
                  <a:gd name="connsiteY9" fmla="*/ 2130415 h 2130415"/>
                  <a:gd name="connsiteX10" fmla="*/ 0 w 3876133"/>
                  <a:gd name="connsiteY10" fmla="*/ 2130415 h 2130415"/>
                  <a:gd name="connsiteX11" fmla="*/ 21497 w 3876133"/>
                  <a:gd name="connsiteY11" fmla="*/ 2120866 h 2130415"/>
                  <a:gd name="connsiteX12" fmla="*/ 1124032 w 3876133"/>
                  <a:gd name="connsiteY12" fmla="*/ 1493695 h 2130415"/>
                  <a:gd name="connsiteX13" fmla="*/ 1033053 w 3876133"/>
                  <a:gd name="connsiteY13" fmla="*/ 231367 h 2130415"/>
                  <a:gd name="connsiteX14" fmla="*/ 942075 w 3876133"/>
                  <a:gd name="connsiteY14" fmla="*/ 15293 h 2130415"/>
                  <a:gd name="connsiteX15" fmla="*/ 1396967 w 3876133"/>
                  <a:gd name="connsiteY15" fmla="*/ 401952 h 2130415"/>
                  <a:gd name="connsiteX16" fmla="*/ 1658531 w 3876133"/>
                  <a:gd name="connsiteY16" fmla="*/ 856845 h 2130415"/>
                  <a:gd name="connsiteX17" fmla="*/ 2261264 w 3876133"/>
                  <a:gd name="connsiteY17" fmla="*/ 595281 h 2130415"/>
                  <a:gd name="connsiteX18" fmla="*/ 2545572 w 3876133"/>
                  <a:gd name="connsiteY18" fmla="*/ 140388 h 2130415"/>
                  <a:gd name="connsiteX19" fmla="*/ 2809667 w 3876133"/>
                  <a:gd name="connsiteY19" fmla="*/ 11 h 21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133" h="2130415">
                    <a:moveTo>
                      <a:pt x="2809667" y="11"/>
                    </a:moveTo>
                    <a:cubicBezTo>
                      <a:pt x="2856712" y="-522"/>
                      <a:pt x="2900957" y="18136"/>
                      <a:pt x="2943603" y="60782"/>
                    </a:cubicBezTo>
                    <a:lnTo>
                      <a:pt x="2591061" y="572537"/>
                    </a:lnTo>
                    <a:cubicBezTo>
                      <a:pt x="2591061" y="572537"/>
                      <a:pt x="2886741" y="288228"/>
                      <a:pt x="3045954" y="174505"/>
                    </a:cubicBezTo>
                    <a:cubicBezTo>
                      <a:pt x="3205166" y="60782"/>
                      <a:pt x="3443985" y="-41569"/>
                      <a:pt x="3534964" y="106271"/>
                    </a:cubicBezTo>
                    <a:cubicBezTo>
                      <a:pt x="3534964" y="106271"/>
                      <a:pt x="3751038" y="-75686"/>
                      <a:pt x="3876133" y="117644"/>
                    </a:cubicBezTo>
                    <a:cubicBezTo>
                      <a:pt x="3876133" y="117644"/>
                      <a:pt x="3648687" y="333718"/>
                      <a:pt x="3375751" y="561164"/>
                    </a:cubicBezTo>
                    <a:cubicBezTo>
                      <a:pt x="3102816" y="788611"/>
                      <a:pt x="2779500" y="1171403"/>
                      <a:pt x="2520439" y="1355294"/>
                    </a:cubicBezTo>
                    <a:cubicBezTo>
                      <a:pt x="2261378" y="1539184"/>
                      <a:pt x="1817743" y="1948588"/>
                      <a:pt x="1635786" y="2119173"/>
                    </a:cubicBezTo>
                    <a:lnTo>
                      <a:pt x="1623398" y="2130415"/>
                    </a:lnTo>
                    <a:lnTo>
                      <a:pt x="0" y="2130415"/>
                    </a:lnTo>
                    <a:lnTo>
                      <a:pt x="21497" y="2120866"/>
                    </a:lnTo>
                    <a:cubicBezTo>
                      <a:pt x="547820" y="1883330"/>
                      <a:pt x="1039450" y="1633006"/>
                      <a:pt x="1124032" y="1493695"/>
                    </a:cubicBezTo>
                    <a:cubicBezTo>
                      <a:pt x="1317361" y="1175270"/>
                      <a:pt x="1135404" y="333718"/>
                      <a:pt x="1033053" y="231367"/>
                    </a:cubicBezTo>
                    <a:cubicBezTo>
                      <a:pt x="930702" y="129016"/>
                      <a:pt x="805607" y="72154"/>
                      <a:pt x="942075" y="15293"/>
                    </a:cubicBezTo>
                    <a:cubicBezTo>
                      <a:pt x="1078542" y="-41569"/>
                      <a:pt x="1351478" y="106271"/>
                      <a:pt x="1396967" y="401952"/>
                    </a:cubicBezTo>
                    <a:cubicBezTo>
                      <a:pt x="1442002" y="694448"/>
                      <a:pt x="1658531" y="856845"/>
                      <a:pt x="1658531" y="856845"/>
                    </a:cubicBezTo>
                    <a:cubicBezTo>
                      <a:pt x="1658531" y="856845"/>
                      <a:pt x="2090679" y="902334"/>
                      <a:pt x="2261264" y="595281"/>
                    </a:cubicBezTo>
                    <a:cubicBezTo>
                      <a:pt x="2261264" y="595281"/>
                      <a:pt x="2386359" y="276856"/>
                      <a:pt x="2545572" y="140388"/>
                    </a:cubicBezTo>
                    <a:cubicBezTo>
                      <a:pt x="2645080" y="55095"/>
                      <a:pt x="2731261" y="899"/>
                      <a:pt x="2809667" y="11"/>
                    </a:cubicBezTo>
                    <a:close/>
                  </a:path>
                </a:pathLst>
              </a:custGeom>
              <a:solidFill>
                <a:srgbClr val="F79D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53">
                <a:extLst>
                  <a:ext uri="{FF2B5EF4-FFF2-40B4-BE49-F238E27FC236}">
                    <a16:creationId xmlns:a16="http://schemas.microsoft.com/office/drawing/2014/main" id="{DEFCB78A-02C9-0445-22B9-DEAD37A2D125}"/>
                  </a:ext>
                </a:extLst>
              </p:cNvPr>
              <p:cNvSpPr/>
              <p:nvPr/>
            </p:nvSpPr>
            <p:spPr>
              <a:xfrm>
                <a:off x="6580211" y="4792312"/>
                <a:ext cx="214164" cy="241582"/>
              </a:xfrm>
              <a:custGeom>
                <a:avLst/>
                <a:gdLst>
                  <a:gd name="connsiteX0" fmla="*/ 214165 w 214164"/>
                  <a:gd name="connsiteY0" fmla="*/ 7427 h 241582"/>
                  <a:gd name="connsiteX1" fmla="*/ 87818 w 214164"/>
                  <a:gd name="connsiteY1" fmla="*/ 18799 h 241582"/>
                  <a:gd name="connsiteX2" fmla="*/ 21063 w 214164"/>
                  <a:gd name="connsiteY2" fmla="*/ 241583 h 241582"/>
                  <a:gd name="connsiteX3" fmla="*/ 214165 w 214164"/>
                  <a:gd name="connsiteY3" fmla="*/ 7427 h 241582"/>
                </a:gdLst>
                <a:ahLst/>
                <a:cxnLst>
                  <a:cxn ang="0">
                    <a:pos x="connsiteX0" y="connsiteY0"/>
                  </a:cxn>
                  <a:cxn ang="0">
                    <a:pos x="connsiteX1" y="connsiteY1"/>
                  </a:cxn>
                  <a:cxn ang="0">
                    <a:pos x="connsiteX2" y="connsiteY2"/>
                  </a:cxn>
                  <a:cxn ang="0">
                    <a:pos x="connsiteX3" y="connsiteY3"/>
                  </a:cxn>
                </a:cxnLst>
                <a:rect l="l" t="t" r="r" b="b"/>
                <a:pathLst>
                  <a:path w="214164" h="241582">
                    <a:moveTo>
                      <a:pt x="214165" y="7427"/>
                    </a:moveTo>
                    <a:cubicBezTo>
                      <a:pt x="214165" y="7427"/>
                      <a:pt x="144680" y="-15318"/>
                      <a:pt x="87818" y="18799"/>
                    </a:cubicBezTo>
                    <a:cubicBezTo>
                      <a:pt x="30957" y="52916"/>
                      <a:pt x="-34434" y="168686"/>
                      <a:pt x="21063" y="241583"/>
                    </a:cubicBezTo>
                    <a:lnTo>
                      <a:pt x="214165" y="7427"/>
                    </a:lnTo>
                    <a:close/>
                  </a:path>
                </a:pathLst>
              </a:custGeom>
              <a:solidFill>
                <a:srgbClr val="FBC3B0"/>
              </a:solidFill>
              <a:ln w="11356" cap="flat">
                <a:noFill/>
                <a:prstDash val="solid"/>
                <a:miter/>
              </a:ln>
            </p:spPr>
            <p:txBody>
              <a:bodyPr rtlCol="0" anchor="ctr"/>
              <a:lstStyle/>
              <a:p>
                <a:endParaRPr lang="en-US"/>
              </a:p>
            </p:txBody>
          </p:sp>
          <p:sp>
            <p:nvSpPr>
              <p:cNvPr id="14" name="Freeform: Shape 54">
                <a:extLst>
                  <a:ext uri="{FF2B5EF4-FFF2-40B4-BE49-F238E27FC236}">
                    <a16:creationId xmlns:a16="http://schemas.microsoft.com/office/drawing/2014/main" id="{18A2AB90-587C-35AD-4D4F-388C63F0E001}"/>
                  </a:ext>
                </a:extLst>
              </p:cNvPr>
              <p:cNvSpPr/>
              <p:nvPr/>
            </p:nvSpPr>
            <p:spPr>
              <a:xfrm>
                <a:off x="7122922" y="4813777"/>
                <a:ext cx="238818" cy="207722"/>
              </a:xfrm>
              <a:custGeom>
                <a:avLst/>
                <a:gdLst>
                  <a:gd name="connsiteX0" fmla="*/ 42874 w 238818"/>
                  <a:gd name="connsiteY0" fmla="*/ 207722 h 207722"/>
                  <a:gd name="connsiteX1" fmla="*/ 0 w 238818"/>
                  <a:gd name="connsiteY1" fmla="*/ 145175 h 207722"/>
                  <a:gd name="connsiteX2" fmla="*/ 225741 w 238818"/>
                  <a:gd name="connsiteY2" fmla="*/ 1656 h 207722"/>
                  <a:gd name="connsiteX3" fmla="*/ 238819 w 238818"/>
                  <a:gd name="connsiteY3" fmla="*/ 20079 h 207722"/>
                  <a:gd name="connsiteX4" fmla="*/ 42874 w 238818"/>
                  <a:gd name="connsiteY4" fmla="*/ 207722 h 20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8" h="207722">
                    <a:moveTo>
                      <a:pt x="42874" y="207722"/>
                    </a:moveTo>
                    <a:cubicBezTo>
                      <a:pt x="42874" y="207722"/>
                      <a:pt x="0" y="167919"/>
                      <a:pt x="0" y="145175"/>
                    </a:cubicBezTo>
                    <a:cubicBezTo>
                      <a:pt x="0" y="122430"/>
                      <a:pt x="121570" y="-16654"/>
                      <a:pt x="225741" y="1656"/>
                    </a:cubicBezTo>
                    <a:cubicBezTo>
                      <a:pt x="225741" y="1656"/>
                      <a:pt x="238819" y="8707"/>
                      <a:pt x="238819" y="20079"/>
                    </a:cubicBezTo>
                    <a:cubicBezTo>
                      <a:pt x="238819" y="31451"/>
                      <a:pt x="42874" y="207722"/>
                      <a:pt x="42874" y="207722"/>
                    </a:cubicBezTo>
                    <a:close/>
                  </a:path>
                </a:pathLst>
              </a:custGeom>
              <a:solidFill>
                <a:srgbClr val="FBC3B0"/>
              </a:solidFill>
              <a:ln w="11356" cap="flat">
                <a:noFill/>
                <a:prstDash val="solid"/>
                <a:miter/>
              </a:ln>
            </p:spPr>
            <p:txBody>
              <a:bodyPr rtlCol="0" anchor="ctr"/>
              <a:lstStyle/>
              <a:p>
                <a:endParaRPr lang="en-US"/>
              </a:p>
            </p:txBody>
          </p:sp>
          <p:sp>
            <p:nvSpPr>
              <p:cNvPr id="15" name="Freeform: Shape 55">
                <a:extLst>
                  <a:ext uri="{FF2B5EF4-FFF2-40B4-BE49-F238E27FC236}">
                    <a16:creationId xmlns:a16="http://schemas.microsoft.com/office/drawing/2014/main" id="{A64DB2E3-EE77-7165-C67D-1C3C7D0805F1}"/>
                  </a:ext>
                </a:extLst>
              </p:cNvPr>
              <p:cNvSpPr/>
              <p:nvPr/>
            </p:nvSpPr>
            <p:spPr>
              <a:xfrm>
                <a:off x="7486022" y="4837950"/>
                <a:ext cx="216888" cy="173655"/>
              </a:xfrm>
              <a:custGeom>
                <a:avLst/>
                <a:gdLst>
                  <a:gd name="connsiteX0" fmla="*/ 814 w 216888"/>
                  <a:gd name="connsiteY0" fmla="*/ 98257 h 173655"/>
                  <a:gd name="connsiteX1" fmla="*/ 35955 w 216888"/>
                  <a:gd name="connsiteY1" fmla="*/ 173655 h 173655"/>
                  <a:gd name="connsiteX2" fmla="*/ 216888 w 216888"/>
                  <a:gd name="connsiteY2" fmla="*/ 7278 h 173655"/>
                  <a:gd name="connsiteX3" fmla="*/ 814 w 216888"/>
                  <a:gd name="connsiteY3" fmla="*/ 98257 h 173655"/>
                </a:gdLst>
                <a:ahLst/>
                <a:cxnLst>
                  <a:cxn ang="0">
                    <a:pos x="connsiteX0" y="connsiteY0"/>
                  </a:cxn>
                  <a:cxn ang="0">
                    <a:pos x="connsiteX1" y="connsiteY1"/>
                  </a:cxn>
                  <a:cxn ang="0">
                    <a:pos x="connsiteX2" y="connsiteY2"/>
                  </a:cxn>
                  <a:cxn ang="0">
                    <a:pos x="connsiteX3" y="connsiteY3"/>
                  </a:cxn>
                </a:cxnLst>
                <a:rect l="l" t="t" r="r" b="b"/>
                <a:pathLst>
                  <a:path w="216888" h="173655">
                    <a:moveTo>
                      <a:pt x="814" y="98257"/>
                    </a:moveTo>
                    <a:cubicBezTo>
                      <a:pt x="814" y="98257"/>
                      <a:pt x="-8511" y="157962"/>
                      <a:pt x="35955" y="173655"/>
                    </a:cubicBezTo>
                    <a:lnTo>
                      <a:pt x="216888" y="7278"/>
                    </a:lnTo>
                    <a:cubicBezTo>
                      <a:pt x="216888" y="7278"/>
                      <a:pt x="125910" y="-38211"/>
                      <a:pt x="814" y="98257"/>
                    </a:cubicBezTo>
                    <a:close/>
                  </a:path>
                </a:pathLst>
              </a:custGeom>
              <a:solidFill>
                <a:srgbClr val="FBC3B0"/>
              </a:solidFill>
              <a:ln w="11356" cap="flat">
                <a:noFill/>
                <a:prstDash val="solid"/>
                <a:miter/>
              </a:ln>
            </p:spPr>
            <p:txBody>
              <a:bodyPr rtlCol="0" anchor="ctr"/>
              <a:lstStyle/>
              <a:p>
                <a:endParaRPr lang="en-US"/>
              </a:p>
            </p:txBody>
          </p:sp>
          <p:sp>
            <p:nvSpPr>
              <p:cNvPr id="16" name="Freeform: Shape 56">
                <a:extLst>
                  <a:ext uri="{FF2B5EF4-FFF2-40B4-BE49-F238E27FC236}">
                    <a16:creationId xmlns:a16="http://schemas.microsoft.com/office/drawing/2014/main" id="{A0AC272E-D36D-C623-25B1-215DE2EBC35D}"/>
                  </a:ext>
                </a:extLst>
              </p:cNvPr>
              <p:cNvSpPr/>
              <p:nvPr/>
            </p:nvSpPr>
            <p:spPr>
              <a:xfrm>
                <a:off x="4687974" y="4798637"/>
                <a:ext cx="228718" cy="170777"/>
              </a:xfrm>
              <a:custGeom>
                <a:avLst/>
                <a:gdLst>
                  <a:gd name="connsiteX0" fmla="*/ 1272 w 228718"/>
                  <a:gd name="connsiteY0" fmla="*/ 46591 h 170777"/>
                  <a:gd name="connsiteX1" fmla="*/ 180614 w 228718"/>
                  <a:gd name="connsiteY1" fmla="*/ 170777 h 170777"/>
                  <a:gd name="connsiteX2" fmla="*/ 228718 w 228718"/>
                  <a:gd name="connsiteY2" fmla="*/ 103453 h 170777"/>
                  <a:gd name="connsiteX3" fmla="*/ 35162 w 228718"/>
                  <a:gd name="connsiteY3" fmla="*/ 1102 h 170777"/>
                  <a:gd name="connsiteX4" fmla="*/ 1272 w 228718"/>
                  <a:gd name="connsiteY4" fmla="*/ 46591 h 17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18" h="170777">
                    <a:moveTo>
                      <a:pt x="1272" y="46591"/>
                    </a:moveTo>
                    <a:lnTo>
                      <a:pt x="180614" y="170777"/>
                    </a:lnTo>
                    <a:cubicBezTo>
                      <a:pt x="180614" y="170777"/>
                      <a:pt x="228718" y="137570"/>
                      <a:pt x="228718" y="103453"/>
                    </a:cubicBezTo>
                    <a:cubicBezTo>
                      <a:pt x="228718" y="69336"/>
                      <a:pt x="80423" y="-10270"/>
                      <a:pt x="35162" y="1102"/>
                    </a:cubicBezTo>
                    <a:cubicBezTo>
                      <a:pt x="-10100" y="12474"/>
                      <a:pt x="1272" y="46591"/>
                      <a:pt x="1272" y="46591"/>
                    </a:cubicBezTo>
                    <a:close/>
                  </a:path>
                </a:pathLst>
              </a:custGeom>
              <a:solidFill>
                <a:srgbClr val="FBC3B0"/>
              </a:solidFill>
              <a:ln w="11356" cap="flat">
                <a:noFill/>
                <a:prstDash val="solid"/>
                <a:miter/>
              </a:ln>
            </p:spPr>
            <p:txBody>
              <a:bodyPr rtlCol="0" anchor="ctr"/>
              <a:lstStyle/>
              <a:p>
                <a:endParaRPr lang="en-US"/>
              </a:p>
            </p:txBody>
          </p:sp>
          <p:sp>
            <p:nvSpPr>
              <p:cNvPr id="17" name="Freeform: Shape 57">
                <a:extLst>
                  <a:ext uri="{FF2B5EF4-FFF2-40B4-BE49-F238E27FC236}">
                    <a16:creationId xmlns:a16="http://schemas.microsoft.com/office/drawing/2014/main" id="{F212D8F1-CD9F-3521-0A1C-A58968B5C031}"/>
                  </a:ext>
                </a:extLst>
              </p:cNvPr>
              <p:cNvSpPr/>
              <p:nvPr/>
            </p:nvSpPr>
            <p:spPr>
              <a:xfrm>
                <a:off x="6417838" y="5268961"/>
                <a:ext cx="21380" cy="31160"/>
              </a:xfrm>
              <a:custGeom>
                <a:avLst/>
                <a:gdLst>
                  <a:gd name="connsiteX0" fmla="*/ 0 w 21380"/>
                  <a:gd name="connsiteY0" fmla="*/ 31160 h 31160"/>
                  <a:gd name="connsiteX1" fmla="*/ 7733 w 21380"/>
                  <a:gd name="connsiteY1" fmla="*/ 23654 h 31160"/>
                  <a:gd name="connsiteX2" fmla="*/ 21380 w 21380"/>
                  <a:gd name="connsiteY2" fmla="*/ 0 h 31160"/>
                  <a:gd name="connsiteX3" fmla="*/ 0 w 21380"/>
                  <a:gd name="connsiteY3" fmla="*/ 31160 h 31160"/>
                </a:gdLst>
                <a:ahLst/>
                <a:cxnLst>
                  <a:cxn ang="0">
                    <a:pos x="connsiteX0" y="connsiteY0"/>
                  </a:cxn>
                  <a:cxn ang="0">
                    <a:pos x="connsiteX1" y="connsiteY1"/>
                  </a:cxn>
                  <a:cxn ang="0">
                    <a:pos x="connsiteX2" y="connsiteY2"/>
                  </a:cxn>
                  <a:cxn ang="0">
                    <a:pos x="connsiteX3" y="connsiteY3"/>
                  </a:cxn>
                </a:cxnLst>
                <a:rect l="l" t="t" r="r" b="b"/>
                <a:pathLst>
                  <a:path w="21380" h="31160">
                    <a:moveTo>
                      <a:pt x="0" y="31160"/>
                    </a:moveTo>
                    <a:cubicBezTo>
                      <a:pt x="0" y="31160"/>
                      <a:pt x="2729" y="28545"/>
                      <a:pt x="7733" y="23654"/>
                    </a:cubicBezTo>
                    <a:lnTo>
                      <a:pt x="21380" y="0"/>
                    </a:lnTo>
                    <a:lnTo>
                      <a:pt x="0" y="31160"/>
                    </a:lnTo>
                    <a:close/>
                  </a:path>
                </a:pathLst>
              </a:custGeom>
              <a:noFill/>
              <a:ln w="11356" cap="flat">
                <a:noFill/>
                <a:prstDash val="solid"/>
                <a:miter/>
              </a:ln>
            </p:spPr>
            <p:txBody>
              <a:bodyPr rtlCol="0" anchor="ctr"/>
              <a:lstStyle/>
              <a:p>
                <a:endParaRPr lang="en-US"/>
              </a:p>
            </p:txBody>
          </p:sp>
          <p:sp>
            <p:nvSpPr>
              <p:cNvPr id="18" name="Freeform: Shape 58">
                <a:extLst>
                  <a:ext uri="{FF2B5EF4-FFF2-40B4-BE49-F238E27FC236}">
                    <a16:creationId xmlns:a16="http://schemas.microsoft.com/office/drawing/2014/main" id="{81EFABDB-889E-031D-BB54-929E830FA4EA}"/>
                  </a:ext>
                </a:extLst>
              </p:cNvPr>
              <p:cNvSpPr/>
              <p:nvPr/>
            </p:nvSpPr>
            <p:spPr>
              <a:xfrm>
                <a:off x="6930502" y="5539850"/>
                <a:ext cx="1819" cy="1819"/>
              </a:xfrm>
              <a:custGeom>
                <a:avLst/>
                <a:gdLst>
                  <a:gd name="connsiteX0" fmla="*/ 1820 w 1819"/>
                  <a:gd name="connsiteY0" fmla="*/ 0 h 1819"/>
                  <a:gd name="connsiteX1" fmla="*/ 1820 w 1819"/>
                  <a:gd name="connsiteY1" fmla="*/ 0 h 1819"/>
                  <a:gd name="connsiteX2" fmla="*/ 0 w 1819"/>
                  <a:gd name="connsiteY2" fmla="*/ 1820 h 1819"/>
                  <a:gd name="connsiteX3" fmla="*/ 1820 w 1819"/>
                  <a:gd name="connsiteY3" fmla="*/ 0 h 1819"/>
                </a:gdLst>
                <a:ahLst/>
                <a:cxnLst>
                  <a:cxn ang="0">
                    <a:pos x="connsiteX0" y="connsiteY0"/>
                  </a:cxn>
                  <a:cxn ang="0">
                    <a:pos x="connsiteX1" y="connsiteY1"/>
                  </a:cxn>
                  <a:cxn ang="0">
                    <a:pos x="connsiteX2" y="connsiteY2"/>
                  </a:cxn>
                  <a:cxn ang="0">
                    <a:pos x="connsiteX3" y="connsiteY3"/>
                  </a:cxn>
                </a:cxnLst>
                <a:rect l="l" t="t" r="r" b="b"/>
                <a:pathLst>
                  <a:path w="1819" h="1819">
                    <a:moveTo>
                      <a:pt x="1820" y="0"/>
                    </a:moveTo>
                    <a:cubicBezTo>
                      <a:pt x="1820" y="0"/>
                      <a:pt x="1706" y="0"/>
                      <a:pt x="1820" y="0"/>
                    </a:cubicBezTo>
                    <a:cubicBezTo>
                      <a:pt x="1137" y="569"/>
                      <a:pt x="569" y="1251"/>
                      <a:pt x="0" y="1820"/>
                    </a:cubicBezTo>
                    <a:lnTo>
                      <a:pt x="1820" y="0"/>
                    </a:lnTo>
                    <a:close/>
                  </a:path>
                </a:pathLst>
              </a:custGeom>
              <a:solidFill>
                <a:srgbClr val="ED8A63"/>
              </a:solidFill>
              <a:ln w="11356" cap="flat">
                <a:noFill/>
                <a:prstDash val="solid"/>
                <a:miter/>
              </a:ln>
            </p:spPr>
            <p:txBody>
              <a:bodyPr rtlCol="0" anchor="ctr"/>
              <a:lstStyle/>
              <a:p>
                <a:endParaRPr lang="en-US"/>
              </a:p>
            </p:txBody>
          </p:sp>
          <p:sp>
            <p:nvSpPr>
              <p:cNvPr id="19" name="Freeform: Shape 59">
                <a:extLst>
                  <a:ext uri="{FF2B5EF4-FFF2-40B4-BE49-F238E27FC236}">
                    <a16:creationId xmlns:a16="http://schemas.microsoft.com/office/drawing/2014/main" id="{D723E482-91C6-349E-BC91-284D31D87D93}"/>
                  </a:ext>
                </a:extLst>
              </p:cNvPr>
              <p:cNvSpPr/>
              <p:nvPr/>
            </p:nvSpPr>
            <p:spPr>
              <a:xfrm>
                <a:off x="6579553" y="5541669"/>
                <a:ext cx="350949" cy="345832"/>
              </a:xfrm>
              <a:custGeom>
                <a:avLst/>
                <a:gdLst>
                  <a:gd name="connsiteX0" fmla="*/ 350950 w 350949"/>
                  <a:gd name="connsiteY0" fmla="*/ 0 h 345832"/>
                  <a:gd name="connsiteX1" fmla="*/ 0 w 350949"/>
                  <a:gd name="connsiteY1" fmla="*/ 345832 h 345832"/>
                  <a:gd name="connsiteX2" fmla="*/ 350950 w 350949"/>
                  <a:gd name="connsiteY2" fmla="*/ 0 h 345832"/>
                </a:gdLst>
                <a:ahLst/>
                <a:cxnLst>
                  <a:cxn ang="0">
                    <a:pos x="connsiteX0" y="connsiteY0"/>
                  </a:cxn>
                  <a:cxn ang="0">
                    <a:pos x="connsiteX1" y="connsiteY1"/>
                  </a:cxn>
                  <a:cxn ang="0">
                    <a:pos x="connsiteX2" y="connsiteY2"/>
                  </a:cxn>
                </a:cxnLst>
                <a:rect l="l" t="t" r="r" b="b"/>
                <a:pathLst>
                  <a:path w="350949" h="345832">
                    <a:moveTo>
                      <a:pt x="350950" y="0"/>
                    </a:moveTo>
                    <a:lnTo>
                      <a:pt x="0" y="345832"/>
                    </a:lnTo>
                    <a:cubicBezTo>
                      <a:pt x="114292" y="238705"/>
                      <a:pt x="233701" y="115998"/>
                      <a:pt x="350950" y="0"/>
                    </a:cubicBezTo>
                    <a:close/>
                  </a:path>
                </a:pathLst>
              </a:custGeom>
              <a:noFill/>
              <a:ln w="11356" cap="flat">
                <a:noFill/>
                <a:prstDash val="solid"/>
                <a:miter/>
              </a:ln>
            </p:spPr>
            <p:txBody>
              <a:bodyPr rtlCol="0" anchor="ctr"/>
              <a:lstStyle/>
              <a:p>
                <a:endParaRPr lang="en-US"/>
              </a:p>
            </p:txBody>
          </p:sp>
          <p:sp>
            <p:nvSpPr>
              <p:cNvPr id="20" name="Freeform: Shape 65">
                <a:extLst>
                  <a:ext uri="{FF2B5EF4-FFF2-40B4-BE49-F238E27FC236}">
                    <a16:creationId xmlns:a16="http://schemas.microsoft.com/office/drawing/2014/main" id="{B6C5E8F4-1169-B27D-3A49-DC4D3883C3DC}"/>
                  </a:ext>
                </a:extLst>
              </p:cNvPr>
              <p:cNvSpPr/>
              <p:nvPr/>
            </p:nvSpPr>
            <p:spPr>
              <a:xfrm>
                <a:off x="6439332" y="5268961"/>
                <a:ext cx="11372" cy="113"/>
              </a:xfrm>
              <a:custGeom>
                <a:avLst/>
                <a:gdLst>
                  <a:gd name="connsiteX0" fmla="*/ 0 w 11372"/>
                  <a:gd name="connsiteY0" fmla="*/ 114 h 113"/>
                  <a:gd name="connsiteX1" fmla="*/ 0 w 11372"/>
                  <a:gd name="connsiteY1" fmla="*/ 0 h 113"/>
                  <a:gd name="connsiteX2" fmla="*/ 0 w 11372"/>
                  <a:gd name="connsiteY2" fmla="*/ 114 h 113"/>
                </a:gdLst>
                <a:ahLst/>
                <a:cxnLst>
                  <a:cxn ang="0">
                    <a:pos x="connsiteX0" y="connsiteY0"/>
                  </a:cxn>
                  <a:cxn ang="0">
                    <a:pos x="connsiteX1" y="connsiteY1"/>
                  </a:cxn>
                  <a:cxn ang="0">
                    <a:pos x="connsiteX2" y="connsiteY2"/>
                  </a:cxn>
                </a:cxnLst>
                <a:rect l="l" t="t" r="r" b="b"/>
                <a:pathLst>
                  <a:path w="11372" h="113">
                    <a:moveTo>
                      <a:pt x="0" y="114"/>
                    </a:moveTo>
                    <a:lnTo>
                      <a:pt x="0" y="0"/>
                    </a:lnTo>
                    <a:lnTo>
                      <a:pt x="0" y="114"/>
                    </a:lnTo>
                    <a:close/>
                  </a:path>
                </a:pathLst>
              </a:custGeom>
              <a:noFill/>
              <a:ln w="11356" cap="flat">
                <a:noFill/>
                <a:prstDash val="solid"/>
                <a:miter/>
              </a:ln>
            </p:spPr>
            <p:txBody>
              <a:bodyPr rtlCol="0" anchor="ctr"/>
              <a:lstStyle/>
              <a:p>
                <a:endParaRPr lang="en-US"/>
              </a:p>
            </p:txBody>
          </p:sp>
          <p:sp>
            <p:nvSpPr>
              <p:cNvPr id="21" name="Freeform: Shape 66">
                <a:extLst>
                  <a:ext uri="{FF2B5EF4-FFF2-40B4-BE49-F238E27FC236}">
                    <a16:creationId xmlns:a16="http://schemas.microsoft.com/office/drawing/2014/main" id="{1199E48B-6847-3FB6-47A3-5774A1DF386C}"/>
                  </a:ext>
                </a:extLst>
              </p:cNvPr>
              <p:cNvSpPr/>
              <p:nvPr/>
            </p:nvSpPr>
            <p:spPr>
              <a:xfrm>
                <a:off x="6224509" y="4959748"/>
                <a:ext cx="573164" cy="681543"/>
              </a:xfrm>
              <a:custGeom>
                <a:avLst/>
                <a:gdLst>
                  <a:gd name="connsiteX0" fmla="*/ 0 w 573164"/>
                  <a:gd name="connsiteY0" fmla="*/ 681543 h 681543"/>
                  <a:gd name="connsiteX1" fmla="*/ 573165 w 573164"/>
                  <a:gd name="connsiteY1" fmla="*/ 0 h 681543"/>
                  <a:gd name="connsiteX2" fmla="*/ 201063 w 573164"/>
                  <a:gd name="connsiteY2" fmla="*/ 332982 h 681543"/>
                  <a:gd name="connsiteX3" fmla="*/ 0 w 573164"/>
                  <a:gd name="connsiteY3" fmla="*/ 681543 h 681543"/>
                </a:gdLst>
                <a:ahLst/>
                <a:cxnLst>
                  <a:cxn ang="0">
                    <a:pos x="connsiteX0" y="connsiteY0"/>
                  </a:cxn>
                  <a:cxn ang="0">
                    <a:pos x="connsiteX1" y="connsiteY1"/>
                  </a:cxn>
                  <a:cxn ang="0">
                    <a:pos x="connsiteX2" y="connsiteY2"/>
                  </a:cxn>
                  <a:cxn ang="0">
                    <a:pos x="connsiteX3" y="connsiteY3"/>
                  </a:cxn>
                </a:cxnLst>
                <a:rect l="l" t="t" r="r" b="b"/>
                <a:pathLst>
                  <a:path w="573164" h="681543">
                    <a:moveTo>
                      <a:pt x="0" y="681543"/>
                    </a:moveTo>
                    <a:lnTo>
                      <a:pt x="573165" y="0"/>
                    </a:lnTo>
                    <a:cubicBezTo>
                      <a:pt x="428964" y="116680"/>
                      <a:pt x="241207" y="294657"/>
                      <a:pt x="201063" y="332982"/>
                    </a:cubicBezTo>
                    <a:lnTo>
                      <a:pt x="0" y="681543"/>
                    </a:lnTo>
                    <a:close/>
                  </a:path>
                </a:pathLst>
              </a:custGeom>
              <a:solidFill>
                <a:srgbClr val="EA8B62"/>
              </a:solidFill>
              <a:ln w="11356" cap="flat">
                <a:noFill/>
                <a:prstDash val="solid"/>
                <a:miter/>
              </a:ln>
            </p:spPr>
            <p:txBody>
              <a:bodyPr rtlCol="0" anchor="ctr"/>
              <a:lstStyle/>
              <a:p>
                <a:endParaRPr lang="en-US"/>
              </a:p>
            </p:txBody>
          </p:sp>
          <p:sp>
            <p:nvSpPr>
              <p:cNvPr id="22" name="Freeform: Shape 67">
                <a:extLst>
                  <a:ext uri="{FF2B5EF4-FFF2-40B4-BE49-F238E27FC236}">
                    <a16:creationId xmlns:a16="http://schemas.microsoft.com/office/drawing/2014/main" id="{3E0EC05C-D210-33E1-03DF-7A26C8B5CD0E}"/>
                  </a:ext>
                </a:extLst>
              </p:cNvPr>
              <p:cNvSpPr/>
              <p:nvPr/>
            </p:nvSpPr>
            <p:spPr>
              <a:xfrm>
                <a:off x="6622540" y="4799739"/>
                <a:ext cx="789352" cy="807434"/>
              </a:xfrm>
              <a:custGeom>
                <a:avLst/>
                <a:gdLst>
                  <a:gd name="connsiteX0" fmla="*/ 0 w 789352"/>
                  <a:gd name="connsiteY0" fmla="*/ 807435 h 807434"/>
                  <a:gd name="connsiteX1" fmla="*/ 511754 w 789352"/>
                  <a:gd name="connsiteY1" fmla="*/ 295680 h 807434"/>
                  <a:gd name="connsiteX2" fmla="*/ 789353 w 789352"/>
                  <a:gd name="connsiteY2" fmla="*/ 0 h 807434"/>
                  <a:gd name="connsiteX3" fmla="*/ 789353 w 789352"/>
                  <a:gd name="connsiteY3" fmla="*/ 0 h 807434"/>
                  <a:gd name="connsiteX4" fmla="*/ 739201 w 789352"/>
                  <a:gd name="connsiteY4" fmla="*/ 34117 h 807434"/>
                  <a:gd name="connsiteX5" fmla="*/ 511754 w 789352"/>
                  <a:gd name="connsiteY5" fmla="*/ 250191 h 807434"/>
                  <a:gd name="connsiteX6" fmla="*/ 0 w 789352"/>
                  <a:gd name="connsiteY6" fmla="*/ 807435 h 8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352" h="807434">
                    <a:moveTo>
                      <a:pt x="0" y="807435"/>
                    </a:moveTo>
                    <a:cubicBezTo>
                      <a:pt x="0" y="807435"/>
                      <a:pt x="386659" y="432148"/>
                      <a:pt x="511754" y="295680"/>
                    </a:cubicBezTo>
                    <a:cubicBezTo>
                      <a:pt x="636850" y="159213"/>
                      <a:pt x="771271" y="68234"/>
                      <a:pt x="789353" y="0"/>
                    </a:cubicBezTo>
                    <a:lnTo>
                      <a:pt x="789353" y="0"/>
                    </a:lnTo>
                    <a:cubicBezTo>
                      <a:pt x="758761" y="17741"/>
                      <a:pt x="739201" y="34117"/>
                      <a:pt x="739201" y="34117"/>
                    </a:cubicBezTo>
                    <a:cubicBezTo>
                      <a:pt x="739201" y="34117"/>
                      <a:pt x="614105" y="159213"/>
                      <a:pt x="511754" y="250191"/>
                    </a:cubicBezTo>
                    <a:cubicBezTo>
                      <a:pt x="409404" y="341170"/>
                      <a:pt x="0" y="807435"/>
                      <a:pt x="0" y="807435"/>
                    </a:cubicBezTo>
                    <a:close/>
                  </a:path>
                </a:pathLst>
              </a:custGeom>
              <a:solidFill>
                <a:srgbClr val="EA8B62"/>
              </a:solidFill>
              <a:ln w="11356" cap="flat">
                <a:noFill/>
                <a:prstDash val="solid"/>
                <a:miter/>
              </a:ln>
            </p:spPr>
            <p:txBody>
              <a:bodyPr rtlCol="0" anchor="ctr"/>
              <a:lstStyle/>
              <a:p>
                <a:endParaRPr lang="en-US"/>
              </a:p>
            </p:txBody>
          </p:sp>
          <p:sp>
            <p:nvSpPr>
              <p:cNvPr id="23" name="Freeform: Shape 84">
                <a:extLst>
                  <a:ext uri="{FF2B5EF4-FFF2-40B4-BE49-F238E27FC236}">
                    <a16:creationId xmlns:a16="http://schemas.microsoft.com/office/drawing/2014/main" id="{21C7BA6B-98AA-7BBA-391E-9F8DE0A9F5A6}"/>
                  </a:ext>
                </a:extLst>
              </p:cNvPr>
              <p:cNvSpPr/>
              <p:nvPr/>
            </p:nvSpPr>
            <p:spPr>
              <a:xfrm flipV="1">
                <a:off x="5314397" y="5539850"/>
                <a:ext cx="1617812" cy="1318150"/>
              </a:xfrm>
              <a:custGeom>
                <a:avLst/>
                <a:gdLst>
                  <a:gd name="connsiteX0" fmla="*/ 1617812 w 1617812"/>
                  <a:gd name="connsiteY0" fmla="*/ 1318150 h 1318150"/>
                  <a:gd name="connsiteX1" fmla="*/ 1616106 w 1617812"/>
                  <a:gd name="connsiteY1" fmla="*/ 1316444 h 1318150"/>
                  <a:gd name="connsiteX2" fmla="*/ 1265156 w 1617812"/>
                  <a:gd name="connsiteY2" fmla="*/ 970612 h 1318150"/>
                  <a:gd name="connsiteX3" fmla="*/ 1032820 w 1617812"/>
                  <a:gd name="connsiteY3" fmla="*/ 775122 h 1318150"/>
                  <a:gd name="connsiteX4" fmla="*/ 148167 w 1617812"/>
                  <a:gd name="connsiteY4" fmla="*/ 11243 h 1318150"/>
                  <a:gd name="connsiteX5" fmla="*/ 135778 w 1617812"/>
                  <a:gd name="connsiteY5" fmla="*/ 0 h 1318150"/>
                  <a:gd name="connsiteX6" fmla="*/ 0 w 1617812"/>
                  <a:gd name="connsiteY6" fmla="*/ 0 h 1318150"/>
                  <a:gd name="connsiteX7" fmla="*/ 34911 w 1617812"/>
                  <a:gd name="connsiteY7" fmla="*/ 25009 h 1318150"/>
                  <a:gd name="connsiteX8" fmla="*/ 504348 w 1617812"/>
                  <a:gd name="connsiteY8" fmla="*/ 388463 h 1318150"/>
                  <a:gd name="connsiteX9" fmla="*/ 1617812 w 1617812"/>
                  <a:gd name="connsiteY9" fmla="*/ 1318150 h 1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812" h="1318150">
                    <a:moveTo>
                      <a:pt x="1617812" y="1318150"/>
                    </a:moveTo>
                    <a:cubicBezTo>
                      <a:pt x="1617243" y="1317581"/>
                      <a:pt x="1616675" y="1317013"/>
                      <a:pt x="1616106" y="1316444"/>
                    </a:cubicBezTo>
                    <a:lnTo>
                      <a:pt x="1265156" y="970612"/>
                    </a:lnTo>
                    <a:cubicBezTo>
                      <a:pt x="1184299" y="894872"/>
                      <a:pt x="1106058" y="827093"/>
                      <a:pt x="1032820" y="775122"/>
                    </a:cubicBezTo>
                    <a:cubicBezTo>
                      <a:pt x="773645" y="591231"/>
                      <a:pt x="330124" y="181827"/>
                      <a:pt x="148167" y="11243"/>
                    </a:cubicBezTo>
                    <a:lnTo>
                      <a:pt x="135778" y="0"/>
                    </a:lnTo>
                    <a:lnTo>
                      <a:pt x="0" y="0"/>
                    </a:lnTo>
                    <a:lnTo>
                      <a:pt x="34911" y="25009"/>
                    </a:lnTo>
                    <a:cubicBezTo>
                      <a:pt x="239345" y="172979"/>
                      <a:pt x="407911" y="301635"/>
                      <a:pt x="504348" y="388463"/>
                    </a:cubicBezTo>
                    <a:cubicBezTo>
                      <a:pt x="943433" y="783878"/>
                      <a:pt x="1615424" y="1316217"/>
                      <a:pt x="1617812" y="1318150"/>
                    </a:cubicBezTo>
                    <a:close/>
                  </a:path>
                </a:pathLst>
              </a:custGeom>
              <a:solidFill>
                <a:srgbClr val="EA8B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49">
                <a:extLst>
                  <a:ext uri="{FF2B5EF4-FFF2-40B4-BE49-F238E27FC236}">
                    <a16:creationId xmlns:a16="http://schemas.microsoft.com/office/drawing/2014/main" id="{DF0AF956-FB75-3E64-2AC9-4B925DBC8903}"/>
                  </a:ext>
                </a:extLst>
              </p:cNvPr>
              <p:cNvSpPr/>
              <p:nvPr/>
            </p:nvSpPr>
            <p:spPr>
              <a:xfrm>
                <a:off x="3652846" y="6352854"/>
                <a:ext cx="2177381" cy="538164"/>
              </a:xfrm>
              <a:custGeom>
                <a:avLst/>
                <a:gdLst>
                  <a:gd name="connsiteX0" fmla="*/ 599122 w 2177381"/>
                  <a:gd name="connsiteY0" fmla="*/ 0 h 366765"/>
                  <a:gd name="connsiteX1" fmla="*/ 2177381 w 2177381"/>
                  <a:gd name="connsiteY1" fmla="*/ 221063 h 366765"/>
                  <a:gd name="connsiteX2" fmla="*/ 1998820 w 2177381"/>
                  <a:gd name="connsiteY2" fmla="*/ 366765 h 366765"/>
                  <a:gd name="connsiteX3" fmla="*/ 0 w 2177381"/>
                  <a:gd name="connsiteY3" fmla="*/ 366765 h 366765"/>
                  <a:gd name="connsiteX4" fmla="*/ 599122 w 2177381"/>
                  <a:gd name="connsiteY4" fmla="*/ 0 h 36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381" h="366765">
                    <a:moveTo>
                      <a:pt x="599122" y="0"/>
                    </a:moveTo>
                    <a:lnTo>
                      <a:pt x="2177381" y="221063"/>
                    </a:lnTo>
                    <a:lnTo>
                      <a:pt x="1998820" y="366765"/>
                    </a:lnTo>
                    <a:lnTo>
                      <a:pt x="0" y="366765"/>
                    </a:lnTo>
                    <a:lnTo>
                      <a:pt x="599122" y="0"/>
                    </a:lnTo>
                    <a:close/>
                  </a:path>
                </a:pathLst>
              </a:custGeom>
              <a:gradFill>
                <a:gsLst>
                  <a:gs pos="19000">
                    <a:schemeClr val="accent5"/>
                  </a:gs>
                  <a:gs pos="75000">
                    <a:schemeClr val="accent5">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7" name="Group 46">
            <a:extLst>
              <a:ext uri="{FF2B5EF4-FFF2-40B4-BE49-F238E27FC236}">
                <a16:creationId xmlns:a16="http://schemas.microsoft.com/office/drawing/2014/main" id="{61DF9D11-D808-25F0-A822-9B3C52BF69E9}"/>
              </a:ext>
            </a:extLst>
          </p:cNvPr>
          <p:cNvGrpSpPr/>
          <p:nvPr/>
        </p:nvGrpSpPr>
        <p:grpSpPr>
          <a:xfrm>
            <a:off x="-524044" y="1391328"/>
            <a:ext cx="8166237" cy="959571"/>
            <a:chOff x="5689187" y="1782381"/>
            <a:chExt cx="10317719" cy="959571"/>
          </a:xfrm>
        </p:grpSpPr>
        <p:sp>
          <p:nvSpPr>
            <p:cNvPr id="48" name="TextBox 47">
              <a:extLst>
                <a:ext uri="{FF2B5EF4-FFF2-40B4-BE49-F238E27FC236}">
                  <a16:creationId xmlns:a16="http://schemas.microsoft.com/office/drawing/2014/main" id="{8BF8420C-22D8-32E0-E47A-59AD4BB2C1ED}"/>
                </a:ext>
              </a:extLst>
            </p:cNvPr>
            <p:cNvSpPr txBox="1"/>
            <p:nvPr/>
          </p:nvSpPr>
          <p:spPr>
            <a:xfrm>
              <a:off x="6905844" y="2153447"/>
              <a:ext cx="9101062" cy="588505"/>
            </a:xfrm>
            <a:prstGeom prst="rect">
              <a:avLst/>
            </a:prstGeom>
            <a:noFill/>
          </p:spPr>
          <p:txBody>
            <a:bodyPr wrap="square" lIns="0" tIns="0" rIns="0" bIns="0" rtlCol="0" anchor="t">
              <a:noAutofit/>
            </a:bodyPr>
            <a:lstStyle/>
            <a:p>
              <a:r>
                <a:rPr lang="en-US" sz="1600" dirty="0"/>
                <a:t>Cloud computing is a transformative force that empowers businesses</a:t>
              </a:r>
              <a:br>
                <a:rPr lang="en-US" sz="1600" dirty="0"/>
              </a:br>
              <a:r>
                <a:rPr lang="en-US" sz="1600" dirty="0"/>
                <a:t>to innovate, scale, and thrive in the digital age.</a:t>
              </a:r>
              <a:br>
                <a:rPr lang="en-US" sz="1600" dirty="0"/>
              </a:br>
              <a:r>
                <a:rPr lang="en-US" sz="1600" dirty="0"/>
                <a:t>By embracing the cloud, businesses can achieve greater agility, efficiency,</a:t>
              </a:r>
              <a:br>
                <a:rPr lang="en-US" sz="1600" dirty="0"/>
              </a:br>
              <a:r>
                <a:rPr lang="en-US" sz="1600" dirty="0"/>
                <a:t>and customer-centricity, leading to sustainable success.</a:t>
              </a:r>
              <a:endParaRPr lang="en-KR" sz="1600" dirty="0"/>
            </a:p>
          </p:txBody>
        </p:sp>
        <p:sp>
          <p:nvSpPr>
            <p:cNvPr id="49" name="TextBox 48">
              <a:extLst>
                <a:ext uri="{FF2B5EF4-FFF2-40B4-BE49-F238E27FC236}">
                  <a16:creationId xmlns:a16="http://schemas.microsoft.com/office/drawing/2014/main" id="{5BEB7BEC-0586-E0CA-A029-8AA3C96A4123}"/>
                </a:ext>
              </a:extLst>
            </p:cNvPr>
            <p:cNvSpPr txBox="1"/>
            <p:nvPr/>
          </p:nvSpPr>
          <p:spPr>
            <a:xfrm>
              <a:off x="5689187" y="1782381"/>
              <a:ext cx="3111389" cy="295818"/>
            </a:xfrm>
            <a:prstGeom prst="rect">
              <a:avLst/>
            </a:prstGeom>
            <a:noFill/>
          </p:spPr>
          <p:txBody>
            <a:bodyPr wrap="square" lIns="0" tIns="0" rIns="0" bIns="0" rtlCol="0" anchor="ctr">
              <a:noAutofit/>
            </a:bodyPr>
            <a:lstStyle/>
            <a:p>
              <a:pPr algn="r">
                <a:lnSpc>
                  <a:spcPct val="110000"/>
                </a:lnSpc>
              </a:pPr>
              <a:r>
                <a:rPr lang="en-US" b="1" dirty="0"/>
                <a:t>Key Takeaway</a:t>
              </a:r>
              <a:endParaRPr lang="en-US" sz="1800" b="1" dirty="0">
                <a:solidFill>
                  <a:schemeClr val="tx1">
                    <a:lumMod val="95000"/>
                    <a:lumOff val="5000"/>
                  </a:schemeClr>
                </a:solidFill>
                <a:cs typeface="Segoe UI Light" panose="020B0502040204020203" pitchFamily="34" charset="0"/>
              </a:endParaRPr>
            </a:p>
          </p:txBody>
        </p:sp>
      </p:grpSp>
    </p:spTree>
    <p:extLst>
      <p:ext uri="{BB962C8B-B14F-4D97-AF65-F5344CB8AC3E}">
        <p14:creationId xmlns:p14="http://schemas.microsoft.com/office/powerpoint/2010/main" val="23417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8">
            <a:extLst>
              <a:ext uri="{FF2B5EF4-FFF2-40B4-BE49-F238E27FC236}">
                <a16:creationId xmlns:a16="http://schemas.microsoft.com/office/drawing/2014/main" id="{37E65085-0810-9DAA-E0C7-DA4F2338AD08}"/>
              </a:ext>
            </a:extLst>
          </p:cNvPr>
          <p:cNvSpPr txBox="1"/>
          <p:nvPr/>
        </p:nvSpPr>
        <p:spPr>
          <a:xfrm>
            <a:off x="564181" y="4040058"/>
            <a:ext cx="7657866" cy="1446550"/>
          </a:xfrm>
          <a:prstGeom prst="rect">
            <a:avLst/>
          </a:prstGeom>
          <a:noFill/>
        </p:spPr>
        <p:txBody>
          <a:bodyPr wrap="none" rtlCol="0">
            <a:spAutoFit/>
          </a:bodyPr>
          <a:lstStyle/>
          <a:p>
            <a:r>
              <a:rPr lang="en-US" sz="4400" b="1" dirty="0">
                <a:solidFill>
                  <a:srgbClr val="002060"/>
                </a:solidFill>
              </a:rPr>
              <a:t>Success Stories of</a:t>
            </a:r>
            <a:br>
              <a:rPr lang="en-US" sz="4400" b="1" dirty="0">
                <a:solidFill>
                  <a:srgbClr val="002060"/>
                </a:solidFill>
              </a:rPr>
            </a:br>
            <a:r>
              <a:rPr lang="en-US" sz="4400" b="1" dirty="0">
                <a:solidFill>
                  <a:srgbClr val="002060"/>
                </a:solidFill>
              </a:rPr>
              <a:t>Cloud Computing Adoption</a:t>
            </a:r>
          </a:p>
        </p:txBody>
      </p:sp>
      <p:grpSp>
        <p:nvGrpSpPr>
          <p:cNvPr id="6" name="Gráfico 87">
            <a:extLst>
              <a:ext uri="{FF2B5EF4-FFF2-40B4-BE49-F238E27FC236}">
                <a16:creationId xmlns:a16="http://schemas.microsoft.com/office/drawing/2014/main" id="{13B7B8C2-8FEE-F03B-187D-97BE0BB4A4F1}"/>
              </a:ext>
            </a:extLst>
          </p:cNvPr>
          <p:cNvGrpSpPr/>
          <p:nvPr/>
        </p:nvGrpSpPr>
        <p:grpSpPr>
          <a:xfrm>
            <a:off x="2939" y="5563842"/>
            <a:ext cx="2588314" cy="1294158"/>
            <a:chOff x="4271962" y="2519362"/>
            <a:chExt cx="3646169" cy="1823085"/>
          </a:xfrm>
          <a:noFill/>
        </p:grpSpPr>
        <p:sp>
          <p:nvSpPr>
            <p:cNvPr id="7" name="Forma libre: forma 60">
              <a:extLst>
                <a:ext uri="{FF2B5EF4-FFF2-40B4-BE49-F238E27FC236}">
                  <a16:creationId xmlns:a16="http://schemas.microsoft.com/office/drawing/2014/main" id="{139E6428-52A0-912D-44A4-57B1126A21A7}"/>
                </a:ext>
              </a:extLst>
            </p:cNvPr>
            <p:cNvSpPr/>
            <p:nvPr/>
          </p:nvSpPr>
          <p:spPr>
            <a:xfrm>
              <a:off x="4271962" y="2519362"/>
              <a:ext cx="3646169" cy="1823084"/>
            </a:xfrm>
            <a:custGeom>
              <a:avLst/>
              <a:gdLst>
                <a:gd name="connsiteX0" fmla="*/ 0 w 3646169"/>
                <a:gd name="connsiteY0" fmla="*/ 1823085 h 1823084"/>
                <a:gd name="connsiteX1" fmla="*/ 1823085 w 3646169"/>
                <a:gd name="connsiteY1" fmla="*/ 0 h 1823084"/>
                <a:gd name="connsiteX2" fmla="*/ 3646170 w 3646169"/>
                <a:gd name="connsiteY2" fmla="*/ 1823085 h 1823084"/>
              </a:gdLst>
              <a:ahLst/>
              <a:cxnLst>
                <a:cxn ang="0">
                  <a:pos x="connsiteX0" y="connsiteY0"/>
                </a:cxn>
                <a:cxn ang="0">
                  <a:pos x="connsiteX1" y="connsiteY1"/>
                </a:cxn>
                <a:cxn ang="0">
                  <a:pos x="connsiteX2" y="connsiteY2"/>
                </a:cxn>
              </a:cxnLst>
              <a:rect l="l" t="t" r="r" b="b"/>
              <a:pathLst>
                <a:path w="3646169" h="1823084">
                  <a:moveTo>
                    <a:pt x="0" y="1823085"/>
                  </a:moveTo>
                  <a:cubicBezTo>
                    <a:pt x="0" y="818198"/>
                    <a:pt x="818198" y="0"/>
                    <a:pt x="1823085" y="0"/>
                  </a:cubicBezTo>
                  <a:cubicBezTo>
                    <a:pt x="2827973" y="0"/>
                    <a:pt x="3646170" y="818198"/>
                    <a:pt x="3646170" y="182308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8" name="Forma libre: forma 61">
              <a:extLst>
                <a:ext uri="{FF2B5EF4-FFF2-40B4-BE49-F238E27FC236}">
                  <a16:creationId xmlns:a16="http://schemas.microsoft.com/office/drawing/2014/main" id="{000D9226-3971-CE16-9320-BE47972D5311}"/>
                </a:ext>
              </a:extLst>
            </p:cNvPr>
            <p:cNvSpPr/>
            <p:nvPr/>
          </p:nvSpPr>
          <p:spPr>
            <a:xfrm>
              <a:off x="4330064" y="2577464"/>
              <a:ext cx="3529012" cy="1764982"/>
            </a:xfrm>
            <a:custGeom>
              <a:avLst/>
              <a:gdLst>
                <a:gd name="connsiteX0" fmla="*/ 0 w 3529012"/>
                <a:gd name="connsiteY0" fmla="*/ 1764983 h 1764982"/>
                <a:gd name="connsiteX1" fmla="*/ 1764983 w 3529012"/>
                <a:gd name="connsiteY1" fmla="*/ 0 h 1764982"/>
                <a:gd name="connsiteX2" fmla="*/ 3529013 w 3529012"/>
                <a:gd name="connsiteY2" fmla="*/ 1764030 h 1764982"/>
              </a:gdLst>
              <a:ahLst/>
              <a:cxnLst>
                <a:cxn ang="0">
                  <a:pos x="connsiteX0" y="connsiteY0"/>
                </a:cxn>
                <a:cxn ang="0">
                  <a:pos x="connsiteX1" y="connsiteY1"/>
                </a:cxn>
                <a:cxn ang="0">
                  <a:pos x="connsiteX2" y="connsiteY2"/>
                </a:cxn>
              </a:cxnLst>
              <a:rect l="l" t="t" r="r" b="b"/>
              <a:pathLst>
                <a:path w="3529012" h="1764982">
                  <a:moveTo>
                    <a:pt x="0" y="1764983"/>
                  </a:moveTo>
                  <a:cubicBezTo>
                    <a:pt x="0" y="791528"/>
                    <a:pt x="791528" y="0"/>
                    <a:pt x="1764983" y="0"/>
                  </a:cubicBezTo>
                  <a:cubicBezTo>
                    <a:pt x="2737485" y="0"/>
                    <a:pt x="3529013" y="791528"/>
                    <a:pt x="3529013" y="176403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9" name="Forma libre: forma 62">
              <a:extLst>
                <a:ext uri="{FF2B5EF4-FFF2-40B4-BE49-F238E27FC236}">
                  <a16:creationId xmlns:a16="http://schemas.microsoft.com/office/drawing/2014/main" id="{72B65C9D-F489-2601-14AC-EA3989400829}"/>
                </a:ext>
              </a:extLst>
            </p:cNvPr>
            <p:cNvSpPr/>
            <p:nvPr/>
          </p:nvSpPr>
          <p:spPr>
            <a:xfrm>
              <a:off x="4389120" y="2636520"/>
              <a:ext cx="3411854" cy="1705927"/>
            </a:xfrm>
            <a:custGeom>
              <a:avLst/>
              <a:gdLst>
                <a:gd name="connsiteX0" fmla="*/ 0 w 3411854"/>
                <a:gd name="connsiteY0" fmla="*/ 1705928 h 1705927"/>
                <a:gd name="connsiteX1" fmla="*/ 1705928 w 3411854"/>
                <a:gd name="connsiteY1" fmla="*/ 0 h 1705927"/>
                <a:gd name="connsiteX2" fmla="*/ 3411855 w 3411854"/>
                <a:gd name="connsiteY2" fmla="*/ 1705928 h 1705927"/>
              </a:gdLst>
              <a:ahLst/>
              <a:cxnLst>
                <a:cxn ang="0">
                  <a:pos x="connsiteX0" y="connsiteY0"/>
                </a:cxn>
                <a:cxn ang="0">
                  <a:pos x="connsiteX1" y="connsiteY1"/>
                </a:cxn>
                <a:cxn ang="0">
                  <a:pos x="connsiteX2" y="connsiteY2"/>
                </a:cxn>
              </a:cxnLst>
              <a:rect l="l" t="t" r="r" b="b"/>
              <a:pathLst>
                <a:path w="3411854" h="1705927">
                  <a:moveTo>
                    <a:pt x="0" y="1705928"/>
                  </a:moveTo>
                  <a:cubicBezTo>
                    <a:pt x="0" y="764858"/>
                    <a:pt x="764858" y="0"/>
                    <a:pt x="1705928" y="0"/>
                  </a:cubicBezTo>
                  <a:cubicBezTo>
                    <a:pt x="2646998" y="0"/>
                    <a:pt x="3411855" y="764858"/>
                    <a:pt x="3411855" y="170592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0" name="Forma libre: forma 63">
              <a:extLst>
                <a:ext uri="{FF2B5EF4-FFF2-40B4-BE49-F238E27FC236}">
                  <a16:creationId xmlns:a16="http://schemas.microsoft.com/office/drawing/2014/main" id="{1230EF6A-70E2-CC91-C276-498AC8EA7D34}"/>
                </a:ext>
              </a:extLst>
            </p:cNvPr>
            <p:cNvSpPr/>
            <p:nvPr/>
          </p:nvSpPr>
          <p:spPr>
            <a:xfrm>
              <a:off x="4447222" y="2695575"/>
              <a:ext cx="3293745" cy="1646872"/>
            </a:xfrm>
            <a:custGeom>
              <a:avLst/>
              <a:gdLst>
                <a:gd name="connsiteX0" fmla="*/ 0 w 3293745"/>
                <a:gd name="connsiteY0" fmla="*/ 1646873 h 1646872"/>
                <a:gd name="connsiteX1" fmla="*/ 1646873 w 3293745"/>
                <a:gd name="connsiteY1" fmla="*/ 0 h 1646872"/>
                <a:gd name="connsiteX2" fmla="*/ 3293745 w 3293745"/>
                <a:gd name="connsiteY2" fmla="*/ 1646873 h 1646872"/>
              </a:gdLst>
              <a:ahLst/>
              <a:cxnLst>
                <a:cxn ang="0">
                  <a:pos x="connsiteX0" y="connsiteY0"/>
                </a:cxn>
                <a:cxn ang="0">
                  <a:pos x="connsiteX1" y="connsiteY1"/>
                </a:cxn>
                <a:cxn ang="0">
                  <a:pos x="connsiteX2" y="connsiteY2"/>
                </a:cxn>
              </a:cxnLst>
              <a:rect l="l" t="t" r="r" b="b"/>
              <a:pathLst>
                <a:path w="3293745" h="1646872">
                  <a:moveTo>
                    <a:pt x="0" y="1646873"/>
                  </a:moveTo>
                  <a:cubicBezTo>
                    <a:pt x="0" y="738188"/>
                    <a:pt x="739140" y="0"/>
                    <a:pt x="1646873" y="0"/>
                  </a:cubicBezTo>
                  <a:cubicBezTo>
                    <a:pt x="2555558" y="0"/>
                    <a:pt x="3293745" y="739140"/>
                    <a:pt x="3293745" y="164687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1" name="Forma libre: forma 64">
              <a:extLst>
                <a:ext uri="{FF2B5EF4-FFF2-40B4-BE49-F238E27FC236}">
                  <a16:creationId xmlns:a16="http://schemas.microsoft.com/office/drawing/2014/main" id="{7833789E-4EEA-3C94-13FA-6FD4AD6D281A}"/>
                </a:ext>
              </a:extLst>
            </p:cNvPr>
            <p:cNvSpPr/>
            <p:nvPr/>
          </p:nvSpPr>
          <p:spPr>
            <a:xfrm>
              <a:off x="4506277" y="2753677"/>
              <a:ext cx="3177540" cy="1588769"/>
            </a:xfrm>
            <a:custGeom>
              <a:avLst/>
              <a:gdLst>
                <a:gd name="connsiteX0" fmla="*/ 0 w 3177540"/>
                <a:gd name="connsiteY0" fmla="*/ 1588770 h 1588769"/>
                <a:gd name="connsiteX1" fmla="*/ 1588770 w 3177540"/>
                <a:gd name="connsiteY1" fmla="*/ 0 h 1588769"/>
                <a:gd name="connsiteX2" fmla="*/ 3177540 w 3177540"/>
                <a:gd name="connsiteY2" fmla="*/ 1588770 h 1588769"/>
              </a:gdLst>
              <a:ahLst/>
              <a:cxnLst>
                <a:cxn ang="0">
                  <a:pos x="connsiteX0" y="connsiteY0"/>
                </a:cxn>
                <a:cxn ang="0">
                  <a:pos x="connsiteX1" y="connsiteY1"/>
                </a:cxn>
                <a:cxn ang="0">
                  <a:pos x="connsiteX2" y="connsiteY2"/>
                </a:cxn>
              </a:cxnLst>
              <a:rect l="l" t="t" r="r" b="b"/>
              <a:pathLst>
                <a:path w="3177540" h="1588769">
                  <a:moveTo>
                    <a:pt x="0" y="1588770"/>
                  </a:moveTo>
                  <a:cubicBezTo>
                    <a:pt x="0" y="712470"/>
                    <a:pt x="712470" y="0"/>
                    <a:pt x="1588770" y="0"/>
                  </a:cubicBezTo>
                  <a:cubicBezTo>
                    <a:pt x="2465070" y="0"/>
                    <a:pt x="3177540" y="712470"/>
                    <a:pt x="3177540" y="158877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2" name="Forma libre: forma 65">
              <a:extLst>
                <a:ext uri="{FF2B5EF4-FFF2-40B4-BE49-F238E27FC236}">
                  <a16:creationId xmlns:a16="http://schemas.microsoft.com/office/drawing/2014/main" id="{55BE9CAF-3A94-66D4-D83C-6F5F7B32451E}"/>
                </a:ext>
              </a:extLst>
            </p:cNvPr>
            <p:cNvSpPr/>
            <p:nvPr/>
          </p:nvSpPr>
          <p:spPr>
            <a:xfrm>
              <a:off x="4564379" y="2811781"/>
              <a:ext cx="3061336" cy="1530666"/>
            </a:xfrm>
            <a:custGeom>
              <a:avLst/>
              <a:gdLst>
                <a:gd name="connsiteX0" fmla="*/ 0 w 3061335"/>
                <a:gd name="connsiteY0" fmla="*/ 1530667 h 1530667"/>
                <a:gd name="connsiteX1" fmla="*/ 1530667 w 3061335"/>
                <a:gd name="connsiteY1" fmla="*/ 0 h 1530667"/>
                <a:gd name="connsiteX2" fmla="*/ 3061335 w 3061335"/>
                <a:gd name="connsiteY2" fmla="*/ 1530667 h 1530667"/>
              </a:gdLst>
              <a:ahLst/>
              <a:cxnLst>
                <a:cxn ang="0">
                  <a:pos x="connsiteX0" y="connsiteY0"/>
                </a:cxn>
                <a:cxn ang="0">
                  <a:pos x="connsiteX1" y="connsiteY1"/>
                </a:cxn>
                <a:cxn ang="0">
                  <a:pos x="connsiteX2" y="connsiteY2"/>
                </a:cxn>
              </a:cxnLst>
              <a:rect l="l" t="t" r="r" b="b"/>
              <a:pathLst>
                <a:path w="3061335" h="1530667">
                  <a:moveTo>
                    <a:pt x="0" y="1530667"/>
                  </a:moveTo>
                  <a:cubicBezTo>
                    <a:pt x="0" y="686753"/>
                    <a:pt x="686753" y="0"/>
                    <a:pt x="1530667" y="0"/>
                  </a:cubicBezTo>
                  <a:cubicBezTo>
                    <a:pt x="2374583" y="0"/>
                    <a:pt x="3061335" y="686753"/>
                    <a:pt x="3061335" y="1530667"/>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3" name="Forma libre: forma 66">
              <a:extLst>
                <a:ext uri="{FF2B5EF4-FFF2-40B4-BE49-F238E27FC236}">
                  <a16:creationId xmlns:a16="http://schemas.microsoft.com/office/drawing/2014/main" id="{CF717118-97AF-259F-CD8D-8A28AC56CD95}"/>
                </a:ext>
              </a:extLst>
            </p:cNvPr>
            <p:cNvSpPr/>
            <p:nvPr/>
          </p:nvSpPr>
          <p:spPr>
            <a:xfrm>
              <a:off x="4623435" y="2870835"/>
              <a:ext cx="2943224" cy="1471612"/>
            </a:xfrm>
            <a:custGeom>
              <a:avLst/>
              <a:gdLst>
                <a:gd name="connsiteX0" fmla="*/ 0 w 2943224"/>
                <a:gd name="connsiteY0" fmla="*/ 1471612 h 1471612"/>
                <a:gd name="connsiteX1" fmla="*/ 1471612 w 2943224"/>
                <a:gd name="connsiteY1" fmla="*/ 0 h 1471612"/>
                <a:gd name="connsiteX2" fmla="*/ 2943225 w 2943224"/>
                <a:gd name="connsiteY2" fmla="*/ 1471612 h 1471612"/>
              </a:gdLst>
              <a:ahLst/>
              <a:cxnLst>
                <a:cxn ang="0">
                  <a:pos x="connsiteX0" y="connsiteY0"/>
                </a:cxn>
                <a:cxn ang="0">
                  <a:pos x="connsiteX1" y="connsiteY1"/>
                </a:cxn>
                <a:cxn ang="0">
                  <a:pos x="connsiteX2" y="connsiteY2"/>
                </a:cxn>
              </a:cxnLst>
              <a:rect l="l" t="t" r="r" b="b"/>
              <a:pathLst>
                <a:path w="2943224" h="1471612">
                  <a:moveTo>
                    <a:pt x="0" y="1471612"/>
                  </a:moveTo>
                  <a:cubicBezTo>
                    <a:pt x="0" y="660082"/>
                    <a:pt x="660082" y="0"/>
                    <a:pt x="1471612" y="0"/>
                  </a:cubicBezTo>
                  <a:cubicBezTo>
                    <a:pt x="2283143" y="0"/>
                    <a:pt x="2943225" y="660082"/>
                    <a:pt x="2943225" y="1471612"/>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4" name="Forma libre: forma 67">
              <a:extLst>
                <a:ext uri="{FF2B5EF4-FFF2-40B4-BE49-F238E27FC236}">
                  <a16:creationId xmlns:a16="http://schemas.microsoft.com/office/drawing/2014/main" id="{87C5E36C-D0E3-BF6F-6775-A5D1485AFE06}"/>
                </a:ext>
              </a:extLst>
            </p:cNvPr>
            <p:cNvSpPr/>
            <p:nvPr/>
          </p:nvSpPr>
          <p:spPr>
            <a:xfrm>
              <a:off x="4681537" y="2928937"/>
              <a:ext cx="2827019" cy="1413509"/>
            </a:xfrm>
            <a:custGeom>
              <a:avLst/>
              <a:gdLst>
                <a:gd name="connsiteX0" fmla="*/ 0 w 2827019"/>
                <a:gd name="connsiteY0" fmla="*/ 1413510 h 1413509"/>
                <a:gd name="connsiteX1" fmla="*/ 1413510 w 2827019"/>
                <a:gd name="connsiteY1" fmla="*/ 0 h 1413509"/>
                <a:gd name="connsiteX2" fmla="*/ 2827020 w 2827019"/>
                <a:gd name="connsiteY2" fmla="*/ 1413510 h 1413509"/>
              </a:gdLst>
              <a:ahLst/>
              <a:cxnLst>
                <a:cxn ang="0">
                  <a:pos x="connsiteX0" y="connsiteY0"/>
                </a:cxn>
                <a:cxn ang="0">
                  <a:pos x="connsiteX1" y="connsiteY1"/>
                </a:cxn>
                <a:cxn ang="0">
                  <a:pos x="connsiteX2" y="connsiteY2"/>
                </a:cxn>
              </a:cxnLst>
              <a:rect l="l" t="t" r="r" b="b"/>
              <a:pathLst>
                <a:path w="2827019" h="1413509">
                  <a:moveTo>
                    <a:pt x="0" y="1413510"/>
                  </a:moveTo>
                  <a:cubicBezTo>
                    <a:pt x="0" y="634365"/>
                    <a:pt x="634365" y="0"/>
                    <a:pt x="1413510" y="0"/>
                  </a:cubicBezTo>
                  <a:cubicBezTo>
                    <a:pt x="2192655" y="0"/>
                    <a:pt x="2827020" y="634365"/>
                    <a:pt x="2827020" y="141351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5" name="Forma libre: forma 68">
              <a:extLst>
                <a:ext uri="{FF2B5EF4-FFF2-40B4-BE49-F238E27FC236}">
                  <a16:creationId xmlns:a16="http://schemas.microsoft.com/office/drawing/2014/main" id="{48375AE9-9170-47E9-3F92-39AD3691A6DB}"/>
                </a:ext>
              </a:extLst>
            </p:cNvPr>
            <p:cNvSpPr/>
            <p:nvPr/>
          </p:nvSpPr>
          <p:spPr>
            <a:xfrm>
              <a:off x="4740592" y="2987992"/>
              <a:ext cx="2708910" cy="1354454"/>
            </a:xfrm>
            <a:custGeom>
              <a:avLst/>
              <a:gdLst>
                <a:gd name="connsiteX0" fmla="*/ 0 w 2708910"/>
                <a:gd name="connsiteY0" fmla="*/ 1354455 h 1354454"/>
                <a:gd name="connsiteX1" fmla="*/ 1354455 w 2708910"/>
                <a:gd name="connsiteY1" fmla="*/ 0 h 1354454"/>
                <a:gd name="connsiteX2" fmla="*/ 2708910 w 2708910"/>
                <a:gd name="connsiteY2" fmla="*/ 1354455 h 1354454"/>
              </a:gdLst>
              <a:ahLst/>
              <a:cxnLst>
                <a:cxn ang="0">
                  <a:pos x="connsiteX0" y="connsiteY0"/>
                </a:cxn>
                <a:cxn ang="0">
                  <a:pos x="connsiteX1" y="connsiteY1"/>
                </a:cxn>
                <a:cxn ang="0">
                  <a:pos x="connsiteX2" y="connsiteY2"/>
                </a:cxn>
              </a:cxnLst>
              <a:rect l="l" t="t" r="r" b="b"/>
              <a:pathLst>
                <a:path w="2708910" h="1354454">
                  <a:moveTo>
                    <a:pt x="0" y="1354455"/>
                  </a:moveTo>
                  <a:cubicBezTo>
                    <a:pt x="0" y="607695"/>
                    <a:pt x="607695" y="0"/>
                    <a:pt x="1354455" y="0"/>
                  </a:cubicBezTo>
                  <a:cubicBezTo>
                    <a:pt x="2101215" y="0"/>
                    <a:pt x="2708910" y="607695"/>
                    <a:pt x="2708910" y="135445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6" name="Forma libre: forma 69">
              <a:extLst>
                <a:ext uri="{FF2B5EF4-FFF2-40B4-BE49-F238E27FC236}">
                  <a16:creationId xmlns:a16="http://schemas.microsoft.com/office/drawing/2014/main" id="{15ABD0C4-0113-0D2A-BCF2-871DFC7A8C0E}"/>
                </a:ext>
              </a:extLst>
            </p:cNvPr>
            <p:cNvSpPr/>
            <p:nvPr/>
          </p:nvSpPr>
          <p:spPr>
            <a:xfrm>
              <a:off x="4798694" y="3046094"/>
              <a:ext cx="2592705" cy="1296352"/>
            </a:xfrm>
            <a:custGeom>
              <a:avLst/>
              <a:gdLst>
                <a:gd name="connsiteX0" fmla="*/ 0 w 2592705"/>
                <a:gd name="connsiteY0" fmla="*/ 1296353 h 1296352"/>
                <a:gd name="connsiteX1" fmla="*/ 1296353 w 2592705"/>
                <a:gd name="connsiteY1" fmla="*/ 0 h 1296352"/>
                <a:gd name="connsiteX2" fmla="*/ 2592705 w 2592705"/>
                <a:gd name="connsiteY2" fmla="*/ 1296353 h 1296352"/>
              </a:gdLst>
              <a:ahLst/>
              <a:cxnLst>
                <a:cxn ang="0">
                  <a:pos x="connsiteX0" y="connsiteY0"/>
                </a:cxn>
                <a:cxn ang="0">
                  <a:pos x="connsiteX1" y="connsiteY1"/>
                </a:cxn>
                <a:cxn ang="0">
                  <a:pos x="connsiteX2" y="connsiteY2"/>
                </a:cxn>
              </a:cxnLst>
              <a:rect l="l" t="t" r="r" b="b"/>
              <a:pathLst>
                <a:path w="2592705" h="1296352">
                  <a:moveTo>
                    <a:pt x="0" y="1296353"/>
                  </a:moveTo>
                  <a:cubicBezTo>
                    <a:pt x="0" y="581978"/>
                    <a:pt x="581025" y="0"/>
                    <a:pt x="1296353" y="0"/>
                  </a:cubicBezTo>
                  <a:cubicBezTo>
                    <a:pt x="2011680" y="0"/>
                    <a:pt x="2592705" y="581025"/>
                    <a:pt x="2592705" y="129635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7" name="Forma libre: forma 70">
              <a:extLst>
                <a:ext uri="{FF2B5EF4-FFF2-40B4-BE49-F238E27FC236}">
                  <a16:creationId xmlns:a16="http://schemas.microsoft.com/office/drawing/2014/main" id="{A602EA92-9D36-D24C-FBD7-D39685746824}"/>
                </a:ext>
              </a:extLst>
            </p:cNvPr>
            <p:cNvSpPr/>
            <p:nvPr/>
          </p:nvSpPr>
          <p:spPr>
            <a:xfrm>
              <a:off x="4857750" y="3105150"/>
              <a:ext cx="2474594" cy="1237297"/>
            </a:xfrm>
            <a:custGeom>
              <a:avLst/>
              <a:gdLst>
                <a:gd name="connsiteX0" fmla="*/ 0 w 2474594"/>
                <a:gd name="connsiteY0" fmla="*/ 1237298 h 1237297"/>
                <a:gd name="connsiteX1" fmla="*/ 1237298 w 2474594"/>
                <a:gd name="connsiteY1" fmla="*/ 0 h 1237297"/>
                <a:gd name="connsiteX2" fmla="*/ 2474595 w 2474594"/>
                <a:gd name="connsiteY2" fmla="*/ 1237298 h 1237297"/>
              </a:gdLst>
              <a:ahLst/>
              <a:cxnLst>
                <a:cxn ang="0">
                  <a:pos x="connsiteX0" y="connsiteY0"/>
                </a:cxn>
                <a:cxn ang="0">
                  <a:pos x="connsiteX1" y="connsiteY1"/>
                </a:cxn>
                <a:cxn ang="0">
                  <a:pos x="connsiteX2" y="connsiteY2"/>
                </a:cxn>
              </a:cxnLst>
              <a:rect l="l" t="t" r="r" b="b"/>
              <a:pathLst>
                <a:path w="2474594" h="1237297">
                  <a:moveTo>
                    <a:pt x="0" y="1237298"/>
                  </a:moveTo>
                  <a:cubicBezTo>
                    <a:pt x="0" y="553403"/>
                    <a:pt x="553403" y="0"/>
                    <a:pt x="1237298" y="0"/>
                  </a:cubicBezTo>
                  <a:cubicBezTo>
                    <a:pt x="1921193" y="0"/>
                    <a:pt x="2474595" y="554355"/>
                    <a:pt x="2474595" y="123729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grpSp>
      <p:grpSp>
        <p:nvGrpSpPr>
          <p:cNvPr id="18" name="Grupo 74">
            <a:extLst>
              <a:ext uri="{FF2B5EF4-FFF2-40B4-BE49-F238E27FC236}">
                <a16:creationId xmlns:a16="http://schemas.microsoft.com/office/drawing/2014/main" id="{3ABC5BB2-4FB2-1237-C6BB-5FCC7059F057}"/>
              </a:ext>
            </a:extLst>
          </p:cNvPr>
          <p:cNvGrpSpPr/>
          <p:nvPr/>
        </p:nvGrpSpPr>
        <p:grpSpPr>
          <a:xfrm>
            <a:off x="10073828" y="4855702"/>
            <a:ext cx="2118172" cy="2002298"/>
            <a:chOff x="10748008" y="5493002"/>
            <a:chExt cx="1443991" cy="1364998"/>
          </a:xfrm>
        </p:grpSpPr>
        <p:sp>
          <p:nvSpPr>
            <p:cNvPr id="19" name="Forma libre: forma 32">
              <a:extLst>
                <a:ext uri="{FF2B5EF4-FFF2-40B4-BE49-F238E27FC236}">
                  <a16:creationId xmlns:a16="http://schemas.microsoft.com/office/drawing/2014/main" id="{435C0200-493F-B9EF-0DA8-46BE88C7859B}"/>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20" name="Gráfico 73">
              <a:extLst>
                <a:ext uri="{FF2B5EF4-FFF2-40B4-BE49-F238E27FC236}">
                  <a16:creationId xmlns:a16="http://schemas.microsoft.com/office/drawing/2014/main" id="{0FEE7B00-271D-A163-BDEC-426CFBE4506C}"/>
                </a:ext>
              </a:extLst>
            </p:cNvPr>
            <p:cNvGrpSpPr/>
            <p:nvPr/>
          </p:nvGrpSpPr>
          <p:grpSpPr>
            <a:xfrm>
              <a:off x="10748008" y="5493002"/>
              <a:ext cx="1443991" cy="1364998"/>
              <a:chOff x="7666726" y="4253229"/>
              <a:chExt cx="2176462" cy="2057400"/>
            </a:xfrm>
            <a:solidFill>
              <a:srgbClr val="658DC5"/>
            </a:solidFill>
          </p:grpSpPr>
          <p:sp>
            <p:nvSpPr>
              <p:cNvPr id="23" name="Forma libre: forma 34">
                <a:extLst>
                  <a:ext uri="{FF2B5EF4-FFF2-40B4-BE49-F238E27FC236}">
                    <a16:creationId xmlns:a16="http://schemas.microsoft.com/office/drawing/2014/main" id="{E5EA983C-D291-A843-B7D5-93670723F3E9}"/>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4" name="Forma libre: forma 35">
                <a:extLst>
                  <a:ext uri="{FF2B5EF4-FFF2-40B4-BE49-F238E27FC236}">
                    <a16:creationId xmlns:a16="http://schemas.microsoft.com/office/drawing/2014/main" id="{62106DDB-AB47-E771-28F0-1CE075BE2240}"/>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5" name="Forma libre: forma 36">
                <a:extLst>
                  <a:ext uri="{FF2B5EF4-FFF2-40B4-BE49-F238E27FC236}">
                    <a16:creationId xmlns:a16="http://schemas.microsoft.com/office/drawing/2014/main" id="{15C1D288-FB55-51D0-810D-3283BD813A6A}"/>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6" name="Forma libre: forma 37">
                <a:extLst>
                  <a:ext uri="{FF2B5EF4-FFF2-40B4-BE49-F238E27FC236}">
                    <a16:creationId xmlns:a16="http://schemas.microsoft.com/office/drawing/2014/main" id="{5085C9EE-EB15-61D5-A384-322B8CB7E518}"/>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7" name="Forma libre: forma 38">
                <a:extLst>
                  <a:ext uri="{FF2B5EF4-FFF2-40B4-BE49-F238E27FC236}">
                    <a16:creationId xmlns:a16="http://schemas.microsoft.com/office/drawing/2014/main" id="{E59FF385-F58B-A1C1-A902-E286D14E848B}"/>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8" name="Forma libre: forma 39">
                <a:extLst>
                  <a:ext uri="{FF2B5EF4-FFF2-40B4-BE49-F238E27FC236}">
                    <a16:creationId xmlns:a16="http://schemas.microsoft.com/office/drawing/2014/main" id="{00A20D6A-3A83-729C-99F0-2D48FC201D6A}"/>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9" name="Forma libre: forma 40">
                <a:extLst>
                  <a:ext uri="{FF2B5EF4-FFF2-40B4-BE49-F238E27FC236}">
                    <a16:creationId xmlns:a16="http://schemas.microsoft.com/office/drawing/2014/main" id="{1E4844F8-DAF8-3B15-21FF-847B92BA0D4C}"/>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0" name="Forma libre: forma 41">
                <a:extLst>
                  <a:ext uri="{FF2B5EF4-FFF2-40B4-BE49-F238E27FC236}">
                    <a16:creationId xmlns:a16="http://schemas.microsoft.com/office/drawing/2014/main" id="{B038D60F-0241-AB59-B8F0-27B5DE50A659}"/>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1" name="Forma libre: forma 42">
                <a:extLst>
                  <a:ext uri="{FF2B5EF4-FFF2-40B4-BE49-F238E27FC236}">
                    <a16:creationId xmlns:a16="http://schemas.microsoft.com/office/drawing/2014/main" id="{0E1AF2CF-AD5E-6818-3144-47061A0C89EB}"/>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2" name="Forma libre: forma 43">
                <a:extLst>
                  <a:ext uri="{FF2B5EF4-FFF2-40B4-BE49-F238E27FC236}">
                    <a16:creationId xmlns:a16="http://schemas.microsoft.com/office/drawing/2014/main" id="{F0250B97-82A9-9F53-605D-93631262F68E}"/>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3" name="Forma libre: forma 44">
                <a:extLst>
                  <a:ext uri="{FF2B5EF4-FFF2-40B4-BE49-F238E27FC236}">
                    <a16:creationId xmlns:a16="http://schemas.microsoft.com/office/drawing/2014/main" id="{1693707C-BEBD-7065-A0FF-F3D1F73E9F96}"/>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35" name="Graphic 34" descr="Cloud">
            <a:extLst>
              <a:ext uri="{FF2B5EF4-FFF2-40B4-BE49-F238E27FC236}">
                <a16:creationId xmlns:a16="http://schemas.microsoft.com/office/drawing/2014/main" id="{F780F344-B383-7E60-D625-4113A1E1A9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pic>
        <p:nvPicPr>
          <p:cNvPr id="38" name="Picture 37">
            <a:extLst>
              <a:ext uri="{FF2B5EF4-FFF2-40B4-BE49-F238E27FC236}">
                <a16:creationId xmlns:a16="http://schemas.microsoft.com/office/drawing/2014/main" id="{9A62169C-1CD5-514E-E1E2-E6B99533004B}"/>
              </a:ext>
            </a:extLst>
          </p:cNvPr>
          <p:cNvPicPr>
            <a:picLocks noChangeAspect="1"/>
          </p:cNvPicPr>
          <p:nvPr/>
        </p:nvPicPr>
        <p:blipFill>
          <a:blip r:embed="rId5"/>
          <a:stretch>
            <a:fillRect/>
          </a:stretch>
        </p:blipFill>
        <p:spPr>
          <a:xfrm>
            <a:off x="8643548" y="57427"/>
            <a:ext cx="3512718" cy="3774535"/>
          </a:xfrm>
          <a:prstGeom prst="rect">
            <a:avLst/>
          </a:prstGeom>
        </p:spPr>
      </p:pic>
      <p:pic>
        <p:nvPicPr>
          <p:cNvPr id="40" name="Picture 39">
            <a:extLst>
              <a:ext uri="{FF2B5EF4-FFF2-40B4-BE49-F238E27FC236}">
                <a16:creationId xmlns:a16="http://schemas.microsoft.com/office/drawing/2014/main" id="{AC5CB488-C161-9A03-AD73-B0DCB17EE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4200" cy="2616200"/>
          </a:xfrm>
          <a:prstGeom prst="rect">
            <a:avLst/>
          </a:prstGeom>
        </p:spPr>
      </p:pic>
    </p:spTree>
    <p:extLst>
      <p:ext uri="{BB962C8B-B14F-4D97-AF65-F5344CB8AC3E}">
        <p14:creationId xmlns:p14="http://schemas.microsoft.com/office/powerpoint/2010/main" val="855462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79B0AFC2-FD15-37B8-BEA8-71739CC3B0C4}"/>
              </a:ext>
            </a:extLst>
          </p:cNvPr>
          <p:cNvSpPr/>
          <p:nvPr/>
        </p:nvSpPr>
        <p:spPr>
          <a:xfrm>
            <a:off x="-13252" y="4198305"/>
            <a:ext cx="5483932" cy="2672947"/>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
        <p:nvSpPr>
          <p:cNvPr id="4" name="Graphic 14">
            <a:extLst>
              <a:ext uri="{FF2B5EF4-FFF2-40B4-BE49-F238E27FC236}">
                <a16:creationId xmlns:a16="http://schemas.microsoft.com/office/drawing/2014/main" id="{B99B975B-1DD6-58B2-D49E-C3A1DB6CA6ED}"/>
              </a:ext>
            </a:extLst>
          </p:cNvPr>
          <p:cNvSpPr/>
          <p:nvPr/>
        </p:nvSpPr>
        <p:spPr>
          <a:xfrm>
            <a:off x="4497657" y="2462081"/>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grpSp>
        <p:nvGrpSpPr>
          <p:cNvPr id="5" name="Graphic 8">
            <a:extLst>
              <a:ext uri="{FF2B5EF4-FFF2-40B4-BE49-F238E27FC236}">
                <a16:creationId xmlns:a16="http://schemas.microsoft.com/office/drawing/2014/main" id="{68877E9B-1EC6-DFC9-DB09-784C03710391}"/>
              </a:ext>
            </a:extLst>
          </p:cNvPr>
          <p:cNvGrpSpPr/>
          <p:nvPr/>
        </p:nvGrpSpPr>
        <p:grpSpPr>
          <a:xfrm>
            <a:off x="609600" y="1404972"/>
            <a:ext cx="2983202" cy="3170036"/>
            <a:chOff x="824541" y="1404972"/>
            <a:chExt cx="2983202" cy="3170036"/>
          </a:xfrm>
        </p:grpSpPr>
        <p:sp>
          <p:nvSpPr>
            <p:cNvPr id="6" name="Freeform: Shape 4">
              <a:extLst>
                <a:ext uri="{FF2B5EF4-FFF2-40B4-BE49-F238E27FC236}">
                  <a16:creationId xmlns:a16="http://schemas.microsoft.com/office/drawing/2014/main" id="{A320302F-BB4B-E179-9063-D673C6562042}"/>
                </a:ext>
              </a:extLst>
            </p:cNvPr>
            <p:cNvSpPr/>
            <p:nvPr/>
          </p:nvSpPr>
          <p:spPr>
            <a:xfrm>
              <a:off x="1409165" y="1600614"/>
              <a:ext cx="2398577" cy="2974394"/>
            </a:xfrm>
            <a:custGeom>
              <a:avLst/>
              <a:gdLst>
                <a:gd name="connsiteX0" fmla="*/ 2398578 w 2398577"/>
                <a:gd name="connsiteY0" fmla="*/ 1487197 h 2974394"/>
                <a:gd name="connsiteX1" fmla="*/ 1199665 w 2398577"/>
                <a:gd name="connsiteY1" fmla="*/ 2974394 h 2974394"/>
                <a:gd name="connsiteX2" fmla="*/ 0 w 2398577"/>
                <a:gd name="connsiteY2" fmla="*/ 1487197 h 2974394"/>
                <a:gd name="connsiteX3" fmla="*/ 1198913 w 2398577"/>
                <a:gd name="connsiteY3" fmla="*/ 0 h 2974394"/>
                <a:gd name="connsiteX4" fmla="*/ 2398578 w 2398577"/>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577" h="2974394">
                  <a:moveTo>
                    <a:pt x="2398578" y="1487197"/>
                  </a:moveTo>
                  <a:cubicBezTo>
                    <a:pt x="2398578" y="2308654"/>
                    <a:pt x="1861549" y="2974394"/>
                    <a:pt x="1199665" y="2974394"/>
                  </a:cubicBezTo>
                  <a:cubicBezTo>
                    <a:pt x="537781" y="2974394"/>
                    <a:pt x="0" y="2308654"/>
                    <a:pt x="0" y="1487197"/>
                  </a:cubicBezTo>
                  <a:cubicBezTo>
                    <a:pt x="0" y="665741"/>
                    <a:pt x="537029" y="0"/>
                    <a:pt x="1198913" y="0"/>
                  </a:cubicBezTo>
                  <a:cubicBezTo>
                    <a:pt x="1860797" y="0"/>
                    <a:pt x="2398578" y="665741"/>
                    <a:pt x="2398578" y="1487197"/>
                  </a:cubicBezTo>
                  <a:close/>
                </a:path>
              </a:pathLst>
            </a:custGeom>
            <a:solidFill>
              <a:schemeClr val="bg1">
                <a:lumMod val="85000"/>
              </a:schemeClr>
            </a:solidFill>
            <a:ln w="7510" cap="flat">
              <a:noFill/>
              <a:prstDash val="solid"/>
              <a:miter/>
            </a:ln>
          </p:spPr>
          <p:txBody>
            <a:bodyPr rtlCol="0" anchor="ctr"/>
            <a:lstStyle/>
            <a:p>
              <a:endParaRPr lang="pt-BR"/>
            </a:p>
          </p:txBody>
        </p:sp>
        <p:sp>
          <p:nvSpPr>
            <p:cNvPr id="7" name="Freeform: Shape 5">
              <a:extLst>
                <a:ext uri="{FF2B5EF4-FFF2-40B4-BE49-F238E27FC236}">
                  <a16:creationId xmlns:a16="http://schemas.microsoft.com/office/drawing/2014/main" id="{FD6C4BC6-C56C-2510-5656-73BCF0D68270}"/>
                </a:ext>
              </a:extLst>
            </p:cNvPr>
            <p:cNvSpPr/>
            <p:nvPr/>
          </p:nvSpPr>
          <p:spPr>
            <a:xfrm>
              <a:off x="1321165" y="1600614"/>
              <a:ext cx="2397825" cy="2974394"/>
            </a:xfrm>
            <a:custGeom>
              <a:avLst/>
              <a:gdLst>
                <a:gd name="connsiteX0" fmla="*/ 2397826 w 2397825"/>
                <a:gd name="connsiteY0" fmla="*/ 1487197 h 2974394"/>
                <a:gd name="connsiteX1" fmla="*/ 1198913 w 2397825"/>
                <a:gd name="connsiteY1" fmla="*/ 2974394 h 2974394"/>
                <a:gd name="connsiteX2" fmla="*/ 0 w 2397825"/>
                <a:gd name="connsiteY2" fmla="*/ 1487197 h 2974394"/>
                <a:gd name="connsiteX3" fmla="*/ 1198913 w 2397825"/>
                <a:gd name="connsiteY3" fmla="*/ 0 h 2974394"/>
                <a:gd name="connsiteX4" fmla="*/ 2397826 w 2397825"/>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5" h="2974394">
                  <a:moveTo>
                    <a:pt x="2397826" y="1487197"/>
                  </a:moveTo>
                  <a:cubicBezTo>
                    <a:pt x="2397826" y="2308553"/>
                    <a:pt x="1861054" y="2974394"/>
                    <a:pt x="1198913" y="2974394"/>
                  </a:cubicBezTo>
                  <a:cubicBezTo>
                    <a:pt x="536772" y="2974394"/>
                    <a:pt x="0" y="2308553"/>
                    <a:pt x="0" y="1487197"/>
                  </a:cubicBezTo>
                  <a:cubicBezTo>
                    <a:pt x="0" y="665841"/>
                    <a:pt x="536772" y="0"/>
                    <a:pt x="1198913" y="0"/>
                  </a:cubicBezTo>
                  <a:cubicBezTo>
                    <a:pt x="1861054" y="0"/>
                    <a:pt x="2397826" y="665841"/>
                    <a:pt x="2397826" y="1487197"/>
                  </a:cubicBezTo>
                  <a:close/>
                </a:path>
              </a:pathLst>
            </a:custGeom>
            <a:solidFill>
              <a:schemeClr val="bg1">
                <a:lumMod val="95000"/>
              </a:schemeClr>
            </a:solidFill>
            <a:ln w="7510" cap="flat">
              <a:noFill/>
              <a:prstDash val="solid"/>
              <a:miter/>
            </a:ln>
          </p:spPr>
          <p:txBody>
            <a:bodyPr rtlCol="0" anchor="ctr"/>
            <a:lstStyle/>
            <a:p>
              <a:endParaRPr lang="pt-BR"/>
            </a:p>
          </p:txBody>
        </p:sp>
        <p:sp>
          <p:nvSpPr>
            <p:cNvPr id="8" name="Freeform: Shape 7">
              <a:extLst>
                <a:ext uri="{FF2B5EF4-FFF2-40B4-BE49-F238E27FC236}">
                  <a16:creationId xmlns:a16="http://schemas.microsoft.com/office/drawing/2014/main" id="{0233EBF9-97E1-91AE-B0CD-2C0951EAAD63}"/>
                </a:ext>
              </a:extLst>
            </p:cNvPr>
            <p:cNvSpPr/>
            <p:nvPr/>
          </p:nvSpPr>
          <p:spPr>
            <a:xfrm>
              <a:off x="1721304" y="2097099"/>
              <a:ext cx="1597547" cy="1981424"/>
            </a:xfrm>
            <a:custGeom>
              <a:avLst/>
              <a:gdLst>
                <a:gd name="connsiteX0" fmla="*/ 1597548 w 1597547"/>
                <a:gd name="connsiteY0" fmla="*/ 990712 h 1981424"/>
                <a:gd name="connsiteX1" fmla="*/ 798774 w 1597547"/>
                <a:gd name="connsiteY1" fmla="*/ 1981425 h 1981424"/>
                <a:gd name="connsiteX2" fmla="*/ 0 w 1597547"/>
                <a:gd name="connsiteY2" fmla="*/ 990712 h 1981424"/>
                <a:gd name="connsiteX3" fmla="*/ 798774 w 1597547"/>
                <a:gd name="connsiteY3" fmla="*/ 0 h 1981424"/>
                <a:gd name="connsiteX4" fmla="*/ 1597548 w 1597547"/>
                <a:gd name="connsiteY4" fmla="*/ 990712 h 19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47" h="1981424">
                  <a:moveTo>
                    <a:pt x="1597548" y="990712"/>
                  </a:moveTo>
                  <a:cubicBezTo>
                    <a:pt x="1597548" y="1537868"/>
                    <a:pt x="1239925" y="1981425"/>
                    <a:pt x="798774" y="1981425"/>
                  </a:cubicBezTo>
                  <a:cubicBezTo>
                    <a:pt x="357623" y="1981425"/>
                    <a:pt x="0" y="1537868"/>
                    <a:pt x="0" y="990712"/>
                  </a:cubicBezTo>
                  <a:cubicBezTo>
                    <a:pt x="0" y="443557"/>
                    <a:pt x="357623" y="0"/>
                    <a:pt x="798774" y="0"/>
                  </a:cubicBezTo>
                  <a:cubicBezTo>
                    <a:pt x="1239925" y="0"/>
                    <a:pt x="1597548" y="443557"/>
                    <a:pt x="1597548" y="990712"/>
                  </a:cubicBezTo>
                  <a:close/>
                </a:path>
              </a:pathLst>
            </a:custGeom>
            <a:solidFill>
              <a:schemeClr val="accent1">
                <a:lumMod val="60000"/>
                <a:lumOff val="40000"/>
              </a:schemeClr>
            </a:solidFill>
            <a:ln w="7510" cap="flat">
              <a:noFill/>
              <a:prstDash val="solid"/>
              <a:miter/>
            </a:ln>
          </p:spPr>
          <p:txBody>
            <a:bodyPr rtlCol="0" anchor="ctr"/>
            <a:lstStyle/>
            <a:p>
              <a:endParaRPr lang="pt-BR"/>
            </a:p>
          </p:txBody>
        </p:sp>
        <p:sp>
          <p:nvSpPr>
            <p:cNvPr id="9" name="Freeform: Shape 9">
              <a:extLst>
                <a:ext uri="{FF2B5EF4-FFF2-40B4-BE49-F238E27FC236}">
                  <a16:creationId xmlns:a16="http://schemas.microsoft.com/office/drawing/2014/main" id="{A4FA1EEF-3B17-AC73-E97B-AE01653EC6F4}"/>
                </a:ext>
              </a:extLst>
            </p:cNvPr>
            <p:cNvSpPr/>
            <p:nvPr/>
          </p:nvSpPr>
          <p:spPr>
            <a:xfrm>
              <a:off x="2202674" y="2694385"/>
              <a:ext cx="634807" cy="786852"/>
            </a:xfrm>
            <a:custGeom>
              <a:avLst/>
              <a:gdLst>
                <a:gd name="connsiteX0" fmla="*/ 634807 w 634807"/>
                <a:gd name="connsiteY0" fmla="*/ 393426 h 786852"/>
                <a:gd name="connsiteX1" fmla="*/ 317404 w 634807"/>
                <a:gd name="connsiteY1" fmla="*/ 786853 h 786852"/>
                <a:gd name="connsiteX2" fmla="*/ 0 w 634807"/>
                <a:gd name="connsiteY2" fmla="*/ 393426 h 786852"/>
                <a:gd name="connsiteX3" fmla="*/ 317404 w 634807"/>
                <a:gd name="connsiteY3" fmla="*/ 0 h 786852"/>
                <a:gd name="connsiteX4" fmla="*/ 634807 w 634807"/>
                <a:gd name="connsiteY4" fmla="*/ 393426 h 78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807" h="786852">
                  <a:moveTo>
                    <a:pt x="634807" y="393426"/>
                  </a:moveTo>
                  <a:cubicBezTo>
                    <a:pt x="634807" y="610827"/>
                    <a:pt x="492652" y="786853"/>
                    <a:pt x="317404" y="786853"/>
                  </a:cubicBezTo>
                  <a:cubicBezTo>
                    <a:pt x="142155" y="786853"/>
                    <a:pt x="0" y="610827"/>
                    <a:pt x="0" y="393426"/>
                  </a:cubicBezTo>
                  <a:cubicBezTo>
                    <a:pt x="0" y="176026"/>
                    <a:pt x="142155" y="0"/>
                    <a:pt x="317404" y="0"/>
                  </a:cubicBezTo>
                  <a:cubicBezTo>
                    <a:pt x="492652" y="0"/>
                    <a:pt x="634807" y="176026"/>
                    <a:pt x="634807" y="393426"/>
                  </a:cubicBezTo>
                  <a:close/>
                </a:path>
              </a:pathLst>
            </a:custGeom>
            <a:solidFill>
              <a:srgbClr val="E4ECF4"/>
            </a:solidFill>
            <a:ln w="7510" cap="flat">
              <a:noFill/>
              <a:prstDash val="solid"/>
              <a:miter/>
            </a:ln>
          </p:spPr>
          <p:txBody>
            <a:bodyPr rtlCol="0" anchor="ctr"/>
            <a:lstStyle/>
            <a:p>
              <a:endParaRPr lang="pt-BR"/>
            </a:p>
          </p:txBody>
        </p:sp>
        <p:grpSp>
          <p:nvGrpSpPr>
            <p:cNvPr id="10" name="Graphic 8">
              <a:extLst>
                <a:ext uri="{FF2B5EF4-FFF2-40B4-BE49-F238E27FC236}">
                  <a16:creationId xmlns:a16="http://schemas.microsoft.com/office/drawing/2014/main" id="{FF3F5D44-3E0D-8D9C-A3E4-8DC6192095A6}"/>
                </a:ext>
              </a:extLst>
            </p:cNvPr>
            <p:cNvGrpSpPr/>
            <p:nvPr/>
          </p:nvGrpSpPr>
          <p:grpSpPr>
            <a:xfrm>
              <a:off x="824541" y="1404972"/>
              <a:ext cx="1814422" cy="1815282"/>
              <a:chOff x="824541" y="1404972"/>
              <a:chExt cx="1814422" cy="1815282"/>
            </a:xfrm>
          </p:grpSpPr>
          <p:sp>
            <p:nvSpPr>
              <p:cNvPr id="12" name="Freeform: Shape 15">
                <a:extLst>
                  <a:ext uri="{FF2B5EF4-FFF2-40B4-BE49-F238E27FC236}">
                    <a16:creationId xmlns:a16="http://schemas.microsoft.com/office/drawing/2014/main" id="{09649651-4B0E-5480-8651-D1AA486F7447}"/>
                  </a:ext>
                </a:extLst>
              </p:cNvPr>
              <p:cNvSpPr/>
              <p:nvPr/>
            </p:nvSpPr>
            <p:spPr>
              <a:xfrm>
                <a:off x="824541" y="1404972"/>
                <a:ext cx="312349" cy="312992"/>
              </a:xfrm>
              <a:custGeom>
                <a:avLst/>
                <a:gdLst>
                  <a:gd name="connsiteX0" fmla="*/ 296554 w 312349"/>
                  <a:gd name="connsiteY0" fmla="*/ 312241 h 312992"/>
                  <a:gd name="connsiteX1" fmla="*/ 307836 w 312349"/>
                  <a:gd name="connsiteY1" fmla="*/ 307727 h 312992"/>
                  <a:gd name="connsiteX2" fmla="*/ 312349 w 312349"/>
                  <a:gd name="connsiteY2" fmla="*/ 295691 h 312992"/>
                  <a:gd name="connsiteX3" fmla="*/ 293546 w 312349"/>
                  <a:gd name="connsiteY3" fmla="*/ 14350 h 312992"/>
                  <a:gd name="connsiteX4" fmla="*/ 276998 w 312349"/>
                  <a:gd name="connsiteY4" fmla="*/ 57 h 312992"/>
                  <a:gd name="connsiteX5" fmla="*/ 262708 w 312349"/>
                  <a:gd name="connsiteY5" fmla="*/ 16607 h 312992"/>
                  <a:gd name="connsiteX6" fmla="*/ 280007 w 312349"/>
                  <a:gd name="connsiteY6" fmla="*/ 279894 h 312992"/>
                  <a:gd name="connsiteX7" fmla="*/ 16758 w 312349"/>
                  <a:gd name="connsiteY7" fmla="*/ 262592 h 312992"/>
                  <a:gd name="connsiteX8" fmla="*/ 211 w 312349"/>
                  <a:gd name="connsiteY8" fmla="*/ 276885 h 312992"/>
                  <a:gd name="connsiteX9" fmla="*/ 13749 w 312349"/>
                  <a:gd name="connsiteY9" fmla="*/ 294187 h 312992"/>
                  <a:gd name="connsiteX10" fmla="*/ 295050 w 312349"/>
                  <a:gd name="connsiteY10" fmla="*/ 312993 h 312992"/>
                  <a:gd name="connsiteX11" fmla="*/ 296554 w 312349"/>
                  <a:gd name="connsiteY11" fmla="*/ 312241 h 31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9" h="312992">
                    <a:moveTo>
                      <a:pt x="296554" y="312241"/>
                    </a:moveTo>
                    <a:cubicBezTo>
                      <a:pt x="300315" y="312241"/>
                      <a:pt x="304828" y="310736"/>
                      <a:pt x="307836" y="307727"/>
                    </a:cubicBezTo>
                    <a:cubicBezTo>
                      <a:pt x="310845" y="304718"/>
                      <a:pt x="312349" y="300205"/>
                      <a:pt x="312349" y="295691"/>
                    </a:cubicBezTo>
                    <a:lnTo>
                      <a:pt x="293546" y="14350"/>
                    </a:lnTo>
                    <a:cubicBezTo>
                      <a:pt x="292793" y="6075"/>
                      <a:pt x="285272" y="-695"/>
                      <a:pt x="276998" y="57"/>
                    </a:cubicBezTo>
                    <a:cubicBezTo>
                      <a:pt x="268725" y="809"/>
                      <a:pt x="261956" y="8332"/>
                      <a:pt x="262708" y="16607"/>
                    </a:cubicBezTo>
                    <a:lnTo>
                      <a:pt x="280007" y="279894"/>
                    </a:lnTo>
                    <a:lnTo>
                      <a:pt x="16758" y="262592"/>
                    </a:lnTo>
                    <a:cubicBezTo>
                      <a:pt x="8484" y="261840"/>
                      <a:pt x="963" y="268610"/>
                      <a:pt x="211" y="276885"/>
                    </a:cubicBezTo>
                    <a:cubicBezTo>
                      <a:pt x="-1294" y="285912"/>
                      <a:pt x="5476" y="293434"/>
                      <a:pt x="13749" y="294187"/>
                    </a:cubicBezTo>
                    <a:lnTo>
                      <a:pt x="295050" y="312993"/>
                    </a:lnTo>
                    <a:cubicBezTo>
                      <a:pt x="295802" y="312241"/>
                      <a:pt x="295802" y="312241"/>
                      <a:pt x="296554"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3" name="Freeform: Shape 16">
                <a:extLst>
                  <a:ext uri="{FF2B5EF4-FFF2-40B4-BE49-F238E27FC236}">
                    <a16:creationId xmlns:a16="http://schemas.microsoft.com/office/drawing/2014/main" id="{CF03A2B0-432A-8FA2-1EDA-E8F23634161A}"/>
                  </a:ext>
                </a:extLst>
              </p:cNvPr>
              <p:cNvSpPr/>
              <p:nvPr/>
            </p:nvSpPr>
            <p:spPr>
              <a:xfrm>
                <a:off x="974371" y="1555422"/>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5649"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4" name="Freeform: Shape 17">
                <a:extLst>
                  <a:ext uri="{FF2B5EF4-FFF2-40B4-BE49-F238E27FC236}">
                    <a16:creationId xmlns:a16="http://schemas.microsoft.com/office/drawing/2014/main" id="{39A465D9-E11C-49F5-5734-5C028D4E94D6}"/>
                  </a:ext>
                </a:extLst>
              </p:cNvPr>
              <p:cNvSpPr/>
              <p:nvPr/>
            </p:nvSpPr>
            <p:spPr>
              <a:xfrm>
                <a:off x="1124047" y="1705120"/>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6401"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5" name="Freeform: Shape 18">
                <a:extLst>
                  <a:ext uri="{FF2B5EF4-FFF2-40B4-BE49-F238E27FC236}">
                    <a16:creationId xmlns:a16="http://schemas.microsoft.com/office/drawing/2014/main" id="{F5FC2FB3-CABD-C69B-2AF6-30A50424988E}"/>
                  </a:ext>
                </a:extLst>
              </p:cNvPr>
              <p:cNvSpPr/>
              <p:nvPr/>
            </p:nvSpPr>
            <p:spPr>
              <a:xfrm>
                <a:off x="1030838" y="1611146"/>
                <a:ext cx="1531359" cy="1532332"/>
              </a:xfrm>
              <a:custGeom>
                <a:avLst/>
                <a:gdLst>
                  <a:gd name="connsiteX0" fmla="*/ 1515564 w 1531359"/>
                  <a:gd name="connsiteY0" fmla="*/ 1532332 h 1532332"/>
                  <a:gd name="connsiteX1" fmla="*/ 1526846 w 1531359"/>
                  <a:gd name="connsiteY1" fmla="*/ 1527819 h 1532332"/>
                  <a:gd name="connsiteX2" fmla="*/ 1526846 w 1531359"/>
                  <a:gd name="connsiteY2" fmla="*/ 1506003 h 1532332"/>
                  <a:gd name="connsiteX3" fmla="*/ 26325 w 1531359"/>
                  <a:gd name="connsiteY3" fmla="*/ 4513 h 1532332"/>
                  <a:gd name="connsiteX4" fmla="*/ 4513 w 1531359"/>
                  <a:gd name="connsiteY4" fmla="*/ 4513 h 1532332"/>
                  <a:gd name="connsiteX5" fmla="*/ 4513 w 1531359"/>
                  <a:gd name="connsiteY5" fmla="*/ 26329 h 1532332"/>
                  <a:gd name="connsiteX6" fmla="*/ 1505034 w 1531359"/>
                  <a:gd name="connsiteY6" fmla="*/ 1527066 h 1532332"/>
                  <a:gd name="connsiteX7" fmla="*/ 1515564 w 1531359"/>
                  <a:gd name="connsiteY7" fmla="*/ 1532332 h 15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359" h="1532332">
                    <a:moveTo>
                      <a:pt x="1515564" y="1532332"/>
                    </a:moveTo>
                    <a:cubicBezTo>
                      <a:pt x="1519325" y="1532332"/>
                      <a:pt x="1523838" y="1530828"/>
                      <a:pt x="1526846" y="1527819"/>
                    </a:cubicBezTo>
                    <a:cubicBezTo>
                      <a:pt x="1532864" y="1521801"/>
                      <a:pt x="1532864" y="1512021"/>
                      <a:pt x="1526846" y="1506003"/>
                    </a:cubicBezTo>
                    <a:lnTo>
                      <a:pt x="26325" y="4513"/>
                    </a:lnTo>
                    <a:cubicBezTo>
                      <a:pt x="20308" y="-1504"/>
                      <a:pt x="10530" y="-1504"/>
                      <a:pt x="4513" y="4513"/>
                    </a:cubicBezTo>
                    <a:cubicBezTo>
                      <a:pt x="-1504" y="10531"/>
                      <a:pt x="-1504" y="20311"/>
                      <a:pt x="4513" y="26329"/>
                    </a:cubicBezTo>
                    <a:lnTo>
                      <a:pt x="1505034" y="1527066"/>
                    </a:lnTo>
                    <a:cubicBezTo>
                      <a:pt x="1508043" y="1530828"/>
                      <a:pt x="1511804" y="1532332"/>
                      <a:pt x="1515564" y="1532332"/>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6" name="Freeform: Shape 19">
                <a:extLst>
                  <a:ext uri="{FF2B5EF4-FFF2-40B4-BE49-F238E27FC236}">
                    <a16:creationId xmlns:a16="http://schemas.microsoft.com/office/drawing/2014/main" id="{E7ADE4F8-4D9A-BB7F-347C-7B8B9BB879E9}"/>
                  </a:ext>
                </a:extLst>
              </p:cNvPr>
              <p:cNvSpPr/>
              <p:nvPr/>
            </p:nvSpPr>
            <p:spPr>
              <a:xfrm>
                <a:off x="2069017" y="2650559"/>
                <a:ext cx="569946" cy="569695"/>
              </a:xfrm>
              <a:custGeom>
                <a:avLst/>
                <a:gdLst>
                  <a:gd name="connsiteX0" fmla="*/ 553352 w 569946"/>
                  <a:gd name="connsiteY0" fmla="*/ 295829 h 569695"/>
                  <a:gd name="connsiteX1" fmla="*/ 569899 w 569946"/>
                  <a:gd name="connsiteY1" fmla="*/ 551594 h 569695"/>
                  <a:gd name="connsiteX2" fmla="*/ 551848 w 569946"/>
                  <a:gd name="connsiteY2" fmla="*/ 569648 h 569695"/>
                  <a:gd name="connsiteX3" fmla="*/ 296120 w 569946"/>
                  <a:gd name="connsiteY3" fmla="*/ 553099 h 569695"/>
                  <a:gd name="connsiteX4" fmla="*/ 284837 w 569946"/>
                  <a:gd name="connsiteY4" fmla="*/ 547833 h 569695"/>
                  <a:gd name="connsiteX5" fmla="*/ 5041 w 569946"/>
                  <a:gd name="connsiteY5" fmla="*/ 267996 h 569695"/>
                  <a:gd name="connsiteX6" fmla="*/ 18580 w 569946"/>
                  <a:gd name="connsiteY6" fmla="*/ 238658 h 569695"/>
                  <a:gd name="connsiteX7" fmla="*/ 235196 w 569946"/>
                  <a:gd name="connsiteY7" fmla="*/ 252951 h 569695"/>
                  <a:gd name="connsiteX8" fmla="*/ 253248 w 569946"/>
                  <a:gd name="connsiteY8" fmla="*/ 234897 h 569695"/>
                  <a:gd name="connsiteX9" fmla="*/ 238957 w 569946"/>
                  <a:gd name="connsiteY9" fmla="*/ 18249 h 569695"/>
                  <a:gd name="connsiteX10" fmla="*/ 268290 w 569946"/>
                  <a:gd name="connsiteY10" fmla="*/ 4709 h 569695"/>
                  <a:gd name="connsiteX11" fmla="*/ 548087 w 569946"/>
                  <a:gd name="connsiteY11" fmla="*/ 284545 h 569695"/>
                  <a:gd name="connsiteX12" fmla="*/ 553352 w 569946"/>
                  <a:gd name="connsiteY12" fmla="*/ 295829 h 56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946" h="569695">
                    <a:moveTo>
                      <a:pt x="553352" y="295829"/>
                    </a:moveTo>
                    <a:lnTo>
                      <a:pt x="569899" y="551594"/>
                    </a:lnTo>
                    <a:cubicBezTo>
                      <a:pt x="570651" y="562126"/>
                      <a:pt x="562378" y="570400"/>
                      <a:pt x="551848" y="569648"/>
                    </a:cubicBezTo>
                    <a:lnTo>
                      <a:pt x="296120" y="553099"/>
                    </a:lnTo>
                    <a:cubicBezTo>
                      <a:pt x="292359" y="553099"/>
                      <a:pt x="287846" y="550842"/>
                      <a:pt x="284837" y="547833"/>
                    </a:cubicBezTo>
                    <a:lnTo>
                      <a:pt x="5041" y="267996"/>
                    </a:lnTo>
                    <a:cubicBezTo>
                      <a:pt x="-6241" y="256712"/>
                      <a:pt x="2785" y="237906"/>
                      <a:pt x="18580" y="238658"/>
                    </a:cubicBezTo>
                    <a:lnTo>
                      <a:pt x="235196" y="252951"/>
                    </a:lnTo>
                    <a:cubicBezTo>
                      <a:pt x="245726" y="253703"/>
                      <a:pt x="254000" y="245428"/>
                      <a:pt x="253248" y="234897"/>
                    </a:cubicBezTo>
                    <a:lnTo>
                      <a:pt x="238957" y="18249"/>
                    </a:lnTo>
                    <a:cubicBezTo>
                      <a:pt x="238205" y="2452"/>
                      <a:pt x="257008" y="-5823"/>
                      <a:pt x="268290" y="4709"/>
                    </a:cubicBezTo>
                    <a:lnTo>
                      <a:pt x="548087" y="284545"/>
                    </a:lnTo>
                    <a:cubicBezTo>
                      <a:pt x="551095" y="288307"/>
                      <a:pt x="552600" y="292068"/>
                      <a:pt x="553352" y="295829"/>
                    </a:cubicBezTo>
                    <a:close/>
                  </a:path>
                </a:pathLst>
              </a:custGeom>
              <a:solidFill>
                <a:schemeClr val="accent1">
                  <a:lumMod val="75000"/>
                </a:schemeClr>
              </a:solidFill>
              <a:ln w="7510" cap="flat">
                <a:noFill/>
                <a:prstDash val="solid"/>
                <a:miter/>
              </a:ln>
            </p:spPr>
            <p:txBody>
              <a:bodyPr rtlCol="0" anchor="ctr"/>
              <a:lstStyle/>
              <a:p>
                <a:endParaRPr lang="pt-BR"/>
              </a:p>
            </p:txBody>
          </p:sp>
        </p:grpSp>
        <p:sp>
          <p:nvSpPr>
            <p:cNvPr id="11" name="Freeform: Shape 20">
              <a:extLst>
                <a:ext uri="{FF2B5EF4-FFF2-40B4-BE49-F238E27FC236}">
                  <a16:creationId xmlns:a16="http://schemas.microsoft.com/office/drawing/2014/main" id="{B5864F4E-1B8D-E434-433F-3AE190481093}"/>
                </a:ext>
              </a:extLst>
            </p:cNvPr>
            <p:cNvSpPr/>
            <p:nvPr/>
          </p:nvSpPr>
          <p:spPr>
            <a:xfrm>
              <a:off x="3008217" y="1728497"/>
              <a:ext cx="711525" cy="2528310"/>
            </a:xfrm>
            <a:custGeom>
              <a:avLst/>
              <a:gdLst>
                <a:gd name="connsiteX0" fmla="*/ 0 w 711525"/>
                <a:gd name="connsiteY0" fmla="*/ 0 h 2528310"/>
                <a:gd name="connsiteX1" fmla="*/ 711526 w 711525"/>
                <a:gd name="connsiteY1" fmla="*/ 1359315 h 2528310"/>
                <a:gd name="connsiteX2" fmla="*/ 253472 w 711525"/>
                <a:gd name="connsiteY2" fmla="*/ 2528310 h 2528310"/>
              </a:gdLst>
              <a:ahLst/>
              <a:cxnLst>
                <a:cxn ang="0">
                  <a:pos x="connsiteX0" y="connsiteY0"/>
                </a:cxn>
                <a:cxn ang="0">
                  <a:pos x="connsiteX1" y="connsiteY1"/>
                </a:cxn>
                <a:cxn ang="0">
                  <a:pos x="connsiteX2" y="connsiteY2"/>
                </a:cxn>
              </a:cxnLst>
              <a:rect l="l" t="t" r="r" b="b"/>
              <a:pathLst>
                <a:path w="711525" h="2528310">
                  <a:moveTo>
                    <a:pt x="0" y="0"/>
                  </a:moveTo>
                  <a:cubicBezTo>
                    <a:pt x="418943" y="231693"/>
                    <a:pt x="711526" y="753002"/>
                    <a:pt x="711526" y="1359315"/>
                  </a:cubicBezTo>
                  <a:cubicBezTo>
                    <a:pt x="711526" y="1833232"/>
                    <a:pt x="532516" y="2255996"/>
                    <a:pt x="253472" y="2528310"/>
                  </a:cubicBezTo>
                </a:path>
              </a:pathLst>
            </a:custGeom>
            <a:noFill/>
            <a:ln w="12700" cap="rnd">
              <a:solidFill>
                <a:schemeClr val="tx2">
                  <a:lumMod val="75000"/>
                </a:schemeClr>
              </a:solidFill>
              <a:prstDash val="solid"/>
              <a:miter/>
            </a:ln>
          </p:spPr>
          <p:txBody>
            <a:bodyPr rtlCol="0" anchor="ctr"/>
            <a:lstStyle/>
            <a:p>
              <a:endParaRPr lang="pt-BR"/>
            </a:p>
          </p:txBody>
        </p:sp>
      </p:gr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18" name="TextBox 17">
            <a:extLst>
              <a:ext uri="{FF2B5EF4-FFF2-40B4-BE49-F238E27FC236}">
                <a16:creationId xmlns:a16="http://schemas.microsoft.com/office/drawing/2014/main" id="{DDAD127B-82E5-57C0-161D-E02FF07A911D}"/>
              </a:ext>
            </a:extLst>
          </p:cNvPr>
          <p:cNvSpPr txBox="1"/>
          <p:nvPr/>
        </p:nvSpPr>
        <p:spPr>
          <a:xfrm>
            <a:off x="4706706" y="2320353"/>
            <a:ext cx="7019037"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Explore examples of cloud computing in various industries</a:t>
            </a:r>
          </a:p>
        </p:txBody>
      </p:sp>
      <p:sp>
        <p:nvSpPr>
          <p:cNvPr id="19" name="Graphic 58">
            <a:extLst>
              <a:ext uri="{FF2B5EF4-FFF2-40B4-BE49-F238E27FC236}">
                <a16:creationId xmlns:a16="http://schemas.microsoft.com/office/drawing/2014/main" id="{813103C3-2C45-595A-83B7-EAC05BE79B55}"/>
              </a:ext>
            </a:extLst>
          </p:cNvPr>
          <p:cNvSpPr/>
          <p:nvPr/>
        </p:nvSpPr>
        <p:spPr>
          <a:xfrm>
            <a:off x="4497657" y="2949097"/>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sp>
        <p:nvSpPr>
          <p:cNvPr id="20" name="TextBox 19">
            <a:extLst>
              <a:ext uri="{FF2B5EF4-FFF2-40B4-BE49-F238E27FC236}">
                <a16:creationId xmlns:a16="http://schemas.microsoft.com/office/drawing/2014/main" id="{7BB93647-7D82-BF02-C409-F68A51715ACA}"/>
              </a:ext>
            </a:extLst>
          </p:cNvPr>
          <p:cNvSpPr txBox="1"/>
          <p:nvPr/>
        </p:nvSpPr>
        <p:spPr>
          <a:xfrm>
            <a:off x="4706706" y="2807369"/>
            <a:ext cx="6970754"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Learn successful cloud adoption strategies and know-how</a:t>
            </a:r>
          </a:p>
        </p:txBody>
      </p:sp>
      <p:sp>
        <p:nvSpPr>
          <p:cNvPr id="23" name="TextBox 22">
            <a:extLst>
              <a:ext uri="{FF2B5EF4-FFF2-40B4-BE49-F238E27FC236}">
                <a16:creationId xmlns:a16="http://schemas.microsoft.com/office/drawing/2014/main" id="{F9CBE816-CD9F-290E-B89B-7DDE8F7D1413}"/>
              </a:ext>
            </a:extLst>
          </p:cNvPr>
          <p:cNvSpPr txBox="1"/>
          <p:nvPr/>
        </p:nvSpPr>
        <p:spPr>
          <a:xfrm>
            <a:off x="4353064" y="1716749"/>
            <a:ext cx="2074240" cy="461665"/>
          </a:xfrm>
          <a:prstGeom prst="rect">
            <a:avLst/>
          </a:prstGeom>
          <a:noFill/>
        </p:spPr>
        <p:txBody>
          <a:bodyPr wrap="square" rtlCol="0">
            <a:spAutoFit/>
          </a:bodyPr>
          <a:lstStyle/>
          <a:p>
            <a:r>
              <a:rPr lang="en-US" sz="2400" b="1" dirty="0">
                <a:solidFill>
                  <a:schemeClr val="accent1"/>
                </a:solidFill>
                <a:latin typeface="+mj-lt"/>
                <a:cs typeface="Segoe UI" panose="020B0502040204020203" pitchFamily="34" charset="0"/>
              </a:rPr>
              <a:t>Objectives</a:t>
            </a:r>
          </a:p>
        </p:txBody>
      </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Tree>
    <p:extLst>
      <p:ext uri="{BB962C8B-B14F-4D97-AF65-F5344CB8AC3E}">
        <p14:creationId xmlns:p14="http://schemas.microsoft.com/office/powerpoint/2010/main" val="2515210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Learning from the Best</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5340136" y="1657407"/>
            <a:ext cx="6650582" cy="3416320"/>
          </a:xfrm>
          <a:prstGeom prst="rect">
            <a:avLst/>
          </a:prstGeom>
          <a:noFill/>
        </p:spPr>
        <p:txBody>
          <a:bodyPr wrap="square">
            <a:spAutoFit/>
          </a:bodyPr>
          <a:lstStyle/>
          <a:p>
            <a:r>
              <a:rPr lang="en-US" b="1" dirty="0"/>
              <a:t>Real-world Success: </a:t>
            </a:r>
            <a:r>
              <a:rPr lang="en-US" dirty="0"/>
              <a:t>Examining real-world examples of cloud adoption across various industries provides valuable insights into its transformative potential.</a:t>
            </a:r>
          </a:p>
          <a:p>
            <a:endParaRPr lang="en-US" b="1" dirty="0"/>
          </a:p>
          <a:p>
            <a:r>
              <a:rPr lang="en-US" b="1" dirty="0"/>
              <a:t>Proven Strategies: </a:t>
            </a:r>
            <a:r>
              <a:rPr lang="en-US" dirty="0"/>
              <a:t>Understanding the approaches and strategies that led to successful cloud implementations can guide your own journey.</a:t>
            </a:r>
          </a:p>
          <a:p>
            <a:endParaRPr lang="en-US" b="1" dirty="0"/>
          </a:p>
          <a:p>
            <a:r>
              <a:rPr lang="en-US" b="1" dirty="0"/>
              <a:t>Inspiring Innovation:</a:t>
            </a:r>
            <a:r>
              <a:rPr lang="en-US" dirty="0"/>
              <a:t> Witnessing how businesses have leveraged the cloud to drive innovation and achieve remarkable results can spark new ideas and possibilities for your organization.</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EB297B97-4876-81D1-3CD4-DD4202844A35}"/>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grpSp>
        <p:nvGrpSpPr>
          <p:cNvPr id="5" name="Group 4">
            <a:extLst>
              <a:ext uri="{FF2B5EF4-FFF2-40B4-BE49-F238E27FC236}">
                <a16:creationId xmlns:a16="http://schemas.microsoft.com/office/drawing/2014/main" id="{8BDDCDCF-17C3-3C68-2C78-E22050FC90F7}"/>
              </a:ext>
            </a:extLst>
          </p:cNvPr>
          <p:cNvGrpSpPr/>
          <p:nvPr/>
        </p:nvGrpSpPr>
        <p:grpSpPr>
          <a:xfrm>
            <a:off x="515119" y="1593066"/>
            <a:ext cx="4373952" cy="4471184"/>
            <a:chOff x="1367228" y="940110"/>
            <a:chExt cx="4835524" cy="4932363"/>
          </a:xfrm>
        </p:grpSpPr>
        <p:sp>
          <p:nvSpPr>
            <p:cNvPr id="6" name="Freeform 29">
              <a:extLst>
                <a:ext uri="{FF2B5EF4-FFF2-40B4-BE49-F238E27FC236}">
                  <a16:creationId xmlns:a16="http://schemas.microsoft.com/office/drawing/2014/main" id="{0922658D-E0D4-66DC-0673-E2ED12DE41E4}"/>
                </a:ext>
              </a:extLst>
            </p:cNvPr>
            <p:cNvSpPr>
              <a:spLocks/>
            </p:cNvSpPr>
            <p:nvPr/>
          </p:nvSpPr>
          <p:spPr bwMode="auto">
            <a:xfrm>
              <a:off x="1367228" y="4704073"/>
              <a:ext cx="1536700" cy="827088"/>
            </a:xfrm>
            <a:custGeom>
              <a:avLst/>
              <a:gdLst>
                <a:gd name="T0" fmla="*/ 0 w 968"/>
                <a:gd name="T1" fmla="*/ 214 h 521"/>
                <a:gd name="T2" fmla="*/ 781 w 968"/>
                <a:gd name="T3" fmla="*/ 0 h 521"/>
                <a:gd name="T4" fmla="*/ 968 w 968"/>
                <a:gd name="T5" fmla="*/ 130 h 521"/>
                <a:gd name="T6" fmla="*/ 797 w 968"/>
                <a:gd name="T7" fmla="*/ 521 h 521"/>
                <a:gd name="T8" fmla="*/ 694 w 968"/>
                <a:gd name="T9" fmla="*/ 484 h 521"/>
                <a:gd name="T10" fmla="*/ 100 w 968"/>
                <a:gd name="T11" fmla="*/ 248 h 521"/>
                <a:gd name="T12" fmla="*/ 0 w 968"/>
                <a:gd name="T13" fmla="*/ 214 h 521"/>
              </a:gdLst>
              <a:ahLst/>
              <a:cxnLst>
                <a:cxn ang="0">
                  <a:pos x="T0" y="T1"/>
                </a:cxn>
                <a:cxn ang="0">
                  <a:pos x="T2" y="T3"/>
                </a:cxn>
                <a:cxn ang="0">
                  <a:pos x="T4" y="T5"/>
                </a:cxn>
                <a:cxn ang="0">
                  <a:pos x="T6" y="T7"/>
                </a:cxn>
                <a:cxn ang="0">
                  <a:pos x="T8" y="T9"/>
                </a:cxn>
                <a:cxn ang="0">
                  <a:pos x="T10" y="T11"/>
                </a:cxn>
                <a:cxn ang="0">
                  <a:pos x="T12" y="T13"/>
                </a:cxn>
              </a:cxnLst>
              <a:rect l="0" t="0" r="r" b="b"/>
              <a:pathLst>
                <a:path w="968" h="521">
                  <a:moveTo>
                    <a:pt x="0" y="214"/>
                  </a:moveTo>
                  <a:lnTo>
                    <a:pt x="781" y="0"/>
                  </a:lnTo>
                  <a:lnTo>
                    <a:pt x="968" y="130"/>
                  </a:lnTo>
                  <a:lnTo>
                    <a:pt x="797" y="521"/>
                  </a:lnTo>
                  <a:lnTo>
                    <a:pt x="694" y="484"/>
                  </a:lnTo>
                  <a:lnTo>
                    <a:pt x="100" y="248"/>
                  </a:lnTo>
                  <a:lnTo>
                    <a:pt x="0" y="214"/>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 name="Freeform 30">
              <a:extLst>
                <a:ext uri="{FF2B5EF4-FFF2-40B4-BE49-F238E27FC236}">
                  <a16:creationId xmlns:a16="http://schemas.microsoft.com/office/drawing/2014/main" id="{839F0AA1-9888-96CF-79FD-D1DCDC3D634B}"/>
                </a:ext>
              </a:extLst>
            </p:cNvPr>
            <p:cNvSpPr>
              <a:spLocks/>
            </p:cNvSpPr>
            <p:nvPr/>
          </p:nvSpPr>
          <p:spPr bwMode="auto">
            <a:xfrm>
              <a:off x="1398978" y="4958073"/>
              <a:ext cx="4803774" cy="914400"/>
            </a:xfrm>
            <a:custGeom>
              <a:avLst/>
              <a:gdLst>
                <a:gd name="T0" fmla="*/ 690 w 2665"/>
                <a:gd name="T1" fmla="*/ 318 h 507"/>
                <a:gd name="T2" fmla="*/ 0 w 2665"/>
                <a:gd name="T3" fmla="*/ 47 h 507"/>
                <a:gd name="T4" fmla="*/ 0 w 2665"/>
                <a:gd name="T5" fmla="*/ 129 h 507"/>
                <a:gd name="T6" fmla="*/ 639 w 2665"/>
                <a:gd name="T7" fmla="*/ 369 h 507"/>
                <a:gd name="T8" fmla="*/ 1627 w 2665"/>
                <a:gd name="T9" fmla="*/ 507 h 507"/>
                <a:gd name="T10" fmla="*/ 2665 w 2665"/>
                <a:gd name="T11" fmla="*/ 121 h 507"/>
                <a:gd name="T12" fmla="*/ 2663 w 2665"/>
                <a:gd name="T13" fmla="*/ 58 h 507"/>
                <a:gd name="T14" fmla="*/ 1258 w 2665"/>
                <a:gd name="T15" fmla="*/ 56 h 507"/>
                <a:gd name="T16" fmla="*/ 690 w 2665"/>
                <a:gd name="T17" fmla="*/ 31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5" h="507">
                  <a:moveTo>
                    <a:pt x="690" y="318"/>
                  </a:moveTo>
                  <a:cubicBezTo>
                    <a:pt x="690" y="318"/>
                    <a:pt x="300" y="0"/>
                    <a:pt x="0" y="47"/>
                  </a:cubicBezTo>
                  <a:cubicBezTo>
                    <a:pt x="0" y="129"/>
                    <a:pt x="0" y="129"/>
                    <a:pt x="0" y="129"/>
                  </a:cubicBezTo>
                  <a:cubicBezTo>
                    <a:pt x="0" y="129"/>
                    <a:pt x="352" y="107"/>
                    <a:pt x="639" y="369"/>
                  </a:cubicBezTo>
                  <a:cubicBezTo>
                    <a:pt x="1627" y="507"/>
                    <a:pt x="1627" y="507"/>
                    <a:pt x="1627" y="507"/>
                  </a:cubicBezTo>
                  <a:cubicBezTo>
                    <a:pt x="2665" y="121"/>
                    <a:pt x="2665" y="121"/>
                    <a:pt x="2665" y="121"/>
                  </a:cubicBezTo>
                  <a:cubicBezTo>
                    <a:pt x="2663" y="58"/>
                    <a:pt x="2663" y="58"/>
                    <a:pt x="2663" y="58"/>
                  </a:cubicBezTo>
                  <a:cubicBezTo>
                    <a:pt x="1258" y="56"/>
                    <a:pt x="1258" y="56"/>
                    <a:pt x="1258" y="56"/>
                  </a:cubicBezTo>
                  <a:lnTo>
                    <a:pt x="690" y="318"/>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 name="Freeform 31">
              <a:extLst>
                <a:ext uri="{FF2B5EF4-FFF2-40B4-BE49-F238E27FC236}">
                  <a16:creationId xmlns:a16="http://schemas.microsoft.com/office/drawing/2014/main" id="{38910451-273C-F3D7-4B42-7BE3B53D4210}"/>
                </a:ext>
              </a:extLst>
            </p:cNvPr>
            <p:cNvSpPr>
              <a:spLocks/>
            </p:cNvSpPr>
            <p:nvPr/>
          </p:nvSpPr>
          <p:spPr bwMode="auto">
            <a:xfrm>
              <a:off x="2632465" y="4864410"/>
              <a:ext cx="3565524" cy="881063"/>
            </a:xfrm>
            <a:custGeom>
              <a:avLst/>
              <a:gdLst>
                <a:gd name="T0" fmla="*/ 0 w 2246"/>
                <a:gd name="T1" fmla="*/ 420 h 555"/>
                <a:gd name="T2" fmla="*/ 1067 w 2246"/>
                <a:gd name="T3" fmla="*/ 555 h 555"/>
                <a:gd name="T4" fmla="*/ 2246 w 2246"/>
                <a:gd name="T5" fmla="*/ 125 h 555"/>
                <a:gd name="T6" fmla="*/ 1191 w 2246"/>
                <a:gd name="T7" fmla="*/ 0 h 555"/>
                <a:gd name="T8" fmla="*/ 0 w 2246"/>
                <a:gd name="T9" fmla="*/ 420 h 555"/>
              </a:gdLst>
              <a:ahLst/>
              <a:cxnLst>
                <a:cxn ang="0">
                  <a:pos x="T0" y="T1"/>
                </a:cxn>
                <a:cxn ang="0">
                  <a:pos x="T2" y="T3"/>
                </a:cxn>
                <a:cxn ang="0">
                  <a:pos x="T4" y="T5"/>
                </a:cxn>
                <a:cxn ang="0">
                  <a:pos x="T6" y="T7"/>
                </a:cxn>
                <a:cxn ang="0">
                  <a:pos x="T8" y="T9"/>
                </a:cxn>
              </a:cxnLst>
              <a:rect l="0" t="0" r="r" b="b"/>
              <a:pathLst>
                <a:path w="2246" h="555">
                  <a:moveTo>
                    <a:pt x="0" y="420"/>
                  </a:moveTo>
                  <a:lnTo>
                    <a:pt x="1067" y="555"/>
                  </a:lnTo>
                  <a:lnTo>
                    <a:pt x="2246" y="125"/>
                  </a:lnTo>
                  <a:lnTo>
                    <a:pt x="1191" y="0"/>
                  </a:lnTo>
                  <a:lnTo>
                    <a:pt x="0" y="42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32">
              <a:extLst>
                <a:ext uri="{FF2B5EF4-FFF2-40B4-BE49-F238E27FC236}">
                  <a16:creationId xmlns:a16="http://schemas.microsoft.com/office/drawing/2014/main" id="{73D7BAD2-4150-E821-FEEB-7D3D4D12B0F0}"/>
                </a:ext>
              </a:extLst>
            </p:cNvPr>
            <p:cNvSpPr>
              <a:spLocks/>
            </p:cNvSpPr>
            <p:nvPr/>
          </p:nvSpPr>
          <p:spPr bwMode="auto">
            <a:xfrm>
              <a:off x="2632465" y="4864410"/>
              <a:ext cx="3514724" cy="760413"/>
            </a:xfrm>
            <a:custGeom>
              <a:avLst/>
              <a:gdLst>
                <a:gd name="T0" fmla="*/ 0 w 2214"/>
                <a:gd name="T1" fmla="*/ 420 h 479"/>
                <a:gd name="T2" fmla="*/ 1035 w 2214"/>
                <a:gd name="T3" fmla="*/ 479 h 479"/>
                <a:gd name="T4" fmla="*/ 2214 w 2214"/>
                <a:gd name="T5" fmla="*/ 48 h 479"/>
                <a:gd name="T6" fmla="*/ 1191 w 2214"/>
                <a:gd name="T7" fmla="*/ 0 h 479"/>
                <a:gd name="T8" fmla="*/ 0 w 2214"/>
                <a:gd name="T9" fmla="*/ 420 h 479"/>
              </a:gdLst>
              <a:ahLst/>
              <a:cxnLst>
                <a:cxn ang="0">
                  <a:pos x="T0" y="T1"/>
                </a:cxn>
                <a:cxn ang="0">
                  <a:pos x="T2" y="T3"/>
                </a:cxn>
                <a:cxn ang="0">
                  <a:pos x="T4" y="T5"/>
                </a:cxn>
                <a:cxn ang="0">
                  <a:pos x="T6" y="T7"/>
                </a:cxn>
                <a:cxn ang="0">
                  <a:pos x="T8" y="T9"/>
                </a:cxn>
              </a:cxnLst>
              <a:rect l="0" t="0" r="r" b="b"/>
              <a:pathLst>
                <a:path w="2214" h="479">
                  <a:moveTo>
                    <a:pt x="0" y="420"/>
                  </a:moveTo>
                  <a:lnTo>
                    <a:pt x="1035" y="479"/>
                  </a:lnTo>
                  <a:lnTo>
                    <a:pt x="2214" y="48"/>
                  </a:lnTo>
                  <a:lnTo>
                    <a:pt x="1191" y="0"/>
                  </a:lnTo>
                  <a:lnTo>
                    <a:pt x="0" y="42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33">
              <a:extLst>
                <a:ext uri="{FF2B5EF4-FFF2-40B4-BE49-F238E27FC236}">
                  <a16:creationId xmlns:a16="http://schemas.microsoft.com/office/drawing/2014/main" id="{445A3BDB-4931-2F8A-0B1A-787C20B6A3D5}"/>
                </a:ext>
              </a:extLst>
            </p:cNvPr>
            <p:cNvSpPr>
              <a:spLocks/>
            </p:cNvSpPr>
            <p:nvPr/>
          </p:nvSpPr>
          <p:spPr bwMode="auto">
            <a:xfrm>
              <a:off x="2654690" y="4819960"/>
              <a:ext cx="3454399" cy="723900"/>
            </a:xfrm>
            <a:custGeom>
              <a:avLst/>
              <a:gdLst>
                <a:gd name="T0" fmla="*/ 1037 w 1917"/>
                <a:gd name="T1" fmla="*/ 25 h 402"/>
                <a:gd name="T2" fmla="*/ 1917 w 1917"/>
                <a:gd name="T3" fmla="*/ 0 h 402"/>
                <a:gd name="T4" fmla="*/ 906 w 1917"/>
                <a:gd name="T5" fmla="*/ 402 h 402"/>
                <a:gd name="T6" fmla="*/ 0 w 1917"/>
                <a:gd name="T7" fmla="*/ 390 h 402"/>
                <a:gd name="T8" fmla="*/ 1037 w 1917"/>
                <a:gd name="T9" fmla="*/ 25 h 402"/>
              </a:gdLst>
              <a:ahLst/>
              <a:cxnLst>
                <a:cxn ang="0">
                  <a:pos x="T0" y="T1"/>
                </a:cxn>
                <a:cxn ang="0">
                  <a:pos x="T2" y="T3"/>
                </a:cxn>
                <a:cxn ang="0">
                  <a:pos x="T4" y="T5"/>
                </a:cxn>
                <a:cxn ang="0">
                  <a:pos x="T6" y="T7"/>
                </a:cxn>
                <a:cxn ang="0">
                  <a:pos x="T8" y="T9"/>
                </a:cxn>
              </a:cxnLst>
              <a:rect l="0" t="0" r="r" b="b"/>
              <a:pathLst>
                <a:path w="1917" h="402">
                  <a:moveTo>
                    <a:pt x="1037" y="25"/>
                  </a:moveTo>
                  <a:cubicBezTo>
                    <a:pt x="1037" y="25"/>
                    <a:pt x="1703" y="67"/>
                    <a:pt x="1917" y="0"/>
                  </a:cubicBezTo>
                  <a:cubicBezTo>
                    <a:pt x="906" y="402"/>
                    <a:pt x="906" y="402"/>
                    <a:pt x="906" y="402"/>
                  </a:cubicBezTo>
                  <a:cubicBezTo>
                    <a:pt x="0" y="390"/>
                    <a:pt x="0" y="390"/>
                    <a:pt x="0" y="390"/>
                  </a:cubicBezTo>
                  <a:lnTo>
                    <a:pt x="1037" y="25"/>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34">
              <a:extLst>
                <a:ext uri="{FF2B5EF4-FFF2-40B4-BE49-F238E27FC236}">
                  <a16:creationId xmlns:a16="http://schemas.microsoft.com/office/drawing/2014/main" id="{E83A83DE-1EA6-EC78-AA00-08259543BAEA}"/>
                </a:ext>
              </a:extLst>
            </p:cNvPr>
            <p:cNvSpPr>
              <a:spLocks/>
            </p:cNvSpPr>
            <p:nvPr/>
          </p:nvSpPr>
          <p:spPr bwMode="auto">
            <a:xfrm>
              <a:off x="1391040" y="4110348"/>
              <a:ext cx="3132137" cy="1420813"/>
            </a:xfrm>
            <a:custGeom>
              <a:avLst/>
              <a:gdLst>
                <a:gd name="T0" fmla="*/ 689 w 1738"/>
                <a:gd name="T1" fmla="*/ 789 h 789"/>
                <a:gd name="T2" fmla="*/ 0 w 1738"/>
                <a:gd name="T3" fmla="*/ 465 h 789"/>
                <a:gd name="T4" fmla="*/ 1250 w 1738"/>
                <a:gd name="T5" fmla="*/ 0 h 789"/>
                <a:gd name="T6" fmla="*/ 1738 w 1738"/>
                <a:gd name="T7" fmla="*/ 419 h 789"/>
                <a:gd name="T8" fmla="*/ 689 w 1738"/>
                <a:gd name="T9" fmla="*/ 789 h 789"/>
              </a:gdLst>
              <a:ahLst/>
              <a:cxnLst>
                <a:cxn ang="0">
                  <a:pos x="T0" y="T1"/>
                </a:cxn>
                <a:cxn ang="0">
                  <a:pos x="T2" y="T3"/>
                </a:cxn>
                <a:cxn ang="0">
                  <a:pos x="T4" y="T5"/>
                </a:cxn>
                <a:cxn ang="0">
                  <a:pos x="T6" y="T7"/>
                </a:cxn>
                <a:cxn ang="0">
                  <a:pos x="T8" y="T9"/>
                </a:cxn>
              </a:cxnLst>
              <a:rect l="0" t="0" r="r" b="b"/>
              <a:pathLst>
                <a:path w="1738" h="789">
                  <a:moveTo>
                    <a:pt x="689" y="789"/>
                  </a:moveTo>
                  <a:cubicBezTo>
                    <a:pt x="689" y="789"/>
                    <a:pt x="333" y="454"/>
                    <a:pt x="0" y="465"/>
                  </a:cubicBezTo>
                  <a:cubicBezTo>
                    <a:pt x="1250" y="0"/>
                    <a:pt x="1250" y="0"/>
                    <a:pt x="1250" y="0"/>
                  </a:cubicBezTo>
                  <a:cubicBezTo>
                    <a:pt x="1250" y="0"/>
                    <a:pt x="1647" y="17"/>
                    <a:pt x="1738" y="419"/>
                  </a:cubicBezTo>
                  <a:lnTo>
                    <a:pt x="689" y="78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35">
              <a:extLst>
                <a:ext uri="{FF2B5EF4-FFF2-40B4-BE49-F238E27FC236}">
                  <a16:creationId xmlns:a16="http://schemas.microsoft.com/office/drawing/2014/main" id="{13584142-C6D8-0DC8-8CAF-AD1CCC56FE57}"/>
                </a:ext>
              </a:extLst>
            </p:cNvPr>
            <p:cNvSpPr>
              <a:spLocks/>
            </p:cNvSpPr>
            <p:nvPr/>
          </p:nvSpPr>
          <p:spPr bwMode="auto">
            <a:xfrm>
              <a:off x="1406915" y="3997635"/>
              <a:ext cx="3116262" cy="1533525"/>
            </a:xfrm>
            <a:custGeom>
              <a:avLst/>
              <a:gdLst>
                <a:gd name="T0" fmla="*/ 680 w 1729"/>
                <a:gd name="T1" fmla="*/ 851 h 851"/>
                <a:gd name="T2" fmla="*/ 0 w 1729"/>
                <a:gd name="T3" fmla="*/ 479 h 851"/>
                <a:gd name="T4" fmla="*/ 1243 w 1729"/>
                <a:gd name="T5" fmla="*/ 0 h 851"/>
                <a:gd name="T6" fmla="*/ 1729 w 1729"/>
                <a:gd name="T7" fmla="*/ 481 h 851"/>
                <a:gd name="T8" fmla="*/ 680 w 1729"/>
                <a:gd name="T9" fmla="*/ 851 h 851"/>
              </a:gdLst>
              <a:ahLst/>
              <a:cxnLst>
                <a:cxn ang="0">
                  <a:pos x="T0" y="T1"/>
                </a:cxn>
                <a:cxn ang="0">
                  <a:pos x="T2" y="T3"/>
                </a:cxn>
                <a:cxn ang="0">
                  <a:pos x="T4" y="T5"/>
                </a:cxn>
                <a:cxn ang="0">
                  <a:pos x="T6" y="T7"/>
                </a:cxn>
                <a:cxn ang="0">
                  <a:pos x="T8" y="T9"/>
                </a:cxn>
              </a:cxnLst>
              <a:rect l="0" t="0" r="r" b="b"/>
              <a:pathLst>
                <a:path w="1729" h="851">
                  <a:moveTo>
                    <a:pt x="680" y="851"/>
                  </a:moveTo>
                  <a:cubicBezTo>
                    <a:pt x="680" y="851"/>
                    <a:pt x="420" y="471"/>
                    <a:pt x="0" y="479"/>
                  </a:cubicBezTo>
                  <a:cubicBezTo>
                    <a:pt x="1243" y="0"/>
                    <a:pt x="1243" y="0"/>
                    <a:pt x="1243" y="0"/>
                  </a:cubicBezTo>
                  <a:cubicBezTo>
                    <a:pt x="1243" y="0"/>
                    <a:pt x="1574" y="109"/>
                    <a:pt x="1729" y="481"/>
                  </a:cubicBezTo>
                  <a:lnTo>
                    <a:pt x="680" y="8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Oval 37">
              <a:extLst>
                <a:ext uri="{FF2B5EF4-FFF2-40B4-BE49-F238E27FC236}">
                  <a16:creationId xmlns:a16="http://schemas.microsoft.com/office/drawing/2014/main" id="{5007FF6C-6FFC-D3CA-5CA5-F273E71929FE}"/>
                </a:ext>
              </a:extLst>
            </p:cNvPr>
            <p:cNvSpPr>
              <a:spLocks noChangeArrowheads="1"/>
            </p:cNvSpPr>
            <p:nvPr/>
          </p:nvSpPr>
          <p:spPr bwMode="auto">
            <a:xfrm>
              <a:off x="4324740" y="940110"/>
              <a:ext cx="627062" cy="62706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 name="Freeform 38">
              <a:extLst>
                <a:ext uri="{FF2B5EF4-FFF2-40B4-BE49-F238E27FC236}">
                  <a16:creationId xmlns:a16="http://schemas.microsoft.com/office/drawing/2014/main" id="{5919F42F-114D-25AA-E932-C9E659FCED36}"/>
                </a:ext>
              </a:extLst>
            </p:cNvPr>
            <p:cNvSpPr>
              <a:spLocks/>
            </p:cNvSpPr>
            <p:nvPr/>
          </p:nvSpPr>
          <p:spPr bwMode="auto">
            <a:xfrm>
              <a:off x="4485077" y="1524310"/>
              <a:ext cx="160337" cy="149225"/>
            </a:xfrm>
            <a:custGeom>
              <a:avLst/>
              <a:gdLst>
                <a:gd name="T0" fmla="*/ 0 w 101"/>
                <a:gd name="T1" fmla="*/ 0 h 94"/>
                <a:gd name="T2" fmla="*/ 8 w 101"/>
                <a:gd name="T3" fmla="*/ 94 h 94"/>
                <a:gd name="T4" fmla="*/ 101 w 101"/>
                <a:gd name="T5" fmla="*/ 16 h 94"/>
                <a:gd name="T6" fmla="*/ 0 w 101"/>
                <a:gd name="T7" fmla="*/ 0 h 94"/>
              </a:gdLst>
              <a:ahLst/>
              <a:cxnLst>
                <a:cxn ang="0">
                  <a:pos x="T0" y="T1"/>
                </a:cxn>
                <a:cxn ang="0">
                  <a:pos x="T2" y="T3"/>
                </a:cxn>
                <a:cxn ang="0">
                  <a:pos x="T4" y="T5"/>
                </a:cxn>
                <a:cxn ang="0">
                  <a:pos x="T6" y="T7"/>
                </a:cxn>
              </a:cxnLst>
              <a:rect l="0" t="0" r="r" b="b"/>
              <a:pathLst>
                <a:path w="101" h="94">
                  <a:moveTo>
                    <a:pt x="0" y="0"/>
                  </a:moveTo>
                  <a:lnTo>
                    <a:pt x="8" y="94"/>
                  </a:lnTo>
                  <a:lnTo>
                    <a:pt x="101" y="16"/>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 name="Freeform 39">
              <a:extLst>
                <a:ext uri="{FF2B5EF4-FFF2-40B4-BE49-F238E27FC236}">
                  <a16:creationId xmlns:a16="http://schemas.microsoft.com/office/drawing/2014/main" id="{75F81B35-4C26-0DA4-0EE2-7714BD0C1319}"/>
                </a:ext>
              </a:extLst>
            </p:cNvPr>
            <p:cNvSpPr>
              <a:spLocks/>
            </p:cNvSpPr>
            <p:nvPr/>
          </p:nvSpPr>
          <p:spPr bwMode="auto">
            <a:xfrm>
              <a:off x="4534290" y="1106798"/>
              <a:ext cx="79375" cy="334963"/>
            </a:xfrm>
            <a:custGeom>
              <a:avLst/>
              <a:gdLst>
                <a:gd name="T0" fmla="*/ 50 w 50"/>
                <a:gd name="T1" fmla="*/ 169 h 211"/>
                <a:gd name="T2" fmla="*/ 34 w 50"/>
                <a:gd name="T3" fmla="*/ 211 h 211"/>
                <a:gd name="T4" fmla="*/ 16 w 50"/>
                <a:gd name="T5" fmla="*/ 211 h 211"/>
                <a:gd name="T6" fmla="*/ 0 w 50"/>
                <a:gd name="T7" fmla="*/ 169 h 211"/>
                <a:gd name="T8" fmla="*/ 0 w 50"/>
                <a:gd name="T9" fmla="*/ 0 h 211"/>
                <a:gd name="T10" fmla="*/ 50 w 50"/>
                <a:gd name="T11" fmla="*/ 0 h 211"/>
                <a:gd name="T12" fmla="*/ 50 w 50"/>
                <a:gd name="T13" fmla="*/ 169 h 211"/>
              </a:gdLst>
              <a:ahLst/>
              <a:cxnLst>
                <a:cxn ang="0">
                  <a:pos x="T0" y="T1"/>
                </a:cxn>
                <a:cxn ang="0">
                  <a:pos x="T2" y="T3"/>
                </a:cxn>
                <a:cxn ang="0">
                  <a:pos x="T4" y="T5"/>
                </a:cxn>
                <a:cxn ang="0">
                  <a:pos x="T6" y="T7"/>
                </a:cxn>
                <a:cxn ang="0">
                  <a:pos x="T8" y="T9"/>
                </a:cxn>
                <a:cxn ang="0">
                  <a:pos x="T10" y="T11"/>
                </a:cxn>
                <a:cxn ang="0">
                  <a:pos x="T12" y="T13"/>
                </a:cxn>
              </a:cxnLst>
              <a:rect l="0" t="0" r="r" b="b"/>
              <a:pathLst>
                <a:path w="50" h="211">
                  <a:moveTo>
                    <a:pt x="50" y="169"/>
                  </a:moveTo>
                  <a:lnTo>
                    <a:pt x="34" y="211"/>
                  </a:lnTo>
                  <a:lnTo>
                    <a:pt x="16" y="211"/>
                  </a:lnTo>
                  <a:lnTo>
                    <a:pt x="0" y="169"/>
                  </a:lnTo>
                  <a:lnTo>
                    <a:pt x="0" y="0"/>
                  </a:lnTo>
                  <a:lnTo>
                    <a:pt x="50" y="0"/>
                  </a:lnTo>
                  <a:lnTo>
                    <a:pt x="50" y="16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 name="Freeform 40">
              <a:extLst>
                <a:ext uri="{FF2B5EF4-FFF2-40B4-BE49-F238E27FC236}">
                  <a16:creationId xmlns:a16="http://schemas.microsoft.com/office/drawing/2014/main" id="{4A61D965-411A-F4DA-8CDD-5D56FF5EA66D}"/>
                </a:ext>
              </a:extLst>
            </p:cNvPr>
            <p:cNvSpPr>
              <a:spLocks/>
            </p:cNvSpPr>
            <p:nvPr/>
          </p:nvSpPr>
          <p:spPr bwMode="auto">
            <a:xfrm>
              <a:off x="4534290" y="1044885"/>
              <a:ext cx="79375" cy="96838"/>
            </a:xfrm>
            <a:custGeom>
              <a:avLst/>
              <a:gdLst>
                <a:gd name="T0" fmla="*/ 44 w 44"/>
                <a:gd name="T1" fmla="*/ 32 h 54"/>
                <a:gd name="T2" fmla="*/ 22 w 44"/>
                <a:gd name="T3" fmla="*/ 54 h 54"/>
                <a:gd name="T4" fmla="*/ 22 w 44"/>
                <a:gd name="T5" fmla="*/ 54 h 54"/>
                <a:gd name="T6" fmla="*/ 0 w 44"/>
                <a:gd name="T7" fmla="*/ 32 h 54"/>
                <a:gd name="T8" fmla="*/ 0 w 44"/>
                <a:gd name="T9" fmla="*/ 12 h 54"/>
                <a:gd name="T10" fmla="*/ 22 w 44"/>
                <a:gd name="T11" fmla="*/ 2 h 54"/>
                <a:gd name="T12" fmla="*/ 22 w 44"/>
                <a:gd name="T13" fmla="*/ 2 h 54"/>
                <a:gd name="T14" fmla="*/ 44 w 44"/>
                <a:gd name="T15" fmla="*/ 12 h 54"/>
                <a:gd name="T16" fmla="*/ 44 w 44"/>
                <a:gd name="T17"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4">
                  <a:moveTo>
                    <a:pt x="44" y="32"/>
                  </a:moveTo>
                  <a:cubicBezTo>
                    <a:pt x="44" y="44"/>
                    <a:pt x="34" y="54"/>
                    <a:pt x="22" y="54"/>
                  </a:cubicBezTo>
                  <a:cubicBezTo>
                    <a:pt x="22" y="54"/>
                    <a:pt x="22" y="54"/>
                    <a:pt x="22" y="54"/>
                  </a:cubicBezTo>
                  <a:cubicBezTo>
                    <a:pt x="10" y="54"/>
                    <a:pt x="0" y="44"/>
                    <a:pt x="0" y="32"/>
                  </a:cubicBezTo>
                  <a:cubicBezTo>
                    <a:pt x="0" y="12"/>
                    <a:pt x="0" y="12"/>
                    <a:pt x="0" y="12"/>
                  </a:cubicBezTo>
                  <a:cubicBezTo>
                    <a:pt x="0" y="0"/>
                    <a:pt x="10" y="2"/>
                    <a:pt x="22" y="2"/>
                  </a:cubicBezTo>
                  <a:cubicBezTo>
                    <a:pt x="22" y="2"/>
                    <a:pt x="22" y="2"/>
                    <a:pt x="22" y="2"/>
                  </a:cubicBezTo>
                  <a:cubicBezTo>
                    <a:pt x="34" y="2"/>
                    <a:pt x="44" y="0"/>
                    <a:pt x="44" y="12"/>
                  </a:cubicBezTo>
                  <a:lnTo>
                    <a:pt x="44"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Rectangle 41">
              <a:extLst>
                <a:ext uri="{FF2B5EF4-FFF2-40B4-BE49-F238E27FC236}">
                  <a16:creationId xmlns:a16="http://schemas.microsoft.com/office/drawing/2014/main" id="{BC274608-88DB-6235-B11F-0C87DEDBEDFD}"/>
                </a:ext>
              </a:extLst>
            </p:cNvPr>
            <p:cNvSpPr>
              <a:spLocks noChangeArrowheads="1"/>
            </p:cNvSpPr>
            <p:nvPr/>
          </p:nvSpPr>
          <p:spPr bwMode="auto">
            <a:xfrm>
              <a:off x="4527940" y="1084573"/>
              <a:ext cx="88900" cy="825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42">
              <a:extLst>
                <a:ext uri="{FF2B5EF4-FFF2-40B4-BE49-F238E27FC236}">
                  <a16:creationId xmlns:a16="http://schemas.microsoft.com/office/drawing/2014/main" id="{4133FF05-5978-A3CB-15FE-BC9AC588F12B}"/>
                </a:ext>
              </a:extLst>
            </p:cNvPr>
            <p:cNvSpPr>
              <a:spLocks/>
            </p:cNvSpPr>
            <p:nvPr/>
          </p:nvSpPr>
          <p:spPr bwMode="auto">
            <a:xfrm>
              <a:off x="4556515" y="1430648"/>
              <a:ext cx="31750" cy="49213"/>
            </a:xfrm>
            <a:custGeom>
              <a:avLst/>
              <a:gdLst>
                <a:gd name="T0" fmla="*/ 0 w 17"/>
                <a:gd name="T1" fmla="*/ 5 h 27"/>
                <a:gd name="T2" fmla="*/ 6 w 17"/>
                <a:gd name="T3" fmla="*/ 21 h 27"/>
                <a:gd name="T4" fmla="*/ 17 w 17"/>
                <a:gd name="T5" fmla="*/ 6 h 27"/>
                <a:gd name="T6" fmla="*/ 0 w 17"/>
                <a:gd name="T7" fmla="*/ 5 h 27"/>
              </a:gdLst>
              <a:ahLst/>
              <a:cxnLst>
                <a:cxn ang="0">
                  <a:pos x="T0" y="T1"/>
                </a:cxn>
                <a:cxn ang="0">
                  <a:pos x="T2" y="T3"/>
                </a:cxn>
                <a:cxn ang="0">
                  <a:pos x="T4" y="T5"/>
                </a:cxn>
                <a:cxn ang="0">
                  <a:pos x="T6" y="T7"/>
                </a:cxn>
              </a:cxnLst>
              <a:rect l="0" t="0" r="r" b="b"/>
              <a:pathLst>
                <a:path w="17" h="27">
                  <a:moveTo>
                    <a:pt x="0" y="5"/>
                  </a:moveTo>
                  <a:cubicBezTo>
                    <a:pt x="0" y="5"/>
                    <a:pt x="4" y="18"/>
                    <a:pt x="6" y="21"/>
                  </a:cubicBezTo>
                  <a:cubicBezTo>
                    <a:pt x="8" y="25"/>
                    <a:pt x="11" y="27"/>
                    <a:pt x="17" y="6"/>
                  </a:cubicBezTo>
                  <a:cubicBezTo>
                    <a:pt x="17" y="6"/>
                    <a:pt x="10" y="0"/>
                    <a:pt x="0"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43">
              <a:extLst>
                <a:ext uri="{FF2B5EF4-FFF2-40B4-BE49-F238E27FC236}">
                  <a16:creationId xmlns:a16="http://schemas.microsoft.com/office/drawing/2014/main" id="{9C9606F6-C300-243E-9AE0-3A3A5EF98586}"/>
                </a:ext>
              </a:extLst>
            </p:cNvPr>
            <p:cNvSpPr>
              <a:spLocks/>
            </p:cNvSpPr>
            <p:nvPr/>
          </p:nvSpPr>
          <p:spPr bwMode="auto">
            <a:xfrm>
              <a:off x="4653352" y="1106798"/>
              <a:ext cx="79375" cy="334963"/>
            </a:xfrm>
            <a:custGeom>
              <a:avLst/>
              <a:gdLst>
                <a:gd name="T0" fmla="*/ 50 w 50"/>
                <a:gd name="T1" fmla="*/ 169 h 211"/>
                <a:gd name="T2" fmla="*/ 34 w 50"/>
                <a:gd name="T3" fmla="*/ 211 h 211"/>
                <a:gd name="T4" fmla="*/ 16 w 50"/>
                <a:gd name="T5" fmla="*/ 211 h 211"/>
                <a:gd name="T6" fmla="*/ 0 w 50"/>
                <a:gd name="T7" fmla="*/ 169 h 211"/>
                <a:gd name="T8" fmla="*/ 0 w 50"/>
                <a:gd name="T9" fmla="*/ 0 h 211"/>
                <a:gd name="T10" fmla="*/ 50 w 50"/>
                <a:gd name="T11" fmla="*/ 0 h 211"/>
                <a:gd name="T12" fmla="*/ 50 w 50"/>
                <a:gd name="T13" fmla="*/ 169 h 211"/>
              </a:gdLst>
              <a:ahLst/>
              <a:cxnLst>
                <a:cxn ang="0">
                  <a:pos x="T0" y="T1"/>
                </a:cxn>
                <a:cxn ang="0">
                  <a:pos x="T2" y="T3"/>
                </a:cxn>
                <a:cxn ang="0">
                  <a:pos x="T4" y="T5"/>
                </a:cxn>
                <a:cxn ang="0">
                  <a:pos x="T6" y="T7"/>
                </a:cxn>
                <a:cxn ang="0">
                  <a:pos x="T8" y="T9"/>
                </a:cxn>
                <a:cxn ang="0">
                  <a:pos x="T10" y="T11"/>
                </a:cxn>
                <a:cxn ang="0">
                  <a:pos x="T12" y="T13"/>
                </a:cxn>
              </a:cxnLst>
              <a:rect l="0" t="0" r="r" b="b"/>
              <a:pathLst>
                <a:path w="50" h="211">
                  <a:moveTo>
                    <a:pt x="50" y="169"/>
                  </a:moveTo>
                  <a:lnTo>
                    <a:pt x="34" y="211"/>
                  </a:lnTo>
                  <a:lnTo>
                    <a:pt x="16" y="211"/>
                  </a:lnTo>
                  <a:lnTo>
                    <a:pt x="0" y="169"/>
                  </a:lnTo>
                  <a:lnTo>
                    <a:pt x="0" y="0"/>
                  </a:lnTo>
                  <a:lnTo>
                    <a:pt x="50" y="0"/>
                  </a:lnTo>
                  <a:lnTo>
                    <a:pt x="50" y="16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44">
              <a:extLst>
                <a:ext uri="{FF2B5EF4-FFF2-40B4-BE49-F238E27FC236}">
                  <a16:creationId xmlns:a16="http://schemas.microsoft.com/office/drawing/2014/main" id="{FF5AAACF-E38A-2F81-A5F9-EF2B55A50540}"/>
                </a:ext>
              </a:extLst>
            </p:cNvPr>
            <p:cNvSpPr>
              <a:spLocks/>
            </p:cNvSpPr>
            <p:nvPr/>
          </p:nvSpPr>
          <p:spPr bwMode="auto">
            <a:xfrm>
              <a:off x="4653352" y="1044885"/>
              <a:ext cx="79375" cy="96838"/>
            </a:xfrm>
            <a:custGeom>
              <a:avLst/>
              <a:gdLst>
                <a:gd name="T0" fmla="*/ 44 w 44"/>
                <a:gd name="T1" fmla="*/ 32 h 54"/>
                <a:gd name="T2" fmla="*/ 22 w 44"/>
                <a:gd name="T3" fmla="*/ 54 h 54"/>
                <a:gd name="T4" fmla="*/ 22 w 44"/>
                <a:gd name="T5" fmla="*/ 54 h 54"/>
                <a:gd name="T6" fmla="*/ 0 w 44"/>
                <a:gd name="T7" fmla="*/ 32 h 54"/>
                <a:gd name="T8" fmla="*/ 0 w 44"/>
                <a:gd name="T9" fmla="*/ 12 h 54"/>
                <a:gd name="T10" fmla="*/ 22 w 44"/>
                <a:gd name="T11" fmla="*/ 2 h 54"/>
                <a:gd name="T12" fmla="*/ 22 w 44"/>
                <a:gd name="T13" fmla="*/ 2 h 54"/>
                <a:gd name="T14" fmla="*/ 44 w 44"/>
                <a:gd name="T15" fmla="*/ 12 h 54"/>
                <a:gd name="T16" fmla="*/ 44 w 44"/>
                <a:gd name="T17"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4">
                  <a:moveTo>
                    <a:pt x="44" y="32"/>
                  </a:moveTo>
                  <a:cubicBezTo>
                    <a:pt x="44" y="44"/>
                    <a:pt x="34" y="54"/>
                    <a:pt x="22" y="54"/>
                  </a:cubicBezTo>
                  <a:cubicBezTo>
                    <a:pt x="22" y="54"/>
                    <a:pt x="22" y="54"/>
                    <a:pt x="22" y="54"/>
                  </a:cubicBezTo>
                  <a:cubicBezTo>
                    <a:pt x="10" y="54"/>
                    <a:pt x="0" y="44"/>
                    <a:pt x="0" y="32"/>
                  </a:cubicBezTo>
                  <a:cubicBezTo>
                    <a:pt x="0" y="12"/>
                    <a:pt x="0" y="12"/>
                    <a:pt x="0" y="12"/>
                  </a:cubicBezTo>
                  <a:cubicBezTo>
                    <a:pt x="0" y="0"/>
                    <a:pt x="10" y="2"/>
                    <a:pt x="22" y="2"/>
                  </a:cubicBezTo>
                  <a:cubicBezTo>
                    <a:pt x="22" y="2"/>
                    <a:pt x="22" y="2"/>
                    <a:pt x="22" y="2"/>
                  </a:cubicBezTo>
                  <a:cubicBezTo>
                    <a:pt x="34" y="2"/>
                    <a:pt x="44" y="0"/>
                    <a:pt x="44" y="12"/>
                  </a:cubicBezTo>
                  <a:lnTo>
                    <a:pt x="44"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Rectangle 45">
              <a:extLst>
                <a:ext uri="{FF2B5EF4-FFF2-40B4-BE49-F238E27FC236}">
                  <a16:creationId xmlns:a16="http://schemas.microsoft.com/office/drawing/2014/main" id="{A83F6290-A335-C4EB-AEB9-EE32EDF065A9}"/>
                </a:ext>
              </a:extLst>
            </p:cNvPr>
            <p:cNvSpPr>
              <a:spLocks noChangeArrowheads="1"/>
            </p:cNvSpPr>
            <p:nvPr/>
          </p:nvSpPr>
          <p:spPr bwMode="auto">
            <a:xfrm>
              <a:off x="4648590" y="1084573"/>
              <a:ext cx="88900" cy="825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46">
              <a:extLst>
                <a:ext uri="{FF2B5EF4-FFF2-40B4-BE49-F238E27FC236}">
                  <a16:creationId xmlns:a16="http://schemas.microsoft.com/office/drawing/2014/main" id="{609173BD-F351-61BB-321D-66C66E65E435}"/>
                </a:ext>
              </a:extLst>
            </p:cNvPr>
            <p:cNvSpPr>
              <a:spLocks/>
            </p:cNvSpPr>
            <p:nvPr/>
          </p:nvSpPr>
          <p:spPr bwMode="auto">
            <a:xfrm>
              <a:off x="4675577" y="1430648"/>
              <a:ext cx="31750" cy="49213"/>
            </a:xfrm>
            <a:custGeom>
              <a:avLst/>
              <a:gdLst>
                <a:gd name="T0" fmla="*/ 0 w 17"/>
                <a:gd name="T1" fmla="*/ 5 h 27"/>
                <a:gd name="T2" fmla="*/ 6 w 17"/>
                <a:gd name="T3" fmla="*/ 21 h 27"/>
                <a:gd name="T4" fmla="*/ 17 w 17"/>
                <a:gd name="T5" fmla="*/ 6 h 27"/>
                <a:gd name="T6" fmla="*/ 0 w 17"/>
                <a:gd name="T7" fmla="*/ 5 h 27"/>
              </a:gdLst>
              <a:ahLst/>
              <a:cxnLst>
                <a:cxn ang="0">
                  <a:pos x="T0" y="T1"/>
                </a:cxn>
                <a:cxn ang="0">
                  <a:pos x="T2" y="T3"/>
                </a:cxn>
                <a:cxn ang="0">
                  <a:pos x="T4" y="T5"/>
                </a:cxn>
                <a:cxn ang="0">
                  <a:pos x="T6" y="T7"/>
                </a:cxn>
              </a:cxnLst>
              <a:rect l="0" t="0" r="r" b="b"/>
              <a:pathLst>
                <a:path w="17" h="27">
                  <a:moveTo>
                    <a:pt x="0" y="5"/>
                  </a:moveTo>
                  <a:cubicBezTo>
                    <a:pt x="0" y="5"/>
                    <a:pt x="5" y="18"/>
                    <a:pt x="6" y="21"/>
                  </a:cubicBezTo>
                  <a:cubicBezTo>
                    <a:pt x="8" y="25"/>
                    <a:pt x="11" y="27"/>
                    <a:pt x="17" y="6"/>
                  </a:cubicBezTo>
                  <a:cubicBezTo>
                    <a:pt x="17" y="6"/>
                    <a:pt x="10" y="0"/>
                    <a:pt x="0"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47">
              <a:extLst>
                <a:ext uri="{FF2B5EF4-FFF2-40B4-BE49-F238E27FC236}">
                  <a16:creationId xmlns:a16="http://schemas.microsoft.com/office/drawing/2014/main" id="{07B7712F-D9C1-DFC3-D307-19405DB4DB3C}"/>
                </a:ext>
              </a:extLst>
            </p:cNvPr>
            <p:cNvSpPr>
              <a:spLocks/>
            </p:cNvSpPr>
            <p:nvPr/>
          </p:nvSpPr>
          <p:spPr bwMode="auto">
            <a:xfrm>
              <a:off x="4726377" y="1098860"/>
              <a:ext cx="28575" cy="171450"/>
            </a:xfrm>
            <a:custGeom>
              <a:avLst/>
              <a:gdLst>
                <a:gd name="T0" fmla="*/ 1 w 16"/>
                <a:gd name="T1" fmla="*/ 1 h 95"/>
                <a:gd name="T2" fmla="*/ 14 w 16"/>
                <a:gd name="T3" fmla="*/ 11 h 95"/>
                <a:gd name="T4" fmla="*/ 14 w 16"/>
                <a:gd name="T5" fmla="*/ 89 h 95"/>
                <a:gd name="T6" fmla="*/ 10 w 16"/>
                <a:gd name="T7" fmla="*/ 95 h 95"/>
                <a:gd name="T8" fmla="*/ 10 w 16"/>
                <a:gd name="T9" fmla="*/ 33 h 95"/>
                <a:gd name="T10" fmla="*/ 5 w 16"/>
                <a:gd name="T11" fmla="*/ 26 h 95"/>
                <a:gd name="T12" fmla="*/ 0 w 16"/>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6" h="95">
                  <a:moveTo>
                    <a:pt x="1" y="1"/>
                  </a:moveTo>
                  <a:cubicBezTo>
                    <a:pt x="1" y="1"/>
                    <a:pt x="13" y="7"/>
                    <a:pt x="14" y="11"/>
                  </a:cubicBezTo>
                  <a:cubicBezTo>
                    <a:pt x="14" y="15"/>
                    <a:pt x="14" y="89"/>
                    <a:pt x="14" y="89"/>
                  </a:cubicBezTo>
                  <a:cubicBezTo>
                    <a:pt x="14" y="89"/>
                    <a:pt x="16" y="95"/>
                    <a:pt x="10" y="95"/>
                  </a:cubicBezTo>
                  <a:cubicBezTo>
                    <a:pt x="10" y="33"/>
                    <a:pt x="10" y="33"/>
                    <a:pt x="10" y="33"/>
                  </a:cubicBezTo>
                  <a:cubicBezTo>
                    <a:pt x="5" y="26"/>
                    <a:pt x="5" y="26"/>
                    <a:pt x="5" y="26"/>
                  </a:cubicBezTo>
                  <a:cubicBezTo>
                    <a:pt x="0" y="0"/>
                    <a:pt x="0" y="0"/>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Oval 48">
              <a:extLst>
                <a:ext uri="{FF2B5EF4-FFF2-40B4-BE49-F238E27FC236}">
                  <a16:creationId xmlns:a16="http://schemas.microsoft.com/office/drawing/2014/main" id="{85D9D022-B441-0A62-A139-2B3CCFB9E80D}"/>
                </a:ext>
              </a:extLst>
            </p:cNvPr>
            <p:cNvSpPr>
              <a:spLocks noChangeArrowheads="1"/>
            </p:cNvSpPr>
            <p:nvPr/>
          </p:nvSpPr>
          <p:spPr bwMode="auto">
            <a:xfrm>
              <a:off x="3481778" y="3721410"/>
              <a:ext cx="1058862" cy="10604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49">
              <a:extLst>
                <a:ext uri="{FF2B5EF4-FFF2-40B4-BE49-F238E27FC236}">
                  <a16:creationId xmlns:a16="http://schemas.microsoft.com/office/drawing/2014/main" id="{1091C2CA-D27B-7CBA-F866-F60DE226A3AF}"/>
                </a:ext>
              </a:extLst>
            </p:cNvPr>
            <p:cNvSpPr>
              <a:spLocks/>
            </p:cNvSpPr>
            <p:nvPr/>
          </p:nvSpPr>
          <p:spPr bwMode="auto">
            <a:xfrm>
              <a:off x="3750065" y="4708835"/>
              <a:ext cx="271462" cy="254000"/>
            </a:xfrm>
            <a:custGeom>
              <a:avLst/>
              <a:gdLst>
                <a:gd name="T0" fmla="*/ 0 w 171"/>
                <a:gd name="T1" fmla="*/ 0 h 160"/>
                <a:gd name="T2" fmla="*/ 15 w 171"/>
                <a:gd name="T3" fmla="*/ 160 h 160"/>
                <a:gd name="T4" fmla="*/ 171 w 171"/>
                <a:gd name="T5" fmla="*/ 27 h 160"/>
                <a:gd name="T6" fmla="*/ 0 w 171"/>
                <a:gd name="T7" fmla="*/ 0 h 160"/>
              </a:gdLst>
              <a:ahLst/>
              <a:cxnLst>
                <a:cxn ang="0">
                  <a:pos x="T0" y="T1"/>
                </a:cxn>
                <a:cxn ang="0">
                  <a:pos x="T2" y="T3"/>
                </a:cxn>
                <a:cxn ang="0">
                  <a:pos x="T4" y="T5"/>
                </a:cxn>
                <a:cxn ang="0">
                  <a:pos x="T6" y="T7"/>
                </a:cxn>
              </a:cxnLst>
              <a:rect l="0" t="0" r="r" b="b"/>
              <a:pathLst>
                <a:path w="171" h="160">
                  <a:moveTo>
                    <a:pt x="0" y="0"/>
                  </a:moveTo>
                  <a:lnTo>
                    <a:pt x="15" y="160"/>
                  </a:lnTo>
                  <a:lnTo>
                    <a:pt x="171" y="27"/>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Oval 50">
              <a:extLst>
                <a:ext uri="{FF2B5EF4-FFF2-40B4-BE49-F238E27FC236}">
                  <a16:creationId xmlns:a16="http://schemas.microsoft.com/office/drawing/2014/main" id="{204560D6-C103-029F-35F8-DC497B808A47}"/>
                </a:ext>
              </a:extLst>
            </p:cNvPr>
            <p:cNvSpPr>
              <a:spLocks noChangeArrowheads="1"/>
            </p:cNvSpPr>
            <p:nvPr/>
          </p:nvSpPr>
          <p:spPr bwMode="auto">
            <a:xfrm>
              <a:off x="4805752" y="3510273"/>
              <a:ext cx="693737" cy="69215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51">
              <a:extLst>
                <a:ext uri="{FF2B5EF4-FFF2-40B4-BE49-F238E27FC236}">
                  <a16:creationId xmlns:a16="http://schemas.microsoft.com/office/drawing/2014/main" id="{A8A3A3EA-44EF-78AF-4845-6F67B74D2293}"/>
                </a:ext>
              </a:extLst>
            </p:cNvPr>
            <p:cNvSpPr>
              <a:spLocks/>
            </p:cNvSpPr>
            <p:nvPr/>
          </p:nvSpPr>
          <p:spPr bwMode="auto">
            <a:xfrm>
              <a:off x="4981965" y="4154798"/>
              <a:ext cx="179387" cy="166688"/>
            </a:xfrm>
            <a:custGeom>
              <a:avLst/>
              <a:gdLst>
                <a:gd name="T0" fmla="*/ 0 w 113"/>
                <a:gd name="T1" fmla="*/ 0 h 105"/>
                <a:gd name="T2" fmla="*/ 9 w 113"/>
                <a:gd name="T3" fmla="*/ 105 h 105"/>
                <a:gd name="T4" fmla="*/ 113 w 113"/>
                <a:gd name="T5" fmla="*/ 17 h 105"/>
                <a:gd name="T6" fmla="*/ 0 w 113"/>
                <a:gd name="T7" fmla="*/ 0 h 105"/>
              </a:gdLst>
              <a:ahLst/>
              <a:cxnLst>
                <a:cxn ang="0">
                  <a:pos x="T0" y="T1"/>
                </a:cxn>
                <a:cxn ang="0">
                  <a:pos x="T2" y="T3"/>
                </a:cxn>
                <a:cxn ang="0">
                  <a:pos x="T4" y="T5"/>
                </a:cxn>
                <a:cxn ang="0">
                  <a:pos x="T6" y="T7"/>
                </a:cxn>
              </a:cxnLst>
              <a:rect l="0" t="0" r="r" b="b"/>
              <a:pathLst>
                <a:path w="113" h="105">
                  <a:moveTo>
                    <a:pt x="0" y="0"/>
                  </a:moveTo>
                  <a:lnTo>
                    <a:pt x="9" y="105"/>
                  </a:lnTo>
                  <a:lnTo>
                    <a:pt x="113" y="17"/>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Oval 52">
              <a:extLst>
                <a:ext uri="{FF2B5EF4-FFF2-40B4-BE49-F238E27FC236}">
                  <a16:creationId xmlns:a16="http://schemas.microsoft.com/office/drawing/2014/main" id="{6AC09A59-787B-FB39-0793-A024A1ECC2D6}"/>
                </a:ext>
              </a:extLst>
            </p:cNvPr>
            <p:cNvSpPr>
              <a:spLocks noChangeArrowheads="1"/>
            </p:cNvSpPr>
            <p:nvPr/>
          </p:nvSpPr>
          <p:spPr bwMode="auto">
            <a:xfrm>
              <a:off x="4421577" y="2583173"/>
              <a:ext cx="838200" cy="838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53">
              <a:extLst>
                <a:ext uri="{FF2B5EF4-FFF2-40B4-BE49-F238E27FC236}">
                  <a16:creationId xmlns:a16="http://schemas.microsoft.com/office/drawing/2014/main" id="{B6EE1CBD-D3EB-3697-2BBD-C1DDDA271285}"/>
                </a:ext>
              </a:extLst>
            </p:cNvPr>
            <p:cNvSpPr>
              <a:spLocks/>
            </p:cNvSpPr>
            <p:nvPr/>
          </p:nvSpPr>
          <p:spPr bwMode="auto">
            <a:xfrm>
              <a:off x="4634302" y="3364223"/>
              <a:ext cx="217487" cy="200025"/>
            </a:xfrm>
            <a:custGeom>
              <a:avLst/>
              <a:gdLst>
                <a:gd name="T0" fmla="*/ 0 w 137"/>
                <a:gd name="T1" fmla="*/ 0 h 126"/>
                <a:gd name="T2" fmla="*/ 12 w 137"/>
                <a:gd name="T3" fmla="*/ 126 h 126"/>
                <a:gd name="T4" fmla="*/ 137 w 137"/>
                <a:gd name="T5" fmla="*/ 20 h 126"/>
                <a:gd name="T6" fmla="*/ 0 w 137"/>
                <a:gd name="T7" fmla="*/ 0 h 126"/>
              </a:gdLst>
              <a:ahLst/>
              <a:cxnLst>
                <a:cxn ang="0">
                  <a:pos x="T0" y="T1"/>
                </a:cxn>
                <a:cxn ang="0">
                  <a:pos x="T2" y="T3"/>
                </a:cxn>
                <a:cxn ang="0">
                  <a:pos x="T4" y="T5"/>
                </a:cxn>
                <a:cxn ang="0">
                  <a:pos x="T6" y="T7"/>
                </a:cxn>
              </a:cxnLst>
              <a:rect l="0" t="0" r="r" b="b"/>
              <a:pathLst>
                <a:path w="137" h="126">
                  <a:moveTo>
                    <a:pt x="0" y="0"/>
                  </a:moveTo>
                  <a:lnTo>
                    <a:pt x="12" y="126"/>
                  </a:lnTo>
                  <a:lnTo>
                    <a:pt x="137" y="20"/>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Oval 54">
              <a:extLst>
                <a:ext uri="{FF2B5EF4-FFF2-40B4-BE49-F238E27FC236}">
                  <a16:creationId xmlns:a16="http://schemas.microsoft.com/office/drawing/2014/main" id="{83D6CEA4-7BDD-EDD3-E041-C527D558D188}"/>
                </a:ext>
              </a:extLst>
            </p:cNvPr>
            <p:cNvSpPr>
              <a:spLocks noChangeArrowheads="1"/>
            </p:cNvSpPr>
            <p:nvPr/>
          </p:nvSpPr>
          <p:spPr bwMode="auto">
            <a:xfrm>
              <a:off x="3637353" y="1706873"/>
              <a:ext cx="838200" cy="83661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55">
              <a:extLst>
                <a:ext uri="{FF2B5EF4-FFF2-40B4-BE49-F238E27FC236}">
                  <a16:creationId xmlns:a16="http://schemas.microsoft.com/office/drawing/2014/main" id="{8123444D-D89C-6428-D6D0-2F17F94629E1}"/>
                </a:ext>
              </a:extLst>
            </p:cNvPr>
            <p:cNvSpPr>
              <a:spLocks/>
            </p:cNvSpPr>
            <p:nvPr/>
          </p:nvSpPr>
          <p:spPr bwMode="auto">
            <a:xfrm>
              <a:off x="3850077" y="2486335"/>
              <a:ext cx="217487" cy="200025"/>
            </a:xfrm>
            <a:custGeom>
              <a:avLst/>
              <a:gdLst>
                <a:gd name="T0" fmla="*/ 0 w 137"/>
                <a:gd name="T1" fmla="*/ 0 h 126"/>
                <a:gd name="T2" fmla="*/ 12 w 137"/>
                <a:gd name="T3" fmla="*/ 126 h 126"/>
                <a:gd name="T4" fmla="*/ 137 w 137"/>
                <a:gd name="T5" fmla="*/ 22 h 126"/>
                <a:gd name="T6" fmla="*/ 0 w 137"/>
                <a:gd name="T7" fmla="*/ 0 h 126"/>
              </a:gdLst>
              <a:ahLst/>
              <a:cxnLst>
                <a:cxn ang="0">
                  <a:pos x="T0" y="T1"/>
                </a:cxn>
                <a:cxn ang="0">
                  <a:pos x="T2" y="T3"/>
                </a:cxn>
                <a:cxn ang="0">
                  <a:pos x="T4" y="T5"/>
                </a:cxn>
                <a:cxn ang="0">
                  <a:pos x="T6" y="T7"/>
                </a:cxn>
              </a:cxnLst>
              <a:rect l="0" t="0" r="r" b="b"/>
              <a:pathLst>
                <a:path w="137" h="126">
                  <a:moveTo>
                    <a:pt x="0" y="0"/>
                  </a:moveTo>
                  <a:lnTo>
                    <a:pt x="12" y="126"/>
                  </a:lnTo>
                  <a:lnTo>
                    <a:pt x="137" y="22"/>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Oval 56">
              <a:extLst>
                <a:ext uri="{FF2B5EF4-FFF2-40B4-BE49-F238E27FC236}">
                  <a16:creationId xmlns:a16="http://schemas.microsoft.com/office/drawing/2014/main" id="{83384FC7-6FEB-21DD-053A-1EFF42512735}"/>
                </a:ext>
              </a:extLst>
            </p:cNvPr>
            <p:cNvSpPr>
              <a:spLocks noChangeArrowheads="1"/>
            </p:cNvSpPr>
            <p:nvPr/>
          </p:nvSpPr>
          <p:spPr bwMode="auto">
            <a:xfrm>
              <a:off x="5507427" y="2614923"/>
              <a:ext cx="663575" cy="6619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57">
              <a:extLst>
                <a:ext uri="{FF2B5EF4-FFF2-40B4-BE49-F238E27FC236}">
                  <a16:creationId xmlns:a16="http://schemas.microsoft.com/office/drawing/2014/main" id="{EA883209-D795-BBCD-2AA3-58670FAC1B45}"/>
                </a:ext>
              </a:extLst>
            </p:cNvPr>
            <p:cNvSpPr>
              <a:spLocks/>
            </p:cNvSpPr>
            <p:nvPr/>
          </p:nvSpPr>
          <p:spPr bwMode="auto">
            <a:xfrm>
              <a:off x="5674115" y="3232460"/>
              <a:ext cx="171450" cy="158750"/>
            </a:xfrm>
            <a:custGeom>
              <a:avLst/>
              <a:gdLst>
                <a:gd name="T0" fmla="*/ 0 w 108"/>
                <a:gd name="T1" fmla="*/ 0 h 100"/>
                <a:gd name="T2" fmla="*/ 9 w 108"/>
                <a:gd name="T3" fmla="*/ 100 h 100"/>
                <a:gd name="T4" fmla="*/ 108 w 108"/>
                <a:gd name="T5" fmla="*/ 16 h 100"/>
                <a:gd name="T6" fmla="*/ 0 w 108"/>
                <a:gd name="T7" fmla="*/ 0 h 100"/>
              </a:gdLst>
              <a:ahLst/>
              <a:cxnLst>
                <a:cxn ang="0">
                  <a:pos x="T0" y="T1"/>
                </a:cxn>
                <a:cxn ang="0">
                  <a:pos x="T2" y="T3"/>
                </a:cxn>
                <a:cxn ang="0">
                  <a:pos x="T4" y="T5"/>
                </a:cxn>
                <a:cxn ang="0">
                  <a:pos x="T6" y="T7"/>
                </a:cxn>
              </a:cxnLst>
              <a:rect l="0" t="0" r="r" b="b"/>
              <a:pathLst>
                <a:path w="108" h="100">
                  <a:moveTo>
                    <a:pt x="0" y="0"/>
                  </a:moveTo>
                  <a:lnTo>
                    <a:pt x="9" y="100"/>
                  </a:lnTo>
                  <a:lnTo>
                    <a:pt x="108" y="16"/>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Oval 58">
              <a:extLst>
                <a:ext uri="{FF2B5EF4-FFF2-40B4-BE49-F238E27FC236}">
                  <a16:creationId xmlns:a16="http://schemas.microsoft.com/office/drawing/2014/main" id="{C261B878-6AFA-019D-93B7-98A2319B824F}"/>
                </a:ext>
              </a:extLst>
            </p:cNvPr>
            <p:cNvSpPr>
              <a:spLocks noChangeArrowheads="1"/>
            </p:cNvSpPr>
            <p:nvPr/>
          </p:nvSpPr>
          <p:spPr bwMode="auto">
            <a:xfrm>
              <a:off x="2935678" y="952810"/>
              <a:ext cx="661987" cy="6635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59">
              <a:extLst>
                <a:ext uri="{FF2B5EF4-FFF2-40B4-BE49-F238E27FC236}">
                  <a16:creationId xmlns:a16="http://schemas.microsoft.com/office/drawing/2014/main" id="{7F7C61FA-9CE7-A346-0CBD-786617EE948A}"/>
                </a:ext>
              </a:extLst>
            </p:cNvPr>
            <p:cNvSpPr>
              <a:spLocks/>
            </p:cNvSpPr>
            <p:nvPr/>
          </p:nvSpPr>
          <p:spPr bwMode="auto">
            <a:xfrm>
              <a:off x="3259528" y="1570348"/>
              <a:ext cx="169862" cy="158750"/>
            </a:xfrm>
            <a:custGeom>
              <a:avLst/>
              <a:gdLst>
                <a:gd name="T0" fmla="*/ 107 w 107"/>
                <a:gd name="T1" fmla="*/ 0 h 100"/>
                <a:gd name="T2" fmla="*/ 98 w 107"/>
                <a:gd name="T3" fmla="*/ 100 h 100"/>
                <a:gd name="T4" fmla="*/ 0 w 107"/>
                <a:gd name="T5" fmla="*/ 17 h 100"/>
                <a:gd name="T6" fmla="*/ 107 w 107"/>
                <a:gd name="T7" fmla="*/ 0 h 100"/>
              </a:gdLst>
              <a:ahLst/>
              <a:cxnLst>
                <a:cxn ang="0">
                  <a:pos x="T0" y="T1"/>
                </a:cxn>
                <a:cxn ang="0">
                  <a:pos x="T2" y="T3"/>
                </a:cxn>
                <a:cxn ang="0">
                  <a:pos x="T4" y="T5"/>
                </a:cxn>
                <a:cxn ang="0">
                  <a:pos x="T6" y="T7"/>
                </a:cxn>
              </a:cxnLst>
              <a:rect l="0" t="0" r="r" b="b"/>
              <a:pathLst>
                <a:path w="107" h="100">
                  <a:moveTo>
                    <a:pt x="107" y="0"/>
                  </a:moveTo>
                  <a:lnTo>
                    <a:pt x="98" y="100"/>
                  </a:lnTo>
                  <a:lnTo>
                    <a:pt x="0" y="17"/>
                  </a:lnTo>
                  <a:lnTo>
                    <a:pt x="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Oval 60">
              <a:extLst>
                <a:ext uri="{FF2B5EF4-FFF2-40B4-BE49-F238E27FC236}">
                  <a16:creationId xmlns:a16="http://schemas.microsoft.com/office/drawing/2014/main" id="{680DA2DB-64FD-7207-42D4-E5D7D0BDC880}"/>
                </a:ext>
              </a:extLst>
            </p:cNvPr>
            <p:cNvSpPr>
              <a:spLocks noChangeArrowheads="1"/>
            </p:cNvSpPr>
            <p:nvPr/>
          </p:nvSpPr>
          <p:spPr bwMode="auto">
            <a:xfrm>
              <a:off x="1989528" y="1298885"/>
              <a:ext cx="661987" cy="66357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61">
              <a:extLst>
                <a:ext uri="{FF2B5EF4-FFF2-40B4-BE49-F238E27FC236}">
                  <a16:creationId xmlns:a16="http://schemas.microsoft.com/office/drawing/2014/main" id="{B655F18F-9AFD-F976-7C66-4F3876040590}"/>
                </a:ext>
              </a:extLst>
            </p:cNvPr>
            <p:cNvSpPr>
              <a:spLocks/>
            </p:cNvSpPr>
            <p:nvPr/>
          </p:nvSpPr>
          <p:spPr bwMode="auto">
            <a:xfrm>
              <a:off x="2313378" y="1916423"/>
              <a:ext cx="171450" cy="158750"/>
            </a:xfrm>
            <a:custGeom>
              <a:avLst/>
              <a:gdLst>
                <a:gd name="T0" fmla="*/ 108 w 108"/>
                <a:gd name="T1" fmla="*/ 0 h 100"/>
                <a:gd name="T2" fmla="*/ 99 w 108"/>
                <a:gd name="T3" fmla="*/ 100 h 100"/>
                <a:gd name="T4" fmla="*/ 0 w 108"/>
                <a:gd name="T5" fmla="*/ 17 h 100"/>
                <a:gd name="T6" fmla="*/ 108 w 108"/>
                <a:gd name="T7" fmla="*/ 0 h 100"/>
              </a:gdLst>
              <a:ahLst/>
              <a:cxnLst>
                <a:cxn ang="0">
                  <a:pos x="T0" y="T1"/>
                </a:cxn>
                <a:cxn ang="0">
                  <a:pos x="T2" y="T3"/>
                </a:cxn>
                <a:cxn ang="0">
                  <a:pos x="T4" y="T5"/>
                </a:cxn>
                <a:cxn ang="0">
                  <a:pos x="T6" y="T7"/>
                </a:cxn>
              </a:cxnLst>
              <a:rect l="0" t="0" r="r" b="b"/>
              <a:pathLst>
                <a:path w="108" h="100">
                  <a:moveTo>
                    <a:pt x="108" y="0"/>
                  </a:moveTo>
                  <a:lnTo>
                    <a:pt x="99" y="100"/>
                  </a:lnTo>
                  <a:lnTo>
                    <a:pt x="0" y="17"/>
                  </a:lnTo>
                  <a:lnTo>
                    <a:pt x="108"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Oval 62">
              <a:extLst>
                <a:ext uri="{FF2B5EF4-FFF2-40B4-BE49-F238E27FC236}">
                  <a16:creationId xmlns:a16="http://schemas.microsoft.com/office/drawing/2014/main" id="{78A9849F-706D-6C4E-1A0B-93AFDCD86A44}"/>
                </a:ext>
              </a:extLst>
            </p:cNvPr>
            <p:cNvSpPr>
              <a:spLocks noChangeArrowheads="1"/>
            </p:cNvSpPr>
            <p:nvPr/>
          </p:nvSpPr>
          <p:spPr bwMode="auto">
            <a:xfrm>
              <a:off x="1560903" y="2164073"/>
              <a:ext cx="663575" cy="6635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63">
              <a:extLst>
                <a:ext uri="{FF2B5EF4-FFF2-40B4-BE49-F238E27FC236}">
                  <a16:creationId xmlns:a16="http://schemas.microsoft.com/office/drawing/2014/main" id="{2B340447-9097-0D22-FE9C-5C7F4B292579}"/>
                </a:ext>
              </a:extLst>
            </p:cNvPr>
            <p:cNvSpPr>
              <a:spLocks/>
            </p:cNvSpPr>
            <p:nvPr/>
          </p:nvSpPr>
          <p:spPr bwMode="auto">
            <a:xfrm>
              <a:off x="1886340" y="2781610"/>
              <a:ext cx="171450" cy="158750"/>
            </a:xfrm>
            <a:custGeom>
              <a:avLst/>
              <a:gdLst>
                <a:gd name="T0" fmla="*/ 108 w 108"/>
                <a:gd name="T1" fmla="*/ 0 h 100"/>
                <a:gd name="T2" fmla="*/ 99 w 108"/>
                <a:gd name="T3" fmla="*/ 100 h 100"/>
                <a:gd name="T4" fmla="*/ 0 w 108"/>
                <a:gd name="T5" fmla="*/ 17 h 100"/>
                <a:gd name="T6" fmla="*/ 108 w 108"/>
                <a:gd name="T7" fmla="*/ 0 h 100"/>
              </a:gdLst>
              <a:ahLst/>
              <a:cxnLst>
                <a:cxn ang="0">
                  <a:pos x="T0" y="T1"/>
                </a:cxn>
                <a:cxn ang="0">
                  <a:pos x="T2" y="T3"/>
                </a:cxn>
                <a:cxn ang="0">
                  <a:pos x="T4" y="T5"/>
                </a:cxn>
                <a:cxn ang="0">
                  <a:pos x="T6" y="T7"/>
                </a:cxn>
              </a:cxnLst>
              <a:rect l="0" t="0" r="r" b="b"/>
              <a:pathLst>
                <a:path w="108" h="100">
                  <a:moveTo>
                    <a:pt x="108" y="0"/>
                  </a:moveTo>
                  <a:lnTo>
                    <a:pt x="99" y="100"/>
                  </a:lnTo>
                  <a:lnTo>
                    <a:pt x="0" y="17"/>
                  </a:lnTo>
                  <a:lnTo>
                    <a:pt x="10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Oval 64">
              <a:extLst>
                <a:ext uri="{FF2B5EF4-FFF2-40B4-BE49-F238E27FC236}">
                  <a16:creationId xmlns:a16="http://schemas.microsoft.com/office/drawing/2014/main" id="{955D0A51-F20B-4F84-79AB-F7DE341D0619}"/>
                </a:ext>
              </a:extLst>
            </p:cNvPr>
            <p:cNvSpPr>
              <a:spLocks noChangeArrowheads="1"/>
            </p:cNvSpPr>
            <p:nvPr/>
          </p:nvSpPr>
          <p:spPr bwMode="auto">
            <a:xfrm>
              <a:off x="3523053" y="2845110"/>
              <a:ext cx="663575" cy="66357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65">
              <a:extLst>
                <a:ext uri="{FF2B5EF4-FFF2-40B4-BE49-F238E27FC236}">
                  <a16:creationId xmlns:a16="http://schemas.microsoft.com/office/drawing/2014/main" id="{B1AE3074-D59D-5DA8-10B0-EB69301E197B}"/>
                </a:ext>
              </a:extLst>
            </p:cNvPr>
            <p:cNvSpPr>
              <a:spLocks/>
            </p:cNvSpPr>
            <p:nvPr/>
          </p:nvSpPr>
          <p:spPr bwMode="auto">
            <a:xfrm>
              <a:off x="3846902" y="3462648"/>
              <a:ext cx="171450" cy="158750"/>
            </a:xfrm>
            <a:custGeom>
              <a:avLst/>
              <a:gdLst>
                <a:gd name="T0" fmla="*/ 108 w 108"/>
                <a:gd name="T1" fmla="*/ 0 h 100"/>
                <a:gd name="T2" fmla="*/ 99 w 108"/>
                <a:gd name="T3" fmla="*/ 100 h 100"/>
                <a:gd name="T4" fmla="*/ 0 w 108"/>
                <a:gd name="T5" fmla="*/ 16 h 100"/>
                <a:gd name="T6" fmla="*/ 108 w 108"/>
                <a:gd name="T7" fmla="*/ 0 h 100"/>
              </a:gdLst>
              <a:ahLst/>
              <a:cxnLst>
                <a:cxn ang="0">
                  <a:pos x="T0" y="T1"/>
                </a:cxn>
                <a:cxn ang="0">
                  <a:pos x="T2" y="T3"/>
                </a:cxn>
                <a:cxn ang="0">
                  <a:pos x="T4" y="T5"/>
                </a:cxn>
                <a:cxn ang="0">
                  <a:pos x="T6" y="T7"/>
                </a:cxn>
              </a:cxnLst>
              <a:rect l="0" t="0" r="r" b="b"/>
              <a:pathLst>
                <a:path w="108" h="100">
                  <a:moveTo>
                    <a:pt x="108" y="0"/>
                  </a:moveTo>
                  <a:lnTo>
                    <a:pt x="99" y="100"/>
                  </a:lnTo>
                  <a:lnTo>
                    <a:pt x="0" y="16"/>
                  </a:lnTo>
                  <a:lnTo>
                    <a:pt x="10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Oval 66">
              <a:extLst>
                <a:ext uri="{FF2B5EF4-FFF2-40B4-BE49-F238E27FC236}">
                  <a16:creationId xmlns:a16="http://schemas.microsoft.com/office/drawing/2014/main" id="{E079AD7B-2727-F6BD-63E1-E706CA1CC8A7}"/>
                </a:ext>
              </a:extLst>
            </p:cNvPr>
            <p:cNvSpPr>
              <a:spLocks noChangeArrowheads="1"/>
            </p:cNvSpPr>
            <p:nvPr/>
          </p:nvSpPr>
          <p:spPr bwMode="auto">
            <a:xfrm>
              <a:off x="1560903" y="3051485"/>
              <a:ext cx="663575" cy="66357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67">
              <a:extLst>
                <a:ext uri="{FF2B5EF4-FFF2-40B4-BE49-F238E27FC236}">
                  <a16:creationId xmlns:a16="http://schemas.microsoft.com/office/drawing/2014/main" id="{B2F11C79-A321-3932-D4C6-997AEC6AC675}"/>
                </a:ext>
              </a:extLst>
            </p:cNvPr>
            <p:cNvSpPr>
              <a:spLocks/>
            </p:cNvSpPr>
            <p:nvPr/>
          </p:nvSpPr>
          <p:spPr bwMode="auto">
            <a:xfrm>
              <a:off x="1886340" y="3670610"/>
              <a:ext cx="171450" cy="158750"/>
            </a:xfrm>
            <a:custGeom>
              <a:avLst/>
              <a:gdLst>
                <a:gd name="T0" fmla="*/ 108 w 108"/>
                <a:gd name="T1" fmla="*/ 0 h 100"/>
                <a:gd name="T2" fmla="*/ 99 w 108"/>
                <a:gd name="T3" fmla="*/ 100 h 100"/>
                <a:gd name="T4" fmla="*/ 0 w 108"/>
                <a:gd name="T5" fmla="*/ 16 h 100"/>
                <a:gd name="T6" fmla="*/ 108 w 108"/>
                <a:gd name="T7" fmla="*/ 0 h 100"/>
              </a:gdLst>
              <a:ahLst/>
              <a:cxnLst>
                <a:cxn ang="0">
                  <a:pos x="T0" y="T1"/>
                </a:cxn>
                <a:cxn ang="0">
                  <a:pos x="T2" y="T3"/>
                </a:cxn>
                <a:cxn ang="0">
                  <a:pos x="T4" y="T5"/>
                </a:cxn>
                <a:cxn ang="0">
                  <a:pos x="T6" y="T7"/>
                </a:cxn>
              </a:cxnLst>
              <a:rect l="0" t="0" r="r" b="b"/>
              <a:pathLst>
                <a:path w="108" h="100">
                  <a:moveTo>
                    <a:pt x="108" y="0"/>
                  </a:moveTo>
                  <a:lnTo>
                    <a:pt x="99" y="100"/>
                  </a:lnTo>
                  <a:lnTo>
                    <a:pt x="0" y="16"/>
                  </a:lnTo>
                  <a:lnTo>
                    <a:pt x="108"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Oval 68">
              <a:extLst>
                <a:ext uri="{FF2B5EF4-FFF2-40B4-BE49-F238E27FC236}">
                  <a16:creationId xmlns:a16="http://schemas.microsoft.com/office/drawing/2014/main" id="{208D66BF-C151-C358-7D40-830E3BE15E8B}"/>
                </a:ext>
              </a:extLst>
            </p:cNvPr>
            <p:cNvSpPr>
              <a:spLocks noChangeArrowheads="1"/>
            </p:cNvSpPr>
            <p:nvPr/>
          </p:nvSpPr>
          <p:spPr bwMode="auto">
            <a:xfrm>
              <a:off x="2376878" y="2983223"/>
              <a:ext cx="925512" cy="9271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69">
              <a:extLst>
                <a:ext uri="{FF2B5EF4-FFF2-40B4-BE49-F238E27FC236}">
                  <a16:creationId xmlns:a16="http://schemas.microsoft.com/office/drawing/2014/main" id="{490ABF9F-C392-4849-05BD-AD941CD99927}"/>
                </a:ext>
              </a:extLst>
            </p:cNvPr>
            <p:cNvSpPr>
              <a:spLocks/>
            </p:cNvSpPr>
            <p:nvPr/>
          </p:nvSpPr>
          <p:spPr bwMode="auto">
            <a:xfrm>
              <a:off x="2829315" y="3845235"/>
              <a:ext cx="239712" cy="222250"/>
            </a:xfrm>
            <a:custGeom>
              <a:avLst/>
              <a:gdLst>
                <a:gd name="T0" fmla="*/ 151 w 151"/>
                <a:gd name="T1" fmla="*/ 0 h 140"/>
                <a:gd name="T2" fmla="*/ 137 w 151"/>
                <a:gd name="T3" fmla="*/ 140 h 140"/>
                <a:gd name="T4" fmla="*/ 0 w 151"/>
                <a:gd name="T5" fmla="*/ 24 h 140"/>
                <a:gd name="T6" fmla="*/ 151 w 151"/>
                <a:gd name="T7" fmla="*/ 0 h 140"/>
              </a:gdLst>
              <a:ahLst/>
              <a:cxnLst>
                <a:cxn ang="0">
                  <a:pos x="T0" y="T1"/>
                </a:cxn>
                <a:cxn ang="0">
                  <a:pos x="T2" y="T3"/>
                </a:cxn>
                <a:cxn ang="0">
                  <a:pos x="T4" y="T5"/>
                </a:cxn>
                <a:cxn ang="0">
                  <a:pos x="T6" y="T7"/>
                </a:cxn>
              </a:cxnLst>
              <a:rect l="0" t="0" r="r" b="b"/>
              <a:pathLst>
                <a:path w="151" h="140">
                  <a:moveTo>
                    <a:pt x="151" y="0"/>
                  </a:moveTo>
                  <a:lnTo>
                    <a:pt x="137" y="140"/>
                  </a:lnTo>
                  <a:lnTo>
                    <a:pt x="0" y="24"/>
                  </a:lnTo>
                  <a:lnTo>
                    <a:pt x="151"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Oval 70">
              <a:extLst>
                <a:ext uri="{FF2B5EF4-FFF2-40B4-BE49-F238E27FC236}">
                  <a16:creationId xmlns:a16="http://schemas.microsoft.com/office/drawing/2014/main" id="{2320C3E5-798B-AF45-6BF7-B2F80AEC47DD}"/>
                </a:ext>
              </a:extLst>
            </p:cNvPr>
            <p:cNvSpPr>
              <a:spLocks noChangeArrowheads="1"/>
            </p:cNvSpPr>
            <p:nvPr/>
          </p:nvSpPr>
          <p:spPr bwMode="auto">
            <a:xfrm>
              <a:off x="2641990" y="2022785"/>
              <a:ext cx="765175" cy="766763"/>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71">
              <a:extLst>
                <a:ext uri="{FF2B5EF4-FFF2-40B4-BE49-F238E27FC236}">
                  <a16:creationId xmlns:a16="http://schemas.microsoft.com/office/drawing/2014/main" id="{70725990-0CE6-55FC-E2A8-851547BACA4B}"/>
                </a:ext>
              </a:extLst>
            </p:cNvPr>
            <p:cNvSpPr>
              <a:spLocks/>
            </p:cNvSpPr>
            <p:nvPr/>
          </p:nvSpPr>
          <p:spPr bwMode="auto">
            <a:xfrm>
              <a:off x="3016640" y="2737160"/>
              <a:ext cx="195262" cy="184150"/>
            </a:xfrm>
            <a:custGeom>
              <a:avLst/>
              <a:gdLst>
                <a:gd name="T0" fmla="*/ 123 w 123"/>
                <a:gd name="T1" fmla="*/ 0 h 116"/>
                <a:gd name="T2" fmla="*/ 113 w 123"/>
                <a:gd name="T3" fmla="*/ 116 h 116"/>
                <a:gd name="T4" fmla="*/ 0 w 123"/>
                <a:gd name="T5" fmla="*/ 19 h 116"/>
                <a:gd name="T6" fmla="*/ 123 w 123"/>
                <a:gd name="T7" fmla="*/ 0 h 116"/>
              </a:gdLst>
              <a:ahLst/>
              <a:cxnLst>
                <a:cxn ang="0">
                  <a:pos x="T0" y="T1"/>
                </a:cxn>
                <a:cxn ang="0">
                  <a:pos x="T2" y="T3"/>
                </a:cxn>
                <a:cxn ang="0">
                  <a:pos x="T4" y="T5"/>
                </a:cxn>
                <a:cxn ang="0">
                  <a:pos x="T6" y="T7"/>
                </a:cxn>
              </a:cxnLst>
              <a:rect l="0" t="0" r="r" b="b"/>
              <a:pathLst>
                <a:path w="123" h="116">
                  <a:moveTo>
                    <a:pt x="123" y="0"/>
                  </a:moveTo>
                  <a:lnTo>
                    <a:pt x="113" y="116"/>
                  </a:lnTo>
                  <a:lnTo>
                    <a:pt x="0" y="19"/>
                  </a:lnTo>
                  <a:lnTo>
                    <a:pt x="123"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Oval 72">
              <a:extLst>
                <a:ext uri="{FF2B5EF4-FFF2-40B4-BE49-F238E27FC236}">
                  <a16:creationId xmlns:a16="http://schemas.microsoft.com/office/drawing/2014/main" id="{EFB7B788-9557-771F-7E16-94C6F3A5EBD0}"/>
                </a:ext>
              </a:extLst>
            </p:cNvPr>
            <p:cNvSpPr>
              <a:spLocks noChangeArrowheads="1"/>
            </p:cNvSpPr>
            <p:nvPr/>
          </p:nvSpPr>
          <p:spPr bwMode="auto">
            <a:xfrm>
              <a:off x="4875602" y="1579873"/>
              <a:ext cx="795337" cy="79533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73">
              <a:extLst>
                <a:ext uri="{FF2B5EF4-FFF2-40B4-BE49-F238E27FC236}">
                  <a16:creationId xmlns:a16="http://schemas.microsoft.com/office/drawing/2014/main" id="{5DBCBBC4-6475-CC72-687B-B85143F7B09D}"/>
                </a:ext>
              </a:extLst>
            </p:cNvPr>
            <p:cNvSpPr>
              <a:spLocks/>
            </p:cNvSpPr>
            <p:nvPr/>
          </p:nvSpPr>
          <p:spPr bwMode="auto">
            <a:xfrm>
              <a:off x="5078802" y="2321235"/>
              <a:ext cx="203200" cy="188913"/>
            </a:xfrm>
            <a:custGeom>
              <a:avLst/>
              <a:gdLst>
                <a:gd name="T0" fmla="*/ 0 w 128"/>
                <a:gd name="T1" fmla="*/ 0 h 119"/>
                <a:gd name="T2" fmla="*/ 10 w 128"/>
                <a:gd name="T3" fmla="*/ 119 h 119"/>
                <a:gd name="T4" fmla="*/ 128 w 128"/>
                <a:gd name="T5" fmla="*/ 19 h 119"/>
                <a:gd name="T6" fmla="*/ 0 w 128"/>
                <a:gd name="T7" fmla="*/ 0 h 119"/>
              </a:gdLst>
              <a:ahLst/>
              <a:cxnLst>
                <a:cxn ang="0">
                  <a:pos x="T0" y="T1"/>
                </a:cxn>
                <a:cxn ang="0">
                  <a:pos x="T2" y="T3"/>
                </a:cxn>
                <a:cxn ang="0">
                  <a:pos x="T4" y="T5"/>
                </a:cxn>
                <a:cxn ang="0">
                  <a:pos x="T6" y="T7"/>
                </a:cxn>
              </a:cxnLst>
              <a:rect l="0" t="0" r="r" b="b"/>
              <a:pathLst>
                <a:path w="128" h="119">
                  <a:moveTo>
                    <a:pt x="0" y="0"/>
                  </a:moveTo>
                  <a:lnTo>
                    <a:pt x="10" y="119"/>
                  </a:lnTo>
                  <a:lnTo>
                    <a:pt x="128" y="19"/>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74">
              <a:extLst>
                <a:ext uri="{FF2B5EF4-FFF2-40B4-BE49-F238E27FC236}">
                  <a16:creationId xmlns:a16="http://schemas.microsoft.com/office/drawing/2014/main" id="{840E5DEE-1AA3-7D0D-DE23-63B35FDCC17E}"/>
                </a:ext>
              </a:extLst>
            </p:cNvPr>
            <p:cNvSpPr>
              <a:spLocks/>
            </p:cNvSpPr>
            <p:nvPr/>
          </p:nvSpPr>
          <p:spPr bwMode="auto">
            <a:xfrm>
              <a:off x="3650053" y="3942073"/>
              <a:ext cx="736600" cy="330200"/>
            </a:xfrm>
            <a:custGeom>
              <a:avLst/>
              <a:gdLst>
                <a:gd name="T0" fmla="*/ 230 w 464"/>
                <a:gd name="T1" fmla="*/ 208 h 208"/>
                <a:gd name="T2" fmla="*/ 0 w 464"/>
                <a:gd name="T3" fmla="*/ 105 h 208"/>
                <a:gd name="T4" fmla="*/ 237 w 464"/>
                <a:gd name="T5" fmla="*/ 0 h 208"/>
                <a:gd name="T6" fmla="*/ 464 w 464"/>
                <a:gd name="T7" fmla="*/ 101 h 208"/>
                <a:gd name="T8" fmla="*/ 230 w 464"/>
                <a:gd name="T9" fmla="*/ 208 h 208"/>
              </a:gdLst>
              <a:ahLst/>
              <a:cxnLst>
                <a:cxn ang="0">
                  <a:pos x="T0" y="T1"/>
                </a:cxn>
                <a:cxn ang="0">
                  <a:pos x="T2" y="T3"/>
                </a:cxn>
                <a:cxn ang="0">
                  <a:pos x="T4" y="T5"/>
                </a:cxn>
                <a:cxn ang="0">
                  <a:pos x="T6" y="T7"/>
                </a:cxn>
                <a:cxn ang="0">
                  <a:pos x="T8" y="T9"/>
                </a:cxn>
              </a:cxnLst>
              <a:rect l="0" t="0" r="r" b="b"/>
              <a:pathLst>
                <a:path w="464" h="208">
                  <a:moveTo>
                    <a:pt x="230" y="208"/>
                  </a:moveTo>
                  <a:lnTo>
                    <a:pt x="0" y="105"/>
                  </a:lnTo>
                  <a:lnTo>
                    <a:pt x="237" y="0"/>
                  </a:lnTo>
                  <a:lnTo>
                    <a:pt x="464" y="101"/>
                  </a:lnTo>
                  <a:lnTo>
                    <a:pt x="230" y="20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Rectangle 75">
              <a:extLst>
                <a:ext uri="{FF2B5EF4-FFF2-40B4-BE49-F238E27FC236}">
                  <a16:creationId xmlns:a16="http://schemas.microsoft.com/office/drawing/2014/main" id="{0B970941-195A-8B69-15A6-3D71F728F80C}"/>
                </a:ext>
              </a:extLst>
            </p:cNvPr>
            <p:cNvSpPr>
              <a:spLocks noChangeArrowheads="1"/>
            </p:cNvSpPr>
            <p:nvPr/>
          </p:nvSpPr>
          <p:spPr bwMode="auto">
            <a:xfrm>
              <a:off x="4354902" y="4097648"/>
              <a:ext cx="23812" cy="2428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Oval 76">
              <a:extLst>
                <a:ext uri="{FF2B5EF4-FFF2-40B4-BE49-F238E27FC236}">
                  <a16:creationId xmlns:a16="http://schemas.microsoft.com/office/drawing/2014/main" id="{517807BE-0E75-9764-3016-09E211FF0790}"/>
                </a:ext>
              </a:extLst>
            </p:cNvPr>
            <p:cNvSpPr>
              <a:spLocks noChangeArrowheads="1"/>
            </p:cNvSpPr>
            <p:nvPr/>
          </p:nvSpPr>
          <p:spPr bwMode="auto">
            <a:xfrm>
              <a:off x="4329502" y="4311960"/>
              <a:ext cx="74612" cy="7302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77">
              <a:extLst>
                <a:ext uri="{FF2B5EF4-FFF2-40B4-BE49-F238E27FC236}">
                  <a16:creationId xmlns:a16="http://schemas.microsoft.com/office/drawing/2014/main" id="{8628ADC6-B19F-5F4A-EBA7-0366F5D9D3E5}"/>
                </a:ext>
              </a:extLst>
            </p:cNvPr>
            <p:cNvSpPr>
              <a:spLocks/>
            </p:cNvSpPr>
            <p:nvPr/>
          </p:nvSpPr>
          <p:spPr bwMode="auto">
            <a:xfrm>
              <a:off x="4321565" y="4351648"/>
              <a:ext cx="53975" cy="161925"/>
            </a:xfrm>
            <a:custGeom>
              <a:avLst/>
              <a:gdLst>
                <a:gd name="T0" fmla="*/ 16 w 30"/>
                <a:gd name="T1" fmla="*/ 5 h 90"/>
                <a:gd name="T2" fmla="*/ 7 w 30"/>
                <a:gd name="T3" fmla="*/ 90 h 90"/>
                <a:gd name="T4" fmla="*/ 30 w 30"/>
                <a:gd name="T5" fmla="*/ 90 h 90"/>
                <a:gd name="T6" fmla="*/ 30 w 30"/>
                <a:gd name="T7" fmla="*/ 0 h 90"/>
                <a:gd name="T8" fmla="*/ 16 w 30"/>
                <a:gd name="T9" fmla="*/ 5 h 90"/>
              </a:gdLst>
              <a:ahLst/>
              <a:cxnLst>
                <a:cxn ang="0">
                  <a:pos x="T0" y="T1"/>
                </a:cxn>
                <a:cxn ang="0">
                  <a:pos x="T2" y="T3"/>
                </a:cxn>
                <a:cxn ang="0">
                  <a:pos x="T4" y="T5"/>
                </a:cxn>
                <a:cxn ang="0">
                  <a:pos x="T6" y="T7"/>
                </a:cxn>
                <a:cxn ang="0">
                  <a:pos x="T8" y="T9"/>
                </a:cxn>
              </a:cxnLst>
              <a:rect l="0" t="0" r="r" b="b"/>
              <a:pathLst>
                <a:path w="30" h="90">
                  <a:moveTo>
                    <a:pt x="16" y="5"/>
                  </a:moveTo>
                  <a:cubicBezTo>
                    <a:pt x="16" y="5"/>
                    <a:pt x="0" y="38"/>
                    <a:pt x="7" y="90"/>
                  </a:cubicBezTo>
                  <a:cubicBezTo>
                    <a:pt x="30" y="90"/>
                    <a:pt x="30" y="90"/>
                    <a:pt x="30" y="90"/>
                  </a:cubicBezTo>
                  <a:cubicBezTo>
                    <a:pt x="30" y="0"/>
                    <a:pt x="30" y="0"/>
                    <a:pt x="30" y="0"/>
                  </a:cubicBezTo>
                  <a:cubicBezTo>
                    <a:pt x="30" y="0"/>
                    <a:pt x="16" y="7"/>
                    <a:pt x="16"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78">
              <a:extLst>
                <a:ext uri="{FF2B5EF4-FFF2-40B4-BE49-F238E27FC236}">
                  <a16:creationId xmlns:a16="http://schemas.microsoft.com/office/drawing/2014/main" id="{2BFBF029-F1C9-179A-68E6-55B0A51918DB}"/>
                </a:ext>
              </a:extLst>
            </p:cNvPr>
            <p:cNvSpPr>
              <a:spLocks/>
            </p:cNvSpPr>
            <p:nvPr/>
          </p:nvSpPr>
          <p:spPr bwMode="auto">
            <a:xfrm>
              <a:off x="4362840" y="4351648"/>
              <a:ext cx="53975" cy="161925"/>
            </a:xfrm>
            <a:custGeom>
              <a:avLst/>
              <a:gdLst>
                <a:gd name="T0" fmla="*/ 14 w 30"/>
                <a:gd name="T1" fmla="*/ 5 h 90"/>
                <a:gd name="T2" fmla="*/ 23 w 30"/>
                <a:gd name="T3" fmla="*/ 90 h 90"/>
                <a:gd name="T4" fmla="*/ 0 w 30"/>
                <a:gd name="T5" fmla="*/ 90 h 90"/>
                <a:gd name="T6" fmla="*/ 0 w 30"/>
                <a:gd name="T7" fmla="*/ 0 h 90"/>
                <a:gd name="T8" fmla="*/ 14 w 30"/>
                <a:gd name="T9" fmla="*/ 5 h 90"/>
              </a:gdLst>
              <a:ahLst/>
              <a:cxnLst>
                <a:cxn ang="0">
                  <a:pos x="T0" y="T1"/>
                </a:cxn>
                <a:cxn ang="0">
                  <a:pos x="T2" y="T3"/>
                </a:cxn>
                <a:cxn ang="0">
                  <a:pos x="T4" y="T5"/>
                </a:cxn>
                <a:cxn ang="0">
                  <a:pos x="T6" y="T7"/>
                </a:cxn>
                <a:cxn ang="0">
                  <a:pos x="T8" y="T9"/>
                </a:cxn>
              </a:cxnLst>
              <a:rect l="0" t="0" r="r" b="b"/>
              <a:pathLst>
                <a:path w="30" h="90">
                  <a:moveTo>
                    <a:pt x="14" y="5"/>
                  </a:moveTo>
                  <a:cubicBezTo>
                    <a:pt x="14" y="5"/>
                    <a:pt x="30" y="38"/>
                    <a:pt x="23" y="90"/>
                  </a:cubicBezTo>
                  <a:cubicBezTo>
                    <a:pt x="0" y="90"/>
                    <a:pt x="0" y="90"/>
                    <a:pt x="0" y="90"/>
                  </a:cubicBezTo>
                  <a:cubicBezTo>
                    <a:pt x="0" y="0"/>
                    <a:pt x="0" y="0"/>
                    <a:pt x="0" y="0"/>
                  </a:cubicBezTo>
                  <a:cubicBezTo>
                    <a:pt x="0" y="0"/>
                    <a:pt x="14" y="7"/>
                    <a:pt x="14"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79">
              <a:extLst>
                <a:ext uri="{FF2B5EF4-FFF2-40B4-BE49-F238E27FC236}">
                  <a16:creationId xmlns:a16="http://schemas.microsoft.com/office/drawing/2014/main" id="{7B238ED9-9D36-274D-833D-494545E474D0}"/>
                </a:ext>
              </a:extLst>
            </p:cNvPr>
            <p:cNvSpPr>
              <a:spLocks/>
            </p:cNvSpPr>
            <p:nvPr/>
          </p:nvSpPr>
          <p:spPr bwMode="auto">
            <a:xfrm>
              <a:off x="3796102" y="4205598"/>
              <a:ext cx="425450" cy="319088"/>
            </a:xfrm>
            <a:custGeom>
              <a:avLst/>
              <a:gdLst>
                <a:gd name="T0" fmla="*/ 236 w 236"/>
                <a:gd name="T1" fmla="*/ 0 h 177"/>
                <a:gd name="T2" fmla="*/ 118 w 236"/>
                <a:gd name="T3" fmla="*/ 56 h 177"/>
                <a:gd name="T4" fmla="*/ 0 w 236"/>
                <a:gd name="T5" fmla="*/ 0 h 177"/>
                <a:gd name="T6" fmla="*/ 0 w 236"/>
                <a:gd name="T7" fmla="*/ 136 h 177"/>
                <a:gd name="T8" fmla="*/ 115 w 236"/>
                <a:gd name="T9" fmla="*/ 177 h 177"/>
                <a:gd name="T10" fmla="*/ 115 w 236"/>
                <a:gd name="T11" fmla="*/ 177 h 177"/>
                <a:gd name="T12" fmla="*/ 118 w 236"/>
                <a:gd name="T13" fmla="*/ 177 h 177"/>
                <a:gd name="T14" fmla="*/ 121 w 236"/>
                <a:gd name="T15" fmla="*/ 177 h 177"/>
                <a:gd name="T16" fmla="*/ 121 w 236"/>
                <a:gd name="T17" fmla="*/ 177 h 177"/>
                <a:gd name="T18" fmla="*/ 236 w 236"/>
                <a:gd name="T19" fmla="*/ 136 h 177"/>
                <a:gd name="T20" fmla="*/ 236 w 236"/>
                <a:gd name="T21"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7">
                  <a:moveTo>
                    <a:pt x="236" y="0"/>
                  </a:moveTo>
                  <a:cubicBezTo>
                    <a:pt x="236" y="1"/>
                    <a:pt x="137" y="47"/>
                    <a:pt x="118" y="56"/>
                  </a:cubicBezTo>
                  <a:cubicBezTo>
                    <a:pt x="99" y="47"/>
                    <a:pt x="0" y="1"/>
                    <a:pt x="0" y="0"/>
                  </a:cubicBezTo>
                  <a:cubicBezTo>
                    <a:pt x="0" y="136"/>
                    <a:pt x="0" y="136"/>
                    <a:pt x="0" y="136"/>
                  </a:cubicBezTo>
                  <a:cubicBezTo>
                    <a:pt x="32" y="170"/>
                    <a:pt x="95" y="176"/>
                    <a:pt x="115" y="177"/>
                  </a:cubicBezTo>
                  <a:cubicBezTo>
                    <a:pt x="115" y="177"/>
                    <a:pt x="115" y="177"/>
                    <a:pt x="115" y="177"/>
                  </a:cubicBezTo>
                  <a:cubicBezTo>
                    <a:pt x="115" y="177"/>
                    <a:pt x="116" y="177"/>
                    <a:pt x="118" y="177"/>
                  </a:cubicBezTo>
                  <a:cubicBezTo>
                    <a:pt x="120" y="177"/>
                    <a:pt x="121" y="177"/>
                    <a:pt x="121" y="177"/>
                  </a:cubicBezTo>
                  <a:cubicBezTo>
                    <a:pt x="121" y="177"/>
                    <a:pt x="121" y="177"/>
                    <a:pt x="121" y="177"/>
                  </a:cubicBezTo>
                  <a:cubicBezTo>
                    <a:pt x="141" y="176"/>
                    <a:pt x="204" y="170"/>
                    <a:pt x="236" y="136"/>
                  </a:cubicBezTo>
                  <a:lnTo>
                    <a:pt x="23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80">
              <a:extLst>
                <a:ext uri="{FF2B5EF4-FFF2-40B4-BE49-F238E27FC236}">
                  <a16:creationId xmlns:a16="http://schemas.microsoft.com/office/drawing/2014/main" id="{03010FF3-5D60-DD00-6F3B-863C9D657DD2}"/>
                </a:ext>
              </a:extLst>
            </p:cNvPr>
            <p:cNvSpPr>
              <a:spLocks noEditPoints="1"/>
            </p:cNvSpPr>
            <p:nvPr/>
          </p:nvSpPr>
          <p:spPr bwMode="auto">
            <a:xfrm>
              <a:off x="4958152" y="3621398"/>
              <a:ext cx="412750" cy="415925"/>
            </a:xfrm>
            <a:custGeom>
              <a:avLst/>
              <a:gdLst>
                <a:gd name="T0" fmla="*/ 147 w 229"/>
                <a:gd name="T1" fmla="*/ 112 h 231"/>
                <a:gd name="T2" fmla="*/ 141 w 229"/>
                <a:gd name="T3" fmla="*/ 98 h 231"/>
                <a:gd name="T4" fmla="*/ 141 w 229"/>
                <a:gd name="T5" fmla="*/ 44 h 231"/>
                <a:gd name="T6" fmla="*/ 147 w 229"/>
                <a:gd name="T7" fmla="*/ 37 h 231"/>
                <a:gd name="T8" fmla="*/ 148 w 229"/>
                <a:gd name="T9" fmla="*/ 37 h 231"/>
                <a:gd name="T10" fmla="*/ 148 w 229"/>
                <a:gd name="T11" fmla="*/ 13 h 231"/>
                <a:gd name="T12" fmla="*/ 147 w 229"/>
                <a:gd name="T13" fmla="*/ 13 h 231"/>
                <a:gd name="T14" fmla="*/ 147 w 229"/>
                <a:gd name="T15" fmla="*/ 12 h 231"/>
                <a:gd name="T16" fmla="*/ 114 w 229"/>
                <a:gd name="T17" fmla="*/ 0 h 231"/>
                <a:gd name="T18" fmla="*/ 81 w 229"/>
                <a:gd name="T19" fmla="*/ 12 h 231"/>
                <a:gd name="T20" fmla="*/ 81 w 229"/>
                <a:gd name="T21" fmla="*/ 13 h 231"/>
                <a:gd name="T22" fmla="*/ 80 w 229"/>
                <a:gd name="T23" fmla="*/ 13 h 231"/>
                <a:gd name="T24" fmla="*/ 80 w 229"/>
                <a:gd name="T25" fmla="*/ 37 h 231"/>
                <a:gd name="T26" fmla="*/ 81 w 229"/>
                <a:gd name="T27" fmla="*/ 37 h 231"/>
                <a:gd name="T28" fmla="*/ 91 w 229"/>
                <a:gd name="T29" fmla="*/ 44 h 231"/>
                <a:gd name="T30" fmla="*/ 91 w 229"/>
                <a:gd name="T31" fmla="*/ 98 h 231"/>
                <a:gd name="T32" fmla="*/ 83 w 229"/>
                <a:gd name="T33" fmla="*/ 112 h 231"/>
                <a:gd name="T34" fmla="*/ 31 w 229"/>
                <a:gd name="T35" fmla="*/ 212 h 231"/>
                <a:gd name="T36" fmla="*/ 115 w 229"/>
                <a:gd name="T37" fmla="*/ 230 h 231"/>
                <a:gd name="T38" fmla="*/ 198 w 229"/>
                <a:gd name="T39" fmla="*/ 212 h 231"/>
                <a:gd name="T40" fmla="*/ 147 w 229"/>
                <a:gd name="T41" fmla="*/ 112 h 231"/>
                <a:gd name="T42" fmla="*/ 145 w 229"/>
                <a:gd name="T43" fmla="*/ 213 h 231"/>
                <a:gd name="T44" fmla="*/ 182 w 229"/>
                <a:gd name="T45" fmla="*/ 187 h 231"/>
                <a:gd name="T46" fmla="*/ 150 w 229"/>
                <a:gd name="T47" fmla="*/ 134 h 231"/>
                <a:gd name="T48" fmla="*/ 193 w 229"/>
                <a:gd name="T49" fmla="*/ 190 h 231"/>
                <a:gd name="T50" fmla="*/ 145 w 229"/>
                <a:gd name="T51" fmla="*/ 2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231">
                  <a:moveTo>
                    <a:pt x="147" y="112"/>
                  </a:moveTo>
                  <a:cubicBezTo>
                    <a:pt x="147" y="112"/>
                    <a:pt x="141" y="109"/>
                    <a:pt x="141" y="98"/>
                  </a:cubicBezTo>
                  <a:cubicBezTo>
                    <a:pt x="141" y="89"/>
                    <a:pt x="141" y="55"/>
                    <a:pt x="141" y="44"/>
                  </a:cubicBezTo>
                  <a:cubicBezTo>
                    <a:pt x="145" y="42"/>
                    <a:pt x="147" y="40"/>
                    <a:pt x="147" y="37"/>
                  </a:cubicBezTo>
                  <a:cubicBezTo>
                    <a:pt x="148" y="37"/>
                    <a:pt x="148" y="37"/>
                    <a:pt x="148" y="37"/>
                  </a:cubicBezTo>
                  <a:cubicBezTo>
                    <a:pt x="148" y="13"/>
                    <a:pt x="148" y="13"/>
                    <a:pt x="148" y="13"/>
                  </a:cubicBezTo>
                  <a:cubicBezTo>
                    <a:pt x="147" y="13"/>
                    <a:pt x="147" y="13"/>
                    <a:pt x="147" y="13"/>
                  </a:cubicBezTo>
                  <a:cubicBezTo>
                    <a:pt x="147" y="13"/>
                    <a:pt x="147" y="13"/>
                    <a:pt x="147" y="12"/>
                  </a:cubicBezTo>
                  <a:cubicBezTo>
                    <a:pt x="147" y="5"/>
                    <a:pt x="132" y="0"/>
                    <a:pt x="114" y="0"/>
                  </a:cubicBezTo>
                  <a:cubicBezTo>
                    <a:pt x="96" y="0"/>
                    <a:pt x="81" y="5"/>
                    <a:pt x="81" y="12"/>
                  </a:cubicBezTo>
                  <a:cubicBezTo>
                    <a:pt x="81" y="13"/>
                    <a:pt x="81" y="13"/>
                    <a:pt x="81" y="13"/>
                  </a:cubicBezTo>
                  <a:cubicBezTo>
                    <a:pt x="80" y="13"/>
                    <a:pt x="80" y="13"/>
                    <a:pt x="80" y="13"/>
                  </a:cubicBezTo>
                  <a:cubicBezTo>
                    <a:pt x="80" y="37"/>
                    <a:pt x="80" y="37"/>
                    <a:pt x="80" y="37"/>
                  </a:cubicBezTo>
                  <a:cubicBezTo>
                    <a:pt x="81" y="37"/>
                    <a:pt x="81" y="37"/>
                    <a:pt x="81" y="37"/>
                  </a:cubicBezTo>
                  <a:cubicBezTo>
                    <a:pt x="82" y="40"/>
                    <a:pt x="84" y="42"/>
                    <a:pt x="91" y="44"/>
                  </a:cubicBezTo>
                  <a:cubicBezTo>
                    <a:pt x="91" y="56"/>
                    <a:pt x="91" y="89"/>
                    <a:pt x="91" y="98"/>
                  </a:cubicBezTo>
                  <a:cubicBezTo>
                    <a:pt x="91" y="109"/>
                    <a:pt x="83" y="112"/>
                    <a:pt x="83" y="112"/>
                  </a:cubicBezTo>
                  <a:cubicBezTo>
                    <a:pt x="71" y="119"/>
                    <a:pt x="0" y="190"/>
                    <a:pt x="31" y="212"/>
                  </a:cubicBezTo>
                  <a:cubicBezTo>
                    <a:pt x="59" y="231"/>
                    <a:pt x="105" y="231"/>
                    <a:pt x="115" y="230"/>
                  </a:cubicBezTo>
                  <a:cubicBezTo>
                    <a:pt x="124" y="231"/>
                    <a:pt x="170" y="231"/>
                    <a:pt x="198" y="212"/>
                  </a:cubicBezTo>
                  <a:cubicBezTo>
                    <a:pt x="229" y="190"/>
                    <a:pt x="159" y="119"/>
                    <a:pt x="147" y="112"/>
                  </a:cubicBezTo>
                  <a:close/>
                  <a:moveTo>
                    <a:pt x="145" y="213"/>
                  </a:moveTo>
                  <a:cubicBezTo>
                    <a:pt x="145" y="213"/>
                    <a:pt x="180" y="206"/>
                    <a:pt x="182" y="187"/>
                  </a:cubicBezTo>
                  <a:cubicBezTo>
                    <a:pt x="183" y="169"/>
                    <a:pt x="150" y="134"/>
                    <a:pt x="150" y="134"/>
                  </a:cubicBezTo>
                  <a:cubicBezTo>
                    <a:pt x="150" y="134"/>
                    <a:pt x="194" y="167"/>
                    <a:pt x="193" y="190"/>
                  </a:cubicBezTo>
                  <a:cubicBezTo>
                    <a:pt x="193" y="213"/>
                    <a:pt x="145" y="213"/>
                    <a:pt x="145" y="21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81">
              <a:extLst>
                <a:ext uri="{FF2B5EF4-FFF2-40B4-BE49-F238E27FC236}">
                  <a16:creationId xmlns:a16="http://schemas.microsoft.com/office/drawing/2014/main" id="{A6503EF8-3107-52F0-FFAF-05232D9CF406}"/>
                </a:ext>
              </a:extLst>
            </p:cNvPr>
            <p:cNvSpPr>
              <a:spLocks noEditPoints="1"/>
            </p:cNvSpPr>
            <p:nvPr/>
          </p:nvSpPr>
          <p:spPr bwMode="auto">
            <a:xfrm>
              <a:off x="4588265" y="2746685"/>
              <a:ext cx="514350" cy="514350"/>
            </a:xfrm>
            <a:custGeom>
              <a:avLst/>
              <a:gdLst>
                <a:gd name="T0" fmla="*/ 143 w 286"/>
                <a:gd name="T1" fmla="*/ 0 h 286"/>
                <a:gd name="T2" fmla="*/ 0 w 286"/>
                <a:gd name="T3" fmla="*/ 143 h 286"/>
                <a:gd name="T4" fmla="*/ 143 w 286"/>
                <a:gd name="T5" fmla="*/ 286 h 286"/>
                <a:gd name="T6" fmla="*/ 286 w 286"/>
                <a:gd name="T7" fmla="*/ 143 h 286"/>
                <a:gd name="T8" fmla="*/ 143 w 286"/>
                <a:gd name="T9" fmla="*/ 0 h 286"/>
                <a:gd name="T10" fmla="*/ 143 w 286"/>
                <a:gd name="T11" fmla="*/ 279 h 286"/>
                <a:gd name="T12" fmla="*/ 7 w 286"/>
                <a:gd name="T13" fmla="*/ 143 h 286"/>
                <a:gd name="T14" fmla="*/ 143 w 286"/>
                <a:gd name="T15" fmla="*/ 6 h 286"/>
                <a:gd name="T16" fmla="*/ 280 w 286"/>
                <a:gd name="T17" fmla="*/ 143 h 286"/>
                <a:gd name="T18" fmla="*/ 143 w 286"/>
                <a:gd name="T19"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 h="286">
                  <a:moveTo>
                    <a:pt x="143" y="0"/>
                  </a:moveTo>
                  <a:cubicBezTo>
                    <a:pt x="64" y="0"/>
                    <a:pt x="0" y="64"/>
                    <a:pt x="0" y="143"/>
                  </a:cubicBezTo>
                  <a:cubicBezTo>
                    <a:pt x="0" y="222"/>
                    <a:pt x="64" y="286"/>
                    <a:pt x="143" y="286"/>
                  </a:cubicBezTo>
                  <a:cubicBezTo>
                    <a:pt x="222" y="286"/>
                    <a:pt x="286" y="222"/>
                    <a:pt x="286" y="143"/>
                  </a:cubicBezTo>
                  <a:cubicBezTo>
                    <a:pt x="286" y="64"/>
                    <a:pt x="222" y="0"/>
                    <a:pt x="143" y="0"/>
                  </a:cubicBezTo>
                  <a:close/>
                  <a:moveTo>
                    <a:pt x="143" y="279"/>
                  </a:moveTo>
                  <a:cubicBezTo>
                    <a:pt x="68" y="279"/>
                    <a:pt x="7" y="218"/>
                    <a:pt x="7" y="143"/>
                  </a:cubicBezTo>
                  <a:cubicBezTo>
                    <a:pt x="7" y="67"/>
                    <a:pt x="68" y="6"/>
                    <a:pt x="143" y="6"/>
                  </a:cubicBezTo>
                  <a:cubicBezTo>
                    <a:pt x="219" y="6"/>
                    <a:pt x="280" y="67"/>
                    <a:pt x="280" y="143"/>
                  </a:cubicBezTo>
                  <a:cubicBezTo>
                    <a:pt x="280" y="218"/>
                    <a:pt x="219" y="279"/>
                    <a:pt x="143" y="27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82">
              <a:extLst>
                <a:ext uri="{FF2B5EF4-FFF2-40B4-BE49-F238E27FC236}">
                  <a16:creationId xmlns:a16="http://schemas.microsoft.com/office/drawing/2014/main" id="{4BDF36C0-1005-456E-AAFE-180442817DA8}"/>
                </a:ext>
              </a:extLst>
            </p:cNvPr>
            <p:cNvSpPr>
              <a:spLocks/>
            </p:cNvSpPr>
            <p:nvPr/>
          </p:nvSpPr>
          <p:spPr bwMode="auto">
            <a:xfrm>
              <a:off x="4573977" y="2754623"/>
              <a:ext cx="579437" cy="508000"/>
            </a:xfrm>
            <a:custGeom>
              <a:avLst/>
              <a:gdLst>
                <a:gd name="T0" fmla="*/ 93 w 322"/>
                <a:gd name="T1" fmla="*/ 22 h 282"/>
                <a:gd name="T2" fmla="*/ 87 w 322"/>
                <a:gd name="T3" fmla="*/ 33 h 282"/>
                <a:gd name="T4" fmla="*/ 81 w 322"/>
                <a:gd name="T5" fmla="*/ 41 h 282"/>
                <a:gd name="T6" fmla="*/ 76 w 322"/>
                <a:gd name="T7" fmla="*/ 37 h 282"/>
                <a:gd name="T8" fmla="*/ 75 w 322"/>
                <a:gd name="T9" fmla="*/ 46 h 282"/>
                <a:gd name="T10" fmla="*/ 60 w 322"/>
                <a:gd name="T11" fmla="*/ 49 h 282"/>
                <a:gd name="T12" fmla="*/ 51 w 322"/>
                <a:gd name="T13" fmla="*/ 58 h 282"/>
                <a:gd name="T14" fmla="*/ 39 w 322"/>
                <a:gd name="T15" fmla="*/ 76 h 282"/>
                <a:gd name="T16" fmla="*/ 31 w 322"/>
                <a:gd name="T17" fmla="*/ 87 h 282"/>
                <a:gd name="T18" fmla="*/ 38 w 322"/>
                <a:gd name="T19" fmla="*/ 95 h 282"/>
                <a:gd name="T20" fmla="*/ 39 w 322"/>
                <a:gd name="T21" fmla="*/ 99 h 282"/>
                <a:gd name="T22" fmla="*/ 32 w 322"/>
                <a:gd name="T23" fmla="*/ 93 h 282"/>
                <a:gd name="T24" fmla="*/ 27 w 322"/>
                <a:gd name="T25" fmla="*/ 85 h 282"/>
                <a:gd name="T26" fmla="*/ 24 w 322"/>
                <a:gd name="T27" fmla="*/ 97 h 282"/>
                <a:gd name="T28" fmla="*/ 25 w 322"/>
                <a:gd name="T29" fmla="*/ 118 h 282"/>
                <a:gd name="T30" fmla="*/ 35 w 322"/>
                <a:gd name="T31" fmla="*/ 113 h 282"/>
                <a:gd name="T32" fmla="*/ 46 w 322"/>
                <a:gd name="T33" fmla="*/ 125 h 282"/>
                <a:gd name="T34" fmla="*/ 59 w 322"/>
                <a:gd name="T35" fmla="*/ 138 h 282"/>
                <a:gd name="T36" fmla="*/ 71 w 322"/>
                <a:gd name="T37" fmla="*/ 149 h 282"/>
                <a:gd name="T38" fmla="*/ 87 w 322"/>
                <a:gd name="T39" fmla="*/ 166 h 282"/>
                <a:gd name="T40" fmla="*/ 82 w 322"/>
                <a:gd name="T41" fmla="*/ 190 h 282"/>
                <a:gd name="T42" fmla="*/ 69 w 322"/>
                <a:gd name="T43" fmla="*/ 219 h 282"/>
                <a:gd name="T44" fmla="*/ 74 w 322"/>
                <a:gd name="T45" fmla="*/ 240 h 282"/>
                <a:gd name="T46" fmla="*/ 66 w 322"/>
                <a:gd name="T47" fmla="*/ 241 h 282"/>
                <a:gd name="T48" fmla="*/ 46 w 322"/>
                <a:gd name="T49" fmla="*/ 209 h 282"/>
                <a:gd name="T50" fmla="*/ 24 w 322"/>
                <a:gd name="T51" fmla="*/ 159 h 282"/>
                <a:gd name="T52" fmla="*/ 17 w 322"/>
                <a:gd name="T53" fmla="*/ 123 h 282"/>
                <a:gd name="T54" fmla="*/ 104 w 322"/>
                <a:gd name="T55" fmla="*/ 259 h 282"/>
                <a:gd name="T56" fmla="*/ 127 w 322"/>
                <a:gd name="T57" fmla="*/ 255 h 282"/>
                <a:gd name="T58" fmla="*/ 156 w 322"/>
                <a:gd name="T59" fmla="*/ 252 h 282"/>
                <a:gd name="T60" fmla="*/ 154 w 322"/>
                <a:gd name="T61" fmla="*/ 264 h 282"/>
                <a:gd name="T62" fmla="*/ 171 w 322"/>
                <a:gd name="T63" fmla="*/ 263 h 282"/>
                <a:gd name="T64" fmla="*/ 196 w 322"/>
                <a:gd name="T65" fmla="*/ 260 h 282"/>
                <a:gd name="T66" fmla="*/ 194 w 322"/>
                <a:gd name="T67" fmla="*/ 4 h 282"/>
                <a:gd name="T68" fmla="*/ 278 w 322"/>
                <a:gd name="T69" fmla="*/ 91 h 282"/>
                <a:gd name="T70" fmla="*/ 267 w 322"/>
                <a:gd name="T71" fmla="*/ 82 h 282"/>
                <a:gd name="T72" fmla="*/ 256 w 322"/>
                <a:gd name="T73" fmla="*/ 105 h 282"/>
                <a:gd name="T74" fmla="*/ 240 w 322"/>
                <a:gd name="T75" fmla="*/ 84 h 282"/>
                <a:gd name="T76" fmla="*/ 247 w 322"/>
                <a:gd name="T77" fmla="*/ 106 h 282"/>
                <a:gd name="T78" fmla="*/ 263 w 322"/>
                <a:gd name="T79" fmla="*/ 112 h 282"/>
                <a:gd name="T80" fmla="*/ 256 w 322"/>
                <a:gd name="T81" fmla="*/ 142 h 282"/>
                <a:gd name="T82" fmla="*/ 248 w 322"/>
                <a:gd name="T83" fmla="*/ 173 h 282"/>
                <a:gd name="T84" fmla="*/ 238 w 322"/>
                <a:gd name="T85" fmla="*/ 194 h 282"/>
                <a:gd name="T86" fmla="*/ 208 w 322"/>
                <a:gd name="T87" fmla="*/ 218 h 282"/>
                <a:gd name="T88" fmla="*/ 200 w 322"/>
                <a:gd name="T89" fmla="*/ 197 h 282"/>
                <a:gd name="T90" fmla="*/ 201 w 322"/>
                <a:gd name="T91" fmla="*/ 171 h 282"/>
                <a:gd name="T92" fmla="*/ 191 w 322"/>
                <a:gd name="T93" fmla="*/ 143 h 282"/>
                <a:gd name="T94" fmla="*/ 177 w 322"/>
                <a:gd name="T95" fmla="*/ 127 h 282"/>
                <a:gd name="T96" fmla="*/ 140 w 322"/>
                <a:gd name="T97" fmla="*/ 128 h 282"/>
                <a:gd name="T98" fmla="*/ 127 w 322"/>
                <a:gd name="T99" fmla="*/ 108 h 282"/>
                <a:gd name="T100" fmla="*/ 142 w 322"/>
                <a:gd name="T101" fmla="*/ 70 h 282"/>
                <a:gd name="T102" fmla="*/ 168 w 322"/>
                <a:gd name="T103" fmla="*/ 59 h 282"/>
                <a:gd name="T104" fmla="*/ 185 w 322"/>
                <a:gd name="T105" fmla="*/ 66 h 282"/>
                <a:gd name="T106" fmla="*/ 207 w 322"/>
                <a:gd name="T107" fmla="*/ 66 h 282"/>
                <a:gd name="T108" fmla="*/ 229 w 322"/>
                <a:gd name="T109" fmla="*/ 62 h 282"/>
                <a:gd name="T110" fmla="*/ 208 w 322"/>
                <a:gd name="T111" fmla="*/ 53 h 282"/>
                <a:gd name="T112" fmla="*/ 207 w 322"/>
                <a:gd name="T113" fmla="*/ 46 h 282"/>
                <a:gd name="T114" fmla="*/ 180 w 322"/>
                <a:gd name="T115" fmla="*/ 46 h 282"/>
                <a:gd name="T116" fmla="*/ 157 w 322"/>
                <a:gd name="T117" fmla="*/ 53 h 282"/>
                <a:gd name="T118" fmla="*/ 152 w 322"/>
                <a:gd name="T119" fmla="*/ 30 h 282"/>
                <a:gd name="T120" fmla="*/ 136 w 322"/>
                <a:gd name="T121" fmla="*/ 16 h 282"/>
                <a:gd name="T122" fmla="*/ 154 w 322"/>
                <a:gd name="T123" fmla="*/ 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 h="282">
                  <a:moveTo>
                    <a:pt x="131" y="1"/>
                  </a:moveTo>
                  <a:cubicBezTo>
                    <a:pt x="131" y="1"/>
                    <a:pt x="83" y="7"/>
                    <a:pt x="50" y="45"/>
                  </a:cubicBezTo>
                  <a:cubicBezTo>
                    <a:pt x="50" y="45"/>
                    <a:pt x="75" y="19"/>
                    <a:pt x="91" y="19"/>
                  </a:cubicBezTo>
                  <a:cubicBezTo>
                    <a:pt x="94" y="20"/>
                    <a:pt x="94" y="20"/>
                    <a:pt x="94" y="20"/>
                  </a:cubicBezTo>
                  <a:cubicBezTo>
                    <a:pt x="94" y="20"/>
                    <a:pt x="94" y="22"/>
                    <a:pt x="93" y="22"/>
                  </a:cubicBezTo>
                  <a:cubicBezTo>
                    <a:pt x="93" y="23"/>
                    <a:pt x="91" y="25"/>
                    <a:pt x="91" y="26"/>
                  </a:cubicBezTo>
                  <a:cubicBezTo>
                    <a:pt x="91" y="27"/>
                    <a:pt x="91" y="29"/>
                    <a:pt x="91" y="29"/>
                  </a:cubicBezTo>
                  <a:cubicBezTo>
                    <a:pt x="90" y="30"/>
                    <a:pt x="90" y="30"/>
                    <a:pt x="90" y="30"/>
                  </a:cubicBezTo>
                  <a:cubicBezTo>
                    <a:pt x="90" y="30"/>
                    <a:pt x="88" y="31"/>
                    <a:pt x="88" y="31"/>
                  </a:cubicBezTo>
                  <a:cubicBezTo>
                    <a:pt x="88" y="32"/>
                    <a:pt x="87" y="32"/>
                    <a:pt x="87" y="33"/>
                  </a:cubicBezTo>
                  <a:cubicBezTo>
                    <a:pt x="87" y="34"/>
                    <a:pt x="87" y="36"/>
                    <a:pt x="87" y="36"/>
                  </a:cubicBezTo>
                  <a:cubicBezTo>
                    <a:pt x="88" y="39"/>
                    <a:pt x="88" y="39"/>
                    <a:pt x="88" y="39"/>
                  </a:cubicBezTo>
                  <a:cubicBezTo>
                    <a:pt x="87" y="40"/>
                    <a:pt x="87" y="40"/>
                    <a:pt x="87" y="40"/>
                  </a:cubicBezTo>
                  <a:cubicBezTo>
                    <a:pt x="85" y="41"/>
                    <a:pt x="85" y="41"/>
                    <a:pt x="85" y="41"/>
                  </a:cubicBezTo>
                  <a:cubicBezTo>
                    <a:pt x="85" y="41"/>
                    <a:pt x="82" y="42"/>
                    <a:pt x="81" y="41"/>
                  </a:cubicBezTo>
                  <a:cubicBezTo>
                    <a:pt x="80" y="41"/>
                    <a:pt x="80" y="39"/>
                    <a:pt x="80" y="39"/>
                  </a:cubicBezTo>
                  <a:cubicBezTo>
                    <a:pt x="83" y="37"/>
                    <a:pt x="83" y="37"/>
                    <a:pt x="83" y="37"/>
                  </a:cubicBezTo>
                  <a:cubicBezTo>
                    <a:pt x="83" y="37"/>
                    <a:pt x="83" y="37"/>
                    <a:pt x="82" y="36"/>
                  </a:cubicBezTo>
                  <a:cubicBezTo>
                    <a:pt x="81" y="36"/>
                    <a:pt x="82" y="34"/>
                    <a:pt x="80" y="34"/>
                  </a:cubicBezTo>
                  <a:cubicBezTo>
                    <a:pt x="79" y="35"/>
                    <a:pt x="76" y="37"/>
                    <a:pt x="76" y="37"/>
                  </a:cubicBezTo>
                  <a:cubicBezTo>
                    <a:pt x="74" y="38"/>
                    <a:pt x="74" y="38"/>
                    <a:pt x="74" y="38"/>
                  </a:cubicBezTo>
                  <a:cubicBezTo>
                    <a:pt x="74" y="38"/>
                    <a:pt x="73" y="41"/>
                    <a:pt x="73" y="41"/>
                  </a:cubicBezTo>
                  <a:cubicBezTo>
                    <a:pt x="74" y="41"/>
                    <a:pt x="75" y="42"/>
                    <a:pt x="75" y="42"/>
                  </a:cubicBezTo>
                  <a:cubicBezTo>
                    <a:pt x="75" y="42"/>
                    <a:pt x="75" y="43"/>
                    <a:pt x="75" y="44"/>
                  </a:cubicBezTo>
                  <a:cubicBezTo>
                    <a:pt x="75" y="45"/>
                    <a:pt x="75" y="46"/>
                    <a:pt x="75" y="46"/>
                  </a:cubicBezTo>
                  <a:cubicBezTo>
                    <a:pt x="75" y="46"/>
                    <a:pt x="74" y="47"/>
                    <a:pt x="72" y="47"/>
                  </a:cubicBezTo>
                  <a:cubicBezTo>
                    <a:pt x="71" y="46"/>
                    <a:pt x="69" y="46"/>
                    <a:pt x="68" y="46"/>
                  </a:cubicBezTo>
                  <a:cubicBezTo>
                    <a:pt x="67" y="45"/>
                    <a:pt x="66" y="45"/>
                    <a:pt x="65" y="45"/>
                  </a:cubicBezTo>
                  <a:cubicBezTo>
                    <a:pt x="64" y="46"/>
                    <a:pt x="64" y="46"/>
                    <a:pt x="64" y="46"/>
                  </a:cubicBezTo>
                  <a:cubicBezTo>
                    <a:pt x="64" y="47"/>
                    <a:pt x="60" y="49"/>
                    <a:pt x="60" y="49"/>
                  </a:cubicBezTo>
                  <a:cubicBezTo>
                    <a:pt x="60" y="49"/>
                    <a:pt x="59" y="49"/>
                    <a:pt x="59" y="50"/>
                  </a:cubicBezTo>
                  <a:cubicBezTo>
                    <a:pt x="59" y="51"/>
                    <a:pt x="58" y="53"/>
                    <a:pt x="58" y="53"/>
                  </a:cubicBezTo>
                  <a:cubicBezTo>
                    <a:pt x="58" y="53"/>
                    <a:pt x="57" y="54"/>
                    <a:pt x="55" y="55"/>
                  </a:cubicBezTo>
                  <a:cubicBezTo>
                    <a:pt x="53" y="55"/>
                    <a:pt x="52" y="56"/>
                    <a:pt x="52" y="56"/>
                  </a:cubicBezTo>
                  <a:cubicBezTo>
                    <a:pt x="51" y="58"/>
                    <a:pt x="51" y="58"/>
                    <a:pt x="51" y="58"/>
                  </a:cubicBezTo>
                  <a:cubicBezTo>
                    <a:pt x="51" y="58"/>
                    <a:pt x="49" y="60"/>
                    <a:pt x="48" y="61"/>
                  </a:cubicBezTo>
                  <a:cubicBezTo>
                    <a:pt x="47" y="62"/>
                    <a:pt x="44" y="65"/>
                    <a:pt x="43" y="65"/>
                  </a:cubicBezTo>
                  <a:cubicBezTo>
                    <a:pt x="43" y="65"/>
                    <a:pt x="41" y="67"/>
                    <a:pt x="41" y="68"/>
                  </a:cubicBezTo>
                  <a:cubicBezTo>
                    <a:pt x="40" y="69"/>
                    <a:pt x="41" y="71"/>
                    <a:pt x="40" y="72"/>
                  </a:cubicBezTo>
                  <a:cubicBezTo>
                    <a:pt x="40" y="73"/>
                    <a:pt x="39" y="74"/>
                    <a:pt x="39" y="76"/>
                  </a:cubicBezTo>
                  <a:cubicBezTo>
                    <a:pt x="39" y="77"/>
                    <a:pt x="38" y="79"/>
                    <a:pt x="37" y="79"/>
                  </a:cubicBezTo>
                  <a:cubicBezTo>
                    <a:pt x="36" y="80"/>
                    <a:pt x="35" y="81"/>
                    <a:pt x="35" y="81"/>
                  </a:cubicBezTo>
                  <a:cubicBezTo>
                    <a:pt x="34" y="81"/>
                    <a:pt x="32" y="82"/>
                    <a:pt x="31" y="83"/>
                  </a:cubicBezTo>
                  <a:cubicBezTo>
                    <a:pt x="30" y="83"/>
                    <a:pt x="29" y="85"/>
                    <a:pt x="29" y="85"/>
                  </a:cubicBezTo>
                  <a:cubicBezTo>
                    <a:pt x="29" y="86"/>
                    <a:pt x="31" y="87"/>
                    <a:pt x="31" y="87"/>
                  </a:cubicBezTo>
                  <a:cubicBezTo>
                    <a:pt x="32" y="87"/>
                    <a:pt x="33" y="88"/>
                    <a:pt x="33" y="88"/>
                  </a:cubicBezTo>
                  <a:cubicBezTo>
                    <a:pt x="33" y="88"/>
                    <a:pt x="33" y="90"/>
                    <a:pt x="33" y="91"/>
                  </a:cubicBezTo>
                  <a:cubicBezTo>
                    <a:pt x="33" y="91"/>
                    <a:pt x="32" y="94"/>
                    <a:pt x="33" y="94"/>
                  </a:cubicBezTo>
                  <a:cubicBezTo>
                    <a:pt x="34" y="94"/>
                    <a:pt x="36" y="94"/>
                    <a:pt x="36" y="94"/>
                  </a:cubicBezTo>
                  <a:cubicBezTo>
                    <a:pt x="38" y="95"/>
                    <a:pt x="38" y="95"/>
                    <a:pt x="38" y="95"/>
                  </a:cubicBezTo>
                  <a:cubicBezTo>
                    <a:pt x="41" y="96"/>
                    <a:pt x="41" y="96"/>
                    <a:pt x="41" y="96"/>
                  </a:cubicBezTo>
                  <a:cubicBezTo>
                    <a:pt x="42" y="97"/>
                    <a:pt x="42" y="97"/>
                    <a:pt x="42" y="97"/>
                  </a:cubicBezTo>
                  <a:cubicBezTo>
                    <a:pt x="42" y="97"/>
                    <a:pt x="42" y="99"/>
                    <a:pt x="41" y="99"/>
                  </a:cubicBezTo>
                  <a:cubicBezTo>
                    <a:pt x="41" y="100"/>
                    <a:pt x="40" y="101"/>
                    <a:pt x="40" y="101"/>
                  </a:cubicBezTo>
                  <a:cubicBezTo>
                    <a:pt x="39" y="100"/>
                    <a:pt x="39" y="100"/>
                    <a:pt x="39" y="99"/>
                  </a:cubicBezTo>
                  <a:cubicBezTo>
                    <a:pt x="38" y="98"/>
                    <a:pt x="39" y="98"/>
                    <a:pt x="37" y="97"/>
                  </a:cubicBezTo>
                  <a:cubicBezTo>
                    <a:pt x="36" y="97"/>
                    <a:pt x="35" y="98"/>
                    <a:pt x="35" y="98"/>
                  </a:cubicBezTo>
                  <a:cubicBezTo>
                    <a:pt x="34" y="97"/>
                    <a:pt x="33" y="97"/>
                    <a:pt x="33" y="97"/>
                  </a:cubicBezTo>
                  <a:cubicBezTo>
                    <a:pt x="32" y="96"/>
                    <a:pt x="32" y="97"/>
                    <a:pt x="32" y="96"/>
                  </a:cubicBezTo>
                  <a:cubicBezTo>
                    <a:pt x="32" y="94"/>
                    <a:pt x="33" y="94"/>
                    <a:pt x="32" y="93"/>
                  </a:cubicBezTo>
                  <a:cubicBezTo>
                    <a:pt x="32" y="92"/>
                    <a:pt x="31" y="91"/>
                    <a:pt x="30" y="91"/>
                  </a:cubicBezTo>
                  <a:cubicBezTo>
                    <a:pt x="30" y="91"/>
                    <a:pt x="31" y="92"/>
                    <a:pt x="30" y="91"/>
                  </a:cubicBezTo>
                  <a:cubicBezTo>
                    <a:pt x="29" y="90"/>
                    <a:pt x="28" y="89"/>
                    <a:pt x="27" y="89"/>
                  </a:cubicBezTo>
                  <a:cubicBezTo>
                    <a:pt x="27" y="89"/>
                    <a:pt x="26" y="90"/>
                    <a:pt x="26" y="89"/>
                  </a:cubicBezTo>
                  <a:cubicBezTo>
                    <a:pt x="26" y="88"/>
                    <a:pt x="27" y="86"/>
                    <a:pt x="27" y="85"/>
                  </a:cubicBezTo>
                  <a:cubicBezTo>
                    <a:pt x="27" y="85"/>
                    <a:pt x="27" y="83"/>
                    <a:pt x="27" y="83"/>
                  </a:cubicBezTo>
                  <a:cubicBezTo>
                    <a:pt x="27" y="82"/>
                    <a:pt x="28" y="78"/>
                    <a:pt x="28" y="78"/>
                  </a:cubicBezTo>
                  <a:cubicBezTo>
                    <a:pt x="28" y="78"/>
                    <a:pt x="24" y="87"/>
                    <a:pt x="22" y="93"/>
                  </a:cubicBezTo>
                  <a:cubicBezTo>
                    <a:pt x="22" y="93"/>
                    <a:pt x="24" y="93"/>
                    <a:pt x="24" y="94"/>
                  </a:cubicBezTo>
                  <a:cubicBezTo>
                    <a:pt x="24" y="95"/>
                    <a:pt x="24" y="96"/>
                    <a:pt x="24" y="97"/>
                  </a:cubicBezTo>
                  <a:cubicBezTo>
                    <a:pt x="24" y="98"/>
                    <a:pt x="24" y="98"/>
                    <a:pt x="24" y="102"/>
                  </a:cubicBezTo>
                  <a:cubicBezTo>
                    <a:pt x="24" y="105"/>
                    <a:pt x="25" y="106"/>
                    <a:pt x="24" y="107"/>
                  </a:cubicBezTo>
                  <a:cubicBezTo>
                    <a:pt x="24" y="108"/>
                    <a:pt x="23" y="110"/>
                    <a:pt x="23" y="111"/>
                  </a:cubicBezTo>
                  <a:cubicBezTo>
                    <a:pt x="23" y="112"/>
                    <a:pt x="24" y="116"/>
                    <a:pt x="24" y="116"/>
                  </a:cubicBezTo>
                  <a:cubicBezTo>
                    <a:pt x="25" y="117"/>
                    <a:pt x="25" y="117"/>
                    <a:pt x="25" y="118"/>
                  </a:cubicBezTo>
                  <a:cubicBezTo>
                    <a:pt x="26" y="119"/>
                    <a:pt x="24" y="121"/>
                    <a:pt x="26" y="119"/>
                  </a:cubicBezTo>
                  <a:cubicBezTo>
                    <a:pt x="28" y="116"/>
                    <a:pt x="28" y="115"/>
                    <a:pt x="28" y="115"/>
                  </a:cubicBezTo>
                  <a:cubicBezTo>
                    <a:pt x="29" y="114"/>
                    <a:pt x="29" y="114"/>
                    <a:pt x="29" y="114"/>
                  </a:cubicBezTo>
                  <a:cubicBezTo>
                    <a:pt x="29" y="114"/>
                    <a:pt x="29" y="112"/>
                    <a:pt x="32" y="112"/>
                  </a:cubicBezTo>
                  <a:cubicBezTo>
                    <a:pt x="34" y="113"/>
                    <a:pt x="34" y="112"/>
                    <a:pt x="35" y="113"/>
                  </a:cubicBezTo>
                  <a:cubicBezTo>
                    <a:pt x="35" y="114"/>
                    <a:pt x="34" y="116"/>
                    <a:pt x="35" y="116"/>
                  </a:cubicBezTo>
                  <a:cubicBezTo>
                    <a:pt x="36" y="117"/>
                    <a:pt x="39" y="115"/>
                    <a:pt x="40" y="115"/>
                  </a:cubicBezTo>
                  <a:cubicBezTo>
                    <a:pt x="41" y="116"/>
                    <a:pt x="42" y="116"/>
                    <a:pt x="43" y="117"/>
                  </a:cubicBezTo>
                  <a:cubicBezTo>
                    <a:pt x="43" y="119"/>
                    <a:pt x="44" y="121"/>
                    <a:pt x="45" y="121"/>
                  </a:cubicBezTo>
                  <a:cubicBezTo>
                    <a:pt x="45" y="122"/>
                    <a:pt x="45" y="124"/>
                    <a:pt x="46" y="125"/>
                  </a:cubicBezTo>
                  <a:cubicBezTo>
                    <a:pt x="46" y="126"/>
                    <a:pt x="49" y="127"/>
                    <a:pt x="50" y="127"/>
                  </a:cubicBezTo>
                  <a:cubicBezTo>
                    <a:pt x="50" y="127"/>
                    <a:pt x="54" y="128"/>
                    <a:pt x="54" y="128"/>
                  </a:cubicBezTo>
                  <a:cubicBezTo>
                    <a:pt x="55" y="129"/>
                    <a:pt x="54" y="130"/>
                    <a:pt x="56" y="131"/>
                  </a:cubicBezTo>
                  <a:cubicBezTo>
                    <a:pt x="58" y="131"/>
                    <a:pt x="58" y="135"/>
                    <a:pt x="58" y="135"/>
                  </a:cubicBezTo>
                  <a:cubicBezTo>
                    <a:pt x="58" y="135"/>
                    <a:pt x="59" y="138"/>
                    <a:pt x="59" y="138"/>
                  </a:cubicBezTo>
                  <a:cubicBezTo>
                    <a:pt x="58" y="139"/>
                    <a:pt x="58" y="141"/>
                    <a:pt x="59" y="141"/>
                  </a:cubicBezTo>
                  <a:cubicBezTo>
                    <a:pt x="61" y="141"/>
                    <a:pt x="63" y="142"/>
                    <a:pt x="63" y="142"/>
                  </a:cubicBezTo>
                  <a:cubicBezTo>
                    <a:pt x="63" y="142"/>
                    <a:pt x="62" y="144"/>
                    <a:pt x="64" y="145"/>
                  </a:cubicBezTo>
                  <a:cubicBezTo>
                    <a:pt x="67" y="146"/>
                    <a:pt x="69" y="147"/>
                    <a:pt x="70" y="147"/>
                  </a:cubicBezTo>
                  <a:cubicBezTo>
                    <a:pt x="70" y="147"/>
                    <a:pt x="68" y="149"/>
                    <a:pt x="71" y="149"/>
                  </a:cubicBezTo>
                  <a:cubicBezTo>
                    <a:pt x="74" y="149"/>
                    <a:pt x="76" y="149"/>
                    <a:pt x="78" y="150"/>
                  </a:cubicBezTo>
                  <a:cubicBezTo>
                    <a:pt x="79" y="151"/>
                    <a:pt x="78" y="152"/>
                    <a:pt x="82" y="154"/>
                  </a:cubicBezTo>
                  <a:cubicBezTo>
                    <a:pt x="85" y="156"/>
                    <a:pt x="86" y="157"/>
                    <a:pt x="87" y="157"/>
                  </a:cubicBezTo>
                  <a:cubicBezTo>
                    <a:pt x="88" y="158"/>
                    <a:pt x="90" y="157"/>
                    <a:pt x="89" y="160"/>
                  </a:cubicBezTo>
                  <a:cubicBezTo>
                    <a:pt x="89" y="163"/>
                    <a:pt x="88" y="165"/>
                    <a:pt x="87" y="166"/>
                  </a:cubicBezTo>
                  <a:cubicBezTo>
                    <a:pt x="86" y="167"/>
                    <a:pt x="84" y="170"/>
                    <a:pt x="83" y="171"/>
                  </a:cubicBezTo>
                  <a:cubicBezTo>
                    <a:pt x="82" y="172"/>
                    <a:pt x="81" y="174"/>
                    <a:pt x="82" y="176"/>
                  </a:cubicBezTo>
                  <a:cubicBezTo>
                    <a:pt x="83" y="178"/>
                    <a:pt x="84" y="180"/>
                    <a:pt x="84" y="181"/>
                  </a:cubicBezTo>
                  <a:cubicBezTo>
                    <a:pt x="84" y="182"/>
                    <a:pt x="85" y="185"/>
                    <a:pt x="84" y="187"/>
                  </a:cubicBezTo>
                  <a:cubicBezTo>
                    <a:pt x="83" y="188"/>
                    <a:pt x="82" y="190"/>
                    <a:pt x="82" y="190"/>
                  </a:cubicBezTo>
                  <a:cubicBezTo>
                    <a:pt x="82" y="190"/>
                    <a:pt x="84" y="192"/>
                    <a:pt x="83" y="194"/>
                  </a:cubicBezTo>
                  <a:cubicBezTo>
                    <a:pt x="81" y="196"/>
                    <a:pt x="78" y="198"/>
                    <a:pt x="77" y="198"/>
                  </a:cubicBezTo>
                  <a:cubicBezTo>
                    <a:pt x="76" y="199"/>
                    <a:pt x="73" y="201"/>
                    <a:pt x="73" y="201"/>
                  </a:cubicBezTo>
                  <a:cubicBezTo>
                    <a:pt x="73" y="201"/>
                    <a:pt x="73" y="207"/>
                    <a:pt x="73" y="208"/>
                  </a:cubicBezTo>
                  <a:cubicBezTo>
                    <a:pt x="73" y="209"/>
                    <a:pt x="68" y="217"/>
                    <a:pt x="69" y="219"/>
                  </a:cubicBezTo>
                  <a:cubicBezTo>
                    <a:pt x="71" y="221"/>
                    <a:pt x="71" y="224"/>
                    <a:pt x="71" y="225"/>
                  </a:cubicBezTo>
                  <a:cubicBezTo>
                    <a:pt x="71" y="226"/>
                    <a:pt x="70" y="226"/>
                    <a:pt x="69" y="227"/>
                  </a:cubicBezTo>
                  <a:cubicBezTo>
                    <a:pt x="69" y="228"/>
                    <a:pt x="66" y="227"/>
                    <a:pt x="68" y="230"/>
                  </a:cubicBezTo>
                  <a:cubicBezTo>
                    <a:pt x="70" y="233"/>
                    <a:pt x="71" y="234"/>
                    <a:pt x="72" y="236"/>
                  </a:cubicBezTo>
                  <a:cubicBezTo>
                    <a:pt x="73" y="238"/>
                    <a:pt x="72" y="238"/>
                    <a:pt x="74" y="240"/>
                  </a:cubicBezTo>
                  <a:cubicBezTo>
                    <a:pt x="75" y="242"/>
                    <a:pt x="76" y="243"/>
                    <a:pt x="77" y="245"/>
                  </a:cubicBezTo>
                  <a:cubicBezTo>
                    <a:pt x="79" y="246"/>
                    <a:pt x="80" y="247"/>
                    <a:pt x="80" y="248"/>
                  </a:cubicBezTo>
                  <a:cubicBezTo>
                    <a:pt x="80" y="250"/>
                    <a:pt x="84" y="254"/>
                    <a:pt x="80" y="251"/>
                  </a:cubicBezTo>
                  <a:cubicBezTo>
                    <a:pt x="76" y="248"/>
                    <a:pt x="79" y="251"/>
                    <a:pt x="74" y="247"/>
                  </a:cubicBezTo>
                  <a:cubicBezTo>
                    <a:pt x="69" y="242"/>
                    <a:pt x="68" y="244"/>
                    <a:pt x="66" y="241"/>
                  </a:cubicBezTo>
                  <a:cubicBezTo>
                    <a:pt x="64" y="239"/>
                    <a:pt x="67" y="248"/>
                    <a:pt x="63" y="237"/>
                  </a:cubicBezTo>
                  <a:cubicBezTo>
                    <a:pt x="59" y="226"/>
                    <a:pt x="57" y="227"/>
                    <a:pt x="56" y="225"/>
                  </a:cubicBezTo>
                  <a:cubicBezTo>
                    <a:pt x="55" y="223"/>
                    <a:pt x="56" y="225"/>
                    <a:pt x="53" y="220"/>
                  </a:cubicBezTo>
                  <a:cubicBezTo>
                    <a:pt x="50" y="214"/>
                    <a:pt x="53" y="218"/>
                    <a:pt x="50" y="214"/>
                  </a:cubicBezTo>
                  <a:cubicBezTo>
                    <a:pt x="47" y="211"/>
                    <a:pt x="47" y="216"/>
                    <a:pt x="46" y="209"/>
                  </a:cubicBezTo>
                  <a:cubicBezTo>
                    <a:pt x="45" y="203"/>
                    <a:pt x="44" y="207"/>
                    <a:pt x="43" y="200"/>
                  </a:cubicBezTo>
                  <a:cubicBezTo>
                    <a:pt x="41" y="193"/>
                    <a:pt x="44" y="192"/>
                    <a:pt x="40" y="189"/>
                  </a:cubicBezTo>
                  <a:cubicBezTo>
                    <a:pt x="36" y="186"/>
                    <a:pt x="36" y="187"/>
                    <a:pt x="35" y="185"/>
                  </a:cubicBezTo>
                  <a:cubicBezTo>
                    <a:pt x="34" y="182"/>
                    <a:pt x="35" y="185"/>
                    <a:pt x="32" y="179"/>
                  </a:cubicBezTo>
                  <a:cubicBezTo>
                    <a:pt x="28" y="172"/>
                    <a:pt x="24" y="170"/>
                    <a:pt x="24" y="159"/>
                  </a:cubicBezTo>
                  <a:cubicBezTo>
                    <a:pt x="24" y="149"/>
                    <a:pt x="24" y="147"/>
                    <a:pt x="24" y="147"/>
                  </a:cubicBezTo>
                  <a:cubicBezTo>
                    <a:pt x="24" y="147"/>
                    <a:pt x="19" y="143"/>
                    <a:pt x="20" y="137"/>
                  </a:cubicBezTo>
                  <a:cubicBezTo>
                    <a:pt x="22" y="131"/>
                    <a:pt x="23" y="133"/>
                    <a:pt x="22" y="131"/>
                  </a:cubicBezTo>
                  <a:cubicBezTo>
                    <a:pt x="22" y="129"/>
                    <a:pt x="21" y="129"/>
                    <a:pt x="19" y="127"/>
                  </a:cubicBezTo>
                  <a:cubicBezTo>
                    <a:pt x="17" y="124"/>
                    <a:pt x="17" y="125"/>
                    <a:pt x="17" y="123"/>
                  </a:cubicBezTo>
                  <a:cubicBezTo>
                    <a:pt x="16" y="122"/>
                    <a:pt x="16" y="118"/>
                    <a:pt x="16" y="118"/>
                  </a:cubicBezTo>
                  <a:cubicBezTo>
                    <a:pt x="14" y="119"/>
                    <a:pt x="14" y="119"/>
                    <a:pt x="14" y="119"/>
                  </a:cubicBezTo>
                  <a:cubicBezTo>
                    <a:pt x="14" y="119"/>
                    <a:pt x="0" y="258"/>
                    <a:pt x="138" y="278"/>
                  </a:cubicBezTo>
                  <a:cubicBezTo>
                    <a:pt x="138" y="278"/>
                    <a:pt x="106" y="271"/>
                    <a:pt x="104" y="265"/>
                  </a:cubicBezTo>
                  <a:cubicBezTo>
                    <a:pt x="104" y="265"/>
                    <a:pt x="103" y="259"/>
                    <a:pt x="104" y="259"/>
                  </a:cubicBezTo>
                  <a:cubicBezTo>
                    <a:pt x="106" y="259"/>
                    <a:pt x="108" y="260"/>
                    <a:pt x="110" y="258"/>
                  </a:cubicBezTo>
                  <a:cubicBezTo>
                    <a:pt x="112" y="257"/>
                    <a:pt x="114" y="255"/>
                    <a:pt x="114" y="255"/>
                  </a:cubicBezTo>
                  <a:cubicBezTo>
                    <a:pt x="114" y="257"/>
                    <a:pt x="114" y="257"/>
                    <a:pt x="114" y="257"/>
                  </a:cubicBezTo>
                  <a:cubicBezTo>
                    <a:pt x="114" y="257"/>
                    <a:pt x="112" y="258"/>
                    <a:pt x="118" y="257"/>
                  </a:cubicBezTo>
                  <a:cubicBezTo>
                    <a:pt x="125" y="256"/>
                    <a:pt x="125" y="256"/>
                    <a:pt x="127" y="255"/>
                  </a:cubicBezTo>
                  <a:cubicBezTo>
                    <a:pt x="129" y="254"/>
                    <a:pt x="132" y="249"/>
                    <a:pt x="133" y="252"/>
                  </a:cubicBezTo>
                  <a:cubicBezTo>
                    <a:pt x="135" y="255"/>
                    <a:pt x="132" y="254"/>
                    <a:pt x="135" y="255"/>
                  </a:cubicBezTo>
                  <a:cubicBezTo>
                    <a:pt x="137" y="257"/>
                    <a:pt x="143" y="255"/>
                    <a:pt x="143" y="255"/>
                  </a:cubicBezTo>
                  <a:cubicBezTo>
                    <a:pt x="143" y="255"/>
                    <a:pt x="153" y="255"/>
                    <a:pt x="154" y="254"/>
                  </a:cubicBezTo>
                  <a:cubicBezTo>
                    <a:pt x="155" y="253"/>
                    <a:pt x="155" y="252"/>
                    <a:pt x="156" y="252"/>
                  </a:cubicBezTo>
                  <a:cubicBezTo>
                    <a:pt x="158" y="252"/>
                    <a:pt x="159" y="255"/>
                    <a:pt x="159" y="255"/>
                  </a:cubicBezTo>
                  <a:cubicBezTo>
                    <a:pt x="154" y="258"/>
                    <a:pt x="154" y="258"/>
                    <a:pt x="154" y="258"/>
                  </a:cubicBezTo>
                  <a:cubicBezTo>
                    <a:pt x="149" y="262"/>
                    <a:pt x="149" y="262"/>
                    <a:pt x="149" y="262"/>
                  </a:cubicBezTo>
                  <a:cubicBezTo>
                    <a:pt x="149" y="262"/>
                    <a:pt x="146" y="262"/>
                    <a:pt x="148" y="263"/>
                  </a:cubicBezTo>
                  <a:cubicBezTo>
                    <a:pt x="150" y="264"/>
                    <a:pt x="151" y="264"/>
                    <a:pt x="154" y="264"/>
                  </a:cubicBezTo>
                  <a:cubicBezTo>
                    <a:pt x="156" y="265"/>
                    <a:pt x="161" y="269"/>
                    <a:pt x="163" y="266"/>
                  </a:cubicBezTo>
                  <a:cubicBezTo>
                    <a:pt x="164" y="264"/>
                    <a:pt x="164" y="263"/>
                    <a:pt x="165" y="262"/>
                  </a:cubicBezTo>
                  <a:cubicBezTo>
                    <a:pt x="166" y="260"/>
                    <a:pt x="166" y="258"/>
                    <a:pt x="168" y="258"/>
                  </a:cubicBezTo>
                  <a:cubicBezTo>
                    <a:pt x="171" y="258"/>
                    <a:pt x="173" y="259"/>
                    <a:pt x="173" y="259"/>
                  </a:cubicBezTo>
                  <a:cubicBezTo>
                    <a:pt x="171" y="263"/>
                    <a:pt x="171" y="263"/>
                    <a:pt x="171" y="263"/>
                  </a:cubicBezTo>
                  <a:cubicBezTo>
                    <a:pt x="171" y="263"/>
                    <a:pt x="175" y="263"/>
                    <a:pt x="177" y="263"/>
                  </a:cubicBezTo>
                  <a:cubicBezTo>
                    <a:pt x="178" y="263"/>
                    <a:pt x="179" y="265"/>
                    <a:pt x="181" y="263"/>
                  </a:cubicBezTo>
                  <a:cubicBezTo>
                    <a:pt x="183" y="261"/>
                    <a:pt x="183" y="261"/>
                    <a:pt x="186" y="260"/>
                  </a:cubicBezTo>
                  <a:cubicBezTo>
                    <a:pt x="188" y="260"/>
                    <a:pt x="191" y="259"/>
                    <a:pt x="192" y="259"/>
                  </a:cubicBezTo>
                  <a:cubicBezTo>
                    <a:pt x="193" y="260"/>
                    <a:pt x="195" y="260"/>
                    <a:pt x="196" y="260"/>
                  </a:cubicBezTo>
                  <a:cubicBezTo>
                    <a:pt x="197" y="260"/>
                    <a:pt x="202" y="264"/>
                    <a:pt x="203" y="263"/>
                  </a:cubicBezTo>
                  <a:cubicBezTo>
                    <a:pt x="204" y="262"/>
                    <a:pt x="210" y="263"/>
                    <a:pt x="210" y="263"/>
                  </a:cubicBezTo>
                  <a:cubicBezTo>
                    <a:pt x="210" y="263"/>
                    <a:pt x="194" y="277"/>
                    <a:pt x="160" y="278"/>
                  </a:cubicBezTo>
                  <a:cubicBezTo>
                    <a:pt x="160" y="278"/>
                    <a:pt x="236" y="282"/>
                    <a:pt x="279" y="207"/>
                  </a:cubicBezTo>
                  <a:cubicBezTo>
                    <a:pt x="322" y="133"/>
                    <a:pt x="292" y="37"/>
                    <a:pt x="194" y="4"/>
                  </a:cubicBezTo>
                  <a:cubicBezTo>
                    <a:pt x="194" y="4"/>
                    <a:pt x="267" y="31"/>
                    <a:pt x="287" y="102"/>
                  </a:cubicBezTo>
                  <a:cubicBezTo>
                    <a:pt x="286" y="103"/>
                    <a:pt x="286" y="103"/>
                    <a:pt x="286" y="103"/>
                  </a:cubicBezTo>
                  <a:cubicBezTo>
                    <a:pt x="284" y="101"/>
                    <a:pt x="284" y="102"/>
                    <a:pt x="283" y="99"/>
                  </a:cubicBezTo>
                  <a:cubicBezTo>
                    <a:pt x="281" y="95"/>
                    <a:pt x="282" y="96"/>
                    <a:pt x="281" y="94"/>
                  </a:cubicBezTo>
                  <a:cubicBezTo>
                    <a:pt x="280" y="91"/>
                    <a:pt x="280" y="93"/>
                    <a:pt x="278" y="91"/>
                  </a:cubicBezTo>
                  <a:cubicBezTo>
                    <a:pt x="277" y="88"/>
                    <a:pt x="276" y="89"/>
                    <a:pt x="275" y="87"/>
                  </a:cubicBezTo>
                  <a:cubicBezTo>
                    <a:pt x="274" y="86"/>
                    <a:pt x="272" y="82"/>
                    <a:pt x="271" y="81"/>
                  </a:cubicBezTo>
                  <a:cubicBezTo>
                    <a:pt x="270" y="79"/>
                    <a:pt x="267" y="79"/>
                    <a:pt x="266" y="79"/>
                  </a:cubicBezTo>
                  <a:cubicBezTo>
                    <a:pt x="265" y="78"/>
                    <a:pt x="265" y="77"/>
                    <a:pt x="265" y="78"/>
                  </a:cubicBezTo>
                  <a:cubicBezTo>
                    <a:pt x="264" y="80"/>
                    <a:pt x="267" y="82"/>
                    <a:pt x="267" y="82"/>
                  </a:cubicBezTo>
                  <a:cubicBezTo>
                    <a:pt x="267" y="88"/>
                    <a:pt x="267" y="88"/>
                    <a:pt x="267" y="88"/>
                  </a:cubicBezTo>
                  <a:cubicBezTo>
                    <a:pt x="267" y="88"/>
                    <a:pt x="269" y="93"/>
                    <a:pt x="269" y="94"/>
                  </a:cubicBezTo>
                  <a:cubicBezTo>
                    <a:pt x="269" y="95"/>
                    <a:pt x="267" y="99"/>
                    <a:pt x="267" y="99"/>
                  </a:cubicBezTo>
                  <a:cubicBezTo>
                    <a:pt x="267" y="99"/>
                    <a:pt x="266" y="103"/>
                    <a:pt x="265" y="103"/>
                  </a:cubicBezTo>
                  <a:cubicBezTo>
                    <a:pt x="264" y="104"/>
                    <a:pt x="256" y="105"/>
                    <a:pt x="256" y="105"/>
                  </a:cubicBezTo>
                  <a:cubicBezTo>
                    <a:pt x="256" y="105"/>
                    <a:pt x="254" y="103"/>
                    <a:pt x="253" y="101"/>
                  </a:cubicBezTo>
                  <a:cubicBezTo>
                    <a:pt x="251" y="98"/>
                    <a:pt x="247" y="98"/>
                    <a:pt x="246" y="97"/>
                  </a:cubicBezTo>
                  <a:cubicBezTo>
                    <a:pt x="246" y="96"/>
                    <a:pt x="247" y="94"/>
                    <a:pt x="245" y="91"/>
                  </a:cubicBezTo>
                  <a:cubicBezTo>
                    <a:pt x="243" y="88"/>
                    <a:pt x="245" y="89"/>
                    <a:pt x="243" y="87"/>
                  </a:cubicBezTo>
                  <a:cubicBezTo>
                    <a:pt x="240" y="84"/>
                    <a:pt x="240" y="84"/>
                    <a:pt x="240" y="84"/>
                  </a:cubicBezTo>
                  <a:cubicBezTo>
                    <a:pt x="240" y="84"/>
                    <a:pt x="234" y="82"/>
                    <a:pt x="236" y="86"/>
                  </a:cubicBezTo>
                  <a:cubicBezTo>
                    <a:pt x="238" y="89"/>
                    <a:pt x="236" y="93"/>
                    <a:pt x="238" y="93"/>
                  </a:cubicBezTo>
                  <a:cubicBezTo>
                    <a:pt x="239" y="93"/>
                    <a:pt x="240" y="92"/>
                    <a:pt x="242" y="95"/>
                  </a:cubicBezTo>
                  <a:cubicBezTo>
                    <a:pt x="243" y="98"/>
                    <a:pt x="243" y="99"/>
                    <a:pt x="244" y="100"/>
                  </a:cubicBezTo>
                  <a:cubicBezTo>
                    <a:pt x="245" y="101"/>
                    <a:pt x="245" y="105"/>
                    <a:pt x="247" y="106"/>
                  </a:cubicBezTo>
                  <a:cubicBezTo>
                    <a:pt x="248" y="106"/>
                    <a:pt x="252" y="106"/>
                    <a:pt x="251" y="107"/>
                  </a:cubicBezTo>
                  <a:cubicBezTo>
                    <a:pt x="251" y="109"/>
                    <a:pt x="249" y="111"/>
                    <a:pt x="251" y="112"/>
                  </a:cubicBezTo>
                  <a:cubicBezTo>
                    <a:pt x="254" y="113"/>
                    <a:pt x="254" y="114"/>
                    <a:pt x="255" y="113"/>
                  </a:cubicBezTo>
                  <a:cubicBezTo>
                    <a:pt x="257" y="113"/>
                    <a:pt x="256" y="114"/>
                    <a:pt x="258" y="113"/>
                  </a:cubicBezTo>
                  <a:cubicBezTo>
                    <a:pt x="261" y="112"/>
                    <a:pt x="263" y="112"/>
                    <a:pt x="263" y="112"/>
                  </a:cubicBezTo>
                  <a:cubicBezTo>
                    <a:pt x="263" y="112"/>
                    <a:pt x="266" y="114"/>
                    <a:pt x="266" y="115"/>
                  </a:cubicBezTo>
                  <a:cubicBezTo>
                    <a:pt x="266" y="116"/>
                    <a:pt x="265" y="122"/>
                    <a:pt x="265" y="122"/>
                  </a:cubicBezTo>
                  <a:cubicBezTo>
                    <a:pt x="262" y="127"/>
                    <a:pt x="262" y="127"/>
                    <a:pt x="262" y="127"/>
                  </a:cubicBezTo>
                  <a:cubicBezTo>
                    <a:pt x="262" y="127"/>
                    <a:pt x="262" y="137"/>
                    <a:pt x="261" y="137"/>
                  </a:cubicBezTo>
                  <a:cubicBezTo>
                    <a:pt x="259" y="137"/>
                    <a:pt x="257" y="141"/>
                    <a:pt x="256" y="142"/>
                  </a:cubicBezTo>
                  <a:cubicBezTo>
                    <a:pt x="255" y="143"/>
                    <a:pt x="255" y="149"/>
                    <a:pt x="255" y="149"/>
                  </a:cubicBezTo>
                  <a:cubicBezTo>
                    <a:pt x="252" y="153"/>
                    <a:pt x="252" y="153"/>
                    <a:pt x="252" y="153"/>
                  </a:cubicBezTo>
                  <a:cubicBezTo>
                    <a:pt x="252" y="153"/>
                    <a:pt x="252" y="158"/>
                    <a:pt x="252" y="159"/>
                  </a:cubicBezTo>
                  <a:cubicBezTo>
                    <a:pt x="252" y="160"/>
                    <a:pt x="253" y="165"/>
                    <a:pt x="252" y="168"/>
                  </a:cubicBezTo>
                  <a:cubicBezTo>
                    <a:pt x="252" y="171"/>
                    <a:pt x="248" y="173"/>
                    <a:pt x="248" y="173"/>
                  </a:cubicBezTo>
                  <a:cubicBezTo>
                    <a:pt x="248" y="173"/>
                    <a:pt x="253" y="178"/>
                    <a:pt x="250" y="179"/>
                  </a:cubicBezTo>
                  <a:cubicBezTo>
                    <a:pt x="248" y="179"/>
                    <a:pt x="245" y="183"/>
                    <a:pt x="244" y="184"/>
                  </a:cubicBezTo>
                  <a:cubicBezTo>
                    <a:pt x="244" y="185"/>
                    <a:pt x="244" y="187"/>
                    <a:pt x="242" y="187"/>
                  </a:cubicBezTo>
                  <a:cubicBezTo>
                    <a:pt x="241" y="188"/>
                    <a:pt x="238" y="188"/>
                    <a:pt x="238" y="189"/>
                  </a:cubicBezTo>
                  <a:cubicBezTo>
                    <a:pt x="238" y="190"/>
                    <a:pt x="238" y="194"/>
                    <a:pt x="238" y="194"/>
                  </a:cubicBezTo>
                  <a:cubicBezTo>
                    <a:pt x="233" y="202"/>
                    <a:pt x="233" y="202"/>
                    <a:pt x="233" y="202"/>
                  </a:cubicBezTo>
                  <a:cubicBezTo>
                    <a:pt x="226" y="207"/>
                    <a:pt x="226" y="207"/>
                    <a:pt x="226" y="207"/>
                  </a:cubicBezTo>
                  <a:cubicBezTo>
                    <a:pt x="226" y="207"/>
                    <a:pt x="227" y="210"/>
                    <a:pt x="225" y="211"/>
                  </a:cubicBezTo>
                  <a:cubicBezTo>
                    <a:pt x="223" y="211"/>
                    <a:pt x="217" y="214"/>
                    <a:pt x="216" y="215"/>
                  </a:cubicBezTo>
                  <a:cubicBezTo>
                    <a:pt x="215" y="216"/>
                    <a:pt x="210" y="218"/>
                    <a:pt x="208" y="218"/>
                  </a:cubicBezTo>
                  <a:cubicBezTo>
                    <a:pt x="206" y="218"/>
                    <a:pt x="209" y="223"/>
                    <a:pt x="206" y="218"/>
                  </a:cubicBezTo>
                  <a:cubicBezTo>
                    <a:pt x="204" y="213"/>
                    <a:pt x="206" y="216"/>
                    <a:pt x="203" y="211"/>
                  </a:cubicBezTo>
                  <a:cubicBezTo>
                    <a:pt x="201" y="206"/>
                    <a:pt x="201" y="210"/>
                    <a:pt x="201" y="206"/>
                  </a:cubicBezTo>
                  <a:cubicBezTo>
                    <a:pt x="201" y="202"/>
                    <a:pt x="201" y="206"/>
                    <a:pt x="201" y="202"/>
                  </a:cubicBezTo>
                  <a:cubicBezTo>
                    <a:pt x="201" y="198"/>
                    <a:pt x="202" y="201"/>
                    <a:pt x="200" y="197"/>
                  </a:cubicBezTo>
                  <a:cubicBezTo>
                    <a:pt x="198" y="192"/>
                    <a:pt x="199" y="194"/>
                    <a:pt x="196" y="191"/>
                  </a:cubicBezTo>
                  <a:cubicBezTo>
                    <a:pt x="193" y="188"/>
                    <a:pt x="191" y="191"/>
                    <a:pt x="193" y="187"/>
                  </a:cubicBezTo>
                  <a:cubicBezTo>
                    <a:pt x="195" y="183"/>
                    <a:pt x="194" y="187"/>
                    <a:pt x="195" y="183"/>
                  </a:cubicBezTo>
                  <a:cubicBezTo>
                    <a:pt x="196" y="178"/>
                    <a:pt x="194" y="178"/>
                    <a:pt x="197" y="176"/>
                  </a:cubicBezTo>
                  <a:cubicBezTo>
                    <a:pt x="200" y="174"/>
                    <a:pt x="202" y="173"/>
                    <a:pt x="201" y="171"/>
                  </a:cubicBezTo>
                  <a:cubicBezTo>
                    <a:pt x="201" y="168"/>
                    <a:pt x="201" y="167"/>
                    <a:pt x="201" y="165"/>
                  </a:cubicBezTo>
                  <a:cubicBezTo>
                    <a:pt x="200" y="164"/>
                    <a:pt x="197" y="161"/>
                    <a:pt x="197" y="160"/>
                  </a:cubicBezTo>
                  <a:cubicBezTo>
                    <a:pt x="197" y="159"/>
                    <a:pt x="197" y="160"/>
                    <a:pt x="195" y="157"/>
                  </a:cubicBezTo>
                  <a:cubicBezTo>
                    <a:pt x="193" y="154"/>
                    <a:pt x="191" y="152"/>
                    <a:pt x="191" y="152"/>
                  </a:cubicBezTo>
                  <a:cubicBezTo>
                    <a:pt x="191" y="152"/>
                    <a:pt x="191" y="145"/>
                    <a:pt x="191" y="143"/>
                  </a:cubicBezTo>
                  <a:cubicBezTo>
                    <a:pt x="191" y="140"/>
                    <a:pt x="190" y="144"/>
                    <a:pt x="191" y="140"/>
                  </a:cubicBezTo>
                  <a:cubicBezTo>
                    <a:pt x="192" y="136"/>
                    <a:pt x="192" y="133"/>
                    <a:pt x="192" y="133"/>
                  </a:cubicBezTo>
                  <a:cubicBezTo>
                    <a:pt x="192" y="133"/>
                    <a:pt x="187" y="130"/>
                    <a:pt x="185" y="130"/>
                  </a:cubicBezTo>
                  <a:cubicBezTo>
                    <a:pt x="183" y="131"/>
                    <a:pt x="183" y="134"/>
                    <a:pt x="180" y="131"/>
                  </a:cubicBezTo>
                  <a:cubicBezTo>
                    <a:pt x="178" y="129"/>
                    <a:pt x="178" y="127"/>
                    <a:pt x="177" y="127"/>
                  </a:cubicBezTo>
                  <a:cubicBezTo>
                    <a:pt x="176" y="126"/>
                    <a:pt x="174" y="126"/>
                    <a:pt x="173" y="127"/>
                  </a:cubicBezTo>
                  <a:cubicBezTo>
                    <a:pt x="171" y="128"/>
                    <a:pt x="167" y="128"/>
                    <a:pt x="164" y="130"/>
                  </a:cubicBezTo>
                  <a:cubicBezTo>
                    <a:pt x="161" y="131"/>
                    <a:pt x="160" y="131"/>
                    <a:pt x="157" y="131"/>
                  </a:cubicBezTo>
                  <a:cubicBezTo>
                    <a:pt x="153" y="131"/>
                    <a:pt x="148" y="132"/>
                    <a:pt x="145" y="130"/>
                  </a:cubicBezTo>
                  <a:cubicBezTo>
                    <a:pt x="142" y="129"/>
                    <a:pt x="142" y="131"/>
                    <a:pt x="140" y="128"/>
                  </a:cubicBezTo>
                  <a:cubicBezTo>
                    <a:pt x="139" y="124"/>
                    <a:pt x="140" y="125"/>
                    <a:pt x="137" y="123"/>
                  </a:cubicBezTo>
                  <a:cubicBezTo>
                    <a:pt x="135" y="122"/>
                    <a:pt x="134" y="123"/>
                    <a:pt x="134" y="120"/>
                  </a:cubicBezTo>
                  <a:cubicBezTo>
                    <a:pt x="133" y="117"/>
                    <a:pt x="135" y="118"/>
                    <a:pt x="133" y="115"/>
                  </a:cubicBezTo>
                  <a:cubicBezTo>
                    <a:pt x="130" y="112"/>
                    <a:pt x="134" y="116"/>
                    <a:pt x="130" y="112"/>
                  </a:cubicBezTo>
                  <a:cubicBezTo>
                    <a:pt x="127" y="108"/>
                    <a:pt x="125" y="112"/>
                    <a:pt x="127" y="108"/>
                  </a:cubicBezTo>
                  <a:cubicBezTo>
                    <a:pt x="128" y="105"/>
                    <a:pt x="129" y="107"/>
                    <a:pt x="129" y="103"/>
                  </a:cubicBezTo>
                  <a:cubicBezTo>
                    <a:pt x="129" y="99"/>
                    <a:pt x="135" y="105"/>
                    <a:pt x="131" y="97"/>
                  </a:cubicBezTo>
                  <a:cubicBezTo>
                    <a:pt x="128" y="89"/>
                    <a:pt x="127" y="91"/>
                    <a:pt x="130" y="85"/>
                  </a:cubicBezTo>
                  <a:cubicBezTo>
                    <a:pt x="134" y="79"/>
                    <a:pt x="138" y="77"/>
                    <a:pt x="138" y="76"/>
                  </a:cubicBezTo>
                  <a:cubicBezTo>
                    <a:pt x="139" y="74"/>
                    <a:pt x="140" y="71"/>
                    <a:pt x="142" y="70"/>
                  </a:cubicBezTo>
                  <a:cubicBezTo>
                    <a:pt x="143" y="69"/>
                    <a:pt x="142" y="68"/>
                    <a:pt x="145" y="68"/>
                  </a:cubicBezTo>
                  <a:cubicBezTo>
                    <a:pt x="148" y="69"/>
                    <a:pt x="151" y="67"/>
                    <a:pt x="153" y="65"/>
                  </a:cubicBezTo>
                  <a:cubicBezTo>
                    <a:pt x="155" y="63"/>
                    <a:pt x="158" y="61"/>
                    <a:pt x="159" y="60"/>
                  </a:cubicBezTo>
                  <a:cubicBezTo>
                    <a:pt x="160" y="60"/>
                    <a:pt x="160" y="61"/>
                    <a:pt x="163" y="60"/>
                  </a:cubicBezTo>
                  <a:cubicBezTo>
                    <a:pt x="166" y="59"/>
                    <a:pt x="166" y="59"/>
                    <a:pt x="168" y="59"/>
                  </a:cubicBezTo>
                  <a:cubicBezTo>
                    <a:pt x="170" y="59"/>
                    <a:pt x="166" y="60"/>
                    <a:pt x="172" y="59"/>
                  </a:cubicBezTo>
                  <a:cubicBezTo>
                    <a:pt x="178" y="58"/>
                    <a:pt x="176" y="58"/>
                    <a:pt x="178" y="58"/>
                  </a:cubicBezTo>
                  <a:cubicBezTo>
                    <a:pt x="179" y="58"/>
                    <a:pt x="178" y="58"/>
                    <a:pt x="180" y="58"/>
                  </a:cubicBezTo>
                  <a:cubicBezTo>
                    <a:pt x="183" y="59"/>
                    <a:pt x="182" y="54"/>
                    <a:pt x="183" y="59"/>
                  </a:cubicBezTo>
                  <a:cubicBezTo>
                    <a:pt x="183" y="63"/>
                    <a:pt x="181" y="66"/>
                    <a:pt x="185" y="66"/>
                  </a:cubicBezTo>
                  <a:cubicBezTo>
                    <a:pt x="189" y="66"/>
                    <a:pt x="185" y="66"/>
                    <a:pt x="189" y="66"/>
                  </a:cubicBezTo>
                  <a:cubicBezTo>
                    <a:pt x="193" y="66"/>
                    <a:pt x="192" y="67"/>
                    <a:pt x="194" y="68"/>
                  </a:cubicBezTo>
                  <a:cubicBezTo>
                    <a:pt x="196" y="69"/>
                    <a:pt x="197" y="70"/>
                    <a:pt x="200" y="70"/>
                  </a:cubicBezTo>
                  <a:cubicBezTo>
                    <a:pt x="202" y="70"/>
                    <a:pt x="198" y="75"/>
                    <a:pt x="202" y="70"/>
                  </a:cubicBezTo>
                  <a:cubicBezTo>
                    <a:pt x="207" y="66"/>
                    <a:pt x="199" y="65"/>
                    <a:pt x="207" y="66"/>
                  </a:cubicBezTo>
                  <a:cubicBezTo>
                    <a:pt x="214" y="67"/>
                    <a:pt x="215" y="68"/>
                    <a:pt x="217" y="68"/>
                  </a:cubicBezTo>
                  <a:cubicBezTo>
                    <a:pt x="218" y="67"/>
                    <a:pt x="218" y="68"/>
                    <a:pt x="221" y="67"/>
                  </a:cubicBezTo>
                  <a:cubicBezTo>
                    <a:pt x="225" y="65"/>
                    <a:pt x="225" y="65"/>
                    <a:pt x="226" y="66"/>
                  </a:cubicBezTo>
                  <a:cubicBezTo>
                    <a:pt x="228" y="66"/>
                    <a:pt x="228" y="69"/>
                    <a:pt x="229" y="66"/>
                  </a:cubicBezTo>
                  <a:cubicBezTo>
                    <a:pt x="230" y="63"/>
                    <a:pt x="233" y="64"/>
                    <a:pt x="229" y="62"/>
                  </a:cubicBezTo>
                  <a:cubicBezTo>
                    <a:pt x="225" y="61"/>
                    <a:pt x="224" y="63"/>
                    <a:pt x="223" y="60"/>
                  </a:cubicBezTo>
                  <a:cubicBezTo>
                    <a:pt x="222" y="58"/>
                    <a:pt x="226" y="58"/>
                    <a:pt x="222" y="58"/>
                  </a:cubicBezTo>
                  <a:cubicBezTo>
                    <a:pt x="219" y="57"/>
                    <a:pt x="219" y="57"/>
                    <a:pt x="216" y="56"/>
                  </a:cubicBezTo>
                  <a:cubicBezTo>
                    <a:pt x="213" y="55"/>
                    <a:pt x="210" y="59"/>
                    <a:pt x="209" y="56"/>
                  </a:cubicBezTo>
                  <a:cubicBezTo>
                    <a:pt x="208" y="53"/>
                    <a:pt x="203" y="58"/>
                    <a:pt x="208" y="53"/>
                  </a:cubicBezTo>
                  <a:cubicBezTo>
                    <a:pt x="214" y="48"/>
                    <a:pt x="212" y="46"/>
                    <a:pt x="215" y="47"/>
                  </a:cubicBezTo>
                  <a:cubicBezTo>
                    <a:pt x="219" y="48"/>
                    <a:pt x="218" y="51"/>
                    <a:pt x="220" y="49"/>
                  </a:cubicBezTo>
                  <a:cubicBezTo>
                    <a:pt x="222" y="47"/>
                    <a:pt x="227" y="46"/>
                    <a:pt x="222" y="43"/>
                  </a:cubicBezTo>
                  <a:cubicBezTo>
                    <a:pt x="218" y="40"/>
                    <a:pt x="221" y="41"/>
                    <a:pt x="217" y="40"/>
                  </a:cubicBezTo>
                  <a:cubicBezTo>
                    <a:pt x="213" y="38"/>
                    <a:pt x="209" y="47"/>
                    <a:pt x="207" y="46"/>
                  </a:cubicBezTo>
                  <a:cubicBezTo>
                    <a:pt x="205" y="44"/>
                    <a:pt x="204" y="43"/>
                    <a:pt x="202" y="44"/>
                  </a:cubicBezTo>
                  <a:cubicBezTo>
                    <a:pt x="201" y="45"/>
                    <a:pt x="201" y="48"/>
                    <a:pt x="201" y="51"/>
                  </a:cubicBezTo>
                  <a:cubicBezTo>
                    <a:pt x="201" y="54"/>
                    <a:pt x="203" y="54"/>
                    <a:pt x="199" y="52"/>
                  </a:cubicBezTo>
                  <a:cubicBezTo>
                    <a:pt x="195" y="50"/>
                    <a:pt x="203" y="51"/>
                    <a:pt x="194" y="48"/>
                  </a:cubicBezTo>
                  <a:cubicBezTo>
                    <a:pt x="184" y="44"/>
                    <a:pt x="181" y="45"/>
                    <a:pt x="180" y="46"/>
                  </a:cubicBezTo>
                  <a:cubicBezTo>
                    <a:pt x="179" y="48"/>
                    <a:pt x="177" y="47"/>
                    <a:pt x="176" y="48"/>
                  </a:cubicBezTo>
                  <a:cubicBezTo>
                    <a:pt x="175" y="49"/>
                    <a:pt x="179" y="52"/>
                    <a:pt x="175" y="49"/>
                  </a:cubicBezTo>
                  <a:cubicBezTo>
                    <a:pt x="171" y="47"/>
                    <a:pt x="167" y="51"/>
                    <a:pt x="167" y="51"/>
                  </a:cubicBezTo>
                  <a:cubicBezTo>
                    <a:pt x="167" y="51"/>
                    <a:pt x="165" y="50"/>
                    <a:pt x="164" y="51"/>
                  </a:cubicBezTo>
                  <a:cubicBezTo>
                    <a:pt x="162" y="53"/>
                    <a:pt x="159" y="54"/>
                    <a:pt x="157" y="53"/>
                  </a:cubicBezTo>
                  <a:cubicBezTo>
                    <a:pt x="155" y="52"/>
                    <a:pt x="151" y="54"/>
                    <a:pt x="154" y="49"/>
                  </a:cubicBezTo>
                  <a:cubicBezTo>
                    <a:pt x="158" y="44"/>
                    <a:pt x="155" y="47"/>
                    <a:pt x="161" y="45"/>
                  </a:cubicBezTo>
                  <a:cubicBezTo>
                    <a:pt x="166" y="42"/>
                    <a:pt x="175" y="42"/>
                    <a:pt x="167" y="40"/>
                  </a:cubicBezTo>
                  <a:cubicBezTo>
                    <a:pt x="160" y="39"/>
                    <a:pt x="171" y="39"/>
                    <a:pt x="162" y="34"/>
                  </a:cubicBezTo>
                  <a:cubicBezTo>
                    <a:pt x="152" y="30"/>
                    <a:pt x="152" y="36"/>
                    <a:pt x="152" y="30"/>
                  </a:cubicBezTo>
                  <a:cubicBezTo>
                    <a:pt x="153" y="23"/>
                    <a:pt x="152" y="23"/>
                    <a:pt x="150" y="23"/>
                  </a:cubicBezTo>
                  <a:cubicBezTo>
                    <a:pt x="148" y="24"/>
                    <a:pt x="142" y="25"/>
                    <a:pt x="139" y="25"/>
                  </a:cubicBezTo>
                  <a:cubicBezTo>
                    <a:pt x="137" y="26"/>
                    <a:pt x="140" y="28"/>
                    <a:pt x="136" y="25"/>
                  </a:cubicBezTo>
                  <a:cubicBezTo>
                    <a:pt x="131" y="22"/>
                    <a:pt x="130" y="26"/>
                    <a:pt x="131" y="22"/>
                  </a:cubicBezTo>
                  <a:cubicBezTo>
                    <a:pt x="133" y="19"/>
                    <a:pt x="133" y="18"/>
                    <a:pt x="136" y="16"/>
                  </a:cubicBezTo>
                  <a:cubicBezTo>
                    <a:pt x="138" y="13"/>
                    <a:pt x="138" y="5"/>
                    <a:pt x="144" y="8"/>
                  </a:cubicBezTo>
                  <a:cubicBezTo>
                    <a:pt x="151" y="11"/>
                    <a:pt x="148" y="10"/>
                    <a:pt x="154" y="11"/>
                  </a:cubicBezTo>
                  <a:cubicBezTo>
                    <a:pt x="159" y="11"/>
                    <a:pt x="161" y="10"/>
                    <a:pt x="161" y="9"/>
                  </a:cubicBezTo>
                  <a:cubicBezTo>
                    <a:pt x="161" y="8"/>
                    <a:pt x="155" y="5"/>
                    <a:pt x="155" y="5"/>
                  </a:cubicBezTo>
                  <a:cubicBezTo>
                    <a:pt x="155" y="5"/>
                    <a:pt x="153" y="6"/>
                    <a:pt x="154" y="5"/>
                  </a:cubicBezTo>
                  <a:cubicBezTo>
                    <a:pt x="155" y="4"/>
                    <a:pt x="156" y="2"/>
                    <a:pt x="156" y="2"/>
                  </a:cubicBezTo>
                  <a:cubicBezTo>
                    <a:pt x="154" y="0"/>
                    <a:pt x="154" y="0"/>
                    <a:pt x="154" y="0"/>
                  </a:cubicBezTo>
                  <a:cubicBezTo>
                    <a:pt x="154" y="0"/>
                    <a:pt x="136" y="0"/>
                    <a:pt x="131" y="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83">
              <a:extLst>
                <a:ext uri="{FF2B5EF4-FFF2-40B4-BE49-F238E27FC236}">
                  <a16:creationId xmlns:a16="http://schemas.microsoft.com/office/drawing/2014/main" id="{D389ED6C-E878-C40E-8104-CBAF045F1C24}"/>
                </a:ext>
              </a:extLst>
            </p:cNvPr>
            <p:cNvSpPr>
              <a:spLocks noEditPoints="1"/>
            </p:cNvSpPr>
            <p:nvPr/>
          </p:nvSpPr>
          <p:spPr bwMode="auto">
            <a:xfrm>
              <a:off x="5461390" y="2730810"/>
              <a:ext cx="630237" cy="414338"/>
            </a:xfrm>
            <a:custGeom>
              <a:avLst/>
              <a:gdLst>
                <a:gd name="T0" fmla="*/ 333 w 349"/>
                <a:gd name="T1" fmla="*/ 51 h 230"/>
                <a:gd name="T2" fmla="*/ 259 w 349"/>
                <a:gd name="T3" fmla="*/ 0 h 230"/>
                <a:gd name="T4" fmla="*/ 170 w 349"/>
                <a:gd name="T5" fmla="*/ 225 h 230"/>
                <a:gd name="T6" fmla="*/ 269 w 349"/>
                <a:gd name="T7" fmla="*/ 133 h 230"/>
                <a:gd name="T8" fmla="*/ 333 w 349"/>
                <a:gd name="T9" fmla="*/ 51 h 230"/>
                <a:gd name="T10" fmla="*/ 140 w 349"/>
                <a:gd name="T11" fmla="*/ 41 h 230"/>
                <a:gd name="T12" fmla="*/ 155 w 349"/>
                <a:gd name="T13" fmla="*/ 56 h 230"/>
                <a:gd name="T14" fmla="*/ 140 w 349"/>
                <a:gd name="T15" fmla="*/ 71 h 230"/>
                <a:gd name="T16" fmla="*/ 125 w 349"/>
                <a:gd name="T17" fmla="*/ 56 h 230"/>
                <a:gd name="T18" fmla="*/ 140 w 349"/>
                <a:gd name="T19" fmla="*/ 41 h 230"/>
                <a:gd name="T20" fmla="*/ 105 w 349"/>
                <a:gd name="T21" fmla="*/ 101 h 230"/>
                <a:gd name="T22" fmla="*/ 125 w 349"/>
                <a:gd name="T23" fmla="*/ 81 h 230"/>
                <a:gd name="T24" fmla="*/ 145 w 349"/>
                <a:gd name="T25" fmla="*/ 101 h 230"/>
                <a:gd name="T26" fmla="*/ 125 w 349"/>
                <a:gd name="T27" fmla="*/ 121 h 230"/>
                <a:gd name="T28" fmla="*/ 105 w 349"/>
                <a:gd name="T29" fmla="*/ 101 h 230"/>
                <a:gd name="T30" fmla="*/ 139 w 349"/>
                <a:gd name="T31" fmla="*/ 174 h 230"/>
                <a:gd name="T32" fmla="*/ 116 w 349"/>
                <a:gd name="T33" fmla="*/ 151 h 230"/>
                <a:gd name="T34" fmla="*/ 139 w 349"/>
                <a:gd name="T35" fmla="*/ 128 h 230"/>
                <a:gd name="T36" fmla="*/ 162 w 349"/>
                <a:gd name="T37" fmla="*/ 151 h 230"/>
                <a:gd name="T38" fmla="*/ 139 w 349"/>
                <a:gd name="T39" fmla="*/ 174 h 230"/>
                <a:gd name="T40" fmla="*/ 180 w 349"/>
                <a:gd name="T41" fmla="*/ 213 h 230"/>
                <a:gd name="T42" fmla="*/ 155 w 349"/>
                <a:gd name="T43" fmla="*/ 188 h 230"/>
                <a:gd name="T44" fmla="*/ 180 w 349"/>
                <a:gd name="T45" fmla="*/ 163 h 230"/>
                <a:gd name="T46" fmla="*/ 205 w 349"/>
                <a:gd name="T47" fmla="*/ 188 h 230"/>
                <a:gd name="T48" fmla="*/ 180 w 349"/>
                <a:gd name="T49" fmla="*/ 213 h 230"/>
                <a:gd name="T50" fmla="*/ 282 w 349"/>
                <a:gd name="T51" fmla="*/ 98 h 230"/>
                <a:gd name="T52" fmla="*/ 252 w 349"/>
                <a:gd name="T53" fmla="*/ 68 h 230"/>
                <a:gd name="T54" fmla="*/ 282 w 349"/>
                <a:gd name="T55" fmla="*/ 38 h 230"/>
                <a:gd name="T56" fmla="*/ 312 w 349"/>
                <a:gd name="T57" fmla="*/ 68 h 230"/>
                <a:gd name="T58" fmla="*/ 282 w 349"/>
                <a:gd name="T59" fmla="*/ 9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230">
                  <a:moveTo>
                    <a:pt x="333" y="51"/>
                  </a:moveTo>
                  <a:cubicBezTo>
                    <a:pt x="317" y="6"/>
                    <a:pt x="259" y="0"/>
                    <a:pt x="259" y="0"/>
                  </a:cubicBezTo>
                  <a:cubicBezTo>
                    <a:pt x="0" y="4"/>
                    <a:pt x="103" y="220"/>
                    <a:pt x="170" y="225"/>
                  </a:cubicBezTo>
                  <a:cubicBezTo>
                    <a:pt x="237" y="230"/>
                    <a:pt x="227" y="150"/>
                    <a:pt x="269" y="133"/>
                  </a:cubicBezTo>
                  <a:cubicBezTo>
                    <a:pt x="312" y="116"/>
                    <a:pt x="349" y="96"/>
                    <a:pt x="333" y="51"/>
                  </a:cubicBezTo>
                  <a:close/>
                  <a:moveTo>
                    <a:pt x="140" y="41"/>
                  </a:moveTo>
                  <a:cubicBezTo>
                    <a:pt x="148" y="41"/>
                    <a:pt x="155" y="48"/>
                    <a:pt x="155" y="56"/>
                  </a:cubicBezTo>
                  <a:cubicBezTo>
                    <a:pt x="155" y="65"/>
                    <a:pt x="148" y="71"/>
                    <a:pt x="140" y="71"/>
                  </a:cubicBezTo>
                  <a:cubicBezTo>
                    <a:pt x="131" y="71"/>
                    <a:pt x="125" y="65"/>
                    <a:pt x="125" y="56"/>
                  </a:cubicBezTo>
                  <a:cubicBezTo>
                    <a:pt x="125" y="48"/>
                    <a:pt x="131" y="41"/>
                    <a:pt x="140" y="41"/>
                  </a:cubicBezTo>
                  <a:close/>
                  <a:moveTo>
                    <a:pt x="105" y="101"/>
                  </a:moveTo>
                  <a:cubicBezTo>
                    <a:pt x="105" y="90"/>
                    <a:pt x="114" y="81"/>
                    <a:pt x="125" y="81"/>
                  </a:cubicBezTo>
                  <a:cubicBezTo>
                    <a:pt x="136" y="81"/>
                    <a:pt x="145" y="90"/>
                    <a:pt x="145" y="101"/>
                  </a:cubicBezTo>
                  <a:cubicBezTo>
                    <a:pt x="145" y="112"/>
                    <a:pt x="136" y="121"/>
                    <a:pt x="125" y="121"/>
                  </a:cubicBezTo>
                  <a:cubicBezTo>
                    <a:pt x="114" y="121"/>
                    <a:pt x="105" y="112"/>
                    <a:pt x="105" y="101"/>
                  </a:cubicBezTo>
                  <a:close/>
                  <a:moveTo>
                    <a:pt x="139" y="174"/>
                  </a:moveTo>
                  <a:cubicBezTo>
                    <a:pt x="126" y="174"/>
                    <a:pt x="116" y="164"/>
                    <a:pt x="116" y="151"/>
                  </a:cubicBezTo>
                  <a:cubicBezTo>
                    <a:pt x="116" y="138"/>
                    <a:pt x="126" y="128"/>
                    <a:pt x="139" y="128"/>
                  </a:cubicBezTo>
                  <a:cubicBezTo>
                    <a:pt x="151" y="128"/>
                    <a:pt x="162" y="138"/>
                    <a:pt x="162" y="151"/>
                  </a:cubicBezTo>
                  <a:cubicBezTo>
                    <a:pt x="162" y="164"/>
                    <a:pt x="151" y="174"/>
                    <a:pt x="139" y="174"/>
                  </a:cubicBezTo>
                  <a:close/>
                  <a:moveTo>
                    <a:pt x="180" y="213"/>
                  </a:moveTo>
                  <a:cubicBezTo>
                    <a:pt x="166" y="213"/>
                    <a:pt x="155" y="202"/>
                    <a:pt x="155" y="188"/>
                  </a:cubicBezTo>
                  <a:cubicBezTo>
                    <a:pt x="155" y="175"/>
                    <a:pt x="166" y="163"/>
                    <a:pt x="180" y="163"/>
                  </a:cubicBezTo>
                  <a:cubicBezTo>
                    <a:pt x="194" y="163"/>
                    <a:pt x="205" y="175"/>
                    <a:pt x="205" y="188"/>
                  </a:cubicBezTo>
                  <a:cubicBezTo>
                    <a:pt x="205" y="202"/>
                    <a:pt x="194" y="213"/>
                    <a:pt x="180" y="213"/>
                  </a:cubicBezTo>
                  <a:close/>
                  <a:moveTo>
                    <a:pt x="282" y="98"/>
                  </a:moveTo>
                  <a:cubicBezTo>
                    <a:pt x="265" y="98"/>
                    <a:pt x="252" y="84"/>
                    <a:pt x="252" y="68"/>
                  </a:cubicBezTo>
                  <a:cubicBezTo>
                    <a:pt x="252" y="51"/>
                    <a:pt x="265" y="38"/>
                    <a:pt x="282" y="38"/>
                  </a:cubicBezTo>
                  <a:cubicBezTo>
                    <a:pt x="298" y="38"/>
                    <a:pt x="312" y="51"/>
                    <a:pt x="312" y="68"/>
                  </a:cubicBezTo>
                  <a:cubicBezTo>
                    <a:pt x="312" y="84"/>
                    <a:pt x="298" y="98"/>
                    <a:pt x="282" y="9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Oval 84">
              <a:extLst>
                <a:ext uri="{FF2B5EF4-FFF2-40B4-BE49-F238E27FC236}">
                  <a16:creationId xmlns:a16="http://schemas.microsoft.com/office/drawing/2014/main" id="{56C9A5E4-3315-A524-00CD-5FD3026553EC}"/>
                </a:ext>
              </a:extLst>
            </p:cNvPr>
            <p:cNvSpPr>
              <a:spLocks noChangeArrowheads="1"/>
            </p:cNvSpPr>
            <p:nvPr/>
          </p:nvSpPr>
          <p:spPr bwMode="auto">
            <a:xfrm>
              <a:off x="5229615" y="1730685"/>
              <a:ext cx="125412" cy="127000"/>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85">
              <a:extLst>
                <a:ext uri="{FF2B5EF4-FFF2-40B4-BE49-F238E27FC236}">
                  <a16:creationId xmlns:a16="http://schemas.microsoft.com/office/drawing/2014/main" id="{4490184F-21E8-EF8A-86EA-770BBD47C1AC}"/>
                </a:ext>
              </a:extLst>
            </p:cNvPr>
            <p:cNvSpPr>
              <a:spLocks/>
            </p:cNvSpPr>
            <p:nvPr/>
          </p:nvSpPr>
          <p:spPr bwMode="auto">
            <a:xfrm>
              <a:off x="5274065" y="1825935"/>
              <a:ext cx="198437" cy="411163"/>
            </a:xfrm>
            <a:custGeom>
              <a:avLst/>
              <a:gdLst>
                <a:gd name="T0" fmla="*/ 0 w 110"/>
                <a:gd name="T1" fmla="*/ 6 h 229"/>
                <a:gd name="T2" fmla="*/ 73 w 110"/>
                <a:gd name="T3" fmla="*/ 198 h 229"/>
                <a:gd name="T4" fmla="*/ 107 w 110"/>
                <a:gd name="T5" fmla="*/ 229 h 229"/>
                <a:gd name="T6" fmla="*/ 24 w 110"/>
                <a:gd name="T7" fmla="*/ 0 h 229"/>
                <a:gd name="T8" fmla="*/ 0 w 110"/>
                <a:gd name="T9" fmla="*/ 6 h 229"/>
              </a:gdLst>
              <a:ahLst/>
              <a:cxnLst>
                <a:cxn ang="0">
                  <a:pos x="T0" y="T1"/>
                </a:cxn>
                <a:cxn ang="0">
                  <a:pos x="T2" y="T3"/>
                </a:cxn>
                <a:cxn ang="0">
                  <a:pos x="T4" y="T5"/>
                </a:cxn>
                <a:cxn ang="0">
                  <a:pos x="T6" y="T7"/>
                </a:cxn>
                <a:cxn ang="0">
                  <a:pos x="T8" y="T9"/>
                </a:cxn>
              </a:cxnLst>
              <a:rect l="0" t="0" r="r" b="b"/>
              <a:pathLst>
                <a:path w="110" h="229">
                  <a:moveTo>
                    <a:pt x="0" y="6"/>
                  </a:moveTo>
                  <a:cubicBezTo>
                    <a:pt x="0" y="8"/>
                    <a:pt x="73" y="198"/>
                    <a:pt x="73" y="198"/>
                  </a:cubicBezTo>
                  <a:cubicBezTo>
                    <a:pt x="73" y="198"/>
                    <a:pt x="103" y="229"/>
                    <a:pt x="107" y="229"/>
                  </a:cubicBezTo>
                  <a:cubicBezTo>
                    <a:pt x="110" y="229"/>
                    <a:pt x="24" y="0"/>
                    <a:pt x="24" y="0"/>
                  </a:cubicBezTo>
                  <a:lnTo>
                    <a:pt x="0"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86">
              <a:extLst>
                <a:ext uri="{FF2B5EF4-FFF2-40B4-BE49-F238E27FC236}">
                  <a16:creationId xmlns:a16="http://schemas.microsoft.com/office/drawing/2014/main" id="{160ED28F-F993-EB72-FA4A-83A5BCED0E8F}"/>
                </a:ext>
              </a:extLst>
            </p:cNvPr>
            <p:cNvSpPr>
              <a:spLocks/>
            </p:cNvSpPr>
            <p:nvPr/>
          </p:nvSpPr>
          <p:spPr bwMode="auto">
            <a:xfrm>
              <a:off x="5099440" y="1825935"/>
              <a:ext cx="212725" cy="406400"/>
            </a:xfrm>
            <a:custGeom>
              <a:avLst/>
              <a:gdLst>
                <a:gd name="T0" fmla="*/ 133 w 134"/>
                <a:gd name="T1" fmla="*/ 11 h 256"/>
                <a:gd name="T2" fmla="*/ 37 w 134"/>
                <a:gd name="T3" fmla="*/ 220 h 256"/>
                <a:gd name="T4" fmla="*/ 0 w 134"/>
                <a:gd name="T5" fmla="*/ 256 h 256"/>
                <a:gd name="T6" fmla="*/ 12 w 134"/>
                <a:gd name="T7" fmla="*/ 207 h 256"/>
                <a:gd name="T8" fmla="*/ 105 w 134"/>
                <a:gd name="T9" fmla="*/ 0 h 256"/>
                <a:gd name="T10" fmla="*/ 134 w 134"/>
                <a:gd name="T11" fmla="*/ 9 h 256"/>
                <a:gd name="T12" fmla="*/ 133 w 134"/>
                <a:gd name="T13" fmla="*/ 11 h 256"/>
              </a:gdLst>
              <a:ahLst/>
              <a:cxnLst>
                <a:cxn ang="0">
                  <a:pos x="T0" y="T1"/>
                </a:cxn>
                <a:cxn ang="0">
                  <a:pos x="T2" y="T3"/>
                </a:cxn>
                <a:cxn ang="0">
                  <a:pos x="T4" y="T5"/>
                </a:cxn>
                <a:cxn ang="0">
                  <a:pos x="T6" y="T7"/>
                </a:cxn>
                <a:cxn ang="0">
                  <a:pos x="T8" y="T9"/>
                </a:cxn>
                <a:cxn ang="0">
                  <a:pos x="T10" y="T11"/>
                </a:cxn>
                <a:cxn ang="0">
                  <a:pos x="T12" y="T13"/>
                </a:cxn>
              </a:cxnLst>
              <a:rect l="0" t="0" r="r" b="b"/>
              <a:pathLst>
                <a:path w="134" h="256">
                  <a:moveTo>
                    <a:pt x="133" y="11"/>
                  </a:moveTo>
                  <a:lnTo>
                    <a:pt x="37" y="220"/>
                  </a:lnTo>
                  <a:lnTo>
                    <a:pt x="0" y="256"/>
                  </a:lnTo>
                  <a:lnTo>
                    <a:pt x="12" y="207"/>
                  </a:lnTo>
                  <a:lnTo>
                    <a:pt x="105" y="0"/>
                  </a:lnTo>
                  <a:lnTo>
                    <a:pt x="134" y="9"/>
                  </a:lnTo>
                  <a:lnTo>
                    <a:pt x="133"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87">
              <a:extLst>
                <a:ext uri="{FF2B5EF4-FFF2-40B4-BE49-F238E27FC236}">
                  <a16:creationId xmlns:a16="http://schemas.microsoft.com/office/drawing/2014/main" id="{1A08336C-1797-10FA-EC15-1C21F91A8695}"/>
                </a:ext>
              </a:extLst>
            </p:cNvPr>
            <p:cNvSpPr>
              <a:spLocks/>
            </p:cNvSpPr>
            <p:nvPr/>
          </p:nvSpPr>
          <p:spPr bwMode="auto">
            <a:xfrm>
              <a:off x="5099440" y="1825935"/>
              <a:ext cx="212725" cy="406400"/>
            </a:xfrm>
            <a:custGeom>
              <a:avLst/>
              <a:gdLst>
                <a:gd name="T0" fmla="*/ 133 w 134"/>
                <a:gd name="T1" fmla="*/ 11 h 256"/>
                <a:gd name="T2" fmla="*/ 37 w 134"/>
                <a:gd name="T3" fmla="*/ 220 h 256"/>
                <a:gd name="T4" fmla="*/ 0 w 134"/>
                <a:gd name="T5" fmla="*/ 256 h 256"/>
                <a:gd name="T6" fmla="*/ 12 w 134"/>
                <a:gd name="T7" fmla="*/ 207 h 256"/>
                <a:gd name="T8" fmla="*/ 105 w 134"/>
                <a:gd name="T9" fmla="*/ 0 h 256"/>
                <a:gd name="T10" fmla="*/ 134 w 134"/>
                <a:gd name="T11" fmla="*/ 9 h 256"/>
              </a:gdLst>
              <a:ahLst/>
              <a:cxnLst>
                <a:cxn ang="0">
                  <a:pos x="T0" y="T1"/>
                </a:cxn>
                <a:cxn ang="0">
                  <a:pos x="T2" y="T3"/>
                </a:cxn>
                <a:cxn ang="0">
                  <a:pos x="T4" y="T5"/>
                </a:cxn>
                <a:cxn ang="0">
                  <a:pos x="T6" y="T7"/>
                </a:cxn>
                <a:cxn ang="0">
                  <a:pos x="T8" y="T9"/>
                </a:cxn>
                <a:cxn ang="0">
                  <a:pos x="T10" y="T11"/>
                </a:cxn>
              </a:cxnLst>
              <a:rect l="0" t="0" r="r" b="b"/>
              <a:pathLst>
                <a:path w="134" h="256">
                  <a:moveTo>
                    <a:pt x="133" y="11"/>
                  </a:moveTo>
                  <a:lnTo>
                    <a:pt x="37" y="220"/>
                  </a:lnTo>
                  <a:lnTo>
                    <a:pt x="0" y="256"/>
                  </a:lnTo>
                  <a:lnTo>
                    <a:pt x="12" y="207"/>
                  </a:lnTo>
                  <a:lnTo>
                    <a:pt x="105" y="0"/>
                  </a:lnTo>
                  <a:lnTo>
                    <a:pt x="134"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88">
              <a:extLst>
                <a:ext uri="{FF2B5EF4-FFF2-40B4-BE49-F238E27FC236}">
                  <a16:creationId xmlns:a16="http://schemas.microsoft.com/office/drawing/2014/main" id="{5B79E245-CB7E-CB38-0F73-C9C755B34975}"/>
                </a:ext>
              </a:extLst>
            </p:cNvPr>
            <p:cNvSpPr>
              <a:spLocks/>
            </p:cNvSpPr>
            <p:nvPr/>
          </p:nvSpPr>
          <p:spPr bwMode="auto">
            <a:xfrm>
              <a:off x="5285177" y="1687823"/>
              <a:ext cx="23812" cy="68263"/>
            </a:xfrm>
            <a:custGeom>
              <a:avLst/>
              <a:gdLst>
                <a:gd name="T0" fmla="*/ 13 w 13"/>
                <a:gd name="T1" fmla="*/ 32 h 38"/>
                <a:gd name="T2" fmla="*/ 7 w 13"/>
                <a:gd name="T3" fmla="*/ 38 h 38"/>
                <a:gd name="T4" fmla="*/ 7 w 13"/>
                <a:gd name="T5" fmla="*/ 38 h 38"/>
                <a:gd name="T6" fmla="*/ 0 w 13"/>
                <a:gd name="T7" fmla="*/ 32 h 38"/>
                <a:gd name="T8" fmla="*/ 0 w 13"/>
                <a:gd name="T9" fmla="*/ 6 h 38"/>
                <a:gd name="T10" fmla="*/ 7 w 13"/>
                <a:gd name="T11" fmla="*/ 0 h 38"/>
                <a:gd name="T12" fmla="*/ 7 w 13"/>
                <a:gd name="T13" fmla="*/ 0 h 38"/>
                <a:gd name="T14" fmla="*/ 13 w 13"/>
                <a:gd name="T15" fmla="*/ 6 h 38"/>
                <a:gd name="T16" fmla="*/ 13 w 13"/>
                <a:gd name="T17"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8">
                  <a:moveTo>
                    <a:pt x="13" y="32"/>
                  </a:moveTo>
                  <a:cubicBezTo>
                    <a:pt x="13" y="35"/>
                    <a:pt x="10" y="38"/>
                    <a:pt x="7" y="38"/>
                  </a:cubicBezTo>
                  <a:cubicBezTo>
                    <a:pt x="7" y="38"/>
                    <a:pt x="7" y="38"/>
                    <a:pt x="7" y="38"/>
                  </a:cubicBezTo>
                  <a:cubicBezTo>
                    <a:pt x="3" y="38"/>
                    <a:pt x="0" y="35"/>
                    <a:pt x="0" y="32"/>
                  </a:cubicBezTo>
                  <a:cubicBezTo>
                    <a:pt x="0" y="6"/>
                    <a:pt x="0" y="6"/>
                    <a:pt x="0" y="6"/>
                  </a:cubicBezTo>
                  <a:cubicBezTo>
                    <a:pt x="0" y="2"/>
                    <a:pt x="3" y="0"/>
                    <a:pt x="7" y="0"/>
                  </a:cubicBezTo>
                  <a:cubicBezTo>
                    <a:pt x="7" y="0"/>
                    <a:pt x="7" y="0"/>
                    <a:pt x="7" y="0"/>
                  </a:cubicBezTo>
                  <a:cubicBezTo>
                    <a:pt x="10" y="0"/>
                    <a:pt x="13" y="2"/>
                    <a:pt x="13" y="6"/>
                  </a:cubicBezTo>
                  <a:lnTo>
                    <a:pt x="13"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89">
              <a:extLst>
                <a:ext uri="{FF2B5EF4-FFF2-40B4-BE49-F238E27FC236}">
                  <a16:creationId xmlns:a16="http://schemas.microsoft.com/office/drawing/2014/main" id="{42AED76A-AA54-1539-C56E-814F2001AD16}"/>
                </a:ext>
              </a:extLst>
            </p:cNvPr>
            <p:cNvSpPr>
              <a:spLocks noEditPoints="1"/>
            </p:cNvSpPr>
            <p:nvPr/>
          </p:nvSpPr>
          <p:spPr bwMode="auto">
            <a:xfrm>
              <a:off x="3923102" y="1803710"/>
              <a:ext cx="228600" cy="620713"/>
            </a:xfrm>
            <a:custGeom>
              <a:avLst/>
              <a:gdLst>
                <a:gd name="T0" fmla="*/ 64 w 127"/>
                <a:gd name="T1" fmla="*/ 0 h 345"/>
                <a:gd name="T2" fmla="*/ 0 w 127"/>
                <a:gd name="T3" fmla="*/ 172 h 345"/>
                <a:gd name="T4" fmla="*/ 64 w 127"/>
                <a:gd name="T5" fmla="*/ 345 h 345"/>
                <a:gd name="T6" fmla="*/ 127 w 127"/>
                <a:gd name="T7" fmla="*/ 172 h 345"/>
                <a:gd name="T8" fmla="*/ 64 w 127"/>
                <a:gd name="T9" fmla="*/ 0 h 345"/>
                <a:gd name="T10" fmla="*/ 64 w 127"/>
                <a:gd name="T11" fmla="*/ 317 h 345"/>
                <a:gd name="T12" fmla="*/ 10 w 127"/>
                <a:gd name="T13" fmla="*/ 172 h 345"/>
                <a:gd name="T14" fmla="*/ 64 w 127"/>
                <a:gd name="T15" fmla="*/ 28 h 345"/>
                <a:gd name="T16" fmla="*/ 117 w 127"/>
                <a:gd name="T17" fmla="*/ 172 h 345"/>
                <a:gd name="T18" fmla="*/ 64 w 127"/>
                <a:gd name="T19" fmla="*/ 31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345">
                  <a:moveTo>
                    <a:pt x="64" y="0"/>
                  </a:moveTo>
                  <a:cubicBezTo>
                    <a:pt x="29" y="0"/>
                    <a:pt x="0" y="77"/>
                    <a:pt x="0" y="172"/>
                  </a:cubicBezTo>
                  <a:cubicBezTo>
                    <a:pt x="0" y="268"/>
                    <a:pt x="29" y="345"/>
                    <a:pt x="64" y="345"/>
                  </a:cubicBezTo>
                  <a:cubicBezTo>
                    <a:pt x="99" y="345"/>
                    <a:pt x="127" y="268"/>
                    <a:pt x="127" y="172"/>
                  </a:cubicBezTo>
                  <a:cubicBezTo>
                    <a:pt x="127" y="77"/>
                    <a:pt x="99" y="0"/>
                    <a:pt x="64" y="0"/>
                  </a:cubicBezTo>
                  <a:close/>
                  <a:moveTo>
                    <a:pt x="64" y="317"/>
                  </a:moveTo>
                  <a:cubicBezTo>
                    <a:pt x="34" y="317"/>
                    <a:pt x="10" y="252"/>
                    <a:pt x="10" y="172"/>
                  </a:cubicBezTo>
                  <a:cubicBezTo>
                    <a:pt x="10" y="92"/>
                    <a:pt x="34" y="28"/>
                    <a:pt x="64" y="28"/>
                  </a:cubicBezTo>
                  <a:cubicBezTo>
                    <a:pt x="93" y="28"/>
                    <a:pt x="117" y="92"/>
                    <a:pt x="117" y="172"/>
                  </a:cubicBezTo>
                  <a:cubicBezTo>
                    <a:pt x="117" y="252"/>
                    <a:pt x="93" y="317"/>
                    <a:pt x="64" y="31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90">
              <a:extLst>
                <a:ext uri="{FF2B5EF4-FFF2-40B4-BE49-F238E27FC236}">
                  <a16:creationId xmlns:a16="http://schemas.microsoft.com/office/drawing/2014/main" id="{6F320AB2-F9F9-7A3B-20C6-1D041B4BDF9F}"/>
                </a:ext>
              </a:extLst>
            </p:cNvPr>
            <p:cNvSpPr>
              <a:spLocks noEditPoints="1"/>
            </p:cNvSpPr>
            <p:nvPr/>
          </p:nvSpPr>
          <p:spPr bwMode="auto">
            <a:xfrm>
              <a:off x="3726253" y="2000560"/>
              <a:ext cx="623887" cy="228600"/>
            </a:xfrm>
            <a:custGeom>
              <a:avLst/>
              <a:gdLst>
                <a:gd name="T0" fmla="*/ 346 w 346"/>
                <a:gd name="T1" fmla="*/ 63 h 127"/>
                <a:gd name="T2" fmla="*/ 173 w 346"/>
                <a:gd name="T3" fmla="*/ 0 h 127"/>
                <a:gd name="T4" fmla="*/ 0 w 346"/>
                <a:gd name="T5" fmla="*/ 63 h 127"/>
                <a:gd name="T6" fmla="*/ 173 w 346"/>
                <a:gd name="T7" fmla="*/ 127 h 127"/>
                <a:gd name="T8" fmla="*/ 346 w 346"/>
                <a:gd name="T9" fmla="*/ 63 h 127"/>
                <a:gd name="T10" fmla="*/ 28 w 346"/>
                <a:gd name="T11" fmla="*/ 63 h 127"/>
                <a:gd name="T12" fmla="*/ 173 w 346"/>
                <a:gd name="T13" fmla="*/ 10 h 127"/>
                <a:gd name="T14" fmla="*/ 317 w 346"/>
                <a:gd name="T15" fmla="*/ 63 h 127"/>
                <a:gd name="T16" fmla="*/ 173 w 346"/>
                <a:gd name="T17" fmla="*/ 117 h 127"/>
                <a:gd name="T18" fmla="*/ 28 w 346"/>
                <a:gd name="T19" fmla="*/ 6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127">
                  <a:moveTo>
                    <a:pt x="346" y="63"/>
                  </a:moveTo>
                  <a:cubicBezTo>
                    <a:pt x="346" y="28"/>
                    <a:pt x="268" y="0"/>
                    <a:pt x="173" y="0"/>
                  </a:cubicBezTo>
                  <a:cubicBezTo>
                    <a:pt x="77" y="0"/>
                    <a:pt x="0" y="28"/>
                    <a:pt x="0" y="63"/>
                  </a:cubicBezTo>
                  <a:cubicBezTo>
                    <a:pt x="0" y="99"/>
                    <a:pt x="77" y="127"/>
                    <a:pt x="173" y="127"/>
                  </a:cubicBezTo>
                  <a:cubicBezTo>
                    <a:pt x="268" y="127"/>
                    <a:pt x="346" y="99"/>
                    <a:pt x="346" y="63"/>
                  </a:cubicBezTo>
                  <a:close/>
                  <a:moveTo>
                    <a:pt x="28" y="63"/>
                  </a:moveTo>
                  <a:cubicBezTo>
                    <a:pt x="28" y="34"/>
                    <a:pt x="93" y="10"/>
                    <a:pt x="173" y="10"/>
                  </a:cubicBezTo>
                  <a:cubicBezTo>
                    <a:pt x="253" y="10"/>
                    <a:pt x="317" y="34"/>
                    <a:pt x="317" y="63"/>
                  </a:cubicBezTo>
                  <a:cubicBezTo>
                    <a:pt x="317" y="93"/>
                    <a:pt x="253" y="117"/>
                    <a:pt x="173" y="117"/>
                  </a:cubicBezTo>
                  <a:cubicBezTo>
                    <a:pt x="93" y="117"/>
                    <a:pt x="28" y="93"/>
                    <a:pt x="28" y="6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91">
              <a:extLst>
                <a:ext uri="{FF2B5EF4-FFF2-40B4-BE49-F238E27FC236}">
                  <a16:creationId xmlns:a16="http://schemas.microsoft.com/office/drawing/2014/main" id="{8E9954BB-BABF-BF10-B7A9-0A0336FB7CB7}"/>
                </a:ext>
              </a:extLst>
            </p:cNvPr>
            <p:cNvSpPr>
              <a:spLocks noEditPoints="1"/>
            </p:cNvSpPr>
            <p:nvPr/>
          </p:nvSpPr>
          <p:spPr bwMode="auto">
            <a:xfrm>
              <a:off x="3773878" y="1848160"/>
              <a:ext cx="528637" cy="530225"/>
            </a:xfrm>
            <a:custGeom>
              <a:avLst/>
              <a:gdLst>
                <a:gd name="T0" fmla="*/ 269 w 294"/>
                <a:gd name="T1" fmla="*/ 25 h 294"/>
                <a:gd name="T2" fmla="*/ 102 w 294"/>
                <a:gd name="T3" fmla="*/ 102 h 294"/>
                <a:gd name="T4" fmla="*/ 25 w 294"/>
                <a:gd name="T5" fmla="*/ 270 h 294"/>
                <a:gd name="T6" fmla="*/ 192 w 294"/>
                <a:gd name="T7" fmla="*/ 192 h 294"/>
                <a:gd name="T8" fmla="*/ 269 w 294"/>
                <a:gd name="T9" fmla="*/ 25 h 294"/>
                <a:gd name="T10" fmla="*/ 44 w 294"/>
                <a:gd name="T11" fmla="*/ 250 h 294"/>
                <a:gd name="T12" fmla="*/ 109 w 294"/>
                <a:gd name="T13" fmla="*/ 110 h 294"/>
                <a:gd name="T14" fmla="*/ 249 w 294"/>
                <a:gd name="T15" fmla="*/ 45 h 294"/>
                <a:gd name="T16" fmla="*/ 184 w 294"/>
                <a:gd name="T17" fmla="*/ 185 h 294"/>
                <a:gd name="T18" fmla="*/ 44 w 294"/>
                <a:gd name="T19" fmla="*/ 25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269" y="25"/>
                  </a:moveTo>
                  <a:cubicBezTo>
                    <a:pt x="244" y="0"/>
                    <a:pt x="169" y="35"/>
                    <a:pt x="102" y="102"/>
                  </a:cubicBezTo>
                  <a:cubicBezTo>
                    <a:pt x="34" y="170"/>
                    <a:pt x="0" y="245"/>
                    <a:pt x="25" y="270"/>
                  </a:cubicBezTo>
                  <a:cubicBezTo>
                    <a:pt x="49" y="294"/>
                    <a:pt x="124" y="260"/>
                    <a:pt x="192" y="192"/>
                  </a:cubicBezTo>
                  <a:cubicBezTo>
                    <a:pt x="259" y="125"/>
                    <a:pt x="294" y="50"/>
                    <a:pt x="269" y="25"/>
                  </a:cubicBezTo>
                  <a:close/>
                  <a:moveTo>
                    <a:pt x="44" y="250"/>
                  </a:moveTo>
                  <a:cubicBezTo>
                    <a:pt x="24" y="229"/>
                    <a:pt x="53" y="166"/>
                    <a:pt x="109" y="110"/>
                  </a:cubicBezTo>
                  <a:cubicBezTo>
                    <a:pt x="166" y="53"/>
                    <a:pt x="228" y="24"/>
                    <a:pt x="249" y="45"/>
                  </a:cubicBezTo>
                  <a:cubicBezTo>
                    <a:pt x="270" y="66"/>
                    <a:pt x="241" y="129"/>
                    <a:pt x="184" y="185"/>
                  </a:cubicBezTo>
                  <a:cubicBezTo>
                    <a:pt x="128" y="242"/>
                    <a:pt x="65" y="271"/>
                    <a:pt x="44" y="25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92">
              <a:extLst>
                <a:ext uri="{FF2B5EF4-FFF2-40B4-BE49-F238E27FC236}">
                  <a16:creationId xmlns:a16="http://schemas.microsoft.com/office/drawing/2014/main" id="{1CD0527B-8C2E-B565-1B0B-1D949CA0E699}"/>
                </a:ext>
              </a:extLst>
            </p:cNvPr>
            <p:cNvSpPr>
              <a:spLocks noEditPoints="1"/>
            </p:cNvSpPr>
            <p:nvPr/>
          </p:nvSpPr>
          <p:spPr bwMode="auto">
            <a:xfrm>
              <a:off x="3773878" y="1848160"/>
              <a:ext cx="528637" cy="530225"/>
            </a:xfrm>
            <a:custGeom>
              <a:avLst/>
              <a:gdLst>
                <a:gd name="T0" fmla="*/ 269 w 294"/>
                <a:gd name="T1" fmla="*/ 270 h 294"/>
                <a:gd name="T2" fmla="*/ 192 w 294"/>
                <a:gd name="T3" fmla="*/ 102 h 294"/>
                <a:gd name="T4" fmla="*/ 25 w 294"/>
                <a:gd name="T5" fmla="*/ 25 h 294"/>
                <a:gd name="T6" fmla="*/ 102 w 294"/>
                <a:gd name="T7" fmla="*/ 192 h 294"/>
                <a:gd name="T8" fmla="*/ 269 w 294"/>
                <a:gd name="T9" fmla="*/ 270 h 294"/>
                <a:gd name="T10" fmla="*/ 44 w 294"/>
                <a:gd name="T11" fmla="*/ 45 h 294"/>
                <a:gd name="T12" fmla="*/ 184 w 294"/>
                <a:gd name="T13" fmla="*/ 110 h 294"/>
                <a:gd name="T14" fmla="*/ 249 w 294"/>
                <a:gd name="T15" fmla="*/ 250 h 294"/>
                <a:gd name="T16" fmla="*/ 109 w 294"/>
                <a:gd name="T17" fmla="*/ 185 h 294"/>
                <a:gd name="T18" fmla="*/ 44 w 294"/>
                <a:gd name="T19" fmla="*/ 4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269" y="270"/>
                  </a:moveTo>
                  <a:cubicBezTo>
                    <a:pt x="294" y="245"/>
                    <a:pt x="259" y="170"/>
                    <a:pt x="192" y="102"/>
                  </a:cubicBezTo>
                  <a:cubicBezTo>
                    <a:pt x="124" y="35"/>
                    <a:pt x="49" y="0"/>
                    <a:pt x="25" y="25"/>
                  </a:cubicBezTo>
                  <a:cubicBezTo>
                    <a:pt x="0" y="50"/>
                    <a:pt x="34" y="125"/>
                    <a:pt x="102" y="192"/>
                  </a:cubicBezTo>
                  <a:cubicBezTo>
                    <a:pt x="169" y="260"/>
                    <a:pt x="244" y="294"/>
                    <a:pt x="269" y="270"/>
                  </a:cubicBezTo>
                  <a:close/>
                  <a:moveTo>
                    <a:pt x="44" y="45"/>
                  </a:moveTo>
                  <a:cubicBezTo>
                    <a:pt x="65" y="24"/>
                    <a:pt x="128" y="53"/>
                    <a:pt x="184" y="110"/>
                  </a:cubicBezTo>
                  <a:cubicBezTo>
                    <a:pt x="241" y="166"/>
                    <a:pt x="270" y="229"/>
                    <a:pt x="249" y="250"/>
                  </a:cubicBezTo>
                  <a:cubicBezTo>
                    <a:pt x="228" y="271"/>
                    <a:pt x="166" y="242"/>
                    <a:pt x="109" y="185"/>
                  </a:cubicBezTo>
                  <a:cubicBezTo>
                    <a:pt x="53" y="129"/>
                    <a:pt x="24" y="66"/>
                    <a:pt x="44" y="4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Oval 93">
              <a:extLst>
                <a:ext uri="{FF2B5EF4-FFF2-40B4-BE49-F238E27FC236}">
                  <a16:creationId xmlns:a16="http://schemas.microsoft.com/office/drawing/2014/main" id="{0ED93F96-9BD0-80EC-9010-65EC9C385093}"/>
                </a:ext>
              </a:extLst>
            </p:cNvPr>
            <p:cNvSpPr>
              <a:spLocks noChangeArrowheads="1"/>
            </p:cNvSpPr>
            <p:nvPr/>
          </p:nvSpPr>
          <p:spPr bwMode="auto">
            <a:xfrm>
              <a:off x="3989777" y="2067235"/>
              <a:ext cx="96837" cy="95250"/>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94">
              <a:extLst>
                <a:ext uri="{FF2B5EF4-FFF2-40B4-BE49-F238E27FC236}">
                  <a16:creationId xmlns:a16="http://schemas.microsoft.com/office/drawing/2014/main" id="{CBDAF6AD-BBD2-C7A1-5CC5-4E97CE04E642}"/>
                </a:ext>
              </a:extLst>
            </p:cNvPr>
            <p:cNvSpPr>
              <a:spLocks noEditPoints="1"/>
            </p:cNvSpPr>
            <p:nvPr/>
          </p:nvSpPr>
          <p:spPr bwMode="auto">
            <a:xfrm>
              <a:off x="3154753" y="1127435"/>
              <a:ext cx="227012" cy="227013"/>
            </a:xfrm>
            <a:custGeom>
              <a:avLst/>
              <a:gdLst>
                <a:gd name="T0" fmla="*/ 63 w 126"/>
                <a:gd name="T1" fmla="*/ 0 h 126"/>
                <a:gd name="T2" fmla="*/ 0 w 126"/>
                <a:gd name="T3" fmla="*/ 63 h 126"/>
                <a:gd name="T4" fmla="*/ 63 w 126"/>
                <a:gd name="T5" fmla="*/ 126 h 126"/>
                <a:gd name="T6" fmla="*/ 126 w 126"/>
                <a:gd name="T7" fmla="*/ 63 h 126"/>
                <a:gd name="T8" fmla="*/ 63 w 126"/>
                <a:gd name="T9" fmla="*/ 0 h 126"/>
                <a:gd name="T10" fmla="*/ 63 w 126"/>
                <a:gd name="T11" fmla="*/ 114 h 126"/>
                <a:gd name="T12" fmla="*/ 12 w 126"/>
                <a:gd name="T13" fmla="*/ 63 h 126"/>
                <a:gd name="T14" fmla="*/ 63 w 126"/>
                <a:gd name="T15" fmla="*/ 12 h 126"/>
                <a:gd name="T16" fmla="*/ 115 w 126"/>
                <a:gd name="T17" fmla="*/ 63 h 126"/>
                <a:gd name="T18" fmla="*/ 63 w 126"/>
                <a:gd name="T19"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26">
                  <a:moveTo>
                    <a:pt x="63" y="0"/>
                  </a:moveTo>
                  <a:cubicBezTo>
                    <a:pt x="29" y="0"/>
                    <a:pt x="0" y="28"/>
                    <a:pt x="0" y="63"/>
                  </a:cubicBezTo>
                  <a:cubicBezTo>
                    <a:pt x="0" y="98"/>
                    <a:pt x="29" y="126"/>
                    <a:pt x="63" y="126"/>
                  </a:cubicBezTo>
                  <a:cubicBezTo>
                    <a:pt x="98" y="126"/>
                    <a:pt x="126" y="98"/>
                    <a:pt x="126" y="63"/>
                  </a:cubicBezTo>
                  <a:cubicBezTo>
                    <a:pt x="126" y="28"/>
                    <a:pt x="98" y="0"/>
                    <a:pt x="63" y="0"/>
                  </a:cubicBezTo>
                  <a:close/>
                  <a:moveTo>
                    <a:pt x="63" y="114"/>
                  </a:moveTo>
                  <a:cubicBezTo>
                    <a:pt x="35" y="114"/>
                    <a:pt x="12" y="91"/>
                    <a:pt x="12" y="63"/>
                  </a:cubicBezTo>
                  <a:cubicBezTo>
                    <a:pt x="12" y="35"/>
                    <a:pt x="35" y="12"/>
                    <a:pt x="63" y="12"/>
                  </a:cubicBezTo>
                  <a:cubicBezTo>
                    <a:pt x="92" y="12"/>
                    <a:pt x="115" y="35"/>
                    <a:pt x="115" y="63"/>
                  </a:cubicBezTo>
                  <a:cubicBezTo>
                    <a:pt x="115" y="91"/>
                    <a:pt x="92" y="114"/>
                    <a:pt x="63" y="114"/>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Rectangle 95">
              <a:extLst>
                <a:ext uri="{FF2B5EF4-FFF2-40B4-BE49-F238E27FC236}">
                  <a16:creationId xmlns:a16="http://schemas.microsoft.com/office/drawing/2014/main" id="{293AD629-61E3-7766-3351-68F21B698504}"/>
                </a:ext>
              </a:extLst>
            </p:cNvPr>
            <p:cNvSpPr>
              <a:spLocks noChangeArrowheads="1"/>
            </p:cNvSpPr>
            <p:nvPr/>
          </p:nvSpPr>
          <p:spPr bwMode="auto">
            <a:xfrm>
              <a:off x="3254765" y="1341748"/>
              <a:ext cx="30162" cy="11271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96">
              <a:extLst>
                <a:ext uri="{FF2B5EF4-FFF2-40B4-BE49-F238E27FC236}">
                  <a16:creationId xmlns:a16="http://schemas.microsoft.com/office/drawing/2014/main" id="{91387A7D-A3AA-FC0E-6AF2-2557DD675251}"/>
                </a:ext>
              </a:extLst>
            </p:cNvPr>
            <p:cNvSpPr>
              <a:spLocks/>
            </p:cNvSpPr>
            <p:nvPr/>
          </p:nvSpPr>
          <p:spPr bwMode="auto">
            <a:xfrm>
              <a:off x="3245240" y="1378260"/>
              <a:ext cx="49212" cy="152400"/>
            </a:xfrm>
            <a:custGeom>
              <a:avLst/>
              <a:gdLst>
                <a:gd name="T0" fmla="*/ 27 w 27"/>
                <a:gd name="T1" fmla="*/ 71 h 85"/>
                <a:gd name="T2" fmla="*/ 13 w 27"/>
                <a:gd name="T3" fmla="*/ 85 h 85"/>
                <a:gd name="T4" fmla="*/ 13 w 27"/>
                <a:gd name="T5" fmla="*/ 85 h 85"/>
                <a:gd name="T6" fmla="*/ 0 w 27"/>
                <a:gd name="T7" fmla="*/ 71 h 85"/>
                <a:gd name="T8" fmla="*/ 0 w 27"/>
                <a:gd name="T9" fmla="*/ 13 h 85"/>
                <a:gd name="T10" fmla="*/ 13 w 27"/>
                <a:gd name="T11" fmla="*/ 0 h 85"/>
                <a:gd name="T12" fmla="*/ 13 w 27"/>
                <a:gd name="T13" fmla="*/ 0 h 85"/>
                <a:gd name="T14" fmla="*/ 27 w 27"/>
                <a:gd name="T15" fmla="*/ 13 h 85"/>
                <a:gd name="T16" fmla="*/ 27 w 27"/>
                <a:gd name="T17"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85">
                  <a:moveTo>
                    <a:pt x="27" y="71"/>
                  </a:moveTo>
                  <a:cubicBezTo>
                    <a:pt x="27" y="79"/>
                    <a:pt x="21" y="85"/>
                    <a:pt x="13" y="85"/>
                  </a:cubicBezTo>
                  <a:cubicBezTo>
                    <a:pt x="13" y="85"/>
                    <a:pt x="13" y="85"/>
                    <a:pt x="13" y="85"/>
                  </a:cubicBezTo>
                  <a:cubicBezTo>
                    <a:pt x="6" y="85"/>
                    <a:pt x="0" y="79"/>
                    <a:pt x="0" y="71"/>
                  </a:cubicBezTo>
                  <a:cubicBezTo>
                    <a:pt x="0" y="13"/>
                    <a:pt x="0" y="13"/>
                    <a:pt x="0" y="13"/>
                  </a:cubicBezTo>
                  <a:cubicBezTo>
                    <a:pt x="0" y="6"/>
                    <a:pt x="6" y="0"/>
                    <a:pt x="13" y="0"/>
                  </a:cubicBezTo>
                  <a:cubicBezTo>
                    <a:pt x="13" y="0"/>
                    <a:pt x="13" y="0"/>
                    <a:pt x="13" y="0"/>
                  </a:cubicBezTo>
                  <a:cubicBezTo>
                    <a:pt x="21" y="0"/>
                    <a:pt x="27" y="6"/>
                    <a:pt x="27" y="13"/>
                  </a:cubicBezTo>
                  <a:lnTo>
                    <a:pt x="27" y="7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97">
              <a:extLst>
                <a:ext uri="{FF2B5EF4-FFF2-40B4-BE49-F238E27FC236}">
                  <a16:creationId xmlns:a16="http://schemas.microsoft.com/office/drawing/2014/main" id="{BE767264-0EAD-FE46-E4BE-D84CF60B0346}"/>
                </a:ext>
              </a:extLst>
            </p:cNvPr>
            <p:cNvSpPr>
              <a:spLocks noEditPoints="1"/>
            </p:cNvSpPr>
            <p:nvPr/>
          </p:nvSpPr>
          <p:spPr bwMode="auto">
            <a:xfrm>
              <a:off x="3002353" y="2187885"/>
              <a:ext cx="230187" cy="433388"/>
            </a:xfrm>
            <a:custGeom>
              <a:avLst/>
              <a:gdLst>
                <a:gd name="T0" fmla="*/ 0 w 145"/>
                <a:gd name="T1" fmla="*/ 0 h 273"/>
                <a:gd name="T2" fmla="*/ 0 w 145"/>
                <a:gd name="T3" fmla="*/ 273 h 273"/>
                <a:gd name="T4" fmla="*/ 145 w 145"/>
                <a:gd name="T5" fmla="*/ 273 h 273"/>
                <a:gd name="T6" fmla="*/ 0 w 145"/>
                <a:gd name="T7" fmla="*/ 0 h 273"/>
                <a:gd name="T8" fmla="*/ 21 w 145"/>
                <a:gd name="T9" fmla="*/ 105 h 273"/>
                <a:gd name="T10" fmla="*/ 97 w 145"/>
                <a:gd name="T11" fmla="*/ 237 h 273"/>
                <a:gd name="T12" fmla="*/ 21 w 145"/>
                <a:gd name="T13" fmla="*/ 237 h 273"/>
                <a:gd name="T14" fmla="*/ 21 w 145"/>
                <a:gd name="T15" fmla="*/ 105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273">
                  <a:moveTo>
                    <a:pt x="0" y="0"/>
                  </a:moveTo>
                  <a:lnTo>
                    <a:pt x="0" y="273"/>
                  </a:lnTo>
                  <a:lnTo>
                    <a:pt x="145" y="273"/>
                  </a:lnTo>
                  <a:lnTo>
                    <a:pt x="0" y="0"/>
                  </a:lnTo>
                  <a:close/>
                  <a:moveTo>
                    <a:pt x="21" y="105"/>
                  </a:moveTo>
                  <a:lnTo>
                    <a:pt x="97" y="237"/>
                  </a:lnTo>
                  <a:lnTo>
                    <a:pt x="21" y="237"/>
                  </a:lnTo>
                  <a:lnTo>
                    <a:pt x="21" y="10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Rectangle 98">
              <a:extLst>
                <a:ext uri="{FF2B5EF4-FFF2-40B4-BE49-F238E27FC236}">
                  <a16:creationId xmlns:a16="http://schemas.microsoft.com/office/drawing/2014/main" id="{68A5726F-18C1-531A-4A14-4D16640A6A78}"/>
                </a:ext>
              </a:extLst>
            </p:cNvPr>
            <p:cNvSpPr>
              <a:spLocks noChangeArrowheads="1"/>
            </p:cNvSpPr>
            <p:nvPr/>
          </p:nvSpPr>
          <p:spPr bwMode="auto">
            <a:xfrm>
              <a:off x="2886465" y="2183123"/>
              <a:ext cx="57150" cy="42703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99">
              <a:extLst>
                <a:ext uri="{FF2B5EF4-FFF2-40B4-BE49-F238E27FC236}">
                  <a16:creationId xmlns:a16="http://schemas.microsoft.com/office/drawing/2014/main" id="{57986DB4-0AAB-D7AD-B17C-2CEC36D12FA3}"/>
                </a:ext>
              </a:extLst>
            </p:cNvPr>
            <p:cNvSpPr>
              <a:spLocks noEditPoints="1"/>
            </p:cNvSpPr>
            <p:nvPr/>
          </p:nvSpPr>
          <p:spPr bwMode="auto">
            <a:xfrm>
              <a:off x="2138753" y="1430648"/>
              <a:ext cx="390525" cy="395288"/>
            </a:xfrm>
            <a:custGeom>
              <a:avLst/>
              <a:gdLst>
                <a:gd name="T0" fmla="*/ 139 w 217"/>
                <a:gd name="T1" fmla="*/ 105 h 219"/>
                <a:gd name="T2" fmla="*/ 134 w 217"/>
                <a:gd name="T3" fmla="*/ 93 h 219"/>
                <a:gd name="T4" fmla="*/ 134 w 217"/>
                <a:gd name="T5" fmla="*/ 42 h 219"/>
                <a:gd name="T6" fmla="*/ 139 w 217"/>
                <a:gd name="T7" fmla="*/ 35 h 219"/>
                <a:gd name="T8" fmla="*/ 140 w 217"/>
                <a:gd name="T9" fmla="*/ 35 h 219"/>
                <a:gd name="T10" fmla="*/ 140 w 217"/>
                <a:gd name="T11" fmla="*/ 12 h 219"/>
                <a:gd name="T12" fmla="*/ 139 w 217"/>
                <a:gd name="T13" fmla="*/ 12 h 219"/>
                <a:gd name="T14" fmla="*/ 139 w 217"/>
                <a:gd name="T15" fmla="*/ 12 h 219"/>
                <a:gd name="T16" fmla="*/ 108 w 217"/>
                <a:gd name="T17" fmla="*/ 0 h 219"/>
                <a:gd name="T18" fmla="*/ 77 w 217"/>
                <a:gd name="T19" fmla="*/ 12 h 219"/>
                <a:gd name="T20" fmla="*/ 77 w 217"/>
                <a:gd name="T21" fmla="*/ 12 h 219"/>
                <a:gd name="T22" fmla="*/ 76 w 217"/>
                <a:gd name="T23" fmla="*/ 12 h 219"/>
                <a:gd name="T24" fmla="*/ 76 w 217"/>
                <a:gd name="T25" fmla="*/ 35 h 219"/>
                <a:gd name="T26" fmla="*/ 77 w 217"/>
                <a:gd name="T27" fmla="*/ 35 h 219"/>
                <a:gd name="T28" fmla="*/ 86 w 217"/>
                <a:gd name="T29" fmla="*/ 42 h 219"/>
                <a:gd name="T30" fmla="*/ 86 w 217"/>
                <a:gd name="T31" fmla="*/ 93 h 219"/>
                <a:gd name="T32" fmla="*/ 79 w 217"/>
                <a:gd name="T33" fmla="*/ 105 h 219"/>
                <a:gd name="T34" fmla="*/ 29 w 217"/>
                <a:gd name="T35" fmla="*/ 200 h 219"/>
                <a:gd name="T36" fmla="*/ 108 w 217"/>
                <a:gd name="T37" fmla="*/ 218 h 219"/>
                <a:gd name="T38" fmla="*/ 187 w 217"/>
                <a:gd name="T39" fmla="*/ 200 h 219"/>
                <a:gd name="T40" fmla="*/ 139 w 217"/>
                <a:gd name="T41" fmla="*/ 105 h 219"/>
                <a:gd name="T42" fmla="*/ 137 w 217"/>
                <a:gd name="T43" fmla="*/ 201 h 219"/>
                <a:gd name="T44" fmla="*/ 172 w 217"/>
                <a:gd name="T45" fmla="*/ 177 h 219"/>
                <a:gd name="T46" fmla="*/ 142 w 217"/>
                <a:gd name="T47" fmla="*/ 126 h 219"/>
                <a:gd name="T48" fmla="*/ 183 w 217"/>
                <a:gd name="T49" fmla="*/ 179 h 219"/>
                <a:gd name="T50" fmla="*/ 137 w 217"/>
                <a:gd name="T51"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7" h="219">
                  <a:moveTo>
                    <a:pt x="139" y="105"/>
                  </a:moveTo>
                  <a:cubicBezTo>
                    <a:pt x="139" y="105"/>
                    <a:pt x="134" y="103"/>
                    <a:pt x="134" y="93"/>
                  </a:cubicBezTo>
                  <a:cubicBezTo>
                    <a:pt x="134" y="84"/>
                    <a:pt x="134" y="52"/>
                    <a:pt x="134" y="42"/>
                  </a:cubicBezTo>
                  <a:cubicBezTo>
                    <a:pt x="137" y="40"/>
                    <a:pt x="139" y="37"/>
                    <a:pt x="139" y="35"/>
                  </a:cubicBezTo>
                  <a:cubicBezTo>
                    <a:pt x="140" y="35"/>
                    <a:pt x="140" y="35"/>
                    <a:pt x="140" y="35"/>
                  </a:cubicBezTo>
                  <a:cubicBezTo>
                    <a:pt x="140" y="12"/>
                    <a:pt x="140" y="12"/>
                    <a:pt x="140" y="12"/>
                  </a:cubicBezTo>
                  <a:cubicBezTo>
                    <a:pt x="139" y="12"/>
                    <a:pt x="139" y="12"/>
                    <a:pt x="139" y="12"/>
                  </a:cubicBezTo>
                  <a:cubicBezTo>
                    <a:pt x="139" y="12"/>
                    <a:pt x="139" y="12"/>
                    <a:pt x="139" y="12"/>
                  </a:cubicBezTo>
                  <a:cubicBezTo>
                    <a:pt x="139" y="5"/>
                    <a:pt x="125" y="0"/>
                    <a:pt x="108" y="0"/>
                  </a:cubicBezTo>
                  <a:cubicBezTo>
                    <a:pt x="91" y="0"/>
                    <a:pt x="77" y="5"/>
                    <a:pt x="77" y="12"/>
                  </a:cubicBezTo>
                  <a:cubicBezTo>
                    <a:pt x="77" y="12"/>
                    <a:pt x="77" y="12"/>
                    <a:pt x="77" y="12"/>
                  </a:cubicBezTo>
                  <a:cubicBezTo>
                    <a:pt x="76" y="12"/>
                    <a:pt x="76" y="12"/>
                    <a:pt x="76" y="12"/>
                  </a:cubicBezTo>
                  <a:cubicBezTo>
                    <a:pt x="76" y="35"/>
                    <a:pt x="76" y="35"/>
                    <a:pt x="76" y="35"/>
                  </a:cubicBezTo>
                  <a:cubicBezTo>
                    <a:pt x="77" y="35"/>
                    <a:pt x="77" y="35"/>
                    <a:pt x="77" y="35"/>
                  </a:cubicBezTo>
                  <a:cubicBezTo>
                    <a:pt x="77" y="38"/>
                    <a:pt x="79" y="40"/>
                    <a:pt x="86" y="42"/>
                  </a:cubicBezTo>
                  <a:cubicBezTo>
                    <a:pt x="86" y="53"/>
                    <a:pt x="86" y="85"/>
                    <a:pt x="86" y="93"/>
                  </a:cubicBezTo>
                  <a:cubicBezTo>
                    <a:pt x="86" y="103"/>
                    <a:pt x="79" y="105"/>
                    <a:pt x="79" y="105"/>
                  </a:cubicBezTo>
                  <a:cubicBezTo>
                    <a:pt x="67" y="112"/>
                    <a:pt x="0" y="180"/>
                    <a:pt x="29" y="200"/>
                  </a:cubicBezTo>
                  <a:cubicBezTo>
                    <a:pt x="56" y="219"/>
                    <a:pt x="100" y="218"/>
                    <a:pt x="108" y="218"/>
                  </a:cubicBezTo>
                  <a:cubicBezTo>
                    <a:pt x="117" y="218"/>
                    <a:pt x="161" y="219"/>
                    <a:pt x="187" y="200"/>
                  </a:cubicBezTo>
                  <a:cubicBezTo>
                    <a:pt x="217" y="180"/>
                    <a:pt x="150" y="112"/>
                    <a:pt x="139" y="105"/>
                  </a:cubicBezTo>
                  <a:close/>
                  <a:moveTo>
                    <a:pt x="137" y="201"/>
                  </a:moveTo>
                  <a:cubicBezTo>
                    <a:pt x="137" y="201"/>
                    <a:pt x="170" y="195"/>
                    <a:pt x="172" y="177"/>
                  </a:cubicBezTo>
                  <a:cubicBezTo>
                    <a:pt x="173" y="159"/>
                    <a:pt x="142" y="126"/>
                    <a:pt x="142" y="126"/>
                  </a:cubicBezTo>
                  <a:cubicBezTo>
                    <a:pt x="142" y="126"/>
                    <a:pt x="183" y="158"/>
                    <a:pt x="183" y="179"/>
                  </a:cubicBezTo>
                  <a:cubicBezTo>
                    <a:pt x="182" y="201"/>
                    <a:pt x="137" y="201"/>
                    <a:pt x="137" y="20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100">
              <a:extLst>
                <a:ext uri="{FF2B5EF4-FFF2-40B4-BE49-F238E27FC236}">
                  <a16:creationId xmlns:a16="http://schemas.microsoft.com/office/drawing/2014/main" id="{616CC90F-3A32-7F0A-F05A-A73EB8B537F6}"/>
                </a:ext>
              </a:extLst>
            </p:cNvPr>
            <p:cNvSpPr>
              <a:spLocks noEditPoints="1"/>
            </p:cNvSpPr>
            <p:nvPr/>
          </p:nvSpPr>
          <p:spPr bwMode="auto">
            <a:xfrm>
              <a:off x="1506928" y="2319648"/>
              <a:ext cx="630237" cy="411163"/>
            </a:xfrm>
            <a:custGeom>
              <a:avLst/>
              <a:gdLst>
                <a:gd name="T0" fmla="*/ 333 w 349"/>
                <a:gd name="T1" fmla="*/ 51 h 229"/>
                <a:gd name="T2" fmla="*/ 259 w 349"/>
                <a:gd name="T3" fmla="*/ 0 h 229"/>
                <a:gd name="T4" fmla="*/ 170 w 349"/>
                <a:gd name="T5" fmla="*/ 224 h 229"/>
                <a:gd name="T6" fmla="*/ 269 w 349"/>
                <a:gd name="T7" fmla="*/ 132 h 229"/>
                <a:gd name="T8" fmla="*/ 333 w 349"/>
                <a:gd name="T9" fmla="*/ 51 h 229"/>
                <a:gd name="T10" fmla="*/ 140 w 349"/>
                <a:gd name="T11" fmla="*/ 41 h 229"/>
                <a:gd name="T12" fmla="*/ 155 w 349"/>
                <a:gd name="T13" fmla="*/ 56 h 229"/>
                <a:gd name="T14" fmla="*/ 140 w 349"/>
                <a:gd name="T15" fmla="*/ 71 h 229"/>
                <a:gd name="T16" fmla="*/ 125 w 349"/>
                <a:gd name="T17" fmla="*/ 56 h 229"/>
                <a:gd name="T18" fmla="*/ 140 w 349"/>
                <a:gd name="T19" fmla="*/ 41 h 229"/>
                <a:gd name="T20" fmla="*/ 105 w 349"/>
                <a:gd name="T21" fmla="*/ 101 h 229"/>
                <a:gd name="T22" fmla="*/ 125 w 349"/>
                <a:gd name="T23" fmla="*/ 81 h 229"/>
                <a:gd name="T24" fmla="*/ 145 w 349"/>
                <a:gd name="T25" fmla="*/ 101 h 229"/>
                <a:gd name="T26" fmla="*/ 125 w 349"/>
                <a:gd name="T27" fmla="*/ 121 h 229"/>
                <a:gd name="T28" fmla="*/ 105 w 349"/>
                <a:gd name="T29" fmla="*/ 101 h 229"/>
                <a:gd name="T30" fmla="*/ 139 w 349"/>
                <a:gd name="T31" fmla="*/ 174 h 229"/>
                <a:gd name="T32" fmla="*/ 116 w 349"/>
                <a:gd name="T33" fmla="*/ 151 h 229"/>
                <a:gd name="T34" fmla="*/ 139 w 349"/>
                <a:gd name="T35" fmla="*/ 127 h 229"/>
                <a:gd name="T36" fmla="*/ 161 w 349"/>
                <a:gd name="T37" fmla="*/ 151 h 229"/>
                <a:gd name="T38" fmla="*/ 139 w 349"/>
                <a:gd name="T39" fmla="*/ 174 h 229"/>
                <a:gd name="T40" fmla="*/ 180 w 349"/>
                <a:gd name="T41" fmla="*/ 213 h 229"/>
                <a:gd name="T42" fmla="*/ 155 w 349"/>
                <a:gd name="T43" fmla="*/ 188 h 229"/>
                <a:gd name="T44" fmla="*/ 180 w 349"/>
                <a:gd name="T45" fmla="*/ 163 h 229"/>
                <a:gd name="T46" fmla="*/ 205 w 349"/>
                <a:gd name="T47" fmla="*/ 188 h 229"/>
                <a:gd name="T48" fmla="*/ 180 w 349"/>
                <a:gd name="T49" fmla="*/ 213 h 229"/>
                <a:gd name="T50" fmla="*/ 281 w 349"/>
                <a:gd name="T51" fmla="*/ 97 h 229"/>
                <a:gd name="T52" fmla="*/ 251 w 349"/>
                <a:gd name="T53" fmla="*/ 67 h 229"/>
                <a:gd name="T54" fmla="*/ 281 w 349"/>
                <a:gd name="T55" fmla="*/ 37 h 229"/>
                <a:gd name="T56" fmla="*/ 311 w 349"/>
                <a:gd name="T57" fmla="*/ 67 h 229"/>
                <a:gd name="T58" fmla="*/ 281 w 349"/>
                <a:gd name="T59" fmla="*/ 9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229">
                  <a:moveTo>
                    <a:pt x="333" y="51"/>
                  </a:moveTo>
                  <a:cubicBezTo>
                    <a:pt x="316" y="6"/>
                    <a:pt x="259" y="0"/>
                    <a:pt x="259" y="0"/>
                  </a:cubicBezTo>
                  <a:cubicBezTo>
                    <a:pt x="0" y="4"/>
                    <a:pt x="103" y="219"/>
                    <a:pt x="170" y="224"/>
                  </a:cubicBezTo>
                  <a:cubicBezTo>
                    <a:pt x="236" y="229"/>
                    <a:pt x="226" y="149"/>
                    <a:pt x="269" y="132"/>
                  </a:cubicBezTo>
                  <a:cubicBezTo>
                    <a:pt x="311" y="116"/>
                    <a:pt x="349" y="96"/>
                    <a:pt x="333" y="51"/>
                  </a:cubicBezTo>
                  <a:close/>
                  <a:moveTo>
                    <a:pt x="140" y="41"/>
                  </a:moveTo>
                  <a:cubicBezTo>
                    <a:pt x="148" y="41"/>
                    <a:pt x="155" y="47"/>
                    <a:pt x="155" y="56"/>
                  </a:cubicBezTo>
                  <a:cubicBezTo>
                    <a:pt x="155" y="64"/>
                    <a:pt x="148" y="71"/>
                    <a:pt x="140" y="71"/>
                  </a:cubicBezTo>
                  <a:cubicBezTo>
                    <a:pt x="131" y="71"/>
                    <a:pt x="125" y="64"/>
                    <a:pt x="125" y="56"/>
                  </a:cubicBezTo>
                  <a:cubicBezTo>
                    <a:pt x="125" y="47"/>
                    <a:pt x="131" y="41"/>
                    <a:pt x="140" y="41"/>
                  </a:cubicBezTo>
                  <a:close/>
                  <a:moveTo>
                    <a:pt x="105" y="101"/>
                  </a:moveTo>
                  <a:cubicBezTo>
                    <a:pt x="105" y="90"/>
                    <a:pt x="114" y="81"/>
                    <a:pt x="125" y="81"/>
                  </a:cubicBezTo>
                  <a:cubicBezTo>
                    <a:pt x="136" y="81"/>
                    <a:pt x="145" y="90"/>
                    <a:pt x="145" y="101"/>
                  </a:cubicBezTo>
                  <a:cubicBezTo>
                    <a:pt x="145" y="112"/>
                    <a:pt x="136" y="121"/>
                    <a:pt x="125" y="121"/>
                  </a:cubicBezTo>
                  <a:cubicBezTo>
                    <a:pt x="114" y="121"/>
                    <a:pt x="105" y="112"/>
                    <a:pt x="105" y="101"/>
                  </a:cubicBezTo>
                  <a:close/>
                  <a:moveTo>
                    <a:pt x="139" y="174"/>
                  </a:moveTo>
                  <a:cubicBezTo>
                    <a:pt x="126" y="174"/>
                    <a:pt x="116" y="163"/>
                    <a:pt x="116" y="151"/>
                  </a:cubicBezTo>
                  <a:cubicBezTo>
                    <a:pt x="116" y="138"/>
                    <a:pt x="126" y="127"/>
                    <a:pt x="139" y="127"/>
                  </a:cubicBezTo>
                  <a:cubicBezTo>
                    <a:pt x="151" y="127"/>
                    <a:pt x="161" y="138"/>
                    <a:pt x="161" y="151"/>
                  </a:cubicBezTo>
                  <a:cubicBezTo>
                    <a:pt x="161" y="163"/>
                    <a:pt x="151" y="174"/>
                    <a:pt x="139" y="174"/>
                  </a:cubicBezTo>
                  <a:close/>
                  <a:moveTo>
                    <a:pt x="180" y="213"/>
                  </a:moveTo>
                  <a:cubicBezTo>
                    <a:pt x="166" y="213"/>
                    <a:pt x="155" y="202"/>
                    <a:pt x="155" y="188"/>
                  </a:cubicBezTo>
                  <a:cubicBezTo>
                    <a:pt x="155" y="174"/>
                    <a:pt x="166" y="163"/>
                    <a:pt x="180" y="163"/>
                  </a:cubicBezTo>
                  <a:cubicBezTo>
                    <a:pt x="193" y="163"/>
                    <a:pt x="205" y="174"/>
                    <a:pt x="205" y="188"/>
                  </a:cubicBezTo>
                  <a:cubicBezTo>
                    <a:pt x="205" y="202"/>
                    <a:pt x="193" y="213"/>
                    <a:pt x="180" y="213"/>
                  </a:cubicBezTo>
                  <a:close/>
                  <a:moveTo>
                    <a:pt x="281" y="97"/>
                  </a:moveTo>
                  <a:cubicBezTo>
                    <a:pt x="265" y="97"/>
                    <a:pt x="251" y="84"/>
                    <a:pt x="251" y="67"/>
                  </a:cubicBezTo>
                  <a:cubicBezTo>
                    <a:pt x="251" y="51"/>
                    <a:pt x="265" y="37"/>
                    <a:pt x="281" y="37"/>
                  </a:cubicBezTo>
                  <a:cubicBezTo>
                    <a:pt x="298" y="37"/>
                    <a:pt x="311" y="51"/>
                    <a:pt x="311" y="67"/>
                  </a:cubicBezTo>
                  <a:cubicBezTo>
                    <a:pt x="311" y="84"/>
                    <a:pt x="298" y="97"/>
                    <a:pt x="281" y="9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01">
              <a:extLst>
                <a:ext uri="{FF2B5EF4-FFF2-40B4-BE49-F238E27FC236}">
                  <a16:creationId xmlns:a16="http://schemas.microsoft.com/office/drawing/2014/main" id="{8CD01808-D86A-4B55-DD04-C088749F4922}"/>
                </a:ext>
              </a:extLst>
            </p:cNvPr>
            <p:cNvSpPr>
              <a:spLocks/>
            </p:cNvSpPr>
            <p:nvPr/>
          </p:nvSpPr>
          <p:spPr bwMode="auto">
            <a:xfrm>
              <a:off x="1727590" y="3208648"/>
              <a:ext cx="352425" cy="327025"/>
            </a:xfrm>
            <a:custGeom>
              <a:avLst/>
              <a:gdLst>
                <a:gd name="T0" fmla="*/ 96 w 196"/>
                <a:gd name="T1" fmla="*/ 181 h 181"/>
                <a:gd name="T2" fmla="*/ 0 w 196"/>
                <a:gd name="T3" fmla="*/ 180 h 181"/>
                <a:gd name="T4" fmla="*/ 0 w 196"/>
                <a:gd name="T5" fmla="*/ 36 h 181"/>
                <a:gd name="T6" fmla="*/ 98 w 196"/>
                <a:gd name="T7" fmla="*/ 36 h 181"/>
                <a:gd name="T8" fmla="*/ 196 w 196"/>
                <a:gd name="T9" fmla="*/ 36 h 181"/>
                <a:gd name="T10" fmla="*/ 196 w 196"/>
                <a:gd name="T11" fmla="*/ 180 h 181"/>
                <a:gd name="T12" fmla="*/ 96 w 196"/>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96" h="181">
                  <a:moveTo>
                    <a:pt x="96" y="181"/>
                  </a:moveTo>
                  <a:cubicBezTo>
                    <a:pt x="96" y="181"/>
                    <a:pt x="62" y="147"/>
                    <a:pt x="0" y="180"/>
                  </a:cubicBezTo>
                  <a:cubicBezTo>
                    <a:pt x="0" y="36"/>
                    <a:pt x="0" y="36"/>
                    <a:pt x="0" y="36"/>
                  </a:cubicBezTo>
                  <a:cubicBezTo>
                    <a:pt x="0" y="36"/>
                    <a:pt x="63" y="0"/>
                    <a:pt x="98" y="36"/>
                  </a:cubicBezTo>
                  <a:cubicBezTo>
                    <a:pt x="196" y="36"/>
                    <a:pt x="196" y="36"/>
                    <a:pt x="196" y="36"/>
                  </a:cubicBezTo>
                  <a:cubicBezTo>
                    <a:pt x="196" y="180"/>
                    <a:pt x="196" y="180"/>
                    <a:pt x="196" y="180"/>
                  </a:cubicBezTo>
                  <a:lnTo>
                    <a:pt x="96" y="18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02">
              <a:extLst>
                <a:ext uri="{FF2B5EF4-FFF2-40B4-BE49-F238E27FC236}">
                  <a16:creationId xmlns:a16="http://schemas.microsoft.com/office/drawing/2014/main" id="{E8A9FDEC-0707-C2E8-611B-6D155271B0F2}"/>
                </a:ext>
              </a:extLst>
            </p:cNvPr>
            <p:cNvSpPr>
              <a:spLocks/>
            </p:cNvSpPr>
            <p:nvPr/>
          </p:nvSpPr>
          <p:spPr bwMode="auto">
            <a:xfrm>
              <a:off x="2781690" y="3657910"/>
              <a:ext cx="119062" cy="26988"/>
            </a:xfrm>
            <a:custGeom>
              <a:avLst/>
              <a:gdLst>
                <a:gd name="T0" fmla="*/ 66 w 66"/>
                <a:gd name="T1" fmla="*/ 7 h 15"/>
                <a:gd name="T2" fmla="*/ 55 w 66"/>
                <a:gd name="T3" fmla="*/ 15 h 15"/>
                <a:gd name="T4" fmla="*/ 11 w 66"/>
                <a:gd name="T5" fmla="*/ 15 h 15"/>
                <a:gd name="T6" fmla="*/ 0 w 66"/>
                <a:gd name="T7" fmla="*/ 7 h 15"/>
                <a:gd name="T8" fmla="*/ 0 w 66"/>
                <a:gd name="T9" fmla="*/ 7 h 15"/>
                <a:gd name="T10" fmla="*/ 11 w 66"/>
                <a:gd name="T11" fmla="*/ 0 h 15"/>
                <a:gd name="T12" fmla="*/ 55 w 66"/>
                <a:gd name="T13" fmla="*/ 0 h 15"/>
                <a:gd name="T14" fmla="*/ 66 w 66"/>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5">
                  <a:moveTo>
                    <a:pt x="66" y="7"/>
                  </a:moveTo>
                  <a:cubicBezTo>
                    <a:pt x="66" y="12"/>
                    <a:pt x="61" y="15"/>
                    <a:pt x="55" y="15"/>
                  </a:cubicBezTo>
                  <a:cubicBezTo>
                    <a:pt x="11" y="15"/>
                    <a:pt x="11" y="15"/>
                    <a:pt x="11" y="15"/>
                  </a:cubicBezTo>
                  <a:cubicBezTo>
                    <a:pt x="5" y="15"/>
                    <a:pt x="0" y="12"/>
                    <a:pt x="0" y="7"/>
                  </a:cubicBezTo>
                  <a:cubicBezTo>
                    <a:pt x="0" y="7"/>
                    <a:pt x="0" y="7"/>
                    <a:pt x="0" y="7"/>
                  </a:cubicBezTo>
                  <a:cubicBezTo>
                    <a:pt x="0" y="3"/>
                    <a:pt x="5" y="0"/>
                    <a:pt x="11" y="0"/>
                  </a:cubicBezTo>
                  <a:cubicBezTo>
                    <a:pt x="55" y="0"/>
                    <a:pt x="55" y="0"/>
                    <a:pt x="55" y="0"/>
                  </a:cubicBezTo>
                  <a:cubicBezTo>
                    <a:pt x="61" y="0"/>
                    <a:pt x="66" y="3"/>
                    <a:pt x="66" y="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103">
              <a:extLst>
                <a:ext uri="{FF2B5EF4-FFF2-40B4-BE49-F238E27FC236}">
                  <a16:creationId xmlns:a16="http://schemas.microsoft.com/office/drawing/2014/main" id="{9AB75F91-5521-1FFE-5D61-9DA6B35B73C3}"/>
                </a:ext>
              </a:extLst>
            </p:cNvPr>
            <p:cNvSpPr>
              <a:spLocks/>
            </p:cNvSpPr>
            <p:nvPr/>
          </p:nvSpPr>
          <p:spPr bwMode="auto">
            <a:xfrm>
              <a:off x="2781690" y="3686485"/>
              <a:ext cx="119062" cy="28575"/>
            </a:xfrm>
            <a:custGeom>
              <a:avLst/>
              <a:gdLst>
                <a:gd name="T0" fmla="*/ 66 w 66"/>
                <a:gd name="T1" fmla="*/ 8 h 16"/>
                <a:gd name="T2" fmla="*/ 55 w 66"/>
                <a:gd name="T3" fmla="*/ 16 h 16"/>
                <a:gd name="T4" fmla="*/ 11 w 66"/>
                <a:gd name="T5" fmla="*/ 16 h 16"/>
                <a:gd name="T6" fmla="*/ 0 w 66"/>
                <a:gd name="T7" fmla="*/ 8 h 16"/>
                <a:gd name="T8" fmla="*/ 0 w 66"/>
                <a:gd name="T9" fmla="*/ 8 h 16"/>
                <a:gd name="T10" fmla="*/ 11 w 66"/>
                <a:gd name="T11" fmla="*/ 0 h 16"/>
                <a:gd name="T12" fmla="*/ 55 w 66"/>
                <a:gd name="T13" fmla="*/ 0 h 16"/>
                <a:gd name="T14" fmla="*/ 66 w 66"/>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6">
                  <a:moveTo>
                    <a:pt x="66" y="8"/>
                  </a:moveTo>
                  <a:cubicBezTo>
                    <a:pt x="66" y="13"/>
                    <a:pt x="61" y="16"/>
                    <a:pt x="55" y="16"/>
                  </a:cubicBezTo>
                  <a:cubicBezTo>
                    <a:pt x="11" y="16"/>
                    <a:pt x="11" y="16"/>
                    <a:pt x="11" y="16"/>
                  </a:cubicBezTo>
                  <a:cubicBezTo>
                    <a:pt x="5" y="16"/>
                    <a:pt x="0" y="13"/>
                    <a:pt x="0" y="8"/>
                  </a:cubicBezTo>
                  <a:cubicBezTo>
                    <a:pt x="0" y="8"/>
                    <a:pt x="0" y="8"/>
                    <a:pt x="0" y="8"/>
                  </a:cubicBezTo>
                  <a:cubicBezTo>
                    <a:pt x="0" y="4"/>
                    <a:pt x="5" y="0"/>
                    <a:pt x="11" y="0"/>
                  </a:cubicBezTo>
                  <a:cubicBezTo>
                    <a:pt x="55" y="0"/>
                    <a:pt x="55" y="0"/>
                    <a:pt x="55" y="0"/>
                  </a:cubicBezTo>
                  <a:cubicBezTo>
                    <a:pt x="61" y="0"/>
                    <a:pt x="66" y="4"/>
                    <a:pt x="66" y="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104">
              <a:extLst>
                <a:ext uri="{FF2B5EF4-FFF2-40B4-BE49-F238E27FC236}">
                  <a16:creationId xmlns:a16="http://schemas.microsoft.com/office/drawing/2014/main" id="{10519038-6B2B-48B5-2332-7FD743F4D8A0}"/>
                </a:ext>
              </a:extLst>
            </p:cNvPr>
            <p:cNvSpPr>
              <a:spLocks/>
            </p:cNvSpPr>
            <p:nvPr/>
          </p:nvSpPr>
          <p:spPr bwMode="auto">
            <a:xfrm>
              <a:off x="2805503" y="3716648"/>
              <a:ext cx="71437" cy="28575"/>
            </a:xfrm>
            <a:custGeom>
              <a:avLst/>
              <a:gdLst>
                <a:gd name="T0" fmla="*/ 40 w 40"/>
                <a:gd name="T1" fmla="*/ 8 h 16"/>
                <a:gd name="T2" fmla="*/ 33 w 40"/>
                <a:gd name="T3" fmla="*/ 16 h 16"/>
                <a:gd name="T4" fmla="*/ 7 w 40"/>
                <a:gd name="T5" fmla="*/ 16 h 16"/>
                <a:gd name="T6" fmla="*/ 0 w 40"/>
                <a:gd name="T7" fmla="*/ 8 h 16"/>
                <a:gd name="T8" fmla="*/ 0 w 40"/>
                <a:gd name="T9" fmla="*/ 8 h 16"/>
                <a:gd name="T10" fmla="*/ 7 w 40"/>
                <a:gd name="T11" fmla="*/ 0 h 16"/>
                <a:gd name="T12" fmla="*/ 33 w 40"/>
                <a:gd name="T13" fmla="*/ 0 h 16"/>
                <a:gd name="T14" fmla="*/ 40 w 4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6">
                  <a:moveTo>
                    <a:pt x="40" y="8"/>
                  </a:moveTo>
                  <a:cubicBezTo>
                    <a:pt x="40" y="13"/>
                    <a:pt x="37" y="16"/>
                    <a:pt x="33" y="16"/>
                  </a:cubicBezTo>
                  <a:cubicBezTo>
                    <a:pt x="7" y="16"/>
                    <a:pt x="7" y="16"/>
                    <a:pt x="7" y="16"/>
                  </a:cubicBezTo>
                  <a:cubicBezTo>
                    <a:pt x="3" y="16"/>
                    <a:pt x="0" y="13"/>
                    <a:pt x="0" y="8"/>
                  </a:cubicBezTo>
                  <a:cubicBezTo>
                    <a:pt x="0" y="8"/>
                    <a:pt x="0" y="8"/>
                    <a:pt x="0" y="8"/>
                  </a:cubicBezTo>
                  <a:cubicBezTo>
                    <a:pt x="0" y="4"/>
                    <a:pt x="3" y="0"/>
                    <a:pt x="7" y="0"/>
                  </a:cubicBezTo>
                  <a:cubicBezTo>
                    <a:pt x="33" y="0"/>
                    <a:pt x="33" y="0"/>
                    <a:pt x="33" y="0"/>
                  </a:cubicBezTo>
                  <a:cubicBezTo>
                    <a:pt x="37" y="0"/>
                    <a:pt x="40" y="4"/>
                    <a:pt x="40" y="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105">
              <a:extLst>
                <a:ext uri="{FF2B5EF4-FFF2-40B4-BE49-F238E27FC236}">
                  <a16:creationId xmlns:a16="http://schemas.microsoft.com/office/drawing/2014/main" id="{79C9A487-04CB-A68E-9EA8-735973E800B9}"/>
                </a:ext>
              </a:extLst>
            </p:cNvPr>
            <p:cNvSpPr>
              <a:spLocks noEditPoints="1"/>
            </p:cNvSpPr>
            <p:nvPr/>
          </p:nvSpPr>
          <p:spPr bwMode="auto">
            <a:xfrm>
              <a:off x="2584840" y="3200710"/>
              <a:ext cx="506412" cy="450850"/>
            </a:xfrm>
            <a:custGeom>
              <a:avLst/>
              <a:gdLst>
                <a:gd name="T0" fmla="*/ 143 w 281"/>
                <a:gd name="T1" fmla="*/ 0 h 251"/>
                <a:gd name="T2" fmla="*/ 143 w 281"/>
                <a:gd name="T3" fmla="*/ 0 h 251"/>
                <a:gd name="T4" fmla="*/ 140 w 281"/>
                <a:gd name="T5" fmla="*/ 0 h 251"/>
                <a:gd name="T6" fmla="*/ 138 w 281"/>
                <a:gd name="T7" fmla="*/ 0 h 251"/>
                <a:gd name="T8" fmla="*/ 138 w 281"/>
                <a:gd name="T9" fmla="*/ 0 h 251"/>
                <a:gd name="T10" fmla="*/ 71 w 281"/>
                <a:gd name="T11" fmla="*/ 174 h 251"/>
                <a:gd name="T12" fmla="*/ 107 w 281"/>
                <a:gd name="T13" fmla="*/ 251 h 251"/>
                <a:gd name="T14" fmla="*/ 140 w 281"/>
                <a:gd name="T15" fmla="*/ 251 h 251"/>
                <a:gd name="T16" fmla="*/ 146 w 281"/>
                <a:gd name="T17" fmla="*/ 251 h 251"/>
                <a:gd name="T18" fmla="*/ 176 w 281"/>
                <a:gd name="T19" fmla="*/ 251 h 251"/>
                <a:gd name="T20" fmla="*/ 211 w 281"/>
                <a:gd name="T21" fmla="*/ 174 h 251"/>
                <a:gd name="T22" fmla="*/ 143 w 281"/>
                <a:gd name="T23" fmla="*/ 0 h 251"/>
                <a:gd name="T24" fmla="*/ 210 w 281"/>
                <a:gd name="T25" fmla="*/ 127 h 251"/>
                <a:gd name="T26" fmla="*/ 170 w 281"/>
                <a:gd name="T27" fmla="*/ 28 h 251"/>
                <a:gd name="T28" fmla="*/ 210 w 281"/>
                <a:gd name="T29" fmla="*/ 12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251">
                  <a:moveTo>
                    <a:pt x="143" y="0"/>
                  </a:moveTo>
                  <a:cubicBezTo>
                    <a:pt x="143" y="0"/>
                    <a:pt x="143" y="0"/>
                    <a:pt x="143" y="0"/>
                  </a:cubicBezTo>
                  <a:cubicBezTo>
                    <a:pt x="143" y="0"/>
                    <a:pt x="141" y="0"/>
                    <a:pt x="140" y="0"/>
                  </a:cubicBezTo>
                  <a:cubicBezTo>
                    <a:pt x="140" y="0"/>
                    <a:pt x="143" y="0"/>
                    <a:pt x="138" y="0"/>
                  </a:cubicBezTo>
                  <a:cubicBezTo>
                    <a:pt x="138" y="0"/>
                    <a:pt x="138" y="0"/>
                    <a:pt x="138" y="0"/>
                  </a:cubicBezTo>
                  <a:cubicBezTo>
                    <a:pt x="0" y="4"/>
                    <a:pt x="34" y="140"/>
                    <a:pt x="71" y="174"/>
                  </a:cubicBezTo>
                  <a:cubicBezTo>
                    <a:pt x="109" y="208"/>
                    <a:pt x="107" y="251"/>
                    <a:pt x="107" y="251"/>
                  </a:cubicBezTo>
                  <a:cubicBezTo>
                    <a:pt x="140" y="251"/>
                    <a:pt x="140" y="251"/>
                    <a:pt x="140" y="251"/>
                  </a:cubicBezTo>
                  <a:cubicBezTo>
                    <a:pt x="146" y="251"/>
                    <a:pt x="146" y="251"/>
                    <a:pt x="146" y="251"/>
                  </a:cubicBezTo>
                  <a:cubicBezTo>
                    <a:pt x="176" y="251"/>
                    <a:pt x="176" y="251"/>
                    <a:pt x="176" y="251"/>
                  </a:cubicBezTo>
                  <a:cubicBezTo>
                    <a:pt x="176" y="251"/>
                    <a:pt x="174" y="208"/>
                    <a:pt x="211" y="174"/>
                  </a:cubicBezTo>
                  <a:cubicBezTo>
                    <a:pt x="249" y="140"/>
                    <a:pt x="281" y="4"/>
                    <a:pt x="143" y="0"/>
                  </a:cubicBezTo>
                  <a:close/>
                  <a:moveTo>
                    <a:pt x="210" y="127"/>
                  </a:moveTo>
                  <a:cubicBezTo>
                    <a:pt x="233" y="63"/>
                    <a:pt x="170" y="28"/>
                    <a:pt x="170" y="28"/>
                  </a:cubicBezTo>
                  <a:cubicBezTo>
                    <a:pt x="264" y="43"/>
                    <a:pt x="210" y="127"/>
                    <a:pt x="210" y="12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106">
              <a:extLst>
                <a:ext uri="{FF2B5EF4-FFF2-40B4-BE49-F238E27FC236}">
                  <a16:creationId xmlns:a16="http://schemas.microsoft.com/office/drawing/2014/main" id="{6E3CA468-3164-0DCF-2B4F-7D7CF3874C80}"/>
                </a:ext>
              </a:extLst>
            </p:cNvPr>
            <p:cNvSpPr>
              <a:spLocks/>
            </p:cNvSpPr>
            <p:nvPr/>
          </p:nvSpPr>
          <p:spPr bwMode="auto">
            <a:xfrm>
              <a:off x="3691328" y="2938773"/>
              <a:ext cx="393700" cy="395288"/>
            </a:xfrm>
            <a:custGeom>
              <a:avLst/>
              <a:gdLst>
                <a:gd name="T0" fmla="*/ 160 w 218"/>
                <a:gd name="T1" fmla="*/ 11 h 219"/>
                <a:gd name="T2" fmla="*/ 204 w 218"/>
                <a:gd name="T3" fmla="*/ 97 h 219"/>
                <a:gd name="T4" fmla="*/ 97 w 218"/>
                <a:gd name="T5" fmla="*/ 205 h 219"/>
                <a:gd name="T6" fmla="*/ 11 w 218"/>
                <a:gd name="T7" fmla="*/ 162 h 219"/>
                <a:gd name="T8" fmla="*/ 0 w 218"/>
                <a:gd name="T9" fmla="*/ 171 h 219"/>
                <a:gd name="T10" fmla="*/ 97 w 218"/>
                <a:gd name="T11" fmla="*/ 219 h 219"/>
                <a:gd name="T12" fmla="*/ 218 w 218"/>
                <a:gd name="T13" fmla="*/ 97 h 219"/>
                <a:gd name="T14" fmla="*/ 169 w 218"/>
                <a:gd name="T15" fmla="*/ 0 h 219"/>
                <a:gd name="T16" fmla="*/ 160 w 218"/>
                <a:gd name="T17"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19">
                  <a:moveTo>
                    <a:pt x="160" y="11"/>
                  </a:moveTo>
                  <a:cubicBezTo>
                    <a:pt x="187" y="30"/>
                    <a:pt x="204" y="62"/>
                    <a:pt x="204" y="97"/>
                  </a:cubicBezTo>
                  <a:cubicBezTo>
                    <a:pt x="204" y="157"/>
                    <a:pt x="156" y="205"/>
                    <a:pt x="97" y="205"/>
                  </a:cubicBezTo>
                  <a:cubicBezTo>
                    <a:pt x="62" y="205"/>
                    <a:pt x="31" y="188"/>
                    <a:pt x="11" y="162"/>
                  </a:cubicBezTo>
                  <a:cubicBezTo>
                    <a:pt x="0" y="171"/>
                    <a:pt x="0" y="171"/>
                    <a:pt x="0" y="171"/>
                  </a:cubicBezTo>
                  <a:cubicBezTo>
                    <a:pt x="22" y="200"/>
                    <a:pt x="57" y="219"/>
                    <a:pt x="97" y="219"/>
                  </a:cubicBezTo>
                  <a:cubicBezTo>
                    <a:pt x="164" y="219"/>
                    <a:pt x="218" y="165"/>
                    <a:pt x="218" y="97"/>
                  </a:cubicBezTo>
                  <a:cubicBezTo>
                    <a:pt x="218" y="57"/>
                    <a:pt x="199" y="22"/>
                    <a:pt x="169" y="0"/>
                  </a:cubicBezTo>
                  <a:lnTo>
                    <a:pt x="16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107">
              <a:extLst>
                <a:ext uri="{FF2B5EF4-FFF2-40B4-BE49-F238E27FC236}">
                  <a16:creationId xmlns:a16="http://schemas.microsoft.com/office/drawing/2014/main" id="{471D51C9-39F0-7FAE-EDB4-AECA32B5FDBC}"/>
                </a:ext>
              </a:extLst>
            </p:cNvPr>
            <p:cNvSpPr>
              <a:spLocks noEditPoints="1"/>
            </p:cNvSpPr>
            <p:nvPr/>
          </p:nvSpPr>
          <p:spPr bwMode="auto">
            <a:xfrm>
              <a:off x="3696090" y="2943535"/>
              <a:ext cx="347662" cy="347663"/>
            </a:xfrm>
            <a:custGeom>
              <a:avLst/>
              <a:gdLst>
                <a:gd name="T0" fmla="*/ 96 w 193"/>
                <a:gd name="T1" fmla="*/ 0 h 193"/>
                <a:gd name="T2" fmla="*/ 0 w 193"/>
                <a:gd name="T3" fmla="*/ 97 h 193"/>
                <a:gd name="T4" fmla="*/ 96 w 193"/>
                <a:gd name="T5" fmla="*/ 193 h 193"/>
                <a:gd name="T6" fmla="*/ 193 w 193"/>
                <a:gd name="T7" fmla="*/ 97 h 193"/>
                <a:gd name="T8" fmla="*/ 96 w 193"/>
                <a:gd name="T9" fmla="*/ 0 h 193"/>
                <a:gd name="T10" fmla="*/ 96 w 193"/>
                <a:gd name="T11" fmla="*/ 189 h 193"/>
                <a:gd name="T12" fmla="*/ 4 w 193"/>
                <a:gd name="T13" fmla="*/ 97 h 193"/>
                <a:gd name="T14" fmla="*/ 96 w 193"/>
                <a:gd name="T15" fmla="*/ 5 h 193"/>
                <a:gd name="T16" fmla="*/ 188 w 193"/>
                <a:gd name="T17" fmla="*/ 97 h 193"/>
                <a:gd name="T18" fmla="*/ 96 w 193"/>
                <a:gd name="T19" fmla="*/ 18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6" y="0"/>
                  </a:moveTo>
                  <a:cubicBezTo>
                    <a:pt x="43" y="0"/>
                    <a:pt x="0" y="43"/>
                    <a:pt x="0" y="97"/>
                  </a:cubicBezTo>
                  <a:cubicBezTo>
                    <a:pt x="0" y="150"/>
                    <a:pt x="43" y="193"/>
                    <a:pt x="96" y="193"/>
                  </a:cubicBezTo>
                  <a:cubicBezTo>
                    <a:pt x="149" y="193"/>
                    <a:pt x="193" y="150"/>
                    <a:pt x="193" y="97"/>
                  </a:cubicBezTo>
                  <a:cubicBezTo>
                    <a:pt x="193" y="43"/>
                    <a:pt x="149" y="0"/>
                    <a:pt x="96" y="0"/>
                  </a:cubicBezTo>
                  <a:close/>
                  <a:moveTo>
                    <a:pt x="96" y="189"/>
                  </a:moveTo>
                  <a:cubicBezTo>
                    <a:pt x="46" y="189"/>
                    <a:pt x="4" y="147"/>
                    <a:pt x="4" y="97"/>
                  </a:cubicBezTo>
                  <a:cubicBezTo>
                    <a:pt x="4" y="46"/>
                    <a:pt x="46" y="5"/>
                    <a:pt x="96" y="5"/>
                  </a:cubicBezTo>
                  <a:cubicBezTo>
                    <a:pt x="147" y="5"/>
                    <a:pt x="188" y="46"/>
                    <a:pt x="188" y="97"/>
                  </a:cubicBezTo>
                  <a:cubicBezTo>
                    <a:pt x="188" y="147"/>
                    <a:pt x="147" y="189"/>
                    <a:pt x="96" y="18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108">
              <a:extLst>
                <a:ext uri="{FF2B5EF4-FFF2-40B4-BE49-F238E27FC236}">
                  <a16:creationId xmlns:a16="http://schemas.microsoft.com/office/drawing/2014/main" id="{1E81A86A-82F8-D889-D3AF-F728C5FA2C1A}"/>
                </a:ext>
              </a:extLst>
            </p:cNvPr>
            <p:cNvSpPr>
              <a:spLocks/>
            </p:cNvSpPr>
            <p:nvPr/>
          </p:nvSpPr>
          <p:spPr bwMode="auto">
            <a:xfrm>
              <a:off x="3686565" y="2951473"/>
              <a:ext cx="388937" cy="339725"/>
            </a:xfrm>
            <a:custGeom>
              <a:avLst/>
              <a:gdLst>
                <a:gd name="T0" fmla="*/ 62 w 216"/>
                <a:gd name="T1" fmla="*/ 15 h 189"/>
                <a:gd name="T2" fmla="*/ 58 w 216"/>
                <a:gd name="T3" fmla="*/ 22 h 189"/>
                <a:gd name="T4" fmla="*/ 54 w 216"/>
                <a:gd name="T5" fmla="*/ 28 h 189"/>
                <a:gd name="T6" fmla="*/ 51 w 216"/>
                <a:gd name="T7" fmla="*/ 25 h 189"/>
                <a:gd name="T8" fmla="*/ 50 w 216"/>
                <a:gd name="T9" fmla="*/ 31 h 189"/>
                <a:gd name="T10" fmla="*/ 40 w 216"/>
                <a:gd name="T11" fmla="*/ 33 h 189"/>
                <a:gd name="T12" fmla="*/ 34 w 216"/>
                <a:gd name="T13" fmla="*/ 39 h 189"/>
                <a:gd name="T14" fmla="*/ 26 w 216"/>
                <a:gd name="T15" fmla="*/ 51 h 189"/>
                <a:gd name="T16" fmla="*/ 20 w 216"/>
                <a:gd name="T17" fmla="*/ 58 h 189"/>
                <a:gd name="T18" fmla="*/ 25 w 216"/>
                <a:gd name="T19" fmla="*/ 64 h 189"/>
                <a:gd name="T20" fmla="*/ 26 w 216"/>
                <a:gd name="T21" fmla="*/ 67 h 189"/>
                <a:gd name="T22" fmla="*/ 21 w 216"/>
                <a:gd name="T23" fmla="*/ 62 h 189"/>
                <a:gd name="T24" fmla="*/ 17 w 216"/>
                <a:gd name="T25" fmla="*/ 57 h 189"/>
                <a:gd name="T26" fmla="*/ 16 w 216"/>
                <a:gd name="T27" fmla="*/ 65 h 189"/>
                <a:gd name="T28" fmla="*/ 16 w 216"/>
                <a:gd name="T29" fmla="*/ 79 h 189"/>
                <a:gd name="T30" fmla="*/ 23 w 216"/>
                <a:gd name="T31" fmla="*/ 76 h 189"/>
                <a:gd name="T32" fmla="*/ 30 w 216"/>
                <a:gd name="T33" fmla="*/ 84 h 189"/>
                <a:gd name="T34" fmla="*/ 39 w 216"/>
                <a:gd name="T35" fmla="*/ 93 h 189"/>
                <a:gd name="T36" fmla="*/ 47 w 216"/>
                <a:gd name="T37" fmla="*/ 100 h 189"/>
                <a:gd name="T38" fmla="*/ 58 w 216"/>
                <a:gd name="T39" fmla="*/ 111 h 189"/>
                <a:gd name="T40" fmla="*/ 55 w 216"/>
                <a:gd name="T41" fmla="*/ 128 h 189"/>
                <a:gd name="T42" fmla="*/ 46 w 216"/>
                <a:gd name="T43" fmla="*/ 147 h 189"/>
                <a:gd name="T44" fmla="*/ 49 w 216"/>
                <a:gd name="T45" fmla="*/ 161 h 189"/>
                <a:gd name="T46" fmla="*/ 44 w 216"/>
                <a:gd name="T47" fmla="*/ 162 h 189"/>
                <a:gd name="T48" fmla="*/ 30 w 216"/>
                <a:gd name="T49" fmla="*/ 141 h 189"/>
                <a:gd name="T50" fmla="*/ 15 w 216"/>
                <a:gd name="T51" fmla="*/ 107 h 189"/>
                <a:gd name="T52" fmla="*/ 11 w 216"/>
                <a:gd name="T53" fmla="*/ 83 h 189"/>
                <a:gd name="T54" fmla="*/ 70 w 216"/>
                <a:gd name="T55" fmla="*/ 174 h 189"/>
                <a:gd name="T56" fmla="*/ 85 w 216"/>
                <a:gd name="T57" fmla="*/ 172 h 189"/>
                <a:gd name="T58" fmla="*/ 105 w 216"/>
                <a:gd name="T59" fmla="*/ 169 h 189"/>
                <a:gd name="T60" fmla="*/ 103 w 216"/>
                <a:gd name="T61" fmla="*/ 178 h 189"/>
                <a:gd name="T62" fmla="*/ 114 w 216"/>
                <a:gd name="T63" fmla="*/ 177 h 189"/>
                <a:gd name="T64" fmla="*/ 131 w 216"/>
                <a:gd name="T65" fmla="*/ 175 h 189"/>
                <a:gd name="T66" fmla="*/ 130 w 216"/>
                <a:gd name="T67" fmla="*/ 3 h 189"/>
                <a:gd name="T68" fmla="*/ 187 w 216"/>
                <a:gd name="T69" fmla="*/ 61 h 189"/>
                <a:gd name="T70" fmla="*/ 179 w 216"/>
                <a:gd name="T71" fmla="*/ 55 h 189"/>
                <a:gd name="T72" fmla="*/ 172 w 216"/>
                <a:gd name="T73" fmla="*/ 71 h 189"/>
                <a:gd name="T74" fmla="*/ 161 w 216"/>
                <a:gd name="T75" fmla="*/ 57 h 189"/>
                <a:gd name="T76" fmla="*/ 165 w 216"/>
                <a:gd name="T77" fmla="*/ 71 h 189"/>
                <a:gd name="T78" fmla="*/ 176 w 216"/>
                <a:gd name="T79" fmla="*/ 75 h 189"/>
                <a:gd name="T80" fmla="*/ 172 w 216"/>
                <a:gd name="T81" fmla="*/ 95 h 189"/>
                <a:gd name="T82" fmla="*/ 166 w 216"/>
                <a:gd name="T83" fmla="*/ 117 h 189"/>
                <a:gd name="T84" fmla="*/ 159 w 216"/>
                <a:gd name="T85" fmla="*/ 130 h 189"/>
                <a:gd name="T86" fmla="*/ 139 w 216"/>
                <a:gd name="T87" fmla="*/ 147 h 189"/>
                <a:gd name="T88" fmla="*/ 134 w 216"/>
                <a:gd name="T89" fmla="*/ 132 h 189"/>
                <a:gd name="T90" fmla="*/ 135 w 216"/>
                <a:gd name="T91" fmla="*/ 115 h 189"/>
                <a:gd name="T92" fmla="*/ 128 w 216"/>
                <a:gd name="T93" fmla="*/ 96 h 189"/>
                <a:gd name="T94" fmla="*/ 119 w 216"/>
                <a:gd name="T95" fmla="*/ 85 h 189"/>
                <a:gd name="T96" fmla="*/ 94 w 216"/>
                <a:gd name="T97" fmla="*/ 86 h 189"/>
                <a:gd name="T98" fmla="*/ 85 w 216"/>
                <a:gd name="T99" fmla="*/ 73 h 189"/>
                <a:gd name="T100" fmla="*/ 95 w 216"/>
                <a:gd name="T101" fmla="*/ 47 h 189"/>
                <a:gd name="T102" fmla="*/ 113 w 216"/>
                <a:gd name="T103" fmla="*/ 39 h 189"/>
                <a:gd name="T104" fmla="*/ 124 w 216"/>
                <a:gd name="T105" fmla="*/ 44 h 189"/>
                <a:gd name="T106" fmla="*/ 139 w 216"/>
                <a:gd name="T107" fmla="*/ 44 h 189"/>
                <a:gd name="T108" fmla="*/ 154 w 216"/>
                <a:gd name="T109" fmla="*/ 42 h 189"/>
                <a:gd name="T110" fmla="*/ 140 w 216"/>
                <a:gd name="T111" fmla="*/ 36 h 189"/>
                <a:gd name="T112" fmla="*/ 139 w 216"/>
                <a:gd name="T113" fmla="*/ 31 h 189"/>
                <a:gd name="T114" fmla="*/ 120 w 216"/>
                <a:gd name="T115" fmla="*/ 31 h 189"/>
                <a:gd name="T116" fmla="*/ 105 w 216"/>
                <a:gd name="T117" fmla="*/ 36 h 189"/>
                <a:gd name="T118" fmla="*/ 102 w 216"/>
                <a:gd name="T119" fmla="*/ 20 h 189"/>
                <a:gd name="T120" fmla="*/ 91 w 216"/>
                <a:gd name="T121" fmla="*/ 10 h 189"/>
                <a:gd name="T122" fmla="*/ 103 w 216"/>
                <a:gd name="T123" fmla="*/ 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 h="189">
                  <a:moveTo>
                    <a:pt x="88" y="1"/>
                  </a:moveTo>
                  <a:cubicBezTo>
                    <a:pt x="88" y="1"/>
                    <a:pt x="55" y="5"/>
                    <a:pt x="33" y="30"/>
                  </a:cubicBezTo>
                  <a:cubicBezTo>
                    <a:pt x="33" y="30"/>
                    <a:pt x="50" y="13"/>
                    <a:pt x="60" y="13"/>
                  </a:cubicBezTo>
                  <a:cubicBezTo>
                    <a:pt x="63" y="14"/>
                    <a:pt x="63" y="14"/>
                    <a:pt x="63" y="14"/>
                  </a:cubicBezTo>
                  <a:cubicBezTo>
                    <a:pt x="63" y="14"/>
                    <a:pt x="62" y="14"/>
                    <a:pt x="62" y="15"/>
                  </a:cubicBezTo>
                  <a:cubicBezTo>
                    <a:pt x="62" y="15"/>
                    <a:pt x="60" y="17"/>
                    <a:pt x="60" y="17"/>
                  </a:cubicBezTo>
                  <a:cubicBezTo>
                    <a:pt x="60" y="18"/>
                    <a:pt x="61" y="19"/>
                    <a:pt x="61" y="19"/>
                  </a:cubicBezTo>
                  <a:cubicBezTo>
                    <a:pt x="60" y="20"/>
                    <a:pt x="60" y="20"/>
                    <a:pt x="60" y="20"/>
                  </a:cubicBezTo>
                  <a:cubicBezTo>
                    <a:pt x="60" y="20"/>
                    <a:pt x="59" y="21"/>
                    <a:pt x="59" y="21"/>
                  </a:cubicBezTo>
                  <a:cubicBezTo>
                    <a:pt x="59" y="21"/>
                    <a:pt x="58" y="21"/>
                    <a:pt x="58" y="22"/>
                  </a:cubicBezTo>
                  <a:cubicBezTo>
                    <a:pt x="58" y="23"/>
                    <a:pt x="58" y="24"/>
                    <a:pt x="58" y="24"/>
                  </a:cubicBezTo>
                  <a:cubicBezTo>
                    <a:pt x="58" y="26"/>
                    <a:pt x="58" y="26"/>
                    <a:pt x="58" y="26"/>
                  </a:cubicBezTo>
                  <a:cubicBezTo>
                    <a:pt x="58" y="27"/>
                    <a:pt x="58" y="27"/>
                    <a:pt x="58" y="27"/>
                  </a:cubicBezTo>
                  <a:cubicBezTo>
                    <a:pt x="56" y="28"/>
                    <a:pt x="56" y="28"/>
                    <a:pt x="56" y="28"/>
                  </a:cubicBezTo>
                  <a:cubicBezTo>
                    <a:pt x="56" y="28"/>
                    <a:pt x="55" y="28"/>
                    <a:pt x="54" y="28"/>
                  </a:cubicBezTo>
                  <a:cubicBezTo>
                    <a:pt x="53" y="27"/>
                    <a:pt x="53" y="26"/>
                    <a:pt x="53" y="26"/>
                  </a:cubicBezTo>
                  <a:cubicBezTo>
                    <a:pt x="55" y="25"/>
                    <a:pt x="55" y="25"/>
                    <a:pt x="55" y="25"/>
                  </a:cubicBezTo>
                  <a:cubicBezTo>
                    <a:pt x="55" y="25"/>
                    <a:pt x="55" y="25"/>
                    <a:pt x="55" y="24"/>
                  </a:cubicBezTo>
                  <a:cubicBezTo>
                    <a:pt x="54" y="24"/>
                    <a:pt x="54" y="23"/>
                    <a:pt x="53" y="23"/>
                  </a:cubicBezTo>
                  <a:cubicBezTo>
                    <a:pt x="52" y="23"/>
                    <a:pt x="51" y="25"/>
                    <a:pt x="51" y="25"/>
                  </a:cubicBezTo>
                  <a:cubicBezTo>
                    <a:pt x="49" y="26"/>
                    <a:pt x="49" y="26"/>
                    <a:pt x="49" y="26"/>
                  </a:cubicBezTo>
                  <a:cubicBezTo>
                    <a:pt x="49" y="26"/>
                    <a:pt x="48" y="28"/>
                    <a:pt x="49" y="28"/>
                  </a:cubicBezTo>
                  <a:cubicBezTo>
                    <a:pt x="49" y="28"/>
                    <a:pt x="50" y="28"/>
                    <a:pt x="50" y="28"/>
                  </a:cubicBezTo>
                  <a:cubicBezTo>
                    <a:pt x="50" y="28"/>
                    <a:pt x="50" y="29"/>
                    <a:pt x="50" y="29"/>
                  </a:cubicBezTo>
                  <a:cubicBezTo>
                    <a:pt x="50" y="30"/>
                    <a:pt x="50" y="31"/>
                    <a:pt x="50" y="31"/>
                  </a:cubicBezTo>
                  <a:cubicBezTo>
                    <a:pt x="50" y="31"/>
                    <a:pt x="49" y="32"/>
                    <a:pt x="48" y="31"/>
                  </a:cubicBezTo>
                  <a:cubicBezTo>
                    <a:pt x="47" y="31"/>
                    <a:pt x="46" y="31"/>
                    <a:pt x="45" y="31"/>
                  </a:cubicBezTo>
                  <a:cubicBezTo>
                    <a:pt x="45" y="30"/>
                    <a:pt x="44" y="30"/>
                    <a:pt x="43" y="30"/>
                  </a:cubicBezTo>
                  <a:cubicBezTo>
                    <a:pt x="43" y="31"/>
                    <a:pt x="43" y="31"/>
                    <a:pt x="42" y="31"/>
                  </a:cubicBezTo>
                  <a:cubicBezTo>
                    <a:pt x="42" y="31"/>
                    <a:pt x="40" y="33"/>
                    <a:pt x="40" y="33"/>
                  </a:cubicBezTo>
                  <a:cubicBezTo>
                    <a:pt x="40" y="33"/>
                    <a:pt x="39" y="33"/>
                    <a:pt x="39" y="34"/>
                  </a:cubicBezTo>
                  <a:cubicBezTo>
                    <a:pt x="39" y="34"/>
                    <a:pt x="39" y="36"/>
                    <a:pt x="39" y="36"/>
                  </a:cubicBezTo>
                  <a:cubicBezTo>
                    <a:pt x="39" y="36"/>
                    <a:pt x="38" y="36"/>
                    <a:pt x="36" y="37"/>
                  </a:cubicBezTo>
                  <a:cubicBezTo>
                    <a:pt x="35" y="37"/>
                    <a:pt x="35" y="38"/>
                    <a:pt x="35" y="38"/>
                  </a:cubicBezTo>
                  <a:cubicBezTo>
                    <a:pt x="34" y="39"/>
                    <a:pt x="34" y="39"/>
                    <a:pt x="34" y="39"/>
                  </a:cubicBezTo>
                  <a:cubicBezTo>
                    <a:pt x="34" y="39"/>
                    <a:pt x="33" y="40"/>
                    <a:pt x="32" y="41"/>
                  </a:cubicBezTo>
                  <a:cubicBezTo>
                    <a:pt x="31" y="42"/>
                    <a:pt x="29" y="44"/>
                    <a:pt x="29" y="44"/>
                  </a:cubicBezTo>
                  <a:cubicBezTo>
                    <a:pt x="28" y="44"/>
                    <a:pt x="27" y="45"/>
                    <a:pt x="27" y="46"/>
                  </a:cubicBezTo>
                  <a:cubicBezTo>
                    <a:pt x="27" y="47"/>
                    <a:pt x="27" y="48"/>
                    <a:pt x="26" y="48"/>
                  </a:cubicBezTo>
                  <a:cubicBezTo>
                    <a:pt x="26" y="49"/>
                    <a:pt x="26" y="50"/>
                    <a:pt x="26" y="51"/>
                  </a:cubicBezTo>
                  <a:cubicBezTo>
                    <a:pt x="25" y="52"/>
                    <a:pt x="25" y="53"/>
                    <a:pt x="24" y="53"/>
                  </a:cubicBezTo>
                  <a:cubicBezTo>
                    <a:pt x="24" y="54"/>
                    <a:pt x="23" y="54"/>
                    <a:pt x="23" y="54"/>
                  </a:cubicBezTo>
                  <a:cubicBezTo>
                    <a:pt x="23" y="54"/>
                    <a:pt x="21" y="55"/>
                    <a:pt x="20" y="55"/>
                  </a:cubicBezTo>
                  <a:cubicBezTo>
                    <a:pt x="19" y="56"/>
                    <a:pt x="19" y="57"/>
                    <a:pt x="19" y="57"/>
                  </a:cubicBezTo>
                  <a:cubicBezTo>
                    <a:pt x="19" y="58"/>
                    <a:pt x="20" y="58"/>
                    <a:pt x="20" y="58"/>
                  </a:cubicBezTo>
                  <a:cubicBezTo>
                    <a:pt x="21" y="58"/>
                    <a:pt x="22" y="59"/>
                    <a:pt x="22" y="59"/>
                  </a:cubicBezTo>
                  <a:cubicBezTo>
                    <a:pt x="22" y="59"/>
                    <a:pt x="22" y="61"/>
                    <a:pt x="22" y="61"/>
                  </a:cubicBezTo>
                  <a:cubicBezTo>
                    <a:pt x="22" y="61"/>
                    <a:pt x="21" y="63"/>
                    <a:pt x="22" y="63"/>
                  </a:cubicBezTo>
                  <a:cubicBezTo>
                    <a:pt x="22" y="63"/>
                    <a:pt x="23" y="63"/>
                    <a:pt x="23" y="63"/>
                  </a:cubicBezTo>
                  <a:cubicBezTo>
                    <a:pt x="25" y="64"/>
                    <a:pt x="25" y="64"/>
                    <a:pt x="25" y="64"/>
                  </a:cubicBezTo>
                  <a:cubicBezTo>
                    <a:pt x="27" y="65"/>
                    <a:pt x="27" y="65"/>
                    <a:pt x="27" y="65"/>
                  </a:cubicBezTo>
                  <a:cubicBezTo>
                    <a:pt x="28" y="65"/>
                    <a:pt x="28" y="65"/>
                    <a:pt x="28" y="65"/>
                  </a:cubicBezTo>
                  <a:cubicBezTo>
                    <a:pt x="28" y="65"/>
                    <a:pt x="27" y="66"/>
                    <a:pt x="27" y="67"/>
                  </a:cubicBezTo>
                  <a:cubicBezTo>
                    <a:pt x="27" y="67"/>
                    <a:pt x="27" y="68"/>
                    <a:pt x="26" y="68"/>
                  </a:cubicBezTo>
                  <a:cubicBezTo>
                    <a:pt x="26" y="67"/>
                    <a:pt x="26" y="67"/>
                    <a:pt x="26" y="67"/>
                  </a:cubicBezTo>
                  <a:cubicBezTo>
                    <a:pt x="25" y="66"/>
                    <a:pt x="25" y="66"/>
                    <a:pt x="25" y="65"/>
                  </a:cubicBezTo>
                  <a:cubicBezTo>
                    <a:pt x="24" y="65"/>
                    <a:pt x="23" y="66"/>
                    <a:pt x="23" y="66"/>
                  </a:cubicBezTo>
                  <a:cubicBezTo>
                    <a:pt x="22" y="65"/>
                    <a:pt x="22" y="65"/>
                    <a:pt x="21" y="65"/>
                  </a:cubicBezTo>
                  <a:cubicBezTo>
                    <a:pt x="21" y="64"/>
                    <a:pt x="21" y="65"/>
                    <a:pt x="21" y="64"/>
                  </a:cubicBezTo>
                  <a:cubicBezTo>
                    <a:pt x="21" y="63"/>
                    <a:pt x="21" y="63"/>
                    <a:pt x="21" y="62"/>
                  </a:cubicBezTo>
                  <a:cubicBezTo>
                    <a:pt x="21" y="62"/>
                    <a:pt x="20" y="61"/>
                    <a:pt x="20" y="61"/>
                  </a:cubicBezTo>
                  <a:cubicBezTo>
                    <a:pt x="19" y="61"/>
                    <a:pt x="20" y="62"/>
                    <a:pt x="19" y="61"/>
                  </a:cubicBezTo>
                  <a:cubicBezTo>
                    <a:pt x="19" y="60"/>
                    <a:pt x="18" y="60"/>
                    <a:pt x="18" y="60"/>
                  </a:cubicBezTo>
                  <a:cubicBezTo>
                    <a:pt x="18" y="60"/>
                    <a:pt x="17" y="60"/>
                    <a:pt x="17" y="60"/>
                  </a:cubicBezTo>
                  <a:cubicBezTo>
                    <a:pt x="17" y="59"/>
                    <a:pt x="17" y="58"/>
                    <a:pt x="17" y="57"/>
                  </a:cubicBezTo>
                  <a:cubicBezTo>
                    <a:pt x="17" y="57"/>
                    <a:pt x="18" y="56"/>
                    <a:pt x="18" y="55"/>
                  </a:cubicBezTo>
                  <a:cubicBezTo>
                    <a:pt x="18" y="55"/>
                    <a:pt x="18" y="52"/>
                    <a:pt x="18" y="52"/>
                  </a:cubicBezTo>
                  <a:cubicBezTo>
                    <a:pt x="18" y="52"/>
                    <a:pt x="15" y="58"/>
                    <a:pt x="14" y="63"/>
                  </a:cubicBezTo>
                  <a:cubicBezTo>
                    <a:pt x="14" y="63"/>
                    <a:pt x="15" y="62"/>
                    <a:pt x="15" y="63"/>
                  </a:cubicBezTo>
                  <a:cubicBezTo>
                    <a:pt x="15" y="64"/>
                    <a:pt x="16" y="65"/>
                    <a:pt x="16" y="65"/>
                  </a:cubicBezTo>
                  <a:cubicBezTo>
                    <a:pt x="15" y="66"/>
                    <a:pt x="15" y="66"/>
                    <a:pt x="15" y="68"/>
                  </a:cubicBezTo>
                  <a:cubicBezTo>
                    <a:pt x="15" y="71"/>
                    <a:pt x="16" y="71"/>
                    <a:pt x="16" y="72"/>
                  </a:cubicBezTo>
                  <a:cubicBezTo>
                    <a:pt x="15" y="73"/>
                    <a:pt x="15" y="74"/>
                    <a:pt x="15" y="75"/>
                  </a:cubicBezTo>
                  <a:cubicBezTo>
                    <a:pt x="15" y="76"/>
                    <a:pt x="15" y="78"/>
                    <a:pt x="16" y="78"/>
                  </a:cubicBezTo>
                  <a:cubicBezTo>
                    <a:pt x="16" y="79"/>
                    <a:pt x="16" y="79"/>
                    <a:pt x="16" y="79"/>
                  </a:cubicBezTo>
                  <a:cubicBezTo>
                    <a:pt x="17" y="80"/>
                    <a:pt x="16" y="81"/>
                    <a:pt x="17" y="80"/>
                  </a:cubicBezTo>
                  <a:cubicBezTo>
                    <a:pt x="18" y="78"/>
                    <a:pt x="19" y="77"/>
                    <a:pt x="19" y="77"/>
                  </a:cubicBezTo>
                  <a:cubicBezTo>
                    <a:pt x="19" y="76"/>
                    <a:pt x="19" y="76"/>
                    <a:pt x="19" y="76"/>
                  </a:cubicBezTo>
                  <a:cubicBezTo>
                    <a:pt x="19" y="76"/>
                    <a:pt x="19" y="75"/>
                    <a:pt x="21" y="75"/>
                  </a:cubicBezTo>
                  <a:cubicBezTo>
                    <a:pt x="22" y="76"/>
                    <a:pt x="22" y="75"/>
                    <a:pt x="23" y="76"/>
                  </a:cubicBezTo>
                  <a:cubicBezTo>
                    <a:pt x="23" y="77"/>
                    <a:pt x="22" y="78"/>
                    <a:pt x="23" y="78"/>
                  </a:cubicBezTo>
                  <a:cubicBezTo>
                    <a:pt x="24" y="78"/>
                    <a:pt x="26" y="77"/>
                    <a:pt x="26" y="77"/>
                  </a:cubicBezTo>
                  <a:cubicBezTo>
                    <a:pt x="27" y="78"/>
                    <a:pt x="28" y="78"/>
                    <a:pt x="28" y="79"/>
                  </a:cubicBezTo>
                  <a:cubicBezTo>
                    <a:pt x="28" y="80"/>
                    <a:pt x="29" y="81"/>
                    <a:pt x="29" y="82"/>
                  </a:cubicBezTo>
                  <a:cubicBezTo>
                    <a:pt x="30" y="82"/>
                    <a:pt x="30" y="83"/>
                    <a:pt x="30" y="84"/>
                  </a:cubicBezTo>
                  <a:cubicBezTo>
                    <a:pt x="30" y="85"/>
                    <a:pt x="33" y="86"/>
                    <a:pt x="33" y="86"/>
                  </a:cubicBezTo>
                  <a:cubicBezTo>
                    <a:pt x="33" y="86"/>
                    <a:pt x="35" y="86"/>
                    <a:pt x="36" y="86"/>
                  </a:cubicBezTo>
                  <a:cubicBezTo>
                    <a:pt x="37" y="86"/>
                    <a:pt x="36" y="87"/>
                    <a:pt x="37" y="88"/>
                  </a:cubicBezTo>
                  <a:cubicBezTo>
                    <a:pt x="38" y="88"/>
                    <a:pt x="39" y="90"/>
                    <a:pt x="39" y="90"/>
                  </a:cubicBezTo>
                  <a:cubicBezTo>
                    <a:pt x="39" y="90"/>
                    <a:pt x="39" y="92"/>
                    <a:pt x="39" y="93"/>
                  </a:cubicBezTo>
                  <a:cubicBezTo>
                    <a:pt x="39" y="94"/>
                    <a:pt x="39" y="95"/>
                    <a:pt x="39" y="95"/>
                  </a:cubicBezTo>
                  <a:cubicBezTo>
                    <a:pt x="40" y="95"/>
                    <a:pt x="42" y="95"/>
                    <a:pt x="42" y="95"/>
                  </a:cubicBezTo>
                  <a:cubicBezTo>
                    <a:pt x="42" y="95"/>
                    <a:pt x="41" y="97"/>
                    <a:pt x="43" y="97"/>
                  </a:cubicBezTo>
                  <a:cubicBezTo>
                    <a:pt x="44" y="98"/>
                    <a:pt x="46" y="98"/>
                    <a:pt x="46" y="99"/>
                  </a:cubicBezTo>
                  <a:cubicBezTo>
                    <a:pt x="47" y="99"/>
                    <a:pt x="45" y="100"/>
                    <a:pt x="47" y="100"/>
                  </a:cubicBezTo>
                  <a:cubicBezTo>
                    <a:pt x="49" y="100"/>
                    <a:pt x="51" y="100"/>
                    <a:pt x="52" y="101"/>
                  </a:cubicBezTo>
                  <a:cubicBezTo>
                    <a:pt x="53" y="101"/>
                    <a:pt x="52" y="102"/>
                    <a:pt x="54" y="104"/>
                  </a:cubicBezTo>
                  <a:cubicBezTo>
                    <a:pt x="57" y="105"/>
                    <a:pt x="57" y="105"/>
                    <a:pt x="58" y="106"/>
                  </a:cubicBezTo>
                  <a:cubicBezTo>
                    <a:pt x="59" y="106"/>
                    <a:pt x="60" y="106"/>
                    <a:pt x="59" y="108"/>
                  </a:cubicBezTo>
                  <a:cubicBezTo>
                    <a:pt x="59" y="109"/>
                    <a:pt x="59" y="111"/>
                    <a:pt x="58" y="111"/>
                  </a:cubicBezTo>
                  <a:cubicBezTo>
                    <a:pt x="57" y="112"/>
                    <a:pt x="56" y="114"/>
                    <a:pt x="55" y="115"/>
                  </a:cubicBezTo>
                  <a:cubicBezTo>
                    <a:pt x="55" y="116"/>
                    <a:pt x="54" y="117"/>
                    <a:pt x="55" y="118"/>
                  </a:cubicBezTo>
                  <a:cubicBezTo>
                    <a:pt x="55" y="120"/>
                    <a:pt x="56" y="121"/>
                    <a:pt x="56" y="122"/>
                  </a:cubicBezTo>
                  <a:cubicBezTo>
                    <a:pt x="56" y="122"/>
                    <a:pt x="56" y="125"/>
                    <a:pt x="56" y="125"/>
                  </a:cubicBezTo>
                  <a:cubicBezTo>
                    <a:pt x="55" y="126"/>
                    <a:pt x="55" y="128"/>
                    <a:pt x="55" y="128"/>
                  </a:cubicBezTo>
                  <a:cubicBezTo>
                    <a:pt x="55" y="128"/>
                    <a:pt x="56" y="129"/>
                    <a:pt x="55" y="130"/>
                  </a:cubicBezTo>
                  <a:cubicBezTo>
                    <a:pt x="54" y="132"/>
                    <a:pt x="52" y="133"/>
                    <a:pt x="51" y="133"/>
                  </a:cubicBezTo>
                  <a:cubicBezTo>
                    <a:pt x="50" y="134"/>
                    <a:pt x="49" y="135"/>
                    <a:pt x="49" y="135"/>
                  </a:cubicBezTo>
                  <a:cubicBezTo>
                    <a:pt x="49" y="135"/>
                    <a:pt x="49" y="139"/>
                    <a:pt x="49" y="140"/>
                  </a:cubicBezTo>
                  <a:cubicBezTo>
                    <a:pt x="48" y="140"/>
                    <a:pt x="45" y="146"/>
                    <a:pt x="46" y="147"/>
                  </a:cubicBezTo>
                  <a:cubicBezTo>
                    <a:pt x="47" y="149"/>
                    <a:pt x="48" y="150"/>
                    <a:pt x="47" y="151"/>
                  </a:cubicBezTo>
                  <a:cubicBezTo>
                    <a:pt x="47" y="152"/>
                    <a:pt x="47" y="152"/>
                    <a:pt x="46" y="153"/>
                  </a:cubicBezTo>
                  <a:cubicBezTo>
                    <a:pt x="46" y="153"/>
                    <a:pt x="44" y="153"/>
                    <a:pt x="45" y="155"/>
                  </a:cubicBezTo>
                  <a:cubicBezTo>
                    <a:pt x="46" y="157"/>
                    <a:pt x="47" y="157"/>
                    <a:pt x="48" y="159"/>
                  </a:cubicBezTo>
                  <a:cubicBezTo>
                    <a:pt x="48" y="160"/>
                    <a:pt x="48" y="160"/>
                    <a:pt x="49" y="161"/>
                  </a:cubicBezTo>
                  <a:cubicBezTo>
                    <a:pt x="50" y="162"/>
                    <a:pt x="50" y="164"/>
                    <a:pt x="51" y="165"/>
                  </a:cubicBezTo>
                  <a:cubicBezTo>
                    <a:pt x="52" y="165"/>
                    <a:pt x="54" y="166"/>
                    <a:pt x="54" y="167"/>
                  </a:cubicBezTo>
                  <a:cubicBezTo>
                    <a:pt x="54" y="168"/>
                    <a:pt x="56" y="170"/>
                    <a:pt x="53" y="169"/>
                  </a:cubicBezTo>
                  <a:cubicBezTo>
                    <a:pt x="50" y="167"/>
                    <a:pt x="53" y="169"/>
                    <a:pt x="49" y="166"/>
                  </a:cubicBezTo>
                  <a:cubicBezTo>
                    <a:pt x="46" y="163"/>
                    <a:pt x="45" y="164"/>
                    <a:pt x="44" y="162"/>
                  </a:cubicBezTo>
                  <a:cubicBezTo>
                    <a:pt x="42" y="161"/>
                    <a:pt x="44" y="167"/>
                    <a:pt x="42" y="159"/>
                  </a:cubicBezTo>
                  <a:cubicBezTo>
                    <a:pt x="39" y="152"/>
                    <a:pt x="38" y="153"/>
                    <a:pt x="37" y="151"/>
                  </a:cubicBezTo>
                  <a:cubicBezTo>
                    <a:pt x="37" y="150"/>
                    <a:pt x="37" y="151"/>
                    <a:pt x="35" y="148"/>
                  </a:cubicBezTo>
                  <a:cubicBezTo>
                    <a:pt x="33" y="144"/>
                    <a:pt x="35" y="146"/>
                    <a:pt x="33" y="144"/>
                  </a:cubicBezTo>
                  <a:cubicBezTo>
                    <a:pt x="31" y="142"/>
                    <a:pt x="31" y="145"/>
                    <a:pt x="30" y="141"/>
                  </a:cubicBezTo>
                  <a:cubicBezTo>
                    <a:pt x="29" y="136"/>
                    <a:pt x="29" y="139"/>
                    <a:pt x="28" y="134"/>
                  </a:cubicBezTo>
                  <a:cubicBezTo>
                    <a:pt x="27" y="130"/>
                    <a:pt x="29" y="129"/>
                    <a:pt x="26" y="127"/>
                  </a:cubicBezTo>
                  <a:cubicBezTo>
                    <a:pt x="24" y="125"/>
                    <a:pt x="24" y="126"/>
                    <a:pt x="23" y="124"/>
                  </a:cubicBezTo>
                  <a:cubicBezTo>
                    <a:pt x="22" y="123"/>
                    <a:pt x="23" y="124"/>
                    <a:pt x="21" y="120"/>
                  </a:cubicBezTo>
                  <a:cubicBezTo>
                    <a:pt x="19" y="116"/>
                    <a:pt x="15" y="114"/>
                    <a:pt x="15" y="107"/>
                  </a:cubicBezTo>
                  <a:cubicBezTo>
                    <a:pt x="16" y="100"/>
                    <a:pt x="16" y="99"/>
                    <a:pt x="16" y="99"/>
                  </a:cubicBezTo>
                  <a:cubicBezTo>
                    <a:pt x="16" y="99"/>
                    <a:pt x="12" y="96"/>
                    <a:pt x="13" y="92"/>
                  </a:cubicBezTo>
                  <a:cubicBezTo>
                    <a:pt x="14" y="88"/>
                    <a:pt x="15" y="89"/>
                    <a:pt x="14" y="88"/>
                  </a:cubicBezTo>
                  <a:cubicBezTo>
                    <a:pt x="14" y="87"/>
                    <a:pt x="14" y="87"/>
                    <a:pt x="12" y="85"/>
                  </a:cubicBezTo>
                  <a:cubicBezTo>
                    <a:pt x="11" y="84"/>
                    <a:pt x="11" y="84"/>
                    <a:pt x="11" y="83"/>
                  </a:cubicBezTo>
                  <a:cubicBezTo>
                    <a:pt x="10" y="82"/>
                    <a:pt x="10" y="80"/>
                    <a:pt x="10" y="80"/>
                  </a:cubicBezTo>
                  <a:cubicBezTo>
                    <a:pt x="9" y="80"/>
                    <a:pt x="9" y="80"/>
                    <a:pt x="9" y="80"/>
                  </a:cubicBezTo>
                  <a:cubicBezTo>
                    <a:pt x="9" y="80"/>
                    <a:pt x="0" y="173"/>
                    <a:pt x="92" y="187"/>
                  </a:cubicBezTo>
                  <a:cubicBezTo>
                    <a:pt x="92" y="187"/>
                    <a:pt x="71" y="182"/>
                    <a:pt x="69" y="178"/>
                  </a:cubicBezTo>
                  <a:cubicBezTo>
                    <a:pt x="69" y="178"/>
                    <a:pt x="69" y="174"/>
                    <a:pt x="70" y="174"/>
                  </a:cubicBezTo>
                  <a:cubicBezTo>
                    <a:pt x="71" y="174"/>
                    <a:pt x="72" y="175"/>
                    <a:pt x="73" y="174"/>
                  </a:cubicBezTo>
                  <a:cubicBezTo>
                    <a:pt x="75" y="173"/>
                    <a:pt x="76" y="171"/>
                    <a:pt x="76" y="171"/>
                  </a:cubicBezTo>
                  <a:cubicBezTo>
                    <a:pt x="76" y="173"/>
                    <a:pt x="76" y="173"/>
                    <a:pt x="76" y="173"/>
                  </a:cubicBezTo>
                  <a:cubicBezTo>
                    <a:pt x="76" y="173"/>
                    <a:pt x="75" y="173"/>
                    <a:pt x="79" y="173"/>
                  </a:cubicBezTo>
                  <a:cubicBezTo>
                    <a:pt x="83" y="172"/>
                    <a:pt x="83" y="172"/>
                    <a:pt x="85" y="172"/>
                  </a:cubicBezTo>
                  <a:cubicBezTo>
                    <a:pt x="86" y="171"/>
                    <a:pt x="88" y="168"/>
                    <a:pt x="89" y="170"/>
                  </a:cubicBezTo>
                  <a:cubicBezTo>
                    <a:pt x="90" y="172"/>
                    <a:pt x="88" y="171"/>
                    <a:pt x="90" y="172"/>
                  </a:cubicBezTo>
                  <a:cubicBezTo>
                    <a:pt x="92" y="173"/>
                    <a:pt x="96" y="171"/>
                    <a:pt x="96" y="171"/>
                  </a:cubicBezTo>
                  <a:cubicBezTo>
                    <a:pt x="96" y="171"/>
                    <a:pt x="102" y="172"/>
                    <a:pt x="103" y="171"/>
                  </a:cubicBezTo>
                  <a:cubicBezTo>
                    <a:pt x="103" y="170"/>
                    <a:pt x="103" y="169"/>
                    <a:pt x="105" y="169"/>
                  </a:cubicBezTo>
                  <a:cubicBezTo>
                    <a:pt x="106" y="170"/>
                    <a:pt x="106" y="171"/>
                    <a:pt x="106" y="171"/>
                  </a:cubicBezTo>
                  <a:cubicBezTo>
                    <a:pt x="103" y="173"/>
                    <a:pt x="103" y="173"/>
                    <a:pt x="103" y="173"/>
                  </a:cubicBezTo>
                  <a:cubicBezTo>
                    <a:pt x="99" y="176"/>
                    <a:pt x="99" y="176"/>
                    <a:pt x="99" y="176"/>
                  </a:cubicBezTo>
                  <a:cubicBezTo>
                    <a:pt x="99" y="176"/>
                    <a:pt x="98" y="176"/>
                    <a:pt x="99" y="177"/>
                  </a:cubicBezTo>
                  <a:cubicBezTo>
                    <a:pt x="101" y="178"/>
                    <a:pt x="101" y="177"/>
                    <a:pt x="103" y="178"/>
                  </a:cubicBezTo>
                  <a:cubicBezTo>
                    <a:pt x="104" y="178"/>
                    <a:pt x="108" y="181"/>
                    <a:pt x="109" y="179"/>
                  </a:cubicBezTo>
                  <a:cubicBezTo>
                    <a:pt x="110" y="177"/>
                    <a:pt x="110" y="177"/>
                    <a:pt x="111" y="176"/>
                  </a:cubicBezTo>
                  <a:cubicBezTo>
                    <a:pt x="111" y="175"/>
                    <a:pt x="111" y="173"/>
                    <a:pt x="113" y="173"/>
                  </a:cubicBezTo>
                  <a:cubicBezTo>
                    <a:pt x="114" y="173"/>
                    <a:pt x="116" y="174"/>
                    <a:pt x="116" y="174"/>
                  </a:cubicBezTo>
                  <a:cubicBezTo>
                    <a:pt x="114" y="177"/>
                    <a:pt x="114" y="177"/>
                    <a:pt x="114" y="177"/>
                  </a:cubicBezTo>
                  <a:cubicBezTo>
                    <a:pt x="114" y="177"/>
                    <a:pt x="117" y="177"/>
                    <a:pt x="118" y="177"/>
                  </a:cubicBezTo>
                  <a:cubicBezTo>
                    <a:pt x="119" y="177"/>
                    <a:pt x="120" y="178"/>
                    <a:pt x="121" y="177"/>
                  </a:cubicBezTo>
                  <a:cubicBezTo>
                    <a:pt x="123" y="175"/>
                    <a:pt x="123" y="175"/>
                    <a:pt x="124" y="175"/>
                  </a:cubicBezTo>
                  <a:cubicBezTo>
                    <a:pt x="126" y="175"/>
                    <a:pt x="128" y="174"/>
                    <a:pt x="129" y="174"/>
                  </a:cubicBezTo>
                  <a:cubicBezTo>
                    <a:pt x="129" y="175"/>
                    <a:pt x="131" y="175"/>
                    <a:pt x="131" y="175"/>
                  </a:cubicBezTo>
                  <a:cubicBezTo>
                    <a:pt x="132" y="175"/>
                    <a:pt x="135" y="177"/>
                    <a:pt x="136" y="177"/>
                  </a:cubicBezTo>
                  <a:cubicBezTo>
                    <a:pt x="137" y="176"/>
                    <a:pt x="141" y="177"/>
                    <a:pt x="141" y="177"/>
                  </a:cubicBezTo>
                  <a:cubicBezTo>
                    <a:pt x="141" y="177"/>
                    <a:pt x="130" y="186"/>
                    <a:pt x="107" y="187"/>
                  </a:cubicBezTo>
                  <a:cubicBezTo>
                    <a:pt x="107" y="187"/>
                    <a:pt x="158" y="189"/>
                    <a:pt x="187" y="139"/>
                  </a:cubicBezTo>
                  <a:cubicBezTo>
                    <a:pt x="216" y="89"/>
                    <a:pt x="196" y="25"/>
                    <a:pt x="130" y="3"/>
                  </a:cubicBezTo>
                  <a:cubicBezTo>
                    <a:pt x="130" y="3"/>
                    <a:pt x="179" y="21"/>
                    <a:pt x="192" y="68"/>
                  </a:cubicBezTo>
                  <a:cubicBezTo>
                    <a:pt x="192" y="69"/>
                    <a:pt x="192" y="69"/>
                    <a:pt x="192" y="69"/>
                  </a:cubicBezTo>
                  <a:cubicBezTo>
                    <a:pt x="191" y="68"/>
                    <a:pt x="191" y="68"/>
                    <a:pt x="190" y="66"/>
                  </a:cubicBezTo>
                  <a:cubicBezTo>
                    <a:pt x="188" y="64"/>
                    <a:pt x="189" y="64"/>
                    <a:pt x="188" y="63"/>
                  </a:cubicBezTo>
                  <a:cubicBezTo>
                    <a:pt x="188" y="61"/>
                    <a:pt x="188" y="62"/>
                    <a:pt x="187" y="61"/>
                  </a:cubicBezTo>
                  <a:cubicBezTo>
                    <a:pt x="186" y="59"/>
                    <a:pt x="185" y="60"/>
                    <a:pt x="184" y="59"/>
                  </a:cubicBezTo>
                  <a:cubicBezTo>
                    <a:pt x="184" y="58"/>
                    <a:pt x="183" y="55"/>
                    <a:pt x="182" y="54"/>
                  </a:cubicBezTo>
                  <a:cubicBezTo>
                    <a:pt x="181" y="53"/>
                    <a:pt x="179" y="53"/>
                    <a:pt x="178" y="53"/>
                  </a:cubicBezTo>
                  <a:cubicBezTo>
                    <a:pt x="178" y="53"/>
                    <a:pt x="178" y="51"/>
                    <a:pt x="178" y="53"/>
                  </a:cubicBezTo>
                  <a:cubicBezTo>
                    <a:pt x="177" y="54"/>
                    <a:pt x="179" y="55"/>
                    <a:pt x="179" y="55"/>
                  </a:cubicBezTo>
                  <a:cubicBezTo>
                    <a:pt x="179" y="59"/>
                    <a:pt x="179" y="59"/>
                    <a:pt x="179" y="59"/>
                  </a:cubicBezTo>
                  <a:cubicBezTo>
                    <a:pt x="179" y="59"/>
                    <a:pt x="180" y="62"/>
                    <a:pt x="180" y="63"/>
                  </a:cubicBezTo>
                  <a:cubicBezTo>
                    <a:pt x="180" y="64"/>
                    <a:pt x="179" y="66"/>
                    <a:pt x="179" y="66"/>
                  </a:cubicBezTo>
                  <a:cubicBezTo>
                    <a:pt x="179" y="66"/>
                    <a:pt x="179" y="69"/>
                    <a:pt x="178" y="70"/>
                  </a:cubicBezTo>
                  <a:cubicBezTo>
                    <a:pt x="177" y="70"/>
                    <a:pt x="172" y="71"/>
                    <a:pt x="172" y="71"/>
                  </a:cubicBezTo>
                  <a:cubicBezTo>
                    <a:pt x="172" y="71"/>
                    <a:pt x="170" y="69"/>
                    <a:pt x="169" y="68"/>
                  </a:cubicBezTo>
                  <a:cubicBezTo>
                    <a:pt x="169" y="66"/>
                    <a:pt x="166" y="66"/>
                    <a:pt x="165" y="65"/>
                  </a:cubicBezTo>
                  <a:cubicBezTo>
                    <a:pt x="165" y="64"/>
                    <a:pt x="166" y="63"/>
                    <a:pt x="165" y="61"/>
                  </a:cubicBezTo>
                  <a:cubicBezTo>
                    <a:pt x="163" y="59"/>
                    <a:pt x="165" y="60"/>
                    <a:pt x="163" y="58"/>
                  </a:cubicBezTo>
                  <a:cubicBezTo>
                    <a:pt x="161" y="57"/>
                    <a:pt x="161" y="57"/>
                    <a:pt x="161" y="57"/>
                  </a:cubicBezTo>
                  <a:cubicBezTo>
                    <a:pt x="161" y="57"/>
                    <a:pt x="157" y="55"/>
                    <a:pt x="158" y="58"/>
                  </a:cubicBezTo>
                  <a:cubicBezTo>
                    <a:pt x="160" y="60"/>
                    <a:pt x="158" y="62"/>
                    <a:pt x="159" y="62"/>
                  </a:cubicBezTo>
                  <a:cubicBezTo>
                    <a:pt x="160" y="63"/>
                    <a:pt x="161" y="62"/>
                    <a:pt x="162" y="64"/>
                  </a:cubicBezTo>
                  <a:cubicBezTo>
                    <a:pt x="163" y="66"/>
                    <a:pt x="163" y="67"/>
                    <a:pt x="164" y="67"/>
                  </a:cubicBezTo>
                  <a:cubicBezTo>
                    <a:pt x="164" y="68"/>
                    <a:pt x="165" y="71"/>
                    <a:pt x="165" y="71"/>
                  </a:cubicBezTo>
                  <a:cubicBezTo>
                    <a:pt x="166" y="71"/>
                    <a:pt x="169" y="71"/>
                    <a:pt x="169" y="72"/>
                  </a:cubicBezTo>
                  <a:cubicBezTo>
                    <a:pt x="168" y="73"/>
                    <a:pt x="167" y="75"/>
                    <a:pt x="169" y="75"/>
                  </a:cubicBezTo>
                  <a:cubicBezTo>
                    <a:pt x="170" y="76"/>
                    <a:pt x="170" y="76"/>
                    <a:pt x="171" y="76"/>
                  </a:cubicBezTo>
                  <a:cubicBezTo>
                    <a:pt x="172" y="76"/>
                    <a:pt x="172" y="76"/>
                    <a:pt x="173" y="76"/>
                  </a:cubicBezTo>
                  <a:cubicBezTo>
                    <a:pt x="175" y="75"/>
                    <a:pt x="176" y="75"/>
                    <a:pt x="176" y="75"/>
                  </a:cubicBezTo>
                  <a:cubicBezTo>
                    <a:pt x="176" y="75"/>
                    <a:pt x="178" y="77"/>
                    <a:pt x="178" y="77"/>
                  </a:cubicBezTo>
                  <a:cubicBezTo>
                    <a:pt x="178" y="78"/>
                    <a:pt x="178" y="82"/>
                    <a:pt x="178" y="82"/>
                  </a:cubicBezTo>
                  <a:cubicBezTo>
                    <a:pt x="176" y="85"/>
                    <a:pt x="176" y="85"/>
                    <a:pt x="176" y="85"/>
                  </a:cubicBezTo>
                  <a:cubicBezTo>
                    <a:pt x="176" y="85"/>
                    <a:pt x="176" y="92"/>
                    <a:pt x="175" y="92"/>
                  </a:cubicBezTo>
                  <a:cubicBezTo>
                    <a:pt x="174" y="92"/>
                    <a:pt x="173" y="95"/>
                    <a:pt x="172" y="95"/>
                  </a:cubicBezTo>
                  <a:cubicBezTo>
                    <a:pt x="171" y="96"/>
                    <a:pt x="171" y="100"/>
                    <a:pt x="171" y="100"/>
                  </a:cubicBezTo>
                  <a:cubicBezTo>
                    <a:pt x="169" y="103"/>
                    <a:pt x="169" y="103"/>
                    <a:pt x="169" y="103"/>
                  </a:cubicBezTo>
                  <a:cubicBezTo>
                    <a:pt x="169" y="103"/>
                    <a:pt x="169" y="106"/>
                    <a:pt x="169" y="107"/>
                  </a:cubicBezTo>
                  <a:cubicBezTo>
                    <a:pt x="169" y="108"/>
                    <a:pt x="170" y="111"/>
                    <a:pt x="169" y="113"/>
                  </a:cubicBezTo>
                  <a:cubicBezTo>
                    <a:pt x="169" y="115"/>
                    <a:pt x="166" y="117"/>
                    <a:pt x="166" y="117"/>
                  </a:cubicBezTo>
                  <a:cubicBezTo>
                    <a:pt x="166" y="117"/>
                    <a:pt x="170" y="120"/>
                    <a:pt x="168" y="120"/>
                  </a:cubicBezTo>
                  <a:cubicBezTo>
                    <a:pt x="166" y="120"/>
                    <a:pt x="164" y="123"/>
                    <a:pt x="164" y="124"/>
                  </a:cubicBezTo>
                  <a:cubicBezTo>
                    <a:pt x="163" y="124"/>
                    <a:pt x="164" y="126"/>
                    <a:pt x="163" y="126"/>
                  </a:cubicBezTo>
                  <a:cubicBezTo>
                    <a:pt x="161" y="126"/>
                    <a:pt x="159" y="126"/>
                    <a:pt x="159" y="127"/>
                  </a:cubicBezTo>
                  <a:cubicBezTo>
                    <a:pt x="159" y="128"/>
                    <a:pt x="159" y="130"/>
                    <a:pt x="159" y="130"/>
                  </a:cubicBezTo>
                  <a:cubicBezTo>
                    <a:pt x="156" y="135"/>
                    <a:pt x="156" y="135"/>
                    <a:pt x="156" y="135"/>
                  </a:cubicBezTo>
                  <a:cubicBezTo>
                    <a:pt x="152" y="139"/>
                    <a:pt x="152" y="139"/>
                    <a:pt x="152" y="139"/>
                  </a:cubicBezTo>
                  <a:cubicBezTo>
                    <a:pt x="152" y="139"/>
                    <a:pt x="152" y="141"/>
                    <a:pt x="151" y="142"/>
                  </a:cubicBezTo>
                  <a:cubicBezTo>
                    <a:pt x="150" y="142"/>
                    <a:pt x="145" y="144"/>
                    <a:pt x="144" y="144"/>
                  </a:cubicBezTo>
                  <a:cubicBezTo>
                    <a:pt x="144" y="145"/>
                    <a:pt x="141" y="147"/>
                    <a:pt x="139" y="147"/>
                  </a:cubicBezTo>
                  <a:cubicBezTo>
                    <a:pt x="138" y="147"/>
                    <a:pt x="140" y="150"/>
                    <a:pt x="138" y="147"/>
                  </a:cubicBezTo>
                  <a:cubicBezTo>
                    <a:pt x="137" y="143"/>
                    <a:pt x="138" y="145"/>
                    <a:pt x="136" y="142"/>
                  </a:cubicBezTo>
                  <a:cubicBezTo>
                    <a:pt x="135" y="138"/>
                    <a:pt x="135" y="141"/>
                    <a:pt x="135" y="138"/>
                  </a:cubicBezTo>
                  <a:cubicBezTo>
                    <a:pt x="135" y="136"/>
                    <a:pt x="135" y="138"/>
                    <a:pt x="135" y="136"/>
                  </a:cubicBezTo>
                  <a:cubicBezTo>
                    <a:pt x="135" y="133"/>
                    <a:pt x="135" y="135"/>
                    <a:pt x="134" y="132"/>
                  </a:cubicBezTo>
                  <a:cubicBezTo>
                    <a:pt x="133" y="129"/>
                    <a:pt x="133" y="130"/>
                    <a:pt x="131" y="128"/>
                  </a:cubicBezTo>
                  <a:cubicBezTo>
                    <a:pt x="129" y="127"/>
                    <a:pt x="128" y="128"/>
                    <a:pt x="129" y="126"/>
                  </a:cubicBezTo>
                  <a:cubicBezTo>
                    <a:pt x="130" y="123"/>
                    <a:pt x="130" y="126"/>
                    <a:pt x="130" y="123"/>
                  </a:cubicBezTo>
                  <a:cubicBezTo>
                    <a:pt x="131" y="120"/>
                    <a:pt x="130" y="119"/>
                    <a:pt x="132" y="118"/>
                  </a:cubicBezTo>
                  <a:cubicBezTo>
                    <a:pt x="134" y="117"/>
                    <a:pt x="135" y="117"/>
                    <a:pt x="135" y="115"/>
                  </a:cubicBezTo>
                  <a:cubicBezTo>
                    <a:pt x="135" y="113"/>
                    <a:pt x="135" y="112"/>
                    <a:pt x="134" y="111"/>
                  </a:cubicBezTo>
                  <a:cubicBezTo>
                    <a:pt x="134" y="110"/>
                    <a:pt x="132" y="108"/>
                    <a:pt x="132" y="108"/>
                  </a:cubicBezTo>
                  <a:cubicBezTo>
                    <a:pt x="132" y="107"/>
                    <a:pt x="132" y="107"/>
                    <a:pt x="130" y="105"/>
                  </a:cubicBezTo>
                  <a:cubicBezTo>
                    <a:pt x="129" y="103"/>
                    <a:pt x="128" y="102"/>
                    <a:pt x="128" y="102"/>
                  </a:cubicBezTo>
                  <a:cubicBezTo>
                    <a:pt x="128" y="102"/>
                    <a:pt x="128" y="98"/>
                    <a:pt x="128" y="96"/>
                  </a:cubicBezTo>
                  <a:cubicBezTo>
                    <a:pt x="128" y="94"/>
                    <a:pt x="127" y="97"/>
                    <a:pt x="128" y="94"/>
                  </a:cubicBezTo>
                  <a:cubicBezTo>
                    <a:pt x="128" y="91"/>
                    <a:pt x="129" y="90"/>
                    <a:pt x="129" y="90"/>
                  </a:cubicBezTo>
                  <a:cubicBezTo>
                    <a:pt x="129" y="90"/>
                    <a:pt x="125" y="87"/>
                    <a:pt x="124" y="88"/>
                  </a:cubicBezTo>
                  <a:cubicBezTo>
                    <a:pt x="123" y="88"/>
                    <a:pt x="123" y="90"/>
                    <a:pt x="121" y="88"/>
                  </a:cubicBezTo>
                  <a:cubicBezTo>
                    <a:pt x="119" y="87"/>
                    <a:pt x="119" y="86"/>
                    <a:pt x="119" y="85"/>
                  </a:cubicBezTo>
                  <a:cubicBezTo>
                    <a:pt x="118" y="85"/>
                    <a:pt x="117" y="85"/>
                    <a:pt x="116" y="85"/>
                  </a:cubicBezTo>
                  <a:cubicBezTo>
                    <a:pt x="114" y="86"/>
                    <a:pt x="112" y="86"/>
                    <a:pt x="110" y="87"/>
                  </a:cubicBezTo>
                  <a:cubicBezTo>
                    <a:pt x="108" y="88"/>
                    <a:pt x="107" y="88"/>
                    <a:pt x="105" y="88"/>
                  </a:cubicBezTo>
                  <a:cubicBezTo>
                    <a:pt x="102" y="88"/>
                    <a:pt x="99" y="89"/>
                    <a:pt x="97" y="88"/>
                  </a:cubicBezTo>
                  <a:cubicBezTo>
                    <a:pt x="95" y="86"/>
                    <a:pt x="95" y="88"/>
                    <a:pt x="94" y="86"/>
                  </a:cubicBezTo>
                  <a:cubicBezTo>
                    <a:pt x="93" y="84"/>
                    <a:pt x="94" y="84"/>
                    <a:pt x="92" y="83"/>
                  </a:cubicBezTo>
                  <a:cubicBezTo>
                    <a:pt x="90" y="82"/>
                    <a:pt x="90" y="83"/>
                    <a:pt x="89" y="81"/>
                  </a:cubicBezTo>
                  <a:cubicBezTo>
                    <a:pt x="89" y="79"/>
                    <a:pt x="90" y="79"/>
                    <a:pt x="89" y="77"/>
                  </a:cubicBezTo>
                  <a:cubicBezTo>
                    <a:pt x="87" y="75"/>
                    <a:pt x="90" y="78"/>
                    <a:pt x="87" y="75"/>
                  </a:cubicBezTo>
                  <a:cubicBezTo>
                    <a:pt x="85" y="73"/>
                    <a:pt x="84" y="75"/>
                    <a:pt x="85" y="73"/>
                  </a:cubicBezTo>
                  <a:cubicBezTo>
                    <a:pt x="86" y="71"/>
                    <a:pt x="86" y="72"/>
                    <a:pt x="86" y="69"/>
                  </a:cubicBezTo>
                  <a:cubicBezTo>
                    <a:pt x="86" y="67"/>
                    <a:pt x="90" y="70"/>
                    <a:pt x="88" y="65"/>
                  </a:cubicBezTo>
                  <a:cubicBezTo>
                    <a:pt x="85" y="60"/>
                    <a:pt x="85" y="61"/>
                    <a:pt x="87" y="57"/>
                  </a:cubicBezTo>
                  <a:cubicBezTo>
                    <a:pt x="89" y="53"/>
                    <a:pt x="92" y="52"/>
                    <a:pt x="93" y="51"/>
                  </a:cubicBezTo>
                  <a:cubicBezTo>
                    <a:pt x="93" y="50"/>
                    <a:pt x="94" y="48"/>
                    <a:pt x="95" y="47"/>
                  </a:cubicBezTo>
                  <a:cubicBezTo>
                    <a:pt x="96" y="46"/>
                    <a:pt x="95" y="46"/>
                    <a:pt x="97" y="46"/>
                  </a:cubicBezTo>
                  <a:cubicBezTo>
                    <a:pt x="99" y="46"/>
                    <a:pt x="101" y="45"/>
                    <a:pt x="103" y="44"/>
                  </a:cubicBezTo>
                  <a:cubicBezTo>
                    <a:pt x="104" y="43"/>
                    <a:pt x="106" y="41"/>
                    <a:pt x="107" y="40"/>
                  </a:cubicBezTo>
                  <a:cubicBezTo>
                    <a:pt x="107" y="40"/>
                    <a:pt x="107" y="41"/>
                    <a:pt x="109" y="40"/>
                  </a:cubicBezTo>
                  <a:cubicBezTo>
                    <a:pt x="111" y="40"/>
                    <a:pt x="111" y="39"/>
                    <a:pt x="113" y="39"/>
                  </a:cubicBezTo>
                  <a:cubicBezTo>
                    <a:pt x="114" y="39"/>
                    <a:pt x="111" y="40"/>
                    <a:pt x="115" y="39"/>
                  </a:cubicBezTo>
                  <a:cubicBezTo>
                    <a:pt x="119" y="39"/>
                    <a:pt x="118" y="39"/>
                    <a:pt x="119" y="39"/>
                  </a:cubicBezTo>
                  <a:cubicBezTo>
                    <a:pt x="120" y="39"/>
                    <a:pt x="119" y="39"/>
                    <a:pt x="121" y="39"/>
                  </a:cubicBezTo>
                  <a:cubicBezTo>
                    <a:pt x="122" y="39"/>
                    <a:pt x="122" y="36"/>
                    <a:pt x="122" y="39"/>
                  </a:cubicBezTo>
                  <a:cubicBezTo>
                    <a:pt x="123" y="43"/>
                    <a:pt x="121" y="44"/>
                    <a:pt x="124" y="44"/>
                  </a:cubicBezTo>
                  <a:cubicBezTo>
                    <a:pt x="126" y="45"/>
                    <a:pt x="124" y="45"/>
                    <a:pt x="126" y="45"/>
                  </a:cubicBezTo>
                  <a:cubicBezTo>
                    <a:pt x="129" y="45"/>
                    <a:pt x="128" y="45"/>
                    <a:pt x="130" y="46"/>
                  </a:cubicBezTo>
                  <a:cubicBezTo>
                    <a:pt x="131" y="46"/>
                    <a:pt x="132" y="47"/>
                    <a:pt x="134" y="47"/>
                  </a:cubicBezTo>
                  <a:cubicBezTo>
                    <a:pt x="136" y="47"/>
                    <a:pt x="133" y="50"/>
                    <a:pt x="136" y="47"/>
                  </a:cubicBezTo>
                  <a:cubicBezTo>
                    <a:pt x="139" y="44"/>
                    <a:pt x="133" y="44"/>
                    <a:pt x="139" y="44"/>
                  </a:cubicBezTo>
                  <a:cubicBezTo>
                    <a:pt x="144" y="45"/>
                    <a:pt x="144" y="46"/>
                    <a:pt x="145" y="45"/>
                  </a:cubicBezTo>
                  <a:cubicBezTo>
                    <a:pt x="146" y="45"/>
                    <a:pt x="146" y="46"/>
                    <a:pt x="148" y="45"/>
                  </a:cubicBezTo>
                  <a:cubicBezTo>
                    <a:pt x="151" y="44"/>
                    <a:pt x="151" y="44"/>
                    <a:pt x="152" y="44"/>
                  </a:cubicBezTo>
                  <a:cubicBezTo>
                    <a:pt x="153" y="45"/>
                    <a:pt x="153" y="47"/>
                    <a:pt x="154" y="45"/>
                  </a:cubicBezTo>
                  <a:cubicBezTo>
                    <a:pt x="154" y="43"/>
                    <a:pt x="156" y="43"/>
                    <a:pt x="154" y="42"/>
                  </a:cubicBezTo>
                  <a:cubicBezTo>
                    <a:pt x="151" y="41"/>
                    <a:pt x="150" y="42"/>
                    <a:pt x="150" y="40"/>
                  </a:cubicBezTo>
                  <a:cubicBezTo>
                    <a:pt x="149" y="39"/>
                    <a:pt x="152" y="39"/>
                    <a:pt x="149" y="39"/>
                  </a:cubicBezTo>
                  <a:cubicBezTo>
                    <a:pt x="146" y="38"/>
                    <a:pt x="147" y="38"/>
                    <a:pt x="145" y="38"/>
                  </a:cubicBezTo>
                  <a:cubicBezTo>
                    <a:pt x="143" y="37"/>
                    <a:pt x="141" y="39"/>
                    <a:pt x="140" y="38"/>
                  </a:cubicBezTo>
                  <a:cubicBezTo>
                    <a:pt x="140" y="36"/>
                    <a:pt x="136" y="39"/>
                    <a:pt x="140" y="36"/>
                  </a:cubicBezTo>
                  <a:cubicBezTo>
                    <a:pt x="143" y="32"/>
                    <a:pt x="142" y="31"/>
                    <a:pt x="144" y="32"/>
                  </a:cubicBezTo>
                  <a:cubicBezTo>
                    <a:pt x="147" y="32"/>
                    <a:pt x="146" y="34"/>
                    <a:pt x="148" y="33"/>
                  </a:cubicBezTo>
                  <a:cubicBezTo>
                    <a:pt x="149" y="32"/>
                    <a:pt x="152" y="31"/>
                    <a:pt x="149" y="29"/>
                  </a:cubicBezTo>
                  <a:cubicBezTo>
                    <a:pt x="146" y="27"/>
                    <a:pt x="148" y="28"/>
                    <a:pt x="145" y="26"/>
                  </a:cubicBezTo>
                  <a:cubicBezTo>
                    <a:pt x="142" y="25"/>
                    <a:pt x="140" y="32"/>
                    <a:pt x="139" y="31"/>
                  </a:cubicBezTo>
                  <a:cubicBezTo>
                    <a:pt x="137" y="30"/>
                    <a:pt x="137" y="29"/>
                    <a:pt x="136" y="30"/>
                  </a:cubicBezTo>
                  <a:cubicBezTo>
                    <a:pt x="135" y="30"/>
                    <a:pt x="135" y="32"/>
                    <a:pt x="135" y="34"/>
                  </a:cubicBezTo>
                  <a:cubicBezTo>
                    <a:pt x="134" y="36"/>
                    <a:pt x="136" y="36"/>
                    <a:pt x="133" y="35"/>
                  </a:cubicBezTo>
                  <a:cubicBezTo>
                    <a:pt x="130" y="34"/>
                    <a:pt x="136" y="34"/>
                    <a:pt x="130" y="32"/>
                  </a:cubicBezTo>
                  <a:cubicBezTo>
                    <a:pt x="124" y="30"/>
                    <a:pt x="121" y="30"/>
                    <a:pt x="120" y="31"/>
                  </a:cubicBezTo>
                  <a:cubicBezTo>
                    <a:pt x="120" y="32"/>
                    <a:pt x="118" y="32"/>
                    <a:pt x="118" y="32"/>
                  </a:cubicBezTo>
                  <a:cubicBezTo>
                    <a:pt x="117" y="33"/>
                    <a:pt x="120" y="35"/>
                    <a:pt x="117" y="33"/>
                  </a:cubicBezTo>
                  <a:cubicBezTo>
                    <a:pt x="114" y="32"/>
                    <a:pt x="112" y="34"/>
                    <a:pt x="112" y="34"/>
                  </a:cubicBezTo>
                  <a:cubicBezTo>
                    <a:pt x="112" y="34"/>
                    <a:pt x="111" y="34"/>
                    <a:pt x="110" y="34"/>
                  </a:cubicBezTo>
                  <a:cubicBezTo>
                    <a:pt x="109" y="35"/>
                    <a:pt x="106" y="36"/>
                    <a:pt x="105" y="36"/>
                  </a:cubicBezTo>
                  <a:cubicBezTo>
                    <a:pt x="104" y="35"/>
                    <a:pt x="101" y="36"/>
                    <a:pt x="103" y="33"/>
                  </a:cubicBezTo>
                  <a:cubicBezTo>
                    <a:pt x="106" y="30"/>
                    <a:pt x="104" y="32"/>
                    <a:pt x="108" y="30"/>
                  </a:cubicBezTo>
                  <a:cubicBezTo>
                    <a:pt x="111" y="28"/>
                    <a:pt x="117" y="28"/>
                    <a:pt x="112" y="27"/>
                  </a:cubicBezTo>
                  <a:cubicBezTo>
                    <a:pt x="107" y="26"/>
                    <a:pt x="115" y="26"/>
                    <a:pt x="108" y="23"/>
                  </a:cubicBezTo>
                  <a:cubicBezTo>
                    <a:pt x="102" y="20"/>
                    <a:pt x="102" y="24"/>
                    <a:pt x="102" y="20"/>
                  </a:cubicBezTo>
                  <a:cubicBezTo>
                    <a:pt x="102" y="16"/>
                    <a:pt x="101" y="15"/>
                    <a:pt x="100" y="16"/>
                  </a:cubicBezTo>
                  <a:cubicBezTo>
                    <a:pt x="99" y="16"/>
                    <a:pt x="95" y="17"/>
                    <a:pt x="93" y="17"/>
                  </a:cubicBezTo>
                  <a:cubicBezTo>
                    <a:pt x="92" y="17"/>
                    <a:pt x="94" y="19"/>
                    <a:pt x="91" y="17"/>
                  </a:cubicBezTo>
                  <a:cubicBezTo>
                    <a:pt x="88" y="15"/>
                    <a:pt x="87" y="18"/>
                    <a:pt x="88" y="15"/>
                  </a:cubicBezTo>
                  <a:cubicBezTo>
                    <a:pt x="89" y="12"/>
                    <a:pt x="89" y="12"/>
                    <a:pt x="91" y="10"/>
                  </a:cubicBezTo>
                  <a:cubicBezTo>
                    <a:pt x="93" y="9"/>
                    <a:pt x="92" y="3"/>
                    <a:pt x="97" y="5"/>
                  </a:cubicBezTo>
                  <a:cubicBezTo>
                    <a:pt x="101" y="7"/>
                    <a:pt x="99" y="7"/>
                    <a:pt x="103" y="7"/>
                  </a:cubicBezTo>
                  <a:cubicBezTo>
                    <a:pt x="106" y="7"/>
                    <a:pt x="108" y="7"/>
                    <a:pt x="108" y="6"/>
                  </a:cubicBezTo>
                  <a:cubicBezTo>
                    <a:pt x="108" y="5"/>
                    <a:pt x="104" y="3"/>
                    <a:pt x="104" y="3"/>
                  </a:cubicBezTo>
                  <a:cubicBezTo>
                    <a:pt x="104" y="3"/>
                    <a:pt x="103" y="4"/>
                    <a:pt x="103" y="3"/>
                  </a:cubicBezTo>
                  <a:cubicBezTo>
                    <a:pt x="103" y="2"/>
                    <a:pt x="104" y="1"/>
                    <a:pt x="104" y="1"/>
                  </a:cubicBezTo>
                  <a:cubicBezTo>
                    <a:pt x="103" y="0"/>
                    <a:pt x="103" y="0"/>
                    <a:pt x="103" y="0"/>
                  </a:cubicBezTo>
                  <a:cubicBezTo>
                    <a:pt x="103" y="0"/>
                    <a:pt x="91" y="0"/>
                    <a:pt x="88" y="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109">
              <a:extLst>
                <a:ext uri="{FF2B5EF4-FFF2-40B4-BE49-F238E27FC236}">
                  <a16:creationId xmlns:a16="http://schemas.microsoft.com/office/drawing/2014/main" id="{B95E0D9B-2A8C-DFD2-E632-CE36D0C39EAF}"/>
                </a:ext>
              </a:extLst>
            </p:cNvPr>
            <p:cNvSpPr>
              <a:spLocks/>
            </p:cNvSpPr>
            <p:nvPr/>
          </p:nvSpPr>
          <p:spPr bwMode="auto">
            <a:xfrm>
              <a:off x="3778640" y="3318185"/>
              <a:ext cx="111125" cy="131763"/>
            </a:xfrm>
            <a:custGeom>
              <a:avLst/>
              <a:gdLst>
                <a:gd name="T0" fmla="*/ 43 w 62"/>
                <a:gd name="T1" fmla="*/ 5 h 73"/>
                <a:gd name="T2" fmla="*/ 43 w 62"/>
                <a:gd name="T3" fmla="*/ 27 h 73"/>
                <a:gd name="T4" fmla="*/ 24 w 62"/>
                <a:gd name="T5" fmla="*/ 43 h 73"/>
                <a:gd name="T6" fmla="*/ 1 w 62"/>
                <a:gd name="T7" fmla="*/ 61 h 73"/>
                <a:gd name="T8" fmla="*/ 62 w 62"/>
                <a:gd name="T9" fmla="*/ 73 h 73"/>
                <a:gd name="T10" fmla="*/ 62 w 62"/>
                <a:gd name="T11" fmla="*/ 0 h 73"/>
                <a:gd name="T12" fmla="*/ 43 w 62"/>
                <a:gd name="T13" fmla="*/ 5 h 73"/>
              </a:gdLst>
              <a:ahLst/>
              <a:cxnLst>
                <a:cxn ang="0">
                  <a:pos x="T0" y="T1"/>
                </a:cxn>
                <a:cxn ang="0">
                  <a:pos x="T2" y="T3"/>
                </a:cxn>
                <a:cxn ang="0">
                  <a:pos x="T4" y="T5"/>
                </a:cxn>
                <a:cxn ang="0">
                  <a:pos x="T6" y="T7"/>
                </a:cxn>
                <a:cxn ang="0">
                  <a:pos x="T8" y="T9"/>
                </a:cxn>
                <a:cxn ang="0">
                  <a:pos x="T10" y="T11"/>
                </a:cxn>
                <a:cxn ang="0">
                  <a:pos x="T12" y="T13"/>
                </a:cxn>
              </a:cxnLst>
              <a:rect l="0" t="0" r="r" b="b"/>
              <a:pathLst>
                <a:path w="62" h="73">
                  <a:moveTo>
                    <a:pt x="43" y="5"/>
                  </a:moveTo>
                  <a:cubicBezTo>
                    <a:pt x="43" y="27"/>
                    <a:pt x="43" y="27"/>
                    <a:pt x="43" y="27"/>
                  </a:cubicBezTo>
                  <a:cubicBezTo>
                    <a:pt x="43" y="27"/>
                    <a:pt x="37" y="38"/>
                    <a:pt x="24" y="43"/>
                  </a:cubicBezTo>
                  <a:cubicBezTo>
                    <a:pt x="12" y="47"/>
                    <a:pt x="0" y="54"/>
                    <a:pt x="1" y="61"/>
                  </a:cubicBezTo>
                  <a:cubicBezTo>
                    <a:pt x="2" y="67"/>
                    <a:pt x="17" y="73"/>
                    <a:pt x="62" y="73"/>
                  </a:cubicBezTo>
                  <a:cubicBezTo>
                    <a:pt x="62" y="0"/>
                    <a:pt x="62" y="0"/>
                    <a:pt x="62" y="0"/>
                  </a:cubicBezTo>
                  <a:lnTo>
                    <a:pt x="43"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110">
              <a:extLst>
                <a:ext uri="{FF2B5EF4-FFF2-40B4-BE49-F238E27FC236}">
                  <a16:creationId xmlns:a16="http://schemas.microsoft.com/office/drawing/2014/main" id="{1B9F1A0E-4969-FFD3-4392-06B0470DC64E}"/>
                </a:ext>
              </a:extLst>
            </p:cNvPr>
            <p:cNvSpPr>
              <a:spLocks/>
            </p:cNvSpPr>
            <p:nvPr/>
          </p:nvSpPr>
          <p:spPr bwMode="auto">
            <a:xfrm>
              <a:off x="3880240" y="3318185"/>
              <a:ext cx="103187" cy="131763"/>
            </a:xfrm>
            <a:custGeom>
              <a:avLst/>
              <a:gdLst>
                <a:gd name="T0" fmla="*/ 12 w 58"/>
                <a:gd name="T1" fmla="*/ 5 h 73"/>
                <a:gd name="T2" fmla="*/ 12 w 58"/>
                <a:gd name="T3" fmla="*/ 27 h 73"/>
                <a:gd name="T4" fmla="*/ 30 w 58"/>
                <a:gd name="T5" fmla="*/ 43 h 73"/>
                <a:gd name="T6" fmla="*/ 57 w 58"/>
                <a:gd name="T7" fmla="*/ 61 h 73"/>
                <a:gd name="T8" fmla="*/ 0 w 58"/>
                <a:gd name="T9" fmla="*/ 73 h 73"/>
                <a:gd name="T10" fmla="*/ 0 w 58"/>
                <a:gd name="T11" fmla="*/ 0 h 73"/>
                <a:gd name="T12" fmla="*/ 12 w 58"/>
                <a:gd name="T13" fmla="*/ 5 h 73"/>
              </a:gdLst>
              <a:ahLst/>
              <a:cxnLst>
                <a:cxn ang="0">
                  <a:pos x="T0" y="T1"/>
                </a:cxn>
                <a:cxn ang="0">
                  <a:pos x="T2" y="T3"/>
                </a:cxn>
                <a:cxn ang="0">
                  <a:pos x="T4" y="T5"/>
                </a:cxn>
                <a:cxn ang="0">
                  <a:pos x="T6" y="T7"/>
                </a:cxn>
                <a:cxn ang="0">
                  <a:pos x="T8" y="T9"/>
                </a:cxn>
                <a:cxn ang="0">
                  <a:pos x="T10" y="T11"/>
                </a:cxn>
                <a:cxn ang="0">
                  <a:pos x="T12" y="T13"/>
                </a:cxn>
              </a:cxnLst>
              <a:rect l="0" t="0" r="r" b="b"/>
              <a:pathLst>
                <a:path w="58" h="73">
                  <a:moveTo>
                    <a:pt x="12" y="5"/>
                  </a:moveTo>
                  <a:cubicBezTo>
                    <a:pt x="12" y="27"/>
                    <a:pt x="12" y="27"/>
                    <a:pt x="12" y="27"/>
                  </a:cubicBezTo>
                  <a:cubicBezTo>
                    <a:pt x="12" y="27"/>
                    <a:pt x="17" y="38"/>
                    <a:pt x="30" y="43"/>
                  </a:cubicBezTo>
                  <a:cubicBezTo>
                    <a:pt x="43" y="47"/>
                    <a:pt x="58" y="54"/>
                    <a:pt x="57" y="61"/>
                  </a:cubicBezTo>
                  <a:cubicBezTo>
                    <a:pt x="56" y="67"/>
                    <a:pt x="32" y="73"/>
                    <a:pt x="0" y="73"/>
                  </a:cubicBezTo>
                  <a:cubicBezTo>
                    <a:pt x="0" y="0"/>
                    <a:pt x="0" y="0"/>
                    <a:pt x="0" y="0"/>
                  </a:cubicBezTo>
                  <a:lnTo>
                    <a:pt x="12"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111">
              <a:extLst>
                <a:ext uri="{FF2B5EF4-FFF2-40B4-BE49-F238E27FC236}">
                  <a16:creationId xmlns:a16="http://schemas.microsoft.com/office/drawing/2014/main" id="{D683EABF-A1BD-202F-93E0-3D0307514C13}"/>
                </a:ext>
              </a:extLst>
            </p:cNvPr>
            <p:cNvSpPr>
              <a:spLocks/>
            </p:cNvSpPr>
            <p:nvPr/>
          </p:nvSpPr>
          <p:spPr bwMode="auto">
            <a:xfrm>
              <a:off x="3691328" y="2938773"/>
              <a:ext cx="393700" cy="395288"/>
            </a:xfrm>
            <a:custGeom>
              <a:avLst/>
              <a:gdLst>
                <a:gd name="T0" fmla="*/ 160 w 218"/>
                <a:gd name="T1" fmla="*/ 11 h 219"/>
                <a:gd name="T2" fmla="*/ 204 w 218"/>
                <a:gd name="T3" fmla="*/ 97 h 219"/>
                <a:gd name="T4" fmla="*/ 97 w 218"/>
                <a:gd name="T5" fmla="*/ 205 h 219"/>
                <a:gd name="T6" fmla="*/ 11 w 218"/>
                <a:gd name="T7" fmla="*/ 162 h 219"/>
                <a:gd name="T8" fmla="*/ 0 w 218"/>
                <a:gd name="T9" fmla="*/ 171 h 219"/>
                <a:gd name="T10" fmla="*/ 97 w 218"/>
                <a:gd name="T11" fmla="*/ 219 h 219"/>
                <a:gd name="T12" fmla="*/ 218 w 218"/>
                <a:gd name="T13" fmla="*/ 97 h 219"/>
                <a:gd name="T14" fmla="*/ 169 w 218"/>
                <a:gd name="T15" fmla="*/ 0 h 219"/>
                <a:gd name="T16" fmla="*/ 160 w 218"/>
                <a:gd name="T17"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219">
                  <a:moveTo>
                    <a:pt x="160" y="11"/>
                  </a:moveTo>
                  <a:cubicBezTo>
                    <a:pt x="187" y="30"/>
                    <a:pt x="204" y="62"/>
                    <a:pt x="204" y="97"/>
                  </a:cubicBezTo>
                  <a:cubicBezTo>
                    <a:pt x="204" y="157"/>
                    <a:pt x="156" y="205"/>
                    <a:pt x="97" y="205"/>
                  </a:cubicBezTo>
                  <a:cubicBezTo>
                    <a:pt x="62" y="205"/>
                    <a:pt x="31" y="188"/>
                    <a:pt x="11" y="162"/>
                  </a:cubicBezTo>
                  <a:cubicBezTo>
                    <a:pt x="0" y="171"/>
                    <a:pt x="0" y="171"/>
                    <a:pt x="0" y="171"/>
                  </a:cubicBezTo>
                  <a:cubicBezTo>
                    <a:pt x="22" y="200"/>
                    <a:pt x="57" y="219"/>
                    <a:pt x="97" y="219"/>
                  </a:cubicBezTo>
                  <a:cubicBezTo>
                    <a:pt x="164" y="219"/>
                    <a:pt x="218" y="165"/>
                    <a:pt x="218" y="97"/>
                  </a:cubicBezTo>
                  <a:cubicBezTo>
                    <a:pt x="218" y="57"/>
                    <a:pt x="199" y="22"/>
                    <a:pt x="169" y="0"/>
                  </a:cubicBezTo>
                  <a:lnTo>
                    <a:pt x="16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112">
              <a:extLst>
                <a:ext uri="{FF2B5EF4-FFF2-40B4-BE49-F238E27FC236}">
                  <a16:creationId xmlns:a16="http://schemas.microsoft.com/office/drawing/2014/main" id="{359C5B27-F2D3-402F-D27F-B6A001FF833A}"/>
                </a:ext>
              </a:extLst>
            </p:cNvPr>
            <p:cNvSpPr>
              <a:spLocks noEditPoints="1"/>
            </p:cNvSpPr>
            <p:nvPr/>
          </p:nvSpPr>
          <p:spPr bwMode="auto">
            <a:xfrm>
              <a:off x="3696090" y="2943535"/>
              <a:ext cx="347662" cy="347663"/>
            </a:xfrm>
            <a:custGeom>
              <a:avLst/>
              <a:gdLst>
                <a:gd name="T0" fmla="*/ 96 w 193"/>
                <a:gd name="T1" fmla="*/ 0 h 193"/>
                <a:gd name="T2" fmla="*/ 0 w 193"/>
                <a:gd name="T3" fmla="*/ 97 h 193"/>
                <a:gd name="T4" fmla="*/ 96 w 193"/>
                <a:gd name="T5" fmla="*/ 193 h 193"/>
                <a:gd name="T6" fmla="*/ 193 w 193"/>
                <a:gd name="T7" fmla="*/ 97 h 193"/>
                <a:gd name="T8" fmla="*/ 96 w 193"/>
                <a:gd name="T9" fmla="*/ 0 h 193"/>
                <a:gd name="T10" fmla="*/ 96 w 193"/>
                <a:gd name="T11" fmla="*/ 189 h 193"/>
                <a:gd name="T12" fmla="*/ 4 w 193"/>
                <a:gd name="T13" fmla="*/ 97 h 193"/>
                <a:gd name="T14" fmla="*/ 96 w 193"/>
                <a:gd name="T15" fmla="*/ 5 h 193"/>
                <a:gd name="T16" fmla="*/ 188 w 193"/>
                <a:gd name="T17" fmla="*/ 97 h 193"/>
                <a:gd name="T18" fmla="*/ 96 w 193"/>
                <a:gd name="T19" fmla="*/ 18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6" y="0"/>
                  </a:moveTo>
                  <a:cubicBezTo>
                    <a:pt x="43" y="0"/>
                    <a:pt x="0" y="43"/>
                    <a:pt x="0" y="97"/>
                  </a:cubicBezTo>
                  <a:cubicBezTo>
                    <a:pt x="0" y="150"/>
                    <a:pt x="43" y="193"/>
                    <a:pt x="96" y="193"/>
                  </a:cubicBezTo>
                  <a:cubicBezTo>
                    <a:pt x="149" y="193"/>
                    <a:pt x="193" y="150"/>
                    <a:pt x="193" y="97"/>
                  </a:cubicBezTo>
                  <a:cubicBezTo>
                    <a:pt x="193" y="43"/>
                    <a:pt x="149" y="0"/>
                    <a:pt x="96" y="0"/>
                  </a:cubicBezTo>
                  <a:close/>
                  <a:moveTo>
                    <a:pt x="96" y="189"/>
                  </a:moveTo>
                  <a:cubicBezTo>
                    <a:pt x="46" y="189"/>
                    <a:pt x="4" y="147"/>
                    <a:pt x="4" y="97"/>
                  </a:cubicBezTo>
                  <a:cubicBezTo>
                    <a:pt x="4" y="46"/>
                    <a:pt x="46" y="5"/>
                    <a:pt x="96" y="5"/>
                  </a:cubicBezTo>
                  <a:cubicBezTo>
                    <a:pt x="147" y="5"/>
                    <a:pt x="188" y="46"/>
                    <a:pt x="188" y="97"/>
                  </a:cubicBezTo>
                  <a:cubicBezTo>
                    <a:pt x="188" y="147"/>
                    <a:pt x="147" y="189"/>
                    <a:pt x="96" y="18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113">
              <a:extLst>
                <a:ext uri="{FF2B5EF4-FFF2-40B4-BE49-F238E27FC236}">
                  <a16:creationId xmlns:a16="http://schemas.microsoft.com/office/drawing/2014/main" id="{9DDDC7A9-129C-AB9B-1F1E-EDB4678300E5}"/>
                </a:ext>
              </a:extLst>
            </p:cNvPr>
            <p:cNvSpPr>
              <a:spLocks/>
            </p:cNvSpPr>
            <p:nvPr/>
          </p:nvSpPr>
          <p:spPr bwMode="auto">
            <a:xfrm>
              <a:off x="3686565" y="2951473"/>
              <a:ext cx="388937" cy="339725"/>
            </a:xfrm>
            <a:custGeom>
              <a:avLst/>
              <a:gdLst>
                <a:gd name="T0" fmla="*/ 62 w 216"/>
                <a:gd name="T1" fmla="*/ 15 h 189"/>
                <a:gd name="T2" fmla="*/ 58 w 216"/>
                <a:gd name="T3" fmla="*/ 22 h 189"/>
                <a:gd name="T4" fmla="*/ 54 w 216"/>
                <a:gd name="T5" fmla="*/ 28 h 189"/>
                <a:gd name="T6" fmla="*/ 51 w 216"/>
                <a:gd name="T7" fmla="*/ 25 h 189"/>
                <a:gd name="T8" fmla="*/ 50 w 216"/>
                <a:gd name="T9" fmla="*/ 31 h 189"/>
                <a:gd name="T10" fmla="*/ 40 w 216"/>
                <a:gd name="T11" fmla="*/ 33 h 189"/>
                <a:gd name="T12" fmla="*/ 34 w 216"/>
                <a:gd name="T13" fmla="*/ 39 h 189"/>
                <a:gd name="T14" fmla="*/ 26 w 216"/>
                <a:gd name="T15" fmla="*/ 51 h 189"/>
                <a:gd name="T16" fmla="*/ 20 w 216"/>
                <a:gd name="T17" fmla="*/ 58 h 189"/>
                <a:gd name="T18" fmla="*/ 25 w 216"/>
                <a:gd name="T19" fmla="*/ 64 h 189"/>
                <a:gd name="T20" fmla="*/ 26 w 216"/>
                <a:gd name="T21" fmla="*/ 67 h 189"/>
                <a:gd name="T22" fmla="*/ 21 w 216"/>
                <a:gd name="T23" fmla="*/ 62 h 189"/>
                <a:gd name="T24" fmla="*/ 17 w 216"/>
                <a:gd name="T25" fmla="*/ 57 h 189"/>
                <a:gd name="T26" fmla="*/ 16 w 216"/>
                <a:gd name="T27" fmla="*/ 65 h 189"/>
                <a:gd name="T28" fmla="*/ 16 w 216"/>
                <a:gd name="T29" fmla="*/ 79 h 189"/>
                <a:gd name="T30" fmla="*/ 23 w 216"/>
                <a:gd name="T31" fmla="*/ 76 h 189"/>
                <a:gd name="T32" fmla="*/ 30 w 216"/>
                <a:gd name="T33" fmla="*/ 84 h 189"/>
                <a:gd name="T34" fmla="*/ 39 w 216"/>
                <a:gd name="T35" fmla="*/ 93 h 189"/>
                <a:gd name="T36" fmla="*/ 47 w 216"/>
                <a:gd name="T37" fmla="*/ 100 h 189"/>
                <a:gd name="T38" fmla="*/ 58 w 216"/>
                <a:gd name="T39" fmla="*/ 111 h 189"/>
                <a:gd name="T40" fmla="*/ 55 w 216"/>
                <a:gd name="T41" fmla="*/ 128 h 189"/>
                <a:gd name="T42" fmla="*/ 46 w 216"/>
                <a:gd name="T43" fmla="*/ 147 h 189"/>
                <a:gd name="T44" fmla="*/ 49 w 216"/>
                <a:gd name="T45" fmla="*/ 161 h 189"/>
                <a:gd name="T46" fmla="*/ 44 w 216"/>
                <a:gd name="T47" fmla="*/ 162 h 189"/>
                <a:gd name="T48" fmla="*/ 30 w 216"/>
                <a:gd name="T49" fmla="*/ 141 h 189"/>
                <a:gd name="T50" fmla="*/ 15 w 216"/>
                <a:gd name="T51" fmla="*/ 107 h 189"/>
                <a:gd name="T52" fmla="*/ 11 w 216"/>
                <a:gd name="T53" fmla="*/ 83 h 189"/>
                <a:gd name="T54" fmla="*/ 70 w 216"/>
                <a:gd name="T55" fmla="*/ 174 h 189"/>
                <a:gd name="T56" fmla="*/ 85 w 216"/>
                <a:gd name="T57" fmla="*/ 172 h 189"/>
                <a:gd name="T58" fmla="*/ 105 w 216"/>
                <a:gd name="T59" fmla="*/ 169 h 189"/>
                <a:gd name="T60" fmla="*/ 103 w 216"/>
                <a:gd name="T61" fmla="*/ 178 h 189"/>
                <a:gd name="T62" fmla="*/ 114 w 216"/>
                <a:gd name="T63" fmla="*/ 177 h 189"/>
                <a:gd name="T64" fmla="*/ 131 w 216"/>
                <a:gd name="T65" fmla="*/ 175 h 189"/>
                <a:gd name="T66" fmla="*/ 130 w 216"/>
                <a:gd name="T67" fmla="*/ 3 h 189"/>
                <a:gd name="T68" fmla="*/ 187 w 216"/>
                <a:gd name="T69" fmla="*/ 61 h 189"/>
                <a:gd name="T70" fmla="*/ 179 w 216"/>
                <a:gd name="T71" fmla="*/ 55 h 189"/>
                <a:gd name="T72" fmla="*/ 172 w 216"/>
                <a:gd name="T73" fmla="*/ 71 h 189"/>
                <a:gd name="T74" fmla="*/ 161 w 216"/>
                <a:gd name="T75" fmla="*/ 57 h 189"/>
                <a:gd name="T76" fmla="*/ 165 w 216"/>
                <a:gd name="T77" fmla="*/ 71 h 189"/>
                <a:gd name="T78" fmla="*/ 176 w 216"/>
                <a:gd name="T79" fmla="*/ 75 h 189"/>
                <a:gd name="T80" fmla="*/ 172 w 216"/>
                <a:gd name="T81" fmla="*/ 95 h 189"/>
                <a:gd name="T82" fmla="*/ 166 w 216"/>
                <a:gd name="T83" fmla="*/ 117 h 189"/>
                <a:gd name="T84" fmla="*/ 159 w 216"/>
                <a:gd name="T85" fmla="*/ 130 h 189"/>
                <a:gd name="T86" fmla="*/ 139 w 216"/>
                <a:gd name="T87" fmla="*/ 147 h 189"/>
                <a:gd name="T88" fmla="*/ 134 w 216"/>
                <a:gd name="T89" fmla="*/ 132 h 189"/>
                <a:gd name="T90" fmla="*/ 135 w 216"/>
                <a:gd name="T91" fmla="*/ 115 h 189"/>
                <a:gd name="T92" fmla="*/ 128 w 216"/>
                <a:gd name="T93" fmla="*/ 96 h 189"/>
                <a:gd name="T94" fmla="*/ 119 w 216"/>
                <a:gd name="T95" fmla="*/ 85 h 189"/>
                <a:gd name="T96" fmla="*/ 94 w 216"/>
                <a:gd name="T97" fmla="*/ 86 h 189"/>
                <a:gd name="T98" fmla="*/ 85 w 216"/>
                <a:gd name="T99" fmla="*/ 73 h 189"/>
                <a:gd name="T100" fmla="*/ 95 w 216"/>
                <a:gd name="T101" fmla="*/ 47 h 189"/>
                <a:gd name="T102" fmla="*/ 113 w 216"/>
                <a:gd name="T103" fmla="*/ 39 h 189"/>
                <a:gd name="T104" fmla="*/ 124 w 216"/>
                <a:gd name="T105" fmla="*/ 44 h 189"/>
                <a:gd name="T106" fmla="*/ 139 w 216"/>
                <a:gd name="T107" fmla="*/ 44 h 189"/>
                <a:gd name="T108" fmla="*/ 154 w 216"/>
                <a:gd name="T109" fmla="*/ 42 h 189"/>
                <a:gd name="T110" fmla="*/ 140 w 216"/>
                <a:gd name="T111" fmla="*/ 36 h 189"/>
                <a:gd name="T112" fmla="*/ 139 w 216"/>
                <a:gd name="T113" fmla="*/ 31 h 189"/>
                <a:gd name="T114" fmla="*/ 120 w 216"/>
                <a:gd name="T115" fmla="*/ 31 h 189"/>
                <a:gd name="T116" fmla="*/ 105 w 216"/>
                <a:gd name="T117" fmla="*/ 36 h 189"/>
                <a:gd name="T118" fmla="*/ 102 w 216"/>
                <a:gd name="T119" fmla="*/ 20 h 189"/>
                <a:gd name="T120" fmla="*/ 91 w 216"/>
                <a:gd name="T121" fmla="*/ 10 h 189"/>
                <a:gd name="T122" fmla="*/ 103 w 216"/>
                <a:gd name="T123" fmla="*/ 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 h="189">
                  <a:moveTo>
                    <a:pt x="88" y="1"/>
                  </a:moveTo>
                  <a:cubicBezTo>
                    <a:pt x="88" y="1"/>
                    <a:pt x="55" y="5"/>
                    <a:pt x="33" y="30"/>
                  </a:cubicBezTo>
                  <a:cubicBezTo>
                    <a:pt x="33" y="30"/>
                    <a:pt x="50" y="13"/>
                    <a:pt x="60" y="13"/>
                  </a:cubicBezTo>
                  <a:cubicBezTo>
                    <a:pt x="63" y="14"/>
                    <a:pt x="63" y="14"/>
                    <a:pt x="63" y="14"/>
                  </a:cubicBezTo>
                  <a:cubicBezTo>
                    <a:pt x="63" y="14"/>
                    <a:pt x="62" y="14"/>
                    <a:pt x="62" y="15"/>
                  </a:cubicBezTo>
                  <a:cubicBezTo>
                    <a:pt x="62" y="15"/>
                    <a:pt x="60" y="17"/>
                    <a:pt x="60" y="17"/>
                  </a:cubicBezTo>
                  <a:cubicBezTo>
                    <a:pt x="60" y="18"/>
                    <a:pt x="61" y="19"/>
                    <a:pt x="61" y="19"/>
                  </a:cubicBezTo>
                  <a:cubicBezTo>
                    <a:pt x="60" y="20"/>
                    <a:pt x="60" y="20"/>
                    <a:pt x="60" y="20"/>
                  </a:cubicBezTo>
                  <a:cubicBezTo>
                    <a:pt x="60" y="20"/>
                    <a:pt x="59" y="21"/>
                    <a:pt x="59" y="21"/>
                  </a:cubicBezTo>
                  <a:cubicBezTo>
                    <a:pt x="59" y="21"/>
                    <a:pt x="58" y="21"/>
                    <a:pt x="58" y="22"/>
                  </a:cubicBezTo>
                  <a:cubicBezTo>
                    <a:pt x="58" y="23"/>
                    <a:pt x="58" y="24"/>
                    <a:pt x="58" y="24"/>
                  </a:cubicBezTo>
                  <a:cubicBezTo>
                    <a:pt x="58" y="26"/>
                    <a:pt x="58" y="26"/>
                    <a:pt x="58" y="26"/>
                  </a:cubicBezTo>
                  <a:cubicBezTo>
                    <a:pt x="58" y="27"/>
                    <a:pt x="58" y="27"/>
                    <a:pt x="58" y="27"/>
                  </a:cubicBezTo>
                  <a:cubicBezTo>
                    <a:pt x="56" y="28"/>
                    <a:pt x="56" y="28"/>
                    <a:pt x="56" y="28"/>
                  </a:cubicBezTo>
                  <a:cubicBezTo>
                    <a:pt x="56" y="28"/>
                    <a:pt x="55" y="28"/>
                    <a:pt x="54" y="28"/>
                  </a:cubicBezTo>
                  <a:cubicBezTo>
                    <a:pt x="53" y="27"/>
                    <a:pt x="53" y="26"/>
                    <a:pt x="53" y="26"/>
                  </a:cubicBezTo>
                  <a:cubicBezTo>
                    <a:pt x="55" y="25"/>
                    <a:pt x="55" y="25"/>
                    <a:pt x="55" y="25"/>
                  </a:cubicBezTo>
                  <a:cubicBezTo>
                    <a:pt x="55" y="25"/>
                    <a:pt x="55" y="25"/>
                    <a:pt x="55" y="24"/>
                  </a:cubicBezTo>
                  <a:cubicBezTo>
                    <a:pt x="54" y="24"/>
                    <a:pt x="54" y="23"/>
                    <a:pt x="53" y="23"/>
                  </a:cubicBezTo>
                  <a:cubicBezTo>
                    <a:pt x="52" y="23"/>
                    <a:pt x="51" y="25"/>
                    <a:pt x="51" y="25"/>
                  </a:cubicBezTo>
                  <a:cubicBezTo>
                    <a:pt x="49" y="26"/>
                    <a:pt x="49" y="26"/>
                    <a:pt x="49" y="26"/>
                  </a:cubicBezTo>
                  <a:cubicBezTo>
                    <a:pt x="49" y="26"/>
                    <a:pt x="48" y="28"/>
                    <a:pt x="49" y="28"/>
                  </a:cubicBezTo>
                  <a:cubicBezTo>
                    <a:pt x="49" y="28"/>
                    <a:pt x="50" y="28"/>
                    <a:pt x="50" y="28"/>
                  </a:cubicBezTo>
                  <a:cubicBezTo>
                    <a:pt x="50" y="28"/>
                    <a:pt x="50" y="29"/>
                    <a:pt x="50" y="29"/>
                  </a:cubicBezTo>
                  <a:cubicBezTo>
                    <a:pt x="50" y="30"/>
                    <a:pt x="50" y="31"/>
                    <a:pt x="50" y="31"/>
                  </a:cubicBezTo>
                  <a:cubicBezTo>
                    <a:pt x="50" y="31"/>
                    <a:pt x="49" y="32"/>
                    <a:pt x="48" y="31"/>
                  </a:cubicBezTo>
                  <a:cubicBezTo>
                    <a:pt x="47" y="31"/>
                    <a:pt x="46" y="31"/>
                    <a:pt x="45" y="31"/>
                  </a:cubicBezTo>
                  <a:cubicBezTo>
                    <a:pt x="45" y="30"/>
                    <a:pt x="44" y="30"/>
                    <a:pt x="43" y="30"/>
                  </a:cubicBezTo>
                  <a:cubicBezTo>
                    <a:pt x="43" y="31"/>
                    <a:pt x="43" y="31"/>
                    <a:pt x="42" y="31"/>
                  </a:cubicBezTo>
                  <a:cubicBezTo>
                    <a:pt x="42" y="31"/>
                    <a:pt x="40" y="33"/>
                    <a:pt x="40" y="33"/>
                  </a:cubicBezTo>
                  <a:cubicBezTo>
                    <a:pt x="40" y="33"/>
                    <a:pt x="39" y="33"/>
                    <a:pt x="39" y="34"/>
                  </a:cubicBezTo>
                  <a:cubicBezTo>
                    <a:pt x="39" y="34"/>
                    <a:pt x="39" y="36"/>
                    <a:pt x="39" y="36"/>
                  </a:cubicBezTo>
                  <a:cubicBezTo>
                    <a:pt x="39" y="36"/>
                    <a:pt x="38" y="36"/>
                    <a:pt x="36" y="37"/>
                  </a:cubicBezTo>
                  <a:cubicBezTo>
                    <a:pt x="35" y="37"/>
                    <a:pt x="35" y="38"/>
                    <a:pt x="35" y="38"/>
                  </a:cubicBezTo>
                  <a:cubicBezTo>
                    <a:pt x="34" y="39"/>
                    <a:pt x="34" y="39"/>
                    <a:pt x="34" y="39"/>
                  </a:cubicBezTo>
                  <a:cubicBezTo>
                    <a:pt x="34" y="39"/>
                    <a:pt x="33" y="40"/>
                    <a:pt x="32" y="41"/>
                  </a:cubicBezTo>
                  <a:cubicBezTo>
                    <a:pt x="31" y="42"/>
                    <a:pt x="29" y="44"/>
                    <a:pt x="29" y="44"/>
                  </a:cubicBezTo>
                  <a:cubicBezTo>
                    <a:pt x="28" y="44"/>
                    <a:pt x="27" y="45"/>
                    <a:pt x="27" y="46"/>
                  </a:cubicBezTo>
                  <a:cubicBezTo>
                    <a:pt x="27" y="47"/>
                    <a:pt x="27" y="48"/>
                    <a:pt x="26" y="48"/>
                  </a:cubicBezTo>
                  <a:cubicBezTo>
                    <a:pt x="26" y="49"/>
                    <a:pt x="26" y="50"/>
                    <a:pt x="26" y="51"/>
                  </a:cubicBezTo>
                  <a:cubicBezTo>
                    <a:pt x="25" y="52"/>
                    <a:pt x="25" y="53"/>
                    <a:pt x="24" y="53"/>
                  </a:cubicBezTo>
                  <a:cubicBezTo>
                    <a:pt x="24" y="54"/>
                    <a:pt x="23" y="54"/>
                    <a:pt x="23" y="54"/>
                  </a:cubicBezTo>
                  <a:cubicBezTo>
                    <a:pt x="23" y="54"/>
                    <a:pt x="21" y="55"/>
                    <a:pt x="20" y="55"/>
                  </a:cubicBezTo>
                  <a:cubicBezTo>
                    <a:pt x="19" y="56"/>
                    <a:pt x="19" y="57"/>
                    <a:pt x="19" y="57"/>
                  </a:cubicBezTo>
                  <a:cubicBezTo>
                    <a:pt x="19" y="58"/>
                    <a:pt x="20" y="58"/>
                    <a:pt x="20" y="58"/>
                  </a:cubicBezTo>
                  <a:cubicBezTo>
                    <a:pt x="21" y="58"/>
                    <a:pt x="22" y="59"/>
                    <a:pt x="22" y="59"/>
                  </a:cubicBezTo>
                  <a:cubicBezTo>
                    <a:pt x="22" y="59"/>
                    <a:pt x="22" y="61"/>
                    <a:pt x="22" y="61"/>
                  </a:cubicBezTo>
                  <a:cubicBezTo>
                    <a:pt x="22" y="61"/>
                    <a:pt x="21" y="63"/>
                    <a:pt x="22" y="63"/>
                  </a:cubicBezTo>
                  <a:cubicBezTo>
                    <a:pt x="22" y="63"/>
                    <a:pt x="23" y="63"/>
                    <a:pt x="23" y="63"/>
                  </a:cubicBezTo>
                  <a:cubicBezTo>
                    <a:pt x="25" y="64"/>
                    <a:pt x="25" y="64"/>
                    <a:pt x="25" y="64"/>
                  </a:cubicBezTo>
                  <a:cubicBezTo>
                    <a:pt x="27" y="65"/>
                    <a:pt x="27" y="65"/>
                    <a:pt x="27" y="65"/>
                  </a:cubicBezTo>
                  <a:cubicBezTo>
                    <a:pt x="28" y="65"/>
                    <a:pt x="28" y="65"/>
                    <a:pt x="28" y="65"/>
                  </a:cubicBezTo>
                  <a:cubicBezTo>
                    <a:pt x="28" y="65"/>
                    <a:pt x="27" y="66"/>
                    <a:pt x="27" y="67"/>
                  </a:cubicBezTo>
                  <a:cubicBezTo>
                    <a:pt x="27" y="67"/>
                    <a:pt x="27" y="68"/>
                    <a:pt x="26" y="68"/>
                  </a:cubicBezTo>
                  <a:cubicBezTo>
                    <a:pt x="26" y="67"/>
                    <a:pt x="26" y="67"/>
                    <a:pt x="26" y="67"/>
                  </a:cubicBezTo>
                  <a:cubicBezTo>
                    <a:pt x="25" y="66"/>
                    <a:pt x="25" y="66"/>
                    <a:pt x="25" y="65"/>
                  </a:cubicBezTo>
                  <a:cubicBezTo>
                    <a:pt x="24" y="65"/>
                    <a:pt x="23" y="66"/>
                    <a:pt x="23" y="66"/>
                  </a:cubicBezTo>
                  <a:cubicBezTo>
                    <a:pt x="22" y="65"/>
                    <a:pt x="22" y="65"/>
                    <a:pt x="21" y="65"/>
                  </a:cubicBezTo>
                  <a:cubicBezTo>
                    <a:pt x="21" y="64"/>
                    <a:pt x="21" y="65"/>
                    <a:pt x="21" y="64"/>
                  </a:cubicBezTo>
                  <a:cubicBezTo>
                    <a:pt x="21" y="63"/>
                    <a:pt x="21" y="63"/>
                    <a:pt x="21" y="62"/>
                  </a:cubicBezTo>
                  <a:cubicBezTo>
                    <a:pt x="21" y="62"/>
                    <a:pt x="20" y="61"/>
                    <a:pt x="20" y="61"/>
                  </a:cubicBezTo>
                  <a:cubicBezTo>
                    <a:pt x="19" y="61"/>
                    <a:pt x="20" y="62"/>
                    <a:pt x="19" y="61"/>
                  </a:cubicBezTo>
                  <a:cubicBezTo>
                    <a:pt x="19" y="60"/>
                    <a:pt x="18" y="60"/>
                    <a:pt x="18" y="60"/>
                  </a:cubicBezTo>
                  <a:cubicBezTo>
                    <a:pt x="18" y="60"/>
                    <a:pt x="17" y="60"/>
                    <a:pt x="17" y="60"/>
                  </a:cubicBezTo>
                  <a:cubicBezTo>
                    <a:pt x="17" y="59"/>
                    <a:pt x="17" y="58"/>
                    <a:pt x="17" y="57"/>
                  </a:cubicBezTo>
                  <a:cubicBezTo>
                    <a:pt x="17" y="57"/>
                    <a:pt x="18" y="56"/>
                    <a:pt x="18" y="55"/>
                  </a:cubicBezTo>
                  <a:cubicBezTo>
                    <a:pt x="18" y="55"/>
                    <a:pt x="18" y="52"/>
                    <a:pt x="18" y="52"/>
                  </a:cubicBezTo>
                  <a:cubicBezTo>
                    <a:pt x="18" y="52"/>
                    <a:pt x="15" y="58"/>
                    <a:pt x="14" y="63"/>
                  </a:cubicBezTo>
                  <a:cubicBezTo>
                    <a:pt x="14" y="63"/>
                    <a:pt x="15" y="62"/>
                    <a:pt x="15" y="63"/>
                  </a:cubicBezTo>
                  <a:cubicBezTo>
                    <a:pt x="15" y="64"/>
                    <a:pt x="16" y="65"/>
                    <a:pt x="16" y="65"/>
                  </a:cubicBezTo>
                  <a:cubicBezTo>
                    <a:pt x="15" y="66"/>
                    <a:pt x="15" y="66"/>
                    <a:pt x="15" y="68"/>
                  </a:cubicBezTo>
                  <a:cubicBezTo>
                    <a:pt x="15" y="71"/>
                    <a:pt x="16" y="71"/>
                    <a:pt x="16" y="72"/>
                  </a:cubicBezTo>
                  <a:cubicBezTo>
                    <a:pt x="15" y="73"/>
                    <a:pt x="15" y="74"/>
                    <a:pt x="15" y="75"/>
                  </a:cubicBezTo>
                  <a:cubicBezTo>
                    <a:pt x="15" y="76"/>
                    <a:pt x="15" y="78"/>
                    <a:pt x="16" y="78"/>
                  </a:cubicBezTo>
                  <a:cubicBezTo>
                    <a:pt x="16" y="79"/>
                    <a:pt x="16" y="79"/>
                    <a:pt x="16" y="79"/>
                  </a:cubicBezTo>
                  <a:cubicBezTo>
                    <a:pt x="17" y="80"/>
                    <a:pt x="16" y="81"/>
                    <a:pt x="17" y="80"/>
                  </a:cubicBezTo>
                  <a:cubicBezTo>
                    <a:pt x="18" y="78"/>
                    <a:pt x="19" y="77"/>
                    <a:pt x="19" y="77"/>
                  </a:cubicBezTo>
                  <a:cubicBezTo>
                    <a:pt x="19" y="76"/>
                    <a:pt x="19" y="76"/>
                    <a:pt x="19" y="76"/>
                  </a:cubicBezTo>
                  <a:cubicBezTo>
                    <a:pt x="19" y="76"/>
                    <a:pt x="19" y="75"/>
                    <a:pt x="21" y="75"/>
                  </a:cubicBezTo>
                  <a:cubicBezTo>
                    <a:pt x="22" y="76"/>
                    <a:pt x="22" y="75"/>
                    <a:pt x="23" y="76"/>
                  </a:cubicBezTo>
                  <a:cubicBezTo>
                    <a:pt x="23" y="77"/>
                    <a:pt x="22" y="78"/>
                    <a:pt x="23" y="78"/>
                  </a:cubicBezTo>
                  <a:cubicBezTo>
                    <a:pt x="24" y="78"/>
                    <a:pt x="26" y="77"/>
                    <a:pt x="26" y="77"/>
                  </a:cubicBezTo>
                  <a:cubicBezTo>
                    <a:pt x="27" y="78"/>
                    <a:pt x="28" y="78"/>
                    <a:pt x="28" y="79"/>
                  </a:cubicBezTo>
                  <a:cubicBezTo>
                    <a:pt x="28" y="80"/>
                    <a:pt x="29" y="81"/>
                    <a:pt x="29" y="82"/>
                  </a:cubicBezTo>
                  <a:cubicBezTo>
                    <a:pt x="30" y="82"/>
                    <a:pt x="30" y="83"/>
                    <a:pt x="30" y="84"/>
                  </a:cubicBezTo>
                  <a:cubicBezTo>
                    <a:pt x="30" y="85"/>
                    <a:pt x="33" y="86"/>
                    <a:pt x="33" y="86"/>
                  </a:cubicBezTo>
                  <a:cubicBezTo>
                    <a:pt x="33" y="86"/>
                    <a:pt x="35" y="86"/>
                    <a:pt x="36" y="86"/>
                  </a:cubicBezTo>
                  <a:cubicBezTo>
                    <a:pt x="37" y="86"/>
                    <a:pt x="36" y="87"/>
                    <a:pt x="37" y="88"/>
                  </a:cubicBezTo>
                  <a:cubicBezTo>
                    <a:pt x="38" y="88"/>
                    <a:pt x="39" y="90"/>
                    <a:pt x="39" y="90"/>
                  </a:cubicBezTo>
                  <a:cubicBezTo>
                    <a:pt x="39" y="90"/>
                    <a:pt x="39" y="92"/>
                    <a:pt x="39" y="93"/>
                  </a:cubicBezTo>
                  <a:cubicBezTo>
                    <a:pt x="39" y="94"/>
                    <a:pt x="39" y="95"/>
                    <a:pt x="39" y="95"/>
                  </a:cubicBezTo>
                  <a:cubicBezTo>
                    <a:pt x="40" y="95"/>
                    <a:pt x="42" y="95"/>
                    <a:pt x="42" y="95"/>
                  </a:cubicBezTo>
                  <a:cubicBezTo>
                    <a:pt x="42" y="95"/>
                    <a:pt x="41" y="97"/>
                    <a:pt x="43" y="97"/>
                  </a:cubicBezTo>
                  <a:cubicBezTo>
                    <a:pt x="44" y="98"/>
                    <a:pt x="46" y="98"/>
                    <a:pt x="46" y="99"/>
                  </a:cubicBezTo>
                  <a:cubicBezTo>
                    <a:pt x="47" y="99"/>
                    <a:pt x="45" y="100"/>
                    <a:pt x="47" y="100"/>
                  </a:cubicBezTo>
                  <a:cubicBezTo>
                    <a:pt x="49" y="100"/>
                    <a:pt x="51" y="100"/>
                    <a:pt x="52" y="101"/>
                  </a:cubicBezTo>
                  <a:cubicBezTo>
                    <a:pt x="53" y="101"/>
                    <a:pt x="52" y="102"/>
                    <a:pt x="54" y="104"/>
                  </a:cubicBezTo>
                  <a:cubicBezTo>
                    <a:pt x="57" y="105"/>
                    <a:pt x="57" y="105"/>
                    <a:pt x="58" y="106"/>
                  </a:cubicBezTo>
                  <a:cubicBezTo>
                    <a:pt x="59" y="106"/>
                    <a:pt x="60" y="106"/>
                    <a:pt x="59" y="108"/>
                  </a:cubicBezTo>
                  <a:cubicBezTo>
                    <a:pt x="59" y="109"/>
                    <a:pt x="59" y="111"/>
                    <a:pt x="58" y="111"/>
                  </a:cubicBezTo>
                  <a:cubicBezTo>
                    <a:pt x="57" y="112"/>
                    <a:pt x="56" y="114"/>
                    <a:pt x="55" y="115"/>
                  </a:cubicBezTo>
                  <a:cubicBezTo>
                    <a:pt x="55" y="116"/>
                    <a:pt x="54" y="117"/>
                    <a:pt x="55" y="118"/>
                  </a:cubicBezTo>
                  <a:cubicBezTo>
                    <a:pt x="55" y="120"/>
                    <a:pt x="56" y="121"/>
                    <a:pt x="56" y="122"/>
                  </a:cubicBezTo>
                  <a:cubicBezTo>
                    <a:pt x="56" y="122"/>
                    <a:pt x="56" y="125"/>
                    <a:pt x="56" y="125"/>
                  </a:cubicBezTo>
                  <a:cubicBezTo>
                    <a:pt x="55" y="126"/>
                    <a:pt x="55" y="128"/>
                    <a:pt x="55" y="128"/>
                  </a:cubicBezTo>
                  <a:cubicBezTo>
                    <a:pt x="55" y="128"/>
                    <a:pt x="56" y="129"/>
                    <a:pt x="55" y="130"/>
                  </a:cubicBezTo>
                  <a:cubicBezTo>
                    <a:pt x="54" y="132"/>
                    <a:pt x="52" y="133"/>
                    <a:pt x="51" y="133"/>
                  </a:cubicBezTo>
                  <a:cubicBezTo>
                    <a:pt x="50" y="134"/>
                    <a:pt x="49" y="135"/>
                    <a:pt x="49" y="135"/>
                  </a:cubicBezTo>
                  <a:cubicBezTo>
                    <a:pt x="49" y="135"/>
                    <a:pt x="49" y="139"/>
                    <a:pt x="49" y="140"/>
                  </a:cubicBezTo>
                  <a:cubicBezTo>
                    <a:pt x="48" y="140"/>
                    <a:pt x="45" y="146"/>
                    <a:pt x="46" y="147"/>
                  </a:cubicBezTo>
                  <a:cubicBezTo>
                    <a:pt x="47" y="149"/>
                    <a:pt x="48" y="150"/>
                    <a:pt x="47" y="151"/>
                  </a:cubicBezTo>
                  <a:cubicBezTo>
                    <a:pt x="47" y="152"/>
                    <a:pt x="47" y="152"/>
                    <a:pt x="46" y="153"/>
                  </a:cubicBezTo>
                  <a:cubicBezTo>
                    <a:pt x="46" y="153"/>
                    <a:pt x="44" y="153"/>
                    <a:pt x="45" y="155"/>
                  </a:cubicBezTo>
                  <a:cubicBezTo>
                    <a:pt x="46" y="157"/>
                    <a:pt x="47" y="157"/>
                    <a:pt x="48" y="159"/>
                  </a:cubicBezTo>
                  <a:cubicBezTo>
                    <a:pt x="48" y="160"/>
                    <a:pt x="48" y="160"/>
                    <a:pt x="49" y="161"/>
                  </a:cubicBezTo>
                  <a:cubicBezTo>
                    <a:pt x="50" y="162"/>
                    <a:pt x="50" y="164"/>
                    <a:pt x="51" y="165"/>
                  </a:cubicBezTo>
                  <a:cubicBezTo>
                    <a:pt x="52" y="165"/>
                    <a:pt x="54" y="166"/>
                    <a:pt x="54" y="167"/>
                  </a:cubicBezTo>
                  <a:cubicBezTo>
                    <a:pt x="54" y="168"/>
                    <a:pt x="56" y="170"/>
                    <a:pt x="53" y="169"/>
                  </a:cubicBezTo>
                  <a:cubicBezTo>
                    <a:pt x="50" y="167"/>
                    <a:pt x="53" y="169"/>
                    <a:pt x="49" y="166"/>
                  </a:cubicBezTo>
                  <a:cubicBezTo>
                    <a:pt x="46" y="163"/>
                    <a:pt x="45" y="164"/>
                    <a:pt x="44" y="162"/>
                  </a:cubicBezTo>
                  <a:cubicBezTo>
                    <a:pt x="42" y="161"/>
                    <a:pt x="44" y="167"/>
                    <a:pt x="42" y="159"/>
                  </a:cubicBezTo>
                  <a:cubicBezTo>
                    <a:pt x="39" y="152"/>
                    <a:pt x="38" y="153"/>
                    <a:pt x="37" y="151"/>
                  </a:cubicBezTo>
                  <a:cubicBezTo>
                    <a:pt x="37" y="150"/>
                    <a:pt x="37" y="151"/>
                    <a:pt x="35" y="148"/>
                  </a:cubicBezTo>
                  <a:cubicBezTo>
                    <a:pt x="33" y="144"/>
                    <a:pt x="35" y="146"/>
                    <a:pt x="33" y="144"/>
                  </a:cubicBezTo>
                  <a:cubicBezTo>
                    <a:pt x="31" y="142"/>
                    <a:pt x="31" y="145"/>
                    <a:pt x="30" y="141"/>
                  </a:cubicBezTo>
                  <a:cubicBezTo>
                    <a:pt x="29" y="136"/>
                    <a:pt x="29" y="139"/>
                    <a:pt x="28" y="134"/>
                  </a:cubicBezTo>
                  <a:cubicBezTo>
                    <a:pt x="27" y="130"/>
                    <a:pt x="29" y="129"/>
                    <a:pt x="26" y="127"/>
                  </a:cubicBezTo>
                  <a:cubicBezTo>
                    <a:pt x="24" y="125"/>
                    <a:pt x="24" y="126"/>
                    <a:pt x="23" y="124"/>
                  </a:cubicBezTo>
                  <a:cubicBezTo>
                    <a:pt x="22" y="123"/>
                    <a:pt x="23" y="124"/>
                    <a:pt x="21" y="120"/>
                  </a:cubicBezTo>
                  <a:cubicBezTo>
                    <a:pt x="19" y="116"/>
                    <a:pt x="15" y="114"/>
                    <a:pt x="15" y="107"/>
                  </a:cubicBezTo>
                  <a:cubicBezTo>
                    <a:pt x="16" y="100"/>
                    <a:pt x="16" y="99"/>
                    <a:pt x="16" y="99"/>
                  </a:cubicBezTo>
                  <a:cubicBezTo>
                    <a:pt x="16" y="99"/>
                    <a:pt x="12" y="96"/>
                    <a:pt x="13" y="92"/>
                  </a:cubicBezTo>
                  <a:cubicBezTo>
                    <a:pt x="14" y="88"/>
                    <a:pt x="15" y="89"/>
                    <a:pt x="14" y="88"/>
                  </a:cubicBezTo>
                  <a:cubicBezTo>
                    <a:pt x="14" y="87"/>
                    <a:pt x="14" y="87"/>
                    <a:pt x="12" y="85"/>
                  </a:cubicBezTo>
                  <a:cubicBezTo>
                    <a:pt x="11" y="84"/>
                    <a:pt x="11" y="84"/>
                    <a:pt x="11" y="83"/>
                  </a:cubicBezTo>
                  <a:cubicBezTo>
                    <a:pt x="10" y="82"/>
                    <a:pt x="10" y="80"/>
                    <a:pt x="10" y="80"/>
                  </a:cubicBezTo>
                  <a:cubicBezTo>
                    <a:pt x="9" y="80"/>
                    <a:pt x="9" y="80"/>
                    <a:pt x="9" y="80"/>
                  </a:cubicBezTo>
                  <a:cubicBezTo>
                    <a:pt x="9" y="80"/>
                    <a:pt x="0" y="173"/>
                    <a:pt x="92" y="187"/>
                  </a:cubicBezTo>
                  <a:cubicBezTo>
                    <a:pt x="92" y="187"/>
                    <a:pt x="71" y="182"/>
                    <a:pt x="69" y="178"/>
                  </a:cubicBezTo>
                  <a:cubicBezTo>
                    <a:pt x="69" y="178"/>
                    <a:pt x="69" y="174"/>
                    <a:pt x="70" y="174"/>
                  </a:cubicBezTo>
                  <a:cubicBezTo>
                    <a:pt x="71" y="174"/>
                    <a:pt x="72" y="175"/>
                    <a:pt x="73" y="174"/>
                  </a:cubicBezTo>
                  <a:cubicBezTo>
                    <a:pt x="75" y="173"/>
                    <a:pt x="76" y="171"/>
                    <a:pt x="76" y="171"/>
                  </a:cubicBezTo>
                  <a:cubicBezTo>
                    <a:pt x="76" y="173"/>
                    <a:pt x="76" y="173"/>
                    <a:pt x="76" y="173"/>
                  </a:cubicBezTo>
                  <a:cubicBezTo>
                    <a:pt x="76" y="173"/>
                    <a:pt x="75" y="173"/>
                    <a:pt x="79" y="173"/>
                  </a:cubicBezTo>
                  <a:cubicBezTo>
                    <a:pt x="83" y="172"/>
                    <a:pt x="83" y="172"/>
                    <a:pt x="85" y="172"/>
                  </a:cubicBezTo>
                  <a:cubicBezTo>
                    <a:pt x="86" y="171"/>
                    <a:pt x="88" y="168"/>
                    <a:pt x="89" y="170"/>
                  </a:cubicBezTo>
                  <a:cubicBezTo>
                    <a:pt x="90" y="172"/>
                    <a:pt x="88" y="171"/>
                    <a:pt x="90" y="172"/>
                  </a:cubicBezTo>
                  <a:cubicBezTo>
                    <a:pt x="92" y="173"/>
                    <a:pt x="96" y="171"/>
                    <a:pt x="96" y="171"/>
                  </a:cubicBezTo>
                  <a:cubicBezTo>
                    <a:pt x="96" y="171"/>
                    <a:pt x="102" y="172"/>
                    <a:pt x="103" y="171"/>
                  </a:cubicBezTo>
                  <a:cubicBezTo>
                    <a:pt x="103" y="170"/>
                    <a:pt x="103" y="169"/>
                    <a:pt x="105" y="169"/>
                  </a:cubicBezTo>
                  <a:cubicBezTo>
                    <a:pt x="106" y="170"/>
                    <a:pt x="106" y="171"/>
                    <a:pt x="106" y="171"/>
                  </a:cubicBezTo>
                  <a:cubicBezTo>
                    <a:pt x="103" y="173"/>
                    <a:pt x="103" y="173"/>
                    <a:pt x="103" y="173"/>
                  </a:cubicBezTo>
                  <a:cubicBezTo>
                    <a:pt x="99" y="176"/>
                    <a:pt x="99" y="176"/>
                    <a:pt x="99" y="176"/>
                  </a:cubicBezTo>
                  <a:cubicBezTo>
                    <a:pt x="99" y="176"/>
                    <a:pt x="98" y="176"/>
                    <a:pt x="99" y="177"/>
                  </a:cubicBezTo>
                  <a:cubicBezTo>
                    <a:pt x="101" y="178"/>
                    <a:pt x="101" y="177"/>
                    <a:pt x="103" y="178"/>
                  </a:cubicBezTo>
                  <a:cubicBezTo>
                    <a:pt x="104" y="178"/>
                    <a:pt x="108" y="181"/>
                    <a:pt x="109" y="179"/>
                  </a:cubicBezTo>
                  <a:cubicBezTo>
                    <a:pt x="110" y="177"/>
                    <a:pt x="110" y="177"/>
                    <a:pt x="111" y="176"/>
                  </a:cubicBezTo>
                  <a:cubicBezTo>
                    <a:pt x="111" y="175"/>
                    <a:pt x="111" y="173"/>
                    <a:pt x="113" y="173"/>
                  </a:cubicBezTo>
                  <a:cubicBezTo>
                    <a:pt x="114" y="173"/>
                    <a:pt x="116" y="174"/>
                    <a:pt x="116" y="174"/>
                  </a:cubicBezTo>
                  <a:cubicBezTo>
                    <a:pt x="114" y="177"/>
                    <a:pt x="114" y="177"/>
                    <a:pt x="114" y="177"/>
                  </a:cubicBezTo>
                  <a:cubicBezTo>
                    <a:pt x="114" y="177"/>
                    <a:pt x="117" y="177"/>
                    <a:pt x="118" y="177"/>
                  </a:cubicBezTo>
                  <a:cubicBezTo>
                    <a:pt x="119" y="177"/>
                    <a:pt x="120" y="178"/>
                    <a:pt x="121" y="177"/>
                  </a:cubicBezTo>
                  <a:cubicBezTo>
                    <a:pt x="123" y="175"/>
                    <a:pt x="123" y="175"/>
                    <a:pt x="124" y="175"/>
                  </a:cubicBezTo>
                  <a:cubicBezTo>
                    <a:pt x="126" y="175"/>
                    <a:pt x="128" y="174"/>
                    <a:pt x="129" y="174"/>
                  </a:cubicBezTo>
                  <a:cubicBezTo>
                    <a:pt x="129" y="175"/>
                    <a:pt x="131" y="175"/>
                    <a:pt x="131" y="175"/>
                  </a:cubicBezTo>
                  <a:cubicBezTo>
                    <a:pt x="132" y="175"/>
                    <a:pt x="135" y="177"/>
                    <a:pt x="136" y="177"/>
                  </a:cubicBezTo>
                  <a:cubicBezTo>
                    <a:pt x="137" y="176"/>
                    <a:pt x="141" y="177"/>
                    <a:pt x="141" y="177"/>
                  </a:cubicBezTo>
                  <a:cubicBezTo>
                    <a:pt x="141" y="177"/>
                    <a:pt x="130" y="186"/>
                    <a:pt x="107" y="187"/>
                  </a:cubicBezTo>
                  <a:cubicBezTo>
                    <a:pt x="107" y="187"/>
                    <a:pt x="158" y="189"/>
                    <a:pt x="187" y="139"/>
                  </a:cubicBezTo>
                  <a:cubicBezTo>
                    <a:pt x="216" y="89"/>
                    <a:pt x="196" y="25"/>
                    <a:pt x="130" y="3"/>
                  </a:cubicBezTo>
                  <a:cubicBezTo>
                    <a:pt x="130" y="3"/>
                    <a:pt x="179" y="21"/>
                    <a:pt x="192" y="68"/>
                  </a:cubicBezTo>
                  <a:cubicBezTo>
                    <a:pt x="192" y="69"/>
                    <a:pt x="192" y="69"/>
                    <a:pt x="192" y="69"/>
                  </a:cubicBezTo>
                  <a:cubicBezTo>
                    <a:pt x="191" y="68"/>
                    <a:pt x="191" y="68"/>
                    <a:pt x="190" y="66"/>
                  </a:cubicBezTo>
                  <a:cubicBezTo>
                    <a:pt x="188" y="64"/>
                    <a:pt x="189" y="64"/>
                    <a:pt x="188" y="63"/>
                  </a:cubicBezTo>
                  <a:cubicBezTo>
                    <a:pt x="188" y="61"/>
                    <a:pt x="188" y="62"/>
                    <a:pt x="187" y="61"/>
                  </a:cubicBezTo>
                  <a:cubicBezTo>
                    <a:pt x="186" y="59"/>
                    <a:pt x="185" y="60"/>
                    <a:pt x="184" y="59"/>
                  </a:cubicBezTo>
                  <a:cubicBezTo>
                    <a:pt x="184" y="58"/>
                    <a:pt x="183" y="55"/>
                    <a:pt x="182" y="54"/>
                  </a:cubicBezTo>
                  <a:cubicBezTo>
                    <a:pt x="181" y="53"/>
                    <a:pt x="179" y="53"/>
                    <a:pt x="178" y="53"/>
                  </a:cubicBezTo>
                  <a:cubicBezTo>
                    <a:pt x="178" y="53"/>
                    <a:pt x="178" y="51"/>
                    <a:pt x="178" y="53"/>
                  </a:cubicBezTo>
                  <a:cubicBezTo>
                    <a:pt x="177" y="54"/>
                    <a:pt x="179" y="55"/>
                    <a:pt x="179" y="55"/>
                  </a:cubicBezTo>
                  <a:cubicBezTo>
                    <a:pt x="179" y="59"/>
                    <a:pt x="179" y="59"/>
                    <a:pt x="179" y="59"/>
                  </a:cubicBezTo>
                  <a:cubicBezTo>
                    <a:pt x="179" y="59"/>
                    <a:pt x="180" y="62"/>
                    <a:pt x="180" y="63"/>
                  </a:cubicBezTo>
                  <a:cubicBezTo>
                    <a:pt x="180" y="64"/>
                    <a:pt x="179" y="66"/>
                    <a:pt x="179" y="66"/>
                  </a:cubicBezTo>
                  <a:cubicBezTo>
                    <a:pt x="179" y="66"/>
                    <a:pt x="179" y="69"/>
                    <a:pt x="178" y="70"/>
                  </a:cubicBezTo>
                  <a:cubicBezTo>
                    <a:pt x="177" y="70"/>
                    <a:pt x="172" y="71"/>
                    <a:pt x="172" y="71"/>
                  </a:cubicBezTo>
                  <a:cubicBezTo>
                    <a:pt x="172" y="71"/>
                    <a:pt x="170" y="69"/>
                    <a:pt x="169" y="68"/>
                  </a:cubicBezTo>
                  <a:cubicBezTo>
                    <a:pt x="169" y="66"/>
                    <a:pt x="166" y="66"/>
                    <a:pt x="165" y="65"/>
                  </a:cubicBezTo>
                  <a:cubicBezTo>
                    <a:pt x="165" y="64"/>
                    <a:pt x="166" y="63"/>
                    <a:pt x="165" y="61"/>
                  </a:cubicBezTo>
                  <a:cubicBezTo>
                    <a:pt x="163" y="59"/>
                    <a:pt x="165" y="60"/>
                    <a:pt x="163" y="58"/>
                  </a:cubicBezTo>
                  <a:cubicBezTo>
                    <a:pt x="161" y="57"/>
                    <a:pt x="161" y="57"/>
                    <a:pt x="161" y="57"/>
                  </a:cubicBezTo>
                  <a:cubicBezTo>
                    <a:pt x="161" y="57"/>
                    <a:pt x="157" y="55"/>
                    <a:pt x="158" y="58"/>
                  </a:cubicBezTo>
                  <a:cubicBezTo>
                    <a:pt x="160" y="60"/>
                    <a:pt x="158" y="62"/>
                    <a:pt x="159" y="62"/>
                  </a:cubicBezTo>
                  <a:cubicBezTo>
                    <a:pt x="160" y="63"/>
                    <a:pt x="161" y="62"/>
                    <a:pt x="162" y="64"/>
                  </a:cubicBezTo>
                  <a:cubicBezTo>
                    <a:pt x="163" y="66"/>
                    <a:pt x="163" y="67"/>
                    <a:pt x="164" y="67"/>
                  </a:cubicBezTo>
                  <a:cubicBezTo>
                    <a:pt x="164" y="68"/>
                    <a:pt x="165" y="71"/>
                    <a:pt x="165" y="71"/>
                  </a:cubicBezTo>
                  <a:cubicBezTo>
                    <a:pt x="166" y="71"/>
                    <a:pt x="169" y="71"/>
                    <a:pt x="169" y="72"/>
                  </a:cubicBezTo>
                  <a:cubicBezTo>
                    <a:pt x="168" y="73"/>
                    <a:pt x="167" y="75"/>
                    <a:pt x="169" y="75"/>
                  </a:cubicBezTo>
                  <a:cubicBezTo>
                    <a:pt x="170" y="76"/>
                    <a:pt x="170" y="76"/>
                    <a:pt x="171" y="76"/>
                  </a:cubicBezTo>
                  <a:cubicBezTo>
                    <a:pt x="172" y="76"/>
                    <a:pt x="172" y="76"/>
                    <a:pt x="173" y="76"/>
                  </a:cubicBezTo>
                  <a:cubicBezTo>
                    <a:pt x="175" y="75"/>
                    <a:pt x="176" y="75"/>
                    <a:pt x="176" y="75"/>
                  </a:cubicBezTo>
                  <a:cubicBezTo>
                    <a:pt x="176" y="75"/>
                    <a:pt x="178" y="77"/>
                    <a:pt x="178" y="77"/>
                  </a:cubicBezTo>
                  <a:cubicBezTo>
                    <a:pt x="178" y="78"/>
                    <a:pt x="178" y="82"/>
                    <a:pt x="178" y="82"/>
                  </a:cubicBezTo>
                  <a:cubicBezTo>
                    <a:pt x="176" y="85"/>
                    <a:pt x="176" y="85"/>
                    <a:pt x="176" y="85"/>
                  </a:cubicBezTo>
                  <a:cubicBezTo>
                    <a:pt x="176" y="85"/>
                    <a:pt x="176" y="92"/>
                    <a:pt x="175" y="92"/>
                  </a:cubicBezTo>
                  <a:cubicBezTo>
                    <a:pt x="174" y="92"/>
                    <a:pt x="173" y="95"/>
                    <a:pt x="172" y="95"/>
                  </a:cubicBezTo>
                  <a:cubicBezTo>
                    <a:pt x="171" y="96"/>
                    <a:pt x="171" y="100"/>
                    <a:pt x="171" y="100"/>
                  </a:cubicBezTo>
                  <a:cubicBezTo>
                    <a:pt x="169" y="103"/>
                    <a:pt x="169" y="103"/>
                    <a:pt x="169" y="103"/>
                  </a:cubicBezTo>
                  <a:cubicBezTo>
                    <a:pt x="169" y="103"/>
                    <a:pt x="169" y="106"/>
                    <a:pt x="169" y="107"/>
                  </a:cubicBezTo>
                  <a:cubicBezTo>
                    <a:pt x="169" y="108"/>
                    <a:pt x="170" y="111"/>
                    <a:pt x="169" y="113"/>
                  </a:cubicBezTo>
                  <a:cubicBezTo>
                    <a:pt x="169" y="115"/>
                    <a:pt x="166" y="117"/>
                    <a:pt x="166" y="117"/>
                  </a:cubicBezTo>
                  <a:cubicBezTo>
                    <a:pt x="166" y="117"/>
                    <a:pt x="170" y="120"/>
                    <a:pt x="168" y="120"/>
                  </a:cubicBezTo>
                  <a:cubicBezTo>
                    <a:pt x="166" y="120"/>
                    <a:pt x="164" y="123"/>
                    <a:pt x="164" y="124"/>
                  </a:cubicBezTo>
                  <a:cubicBezTo>
                    <a:pt x="163" y="124"/>
                    <a:pt x="164" y="126"/>
                    <a:pt x="163" y="126"/>
                  </a:cubicBezTo>
                  <a:cubicBezTo>
                    <a:pt x="161" y="126"/>
                    <a:pt x="159" y="126"/>
                    <a:pt x="159" y="127"/>
                  </a:cubicBezTo>
                  <a:cubicBezTo>
                    <a:pt x="159" y="128"/>
                    <a:pt x="159" y="130"/>
                    <a:pt x="159" y="130"/>
                  </a:cubicBezTo>
                  <a:cubicBezTo>
                    <a:pt x="156" y="135"/>
                    <a:pt x="156" y="135"/>
                    <a:pt x="156" y="135"/>
                  </a:cubicBezTo>
                  <a:cubicBezTo>
                    <a:pt x="152" y="139"/>
                    <a:pt x="152" y="139"/>
                    <a:pt x="152" y="139"/>
                  </a:cubicBezTo>
                  <a:cubicBezTo>
                    <a:pt x="152" y="139"/>
                    <a:pt x="152" y="141"/>
                    <a:pt x="151" y="142"/>
                  </a:cubicBezTo>
                  <a:cubicBezTo>
                    <a:pt x="150" y="142"/>
                    <a:pt x="145" y="144"/>
                    <a:pt x="144" y="144"/>
                  </a:cubicBezTo>
                  <a:cubicBezTo>
                    <a:pt x="144" y="145"/>
                    <a:pt x="141" y="147"/>
                    <a:pt x="139" y="147"/>
                  </a:cubicBezTo>
                  <a:cubicBezTo>
                    <a:pt x="138" y="147"/>
                    <a:pt x="140" y="150"/>
                    <a:pt x="138" y="147"/>
                  </a:cubicBezTo>
                  <a:cubicBezTo>
                    <a:pt x="137" y="143"/>
                    <a:pt x="138" y="145"/>
                    <a:pt x="136" y="142"/>
                  </a:cubicBezTo>
                  <a:cubicBezTo>
                    <a:pt x="135" y="138"/>
                    <a:pt x="135" y="141"/>
                    <a:pt x="135" y="138"/>
                  </a:cubicBezTo>
                  <a:cubicBezTo>
                    <a:pt x="135" y="136"/>
                    <a:pt x="135" y="138"/>
                    <a:pt x="135" y="136"/>
                  </a:cubicBezTo>
                  <a:cubicBezTo>
                    <a:pt x="135" y="133"/>
                    <a:pt x="135" y="135"/>
                    <a:pt x="134" y="132"/>
                  </a:cubicBezTo>
                  <a:cubicBezTo>
                    <a:pt x="133" y="129"/>
                    <a:pt x="133" y="130"/>
                    <a:pt x="131" y="128"/>
                  </a:cubicBezTo>
                  <a:cubicBezTo>
                    <a:pt x="129" y="127"/>
                    <a:pt x="128" y="128"/>
                    <a:pt x="129" y="126"/>
                  </a:cubicBezTo>
                  <a:cubicBezTo>
                    <a:pt x="130" y="123"/>
                    <a:pt x="130" y="126"/>
                    <a:pt x="130" y="123"/>
                  </a:cubicBezTo>
                  <a:cubicBezTo>
                    <a:pt x="131" y="120"/>
                    <a:pt x="130" y="119"/>
                    <a:pt x="132" y="118"/>
                  </a:cubicBezTo>
                  <a:cubicBezTo>
                    <a:pt x="134" y="117"/>
                    <a:pt x="135" y="117"/>
                    <a:pt x="135" y="115"/>
                  </a:cubicBezTo>
                  <a:cubicBezTo>
                    <a:pt x="135" y="113"/>
                    <a:pt x="135" y="112"/>
                    <a:pt x="134" y="111"/>
                  </a:cubicBezTo>
                  <a:cubicBezTo>
                    <a:pt x="134" y="110"/>
                    <a:pt x="132" y="108"/>
                    <a:pt x="132" y="108"/>
                  </a:cubicBezTo>
                  <a:cubicBezTo>
                    <a:pt x="132" y="107"/>
                    <a:pt x="132" y="107"/>
                    <a:pt x="130" y="105"/>
                  </a:cubicBezTo>
                  <a:cubicBezTo>
                    <a:pt x="129" y="103"/>
                    <a:pt x="128" y="102"/>
                    <a:pt x="128" y="102"/>
                  </a:cubicBezTo>
                  <a:cubicBezTo>
                    <a:pt x="128" y="102"/>
                    <a:pt x="128" y="98"/>
                    <a:pt x="128" y="96"/>
                  </a:cubicBezTo>
                  <a:cubicBezTo>
                    <a:pt x="128" y="94"/>
                    <a:pt x="127" y="97"/>
                    <a:pt x="128" y="94"/>
                  </a:cubicBezTo>
                  <a:cubicBezTo>
                    <a:pt x="128" y="91"/>
                    <a:pt x="129" y="90"/>
                    <a:pt x="129" y="90"/>
                  </a:cubicBezTo>
                  <a:cubicBezTo>
                    <a:pt x="129" y="90"/>
                    <a:pt x="125" y="87"/>
                    <a:pt x="124" y="88"/>
                  </a:cubicBezTo>
                  <a:cubicBezTo>
                    <a:pt x="123" y="88"/>
                    <a:pt x="123" y="90"/>
                    <a:pt x="121" y="88"/>
                  </a:cubicBezTo>
                  <a:cubicBezTo>
                    <a:pt x="119" y="87"/>
                    <a:pt x="119" y="86"/>
                    <a:pt x="119" y="85"/>
                  </a:cubicBezTo>
                  <a:cubicBezTo>
                    <a:pt x="118" y="85"/>
                    <a:pt x="117" y="85"/>
                    <a:pt x="116" y="85"/>
                  </a:cubicBezTo>
                  <a:cubicBezTo>
                    <a:pt x="114" y="86"/>
                    <a:pt x="112" y="86"/>
                    <a:pt x="110" y="87"/>
                  </a:cubicBezTo>
                  <a:cubicBezTo>
                    <a:pt x="108" y="88"/>
                    <a:pt x="107" y="88"/>
                    <a:pt x="105" y="88"/>
                  </a:cubicBezTo>
                  <a:cubicBezTo>
                    <a:pt x="102" y="88"/>
                    <a:pt x="99" y="89"/>
                    <a:pt x="97" y="88"/>
                  </a:cubicBezTo>
                  <a:cubicBezTo>
                    <a:pt x="95" y="86"/>
                    <a:pt x="95" y="88"/>
                    <a:pt x="94" y="86"/>
                  </a:cubicBezTo>
                  <a:cubicBezTo>
                    <a:pt x="93" y="84"/>
                    <a:pt x="94" y="84"/>
                    <a:pt x="92" y="83"/>
                  </a:cubicBezTo>
                  <a:cubicBezTo>
                    <a:pt x="90" y="82"/>
                    <a:pt x="90" y="83"/>
                    <a:pt x="89" y="81"/>
                  </a:cubicBezTo>
                  <a:cubicBezTo>
                    <a:pt x="89" y="79"/>
                    <a:pt x="90" y="79"/>
                    <a:pt x="89" y="77"/>
                  </a:cubicBezTo>
                  <a:cubicBezTo>
                    <a:pt x="87" y="75"/>
                    <a:pt x="90" y="78"/>
                    <a:pt x="87" y="75"/>
                  </a:cubicBezTo>
                  <a:cubicBezTo>
                    <a:pt x="85" y="73"/>
                    <a:pt x="84" y="75"/>
                    <a:pt x="85" y="73"/>
                  </a:cubicBezTo>
                  <a:cubicBezTo>
                    <a:pt x="86" y="71"/>
                    <a:pt x="86" y="72"/>
                    <a:pt x="86" y="69"/>
                  </a:cubicBezTo>
                  <a:cubicBezTo>
                    <a:pt x="86" y="67"/>
                    <a:pt x="90" y="70"/>
                    <a:pt x="88" y="65"/>
                  </a:cubicBezTo>
                  <a:cubicBezTo>
                    <a:pt x="85" y="60"/>
                    <a:pt x="85" y="61"/>
                    <a:pt x="87" y="57"/>
                  </a:cubicBezTo>
                  <a:cubicBezTo>
                    <a:pt x="89" y="53"/>
                    <a:pt x="92" y="52"/>
                    <a:pt x="93" y="51"/>
                  </a:cubicBezTo>
                  <a:cubicBezTo>
                    <a:pt x="93" y="50"/>
                    <a:pt x="94" y="48"/>
                    <a:pt x="95" y="47"/>
                  </a:cubicBezTo>
                  <a:cubicBezTo>
                    <a:pt x="96" y="46"/>
                    <a:pt x="95" y="46"/>
                    <a:pt x="97" y="46"/>
                  </a:cubicBezTo>
                  <a:cubicBezTo>
                    <a:pt x="99" y="46"/>
                    <a:pt x="101" y="45"/>
                    <a:pt x="103" y="44"/>
                  </a:cubicBezTo>
                  <a:cubicBezTo>
                    <a:pt x="104" y="43"/>
                    <a:pt x="106" y="41"/>
                    <a:pt x="107" y="40"/>
                  </a:cubicBezTo>
                  <a:cubicBezTo>
                    <a:pt x="107" y="40"/>
                    <a:pt x="107" y="41"/>
                    <a:pt x="109" y="40"/>
                  </a:cubicBezTo>
                  <a:cubicBezTo>
                    <a:pt x="111" y="40"/>
                    <a:pt x="111" y="39"/>
                    <a:pt x="113" y="39"/>
                  </a:cubicBezTo>
                  <a:cubicBezTo>
                    <a:pt x="114" y="39"/>
                    <a:pt x="111" y="40"/>
                    <a:pt x="115" y="39"/>
                  </a:cubicBezTo>
                  <a:cubicBezTo>
                    <a:pt x="119" y="39"/>
                    <a:pt x="118" y="39"/>
                    <a:pt x="119" y="39"/>
                  </a:cubicBezTo>
                  <a:cubicBezTo>
                    <a:pt x="120" y="39"/>
                    <a:pt x="119" y="39"/>
                    <a:pt x="121" y="39"/>
                  </a:cubicBezTo>
                  <a:cubicBezTo>
                    <a:pt x="122" y="39"/>
                    <a:pt x="122" y="36"/>
                    <a:pt x="122" y="39"/>
                  </a:cubicBezTo>
                  <a:cubicBezTo>
                    <a:pt x="123" y="43"/>
                    <a:pt x="121" y="44"/>
                    <a:pt x="124" y="44"/>
                  </a:cubicBezTo>
                  <a:cubicBezTo>
                    <a:pt x="126" y="45"/>
                    <a:pt x="124" y="45"/>
                    <a:pt x="126" y="45"/>
                  </a:cubicBezTo>
                  <a:cubicBezTo>
                    <a:pt x="129" y="45"/>
                    <a:pt x="128" y="45"/>
                    <a:pt x="130" y="46"/>
                  </a:cubicBezTo>
                  <a:cubicBezTo>
                    <a:pt x="131" y="46"/>
                    <a:pt x="132" y="47"/>
                    <a:pt x="134" y="47"/>
                  </a:cubicBezTo>
                  <a:cubicBezTo>
                    <a:pt x="136" y="47"/>
                    <a:pt x="133" y="50"/>
                    <a:pt x="136" y="47"/>
                  </a:cubicBezTo>
                  <a:cubicBezTo>
                    <a:pt x="139" y="44"/>
                    <a:pt x="133" y="44"/>
                    <a:pt x="139" y="44"/>
                  </a:cubicBezTo>
                  <a:cubicBezTo>
                    <a:pt x="144" y="45"/>
                    <a:pt x="144" y="46"/>
                    <a:pt x="145" y="45"/>
                  </a:cubicBezTo>
                  <a:cubicBezTo>
                    <a:pt x="146" y="45"/>
                    <a:pt x="146" y="46"/>
                    <a:pt x="148" y="45"/>
                  </a:cubicBezTo>
                  <a:cubicBezTo>
                    <a:pt x="151" y="44"/>
                    <a:pt x="151" y="44"/>
                    <a:pt x="152" y="44"/>
                  </a:cubicBezTo>
                  <a:cubicBezTo>
                    <a:pt x="153" y="45"/>
                    <a:pt x="153" y="47"/>
                    <a:pt x="154" y="45"/>
                  </a:cubicBezTo>
                  <a:cubicBezTo>
                    <a:pt x="154" y="43"/>
                    <a:pt x="156" y="43"/>
                    <a:pt x="154" y="42"/>
                  </a:cubicBezTo>
                  <a:cubicBezTo>
                    <a:pt x="151" y="41"/>
                    <a:pt x="150" y="42"/>
                    <a:pt x="150" y="40"/>
                  </a:cubicBezTo>
                  <a:cubicBezTo>
                    <a:pt x="149" y="39"/>
                    <a:pt x="152" y="39"/>
                    <a:pt x="149" y="39"/>
                  </a:cubicBezTo>
                  <a:cubicBezTo>
                    <a:pt x="146" y="38"/>
                    <a:pt x="147" y="38"/>
                    <a:pt x="145" y="38"/>
                  </a:cubicBezTo>
                  <a:cubicBezTo>
                    <a:pt x="143" y="37"/>
                    <a:pt x="141" y="39"/>
                    <a:pt x="140" y="38"/>
                  </a:cubicBezTo>
                  <a:cubicBezTo>
                    <a:pt x="140" y="36"/>
                    <a:pt x="136" y="39"/>
                    <a:pt x="140" y="36"/>
                  </a:cubicBezTo>
                  <a:cubicBezTo>
                    <a:pt x="143" y="32"/>
                    <a:pt x="142" y="31"/>
                    <a:pt x="144" y="32"/>
                  </a:cubicBezTo>
                  <a:cubicBezTo>
                    <a:pt x="147" y="32"/>
                    <a:pt x="146" y="34"/>
                    <a:pt x="148" y="33"/>
                  </a:cubicBezTo>
                  <a:cubicBezTo>
                    <a:pt x="149" y="32"/>
                    <a:pt x="152" y="31"/>
                    <a:pt x="149" y="29"/>
                  </a:cubicBezTo>
                  <a:cubicBezTo>
                    <a:pt x="146" y="27"/>
                    <a:pt x="148" y="28"/>
                    <a:pt x="145" y="26"/>
                  </a:cubicBezTo>
                  <a:cubicBezTo>
                    <a:pt x="142" y="25"/>
                    <a:pt x="140" y="32"/>
                    <a:pt x="139" y="31"/>
                  </a:cubicBezTo>
                  <a:cubicBezTo>
                    <a:pt x="137" y="30"/>
                    <a:pt x="137" y="29"/>
                    <a:pt x="136" y="30"/>
                  </a:cubicBezTo>
                  <a:cubicBezTo>
                    <a:pt x="135" y="30"/>
                    <a:pt x="135" y="32"/>
                    <a:pt x="135" y="34"/>
                  </a:cubicBezTo>
                  <a:cubicBezTo>
                    <a:pt x="134" y="36"/>
                    <a:pt x="136" y="36"/>
                    <a:pt x="133" y="35"/>
                  </a:cubicBezTo>
                  <a:cubicBezTo>
                    <a:pt x="130" y="34"/>
                    <a:pt x="136" y="34"/>
                    <a:pt x="130" y="32"/>
                  </a:cubicBezTo>
                  <a:cubicBezTo>
                    <a:pt x="124" y="30"/>
                    <a:pt x="121" y="30"/>
                    <a:pt x="120" y="31"/>
                  </a:cubicBezTo>
                  <a:cubicBezTo>
                    <a:pt x="120" y="32"/>
                    <a:pt x="118" y="32"/>
                    <a:pt x="118" y="32"/>
                  </a:cubicBezTo>
                  <a:cubicBezTo>
                    <a:pt x="117" y="33"/>
                    <a:pt x="120" y="35"/>
                    <a:pt x="117" y="33"/>
                  </a:cubicBezTo>
                  <a:cubicBezTo>
                    <a:pt x="114" y="32"/>
                    <a:pt x="112" y="34"/>
                    <a:pt x="112" y="34"/>
                  </a:cubicBezTo>
                  <a:cubicBezTo>
                    <a:pt x="112" y="34"/>
                    <a:pt x="111" y="34"/>
                    <a:pt x="110" y="34"/>
                  </a:cubicBezTo>
                  <a:cubicBezTo>
                    <a:pt x="109" y="35"/>
                    <a:pt x="106" y="36"/>
                    <a:pt x="105" y="36"/>
                  </a:cubicBezTo>
                  <a:cubicBezTo>
                    <a:pt x="104" y="35"/>
                    <a:pt x="101" y="36"/>
                    <a:pt x="103" y="33"/>
                  </a:cubicBezTo>
                  <a:cubicBezTo>
                    <a:pt x="106" y="30"/>
                    <a:pt x="104" y="32"/>
                    <a:pt x="108" y="30"/>
                  </a:cubicBezTo>
                  <a:cubicBezTo>
                    <a:pt x="111" y="28"/>
                    <a:pt x="117" y="28"/>
                    <a:pt x="112" y="27"/>
                  </a:cubicBezTo>
                  <a:cubicBezTo>
                    <a:pt x="107" y="26"/>
                    <a:pt x="115" y="26"/>
                    <a:pt x="108" y="23"/>
                  </a:cubicBezTo>
                  <a:cubicBezTo>
                    <a:pt x="102" y="20"/>
                    <a:pt x="102" y="24"/>
                    <a:pt x="102" y="20"/>
                  </a:cubicBezTo>
                  <a:cubicBezTo>
                    <a:pt x="102" y="16"/>
                    <a:pt x="101" y="15"/>
                    <a:pt x="100" y="16"/>
                  </a:cubicBezTo>
                  <a:cubicBezTo>
                    <a:pt x="99" y="16"/>
                    <a:pt x="95" y="17"/>
                    <a:pt x="93" y="17"/>
                  </a:cubicBezTo>
                  <a:cubicBezTo>
                    <a:pt x="92" y="17"/>
                    <a:pt x="94" y="19"/>
                    <a:pt x="91" y="17"/>
                  </a:cubicBezTo>
                  <a:cubicBezTo>
                    <a:pt x="88" y="15"/>
                    <a:pt x="87" y="18"/>
                    <a:pt x="88" y="15"/>
                  </a:cubicBezTo>
                  <a:cubicBezTo>
                    <a:pt x="89" y="12"/>
                    <a:pt x="89" y="12"/>
                    <a:pt x="91" y="10"/>
                  </a:cubicBezTo>
                  <a:cubicBezTo>
                    <a:pt x="93" y="9"/>
                    <a:pt x="92" y="3"/>
                    <a:pt x="97" y="5"/>
                  </a:cubicBezTo>
                  <a:cubicBezTo>
                    <a:pt x="101" y="7"/>
                    <a:pt x="99" y="7"/>
                    <a:pt x="103" y="7"/>
                  </a:cubicBezTo>
                  <a:cubicBezTo>
                    <a:pt x="106" y="7"/>
                    <a:pt x="108" y="7"/>
                    <a:pt x="108" y="6"/>
                  </a:cubicBezTo>
                  <a:cubicBezTo>
                    <a:pt x="108" y="5"/>
                    <a:pt x="104" y="3"/>
                    <a:pt x="104" y="3"/>
                  </a:cubicBezTo>
                  <a:cubicBezTo>
                    <a:pt x="104" y="3"/>
                    <a:pt x="103" y="4"/>
                    <a:pt x="103" y="3"/>
                  </a:cubicBezTo>
                  <a:cubicBezTo>
                    <a:pt x="103" y="2"/>
                    <a:pt x="104" y="1"/>
                    <a:pt x="104" y="1"/>
                  </a:cubicBezTo>
                  <a:cubicBezTo>
                    <a:pt x="103" y="0"/>
                    <a:pt x="103" y="0"/>
                    <a:pt x="103" y="0"/>
                  </a:cubicBezTo>
                  <a:cubicBezTo>
                    <a:pt x="103" y="0"/>
                    <a:pt x="91" y="0"/>
                    <a:pt x="88" y="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119" name="Rectangle 118">
            <a:extLst>
              <a:ext uri="{FF2B5EF4-FFF2-40B4-BE49-F238E27FC236}">
                <a16:creationId xmlns:a16="http://schemas.microsoft.com/office/drawing/2014/main" id="{552096AE-2BA5-C679-0CA5-D5C31D72E138}"/>
              </a:ext>
            </a:extLst>
          </p:cNvPr>
          <p:cNvSpPr/>
          <p:nvPr/>
        </p:nvSpPr>
        <p:spPr>
          <a:xfrm>
            <a:off x="9856646" y="3542187"/>
            <a:ext cx="1948264" cy="923330"/>
          </a:xfrm>
          <a:prstGeom prst="rect">
            <a:avLst/>
          </a:prstGeom>
        </p:spPr>
        <p:txBody>
          <a:bodyPr wrap="square">
            <a:spAutoFit/>
          </a:bodyPr>
          <a:lstStyle/>
          <a:p>
            <a:pPr lvl="0"/>
            <a:r>
              <a:rPr lang="en-US" kern="0" dirty="0">
                <a:solidFill>
                  <a:schemeClr val="bg1"/>
                </a:solidFill>
                <a:latin typeface="Arial" pitchFamily="34" charset="0"/>
                <a:cs typeface="Arial" pitchFamily="34" charset="0"/>
              </a:rPr>
              <a:t>This is a sample text. Insert your desired text here. </a:t>
            </a:r>
            <a:endParaRPr lang="en-US" dirty="0">
              <a:solidFill>
                <a:schemeClr val="bg1"/>
              </a:solidFill>
              <a:latin typeface="Arial" pitchFamily="34" charset="0"/>
              <a:cs typeface="Arial" pitchFamily="34" charset="0"/>
            </a:endParaRPr>
          </a:p>
        </p:txBody>
      </p:sp>
      <p:sp>
        <p:nvSpPr>
          <p:cNvPr id="120" name="Rectangle 119">
            <a:extLst>
              <a:ext uri="{FF2B5EF4-FFF2-40B4-BE49-F238E27FC236}">
                <a16:creationId xmlns:a16="http://schemas.microsoft.com/office/drawing/2014/main" id="{143E8046-45C1-3C76-0517-D670A04350F6}"/>
              </a:ext>
            </a:extLst>
          </p:cNvPr>
          <p:cNvSpPr/>
          <p:nvPr/>
        </p:nvSpPr>
        <p:spPr>
          <a:xfrm>
            <a:off x="9906098" y="4887468"/>
            <a:ext cx="1948264" cy="923330"/>
          </a:xfrm>
          <a:prstGeom prst="rect">
            <a:avLst/>
          </a:prstGeom>
        </p:spPr>
        <p:txBody>
          <a:bodyPr wrap="square">
            <a:spAutoFit/>
          </a:bodyPr>
          <a:lstStyle/>
          <a:p>
            <a:pPr lvl="0"/>
            <a:r>
              <a:rPr lang="en-US" kern="0" dirty="0">
                <a:solidFill>
                  <a:schemeClr val="bg1"/>
                </a:solidFill>
                <a:latin typeface="Arial" pitchFamily="34" charset="0"/>
                <a:cs typeface="Arial" pitchFamily="34" charset="0"/>
              </a:rPr>
              <a:t>This is a sample text. Insert your desired text here. </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1528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fade">
                                      <p:cBhvr>
                                        <p:cTn id="10"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6731407"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Into Our Lives</a:t>
            </a:r>
          </a:p>
        </p:txBody>
      </p:sp>
      <p:sp>
        <p:nvSpPr>
          <p:cNvPr id="2" name="Forma libre: forma 8">
            <a:extLst>
              <a:ext uri="{FF2B5EF4-FFF2-40B4-BE49-F238E27FC236}">
                <a16:creationId xmlns:a16="http://schemas.microsoft.com/office/drawing/2014/main" id="{FBD2B5D1-41F0-624A-A32E-7F0127EB1CE3}"/>
              </a:ext>
            </a:extLst>
          </p:cNvPr>
          <p:cNvSpPr/>
          <p:nvPr/>
        </p:nvSpPr>
        <p:spPr>
          <a:xfrm>
            <a:off x="678167" y="3976752"/>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4" name="Forma libre: forma 67">
            <a:extLst>
              <a:ext uri="{FF2B5EF4-FFF2-40B4-BE49-F238E27FC236}">
                <a16:creationId xmlns:a16="http://schemas.microsoft.com/office/drawing/2014/main" id="{E4EBB168-E7FA-612B-305E-25BD8999FF59}"/>
              </a:ext>
            </a:extLst>
          </p:cNvPr>
          <p:cNvSpPr/>
          <p:nvPr/>
        </p:nvSpPr>
        <p:spPr>
          <a:xfrm>
            <a:off x="678167" y="3348073"/>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5" name="CuadroTexto 68">
            <a:extLst>
              <a:ext uri="{FF2B5EF4-FFF2-40B4-BE49-F238E27FC236}">
                <a16:creationId xmlns:a16="http://schemas.microsoft.com/office/drawing/2014/main" id="{5ADF96F0-7F96-B83D-2D44-B2255ECDD679}"/>
              </a:ext>
            </a:extLst>
          </p:cNvPr>
          <p:cNvSpPr txBox="1"/>
          <p:nvPr/>
        </p:nvSpPr>
        <p:spPr>
          <a:xfrm>
            <a:off x="718773" y="3413313"/>
            <a:ext cx="3342637" cy="707886"/>
          </a:xfrm>
          <a:prstGeom prst="rect">
            <a:avLst/>
          </a:prstGeom>
          <a:noFill/>
        </p:spPr>
        <p:txBody>
          <a:bodyPr wrap="square" rtlCol="0">
            <a:spAutoFit/>
          </a:bodyPr>
          <a:lstStyle/>
          <a:p>
            <a:pPr algn="ctr"/>
            <a:r>
              <a:rPr lang="en-US" sz="2000" b="1" dirty="0">
                <a:solidFill>
                  <a:schemeClr val="bg1"/>
                </a:solidFill>
              </a:rPr>
              <a:t>Cloud Services</a:t>
            </a:r>
            <a:br>
              <a:rPr lang="en-US" sz="2000" b="1" dirty="0">
                <a:solidFill>
                  <a:schemeClr val="bg1"/>
                </a:solidFill>
              </a:rPr>
            </a:br>
            <a:r>
              <a:rPr lang="en-US" sz="2000" b="1" dirty="0">
                <a:solidFill>
                  <a:schemeClr val="bg1"/>
                </a:solidFill>
              </a:rPr>
              <a:t>in Daily Life</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7" name="CuadroTexto 71">
            <a:extLst>
              <a:ext uri="{FF2B5EF4-FFF2-40B4-BE49-F238E27FC236}">
                <a16:creationId xmlns:a16="http://schemas.microsoft.com/office/drawing/2014/main" id="{FCFB60BC-17E3-A247-D663-C7FC9815E984}"/>
              </a:ext>
            </a:extLst>
          </p:cNvPr>
          <p:cNvSpPr txBox="1"/>
          <p:nvPr/>
        </p:nvSpPr>
        <p:spPr>
          <a:xfrm>
            <a:off x="678167" y="4466445"/>
            <a:ext cx="3378073" cy="1077218"/>
          </a:xfrm>
          <a:prstGeom prst="rect">
            <a:avLst/>
          </a:prstGeom>
          <a:noFill/>
        </p:spPr>
        <p:txBody>
          <a:bodyPr wrap="square" rtlCol="0">
            <a:spAutoFit/>
          </a:bodyPr>
          <a:lstStyle/>
          <a:p>
            <a:pPr algn="just"/>
            <a:r>
              <a:rPr lang="en-US" sz="1600" dirty="0"/>
              <a:t>Many services we use every day, such as email, photo storage, music streaming, and online shopping, are provided based on the cloud.</a:t>
            </a:r>
          </a:p>
        </p:txBody>
      </p:sp>
      <p:pic>
        <p:nvPicPr>
          <p:cNvPr id="37" name="Picture 36">
            <a:extLst>
              <a:ext uri="{FF2B5EF4-FFF2-40B4-BE49-F238E27FC236}">
                <a16:creationId xmlns:a16="http://schemas.microsoft.com/office/drawing/2014/main" id="{971175ED-099D-2AC4-BE11-E84935859918}"/>
              </a:ext>
            </a:extLst>
          </p:cNvPr>
          <p:cNvPicPr>
            <a:picLocks noChangeAspect="1"/>
          </p:cNvPicPr>
          <p:nvPr/>
        </p:nvPicPr>
        <p:blipFill>
          <a:blip r:embed="rId3"/>
          <a:stretch>
            <a:fillRect/>
          </a:stretch>
        </p:blipFill>
        <p:spPr>
          <a:xfrm>
            <a:off x="678167" y="1310488"/>
            <a:ext cx="3387643" cy="2037585"/>
          </a:xfrm>
          <a:prstGeom prst="rect">
            <a:avLst/>
          </a:prstGeom>
        </p:spPr>
      </p:pic>
      <p:sp>
        <p:nvSpPr>
          <p:cNvPr id="40" name="Forma libre: forma 8">
            <a:extLst>
              <a:ext uri="{FF2B5EF4-FFF2-40B4-BE49-F238E27FC236}">
                <a16:creationId xmlns:a16="http://schemas.microsoft.com/office/drawing/2014/main" id="{FD62F496-10AD-F640-6347-16EE696B7008}"/>
              </a:ext>
            </a:extLst>
          </p:cNvPr>
          <p:cNvSpPr/>
          <p:nvPr/>
        </p:nvSpPr>
        <p:spPr>
          <a:xfrm>
            <a:off x="4577974" y="3976752"/>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41" name="Forma libre: forma 67">
            <a:extLst>
              <a:ext uri="{FF2B5EF4-FFF2-40B4-BE49-F238E27FC236}">
                <a16:creationId xmlns:a16="http://schemas.microsoft.com/office/drawing/2014/main" id="{2F98281C-6721-AAFD-4015-C2BB557A6C6E}"/>
              </a:ext>
            </a:extLst>
          </p:cNvPr>
          <p:cNvSpPr/>
          <p:nvPr/>
        </p:nvSpPr>
        <p:spPr>
          <a:xfrm>
            <a:off x="4577974" y="3348073"/>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42" name="CuadroTexto 68">
            <a:extLst>
              <a:ext uri="{FF2B5EF4-FFF2-40B4-BE49-F238E27FC236}">
                <a16:creationId xmlns:a16="http://schemas.microsoft.com/office/drawing/2014/main" id="{E4805548-333F-0142-E449-E16BFE856279}"/>
              </a:ext>
            </a:extLst>
          </p:cNvPr>
          <p:cNvSpPr txBox="1"/>
          <p:nvPr/>
        </p:nvSpPr>
        <p:spPr>
          <a:xfrm>
            <a:off x="4618580" y="3413313"/>
            <a:ext cx="3342637" cy="707886"/>
          </a:xfrm>
          <a:prstGeom prst="rect">
            <a:avLst/>
          </a:prstGeom>
          <a:noFill/>
        </p:spPr>
        <p:txBody>
          <a:bodyPr wrap="square" rtlCol="0">
            <a:spAutoFit/>
          </a:bodyPr>
          <a:lstStyle/>
          <a:p>
            <a:pPr algn="ctr"/>
            <a:r>
              <a:rPr lang="en-US" sz="2000" b="1" dirty="0">
                <a:solidFill>
                  <a:schemeClr val="bg1"/>
                </a:solidFill>
              </a:rPr>
              <a:t>Digital Innovation</a:t>
            </a:r>
            <a:br>
              <a:rPr lang="en-US" sz="2000" b="1" dirty="0">
                <a:solidFill>
                  <a:schemeClr val="bg1"/>
                </a:solidFill>
              </a:rPr>
            </a:br>
            <a:r>
              <a:rPr lang="en-US" sz="2000" b="1" dirty="0">
                <a:solidFill>
                  <a:schemeClr val="bg1"/>
                </a:solidFill>
              </a:rPr>
              <a:t>for Businesses</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43" name="CuadroTexto 71">
            <a:extLst>
              <a:ext uri="{FF2B5EF4-FFF2-40B4-BE49-F238E27FC236}">
                <a16:creationId xmlns:a16="http://schemas.microsoft.com/office/drawing/2014/main" id="{672CEAA9-60FB-D35B-CD74-44DDC85BB6BE}"/>
              </a:ext>
            </a:extLst>
          </p:cNvPr>
          <p:cNvSpPr txBox="1"/>
          <p:nvPr/>
        </p:nvSpPr>
        <p:spPr>
          <a:xfrm>
            <a:off x="4577974" y="4466445"/>
            <a:ext cx="3378073" cy="1569660"/>
          </a:xfrm>
          <a:prstGeom prst="rect">
            <a:avLst/>
          </a:prstGeom>
          <a:noFill/>
        </p:spPr>
        <p:txBody>
          <a:bodyPr wrap="square" rtlCol="0">
            <a:spAutoFit/>
          </a:bodyPr>
          <a:lstStyle/>
          <a:p>
            <a:r>
              <a:rPr lang="en-US" sz="1600" dirty="0"/>
              <a:t>The cloud provides businesses with the foundation to utilize advanced technologies such as data analysis, artificial intelligence, and the Internet of Things, leading digital innovation.</a:t>
            </a:r>
          </a:p>
        </p:txBody>
      </p:sp>
      <p:sp>
        <p:nvSpPr>
          <p:cNvPr id="47" name="Forma libre: forma 8">
            <a:extLst>
              <a:ext uri="{FF2B5EF4-FFF2-40B4-BE49-F238E27FC236}">
                <a16:creationId xmlns:a16="http://schemas.microsoft.com/office/drawing/2014/main" id="{FEBA25FE-982D-DED8-684B-1257F7AE886B}"/>
              </a:ext>
            </a:extLst>
          </p:cNvPr>
          <p:cNvSpPr/>
          <p:nvPr/>
        </p:nvSpPr>
        <p:spPr>
          <a:xfrm>
            <a:off x="8477781" y="3976752"/>
            <a:ext cx="3387643" cy="2443734"/>
          </a:xfrm>
          <a:custGeom>
            <a:avLst/>
            <a:gdLst>
              <a:gd name="connsiteX0" fmla="*/ 0 w 2055180"/>
              <a:gd name="connsiteY0" fmla="*/ 0 h 1852231"/>
              <a:gd name="connsiteX1" fmla="*/ 2055181 w 2055180"/>
              <a:gd name="connsiteY1" fmla="*/ 0 h 1852231"/>
              <a:gd name="connsiteX2" fmla="*/ 2055181 w 2055180"/>
              <a:gd name="connsiteY2" fmla="*/ 1852232 h 1852231"/>
              <a:gd name="connsiteX3" fmla="*/ 0 w 2055180"/>
              <a:gd name="connsiteY3" fmla="*/ 1852232 h 1852231"/>
            </a:gdLst>
            <a:ahLst/>
            <a:cxnLst>
              <a:cxn ang="0">
                <a:pos x="connsiteX0" y="connsiteY0"/>
              </a:cxn>
              <a:cxn ang="0">
                <a:pos x="connsiteX1" y="connsiteY1"/>
              </a:cxn>
              <a:cxn ang="0">
                <a:pos x="connsiteX2" y="connsiteY2"/>
              </a:cxn>
              <a:cxn ang="0">
                <a:pos x="connsiteX3" y="connsiteY3"/>
              </a:cxn>
            </a:cxnLst>
            <a:rect l="l" t="t" r="r" b="b"/>
            <a:pathLst>
              <a:path w="2055180" h="1852231">
                <a:moveTo>
                  <a:pt x="0" y="0"/>
                </a:moveTo>
                <a:lnTo>
                  <a:pt x="2055181" y="0"/>
                </a:lnTo>
                <a:lnTo>
                  <a:pt x="2055181" y="1852232"/>
                </a:lnTo>
                <a:lnTo>
                  <a:pt x="0" y="1852232"/>
                </a:lnTo>
                <a:close/>
              </a:path>
            </a:pathLst>
          </a:custGeom>
          <a:solidFill>
            <a:srgbClr val="F2F2F2"/>
          </a:solidFill>
          <a:ln w="5120" cap="flat">
            <a:noFill/>
            <a:prstDash val="solid"/>
            <a:miter/>
          </a:ln>
        </p:spPr>
        <p:txBody>
          <a:bodyPr rtlCol="0" anchor="ctr"/>
          <a:lstStyle/>
          <a:p>
            <a:endParaRPr lang="es-AR" dirty="0"/>
          </a:p>
        </p:txBody>
      </p:sp>
      <p:sp>
        <p:nvSpPr>
          <p:cNvPr id="48" name="Forma libre: forma 67">
            <a:extLst>
              <a:ext uri="{FF2B5EF4-FFF2-40B4-BE49-F238E27FC236}">
                <a16:creationId xmlns:a16="http://schemas.microsoft.com/office/drawing/2014/main" id="{D78483D3-6598-ED64-539C-D37A21A8DB37}"/>
              </a:ext>
            </a:extLst>
          </p:cNvPr>
          <p:cNvSpPr/>
          <p:nvPr/>
        </p:nvSpPr>
        <p:spPr>
          <a:xfrm>
            <a:off x="8477781" y="3348073"/>
            <a:ext cx="3387643" cy="961168"/>
          </a:xfrm>
          <a:custGeom>
            <a:avLst/>
            <a:gdLst>
              <a:gd name="connsiteX0" fmla="*/ 0 w 2055180"/>
              <a:gd name="connsiteY0" fmla="*/ 0 h 491188"/>
              <a:gd name="connsiteX1" fmla="*/ 2055181 w 2055180"/>
              <a:gd name="connsiteY1" fmla="*/ 0 h 491188"/>
              <a:gd name="connsiteX2" fmla="*/ 2055181 w 2055180"/>
              <a:gd name="connsiteY2" fmla="*/ 491188 h 491188"/>
              <a:gd name="connsiteX3" fmla="*/ 0 w 2055180"/>
              <a:gd name="connsiteY3" fmla="*/ 491188 h 491188"/>
            </a:gdLst>
            <a:ahLst/>
            <a:cxnLst>
              <a:cxn ang="0">
                <a:pos x="connsiteX0" y="connsiteY0"/>
              </a:cxn>
              <a:cxn ang="0">
                <a:pos x="connsiteX1" y="connsiteY1"/>
              </a:cxn>
              <a:cxn ang="0">
                <a:pos x="connsiteX2" y="connsiteY2"/>
              </a:cxn>
              <a:cxn ang="0">
                <a:pos x="connsiteX3" y="connsiteY3"/>
              </a:cxn>
            </a:cxnLst>
            <a:rect l="l" t="t" r="r" b="b"/>
            <a:pathLst>
              <a:path w="2055180" h="491188">
                <a:moveTo>
                  <a:pt x="0" y="0"/>
                </a:moveTo>
                <a:lnTo>
                  <a:pt x="2055181" y="0"/>
                </a:lnTo>
                <a:lnTo>
                  <a:pt x="2055181" y="491188"/>
                </a:lnTo>
                <a:lnTo>
                  <a:pt x="0" y="491188"/>
                </a:lnTo>
                <a:close/>
              </a:path>
            </a:pathLst>
          </a:custGeom>
          <a:solidFill>
            <a:srgbClr val="386BA9"/>
          </a:solidFill>
          <a:ln w="5120" cap="flat">
            <a:noFill/>
            <a:prstDash val="solid"/>
            <a:miter/>
          </a:ln>
          <a:effectLst>
            <a:outerShdw blurRad="50800" dist="12700" dir="5400000" algn="t" rotWithShape="0">
              <a:prstClr val="black">
                <a:alpha val="20000"/>
              </a:prstClr>
            </a:outerShdw>
          </a:effectLst>
        </p:spPr>
        <p:txBody>
          <a:bodyPr rtlCol="0" anchor="ctr"/>
          <a:lstStyle/>
          <a:p>
            <a:endParaRPr lang="es-AR" dirty="0"/>
          </a:p>
        </p:txBody>
      </p:sp>
      <p:sp>
        <p:nvSpPr>
          <p:cNvPr id="49" name="CuadroTexto 68">
            <a:extLst>
              <a:ext uri="{FF2B5EF4-FFF2-40B4-BE49-F238E27FC236}">
                <a16:creationId xmlns:a16="http://schemas.microsoft.com/office/drawing/2014/main" id="{714D42C8-8AA7-329B-BB16-A7178F0D591D}"/>
              </a:ext>
            </a:extLst>
          </p:cNvPr>
          <p:cNvSpPr txBox="1"/>
          <p:nvPr/>
        </p:nvSpPr>
        <p:spPr>
          <a:xfrm>
            <a:off x="8518387" y="3413313"/>
            <a:ext cx="3342637" cy="707886"/>
          </a:xfrm>
          <a:prstGeom prst="rect">
            <a:avLst/>
          </a:prstGeom>
          <a:noFill/>
        </p:spPr>
        <p:txBody>
          <a:bodyPr wrap="square" rtlCol="0">
            <a:spAutoFit/>
          </a:bodyPr>
          <a:lstStyle/>
          <a:p>
            <a:pPr algn="ctr"/>
            <a:r>
              <a:rPr lang="en-US" sz="2000" b="1" dirty="0">
                <a:solidFill>
                  <a:schemeClr val="bg1"/>
                </a:solidFill>
              </a:rPr>
              <a:t>Improving</a:t>
            </a:r>
            <a:br>
              <a:rPr lang="en-US" sz="2000" b="1" dirty="0">
                <a:solidFill>
                  <a:schemeClr val="bg1"/>
                </a:solidFill>
              </a:rPr>
            </a:br>
            <a:r>
              <a:rPr lang="en-US" sz="2000" b="1" dirty="0">
                <a:solidFill>
                  <a:schemeClr val="bg1"/>
                </a:solidFill>
              </a:rPr>
              <a:t>Public Services</a:t>
            </a:r>
            <a:endParaRPr lang="en-US" sz="2000" b="1" dirty="0">
              <a:solidFill>
                <a:schemeClr val="bg1"/>
              </a:solidFill>
              <a:latin typeface="+mj-lt"/>
              <a:ea typeface="Open Sans" panose="020B0606030504020204" pitchFamily="34" charset="0"/>
              <a:cs typeface="Open Sans" panose="020B0606030504020204" pitchFamily="34" charset="0"/>
            </a:endParaRPr>
          </a:p>
        </p:txBody>
      </p:sp>
      <p:sp>
        <p:nvSpPr>
          <p:cNvPr id="50" name="CuadroTexto 71">
            <a:extLst>
              <a:ext uri="{FF2B5EF4-FFF2-40B4-BE49-F238E27FC236}">
                <a16:creationId xmlns:a16="http://schemas.microsoft.com/office/drawing/2014/main" id="{1CC94CD3-95FA-D0E0-C516-47BC4ACC6DAA}"/>
              </a:ext>
            </a:extLst>
          </p:cNvPr>
          <p:cNvSpPr txBox="1"/>
          <p:nvPr/>
        </p:nvSpPr>
        <p:spPr>
          <a:xfrm>
            <a:off x="8477781" y="4466445"/>
            <a:ext cx="3378073" cy="1323439"/>
          </a:xfrm>
          <a:prstGeom prst="rect">
            <a:avLst/>
          </a:prstGeom>
          <a:noFill/>
        </p:spPr>
        <p:txBody>
          <a:bodyPr wrap="square" rtlCol="0">
            <a:spAutoFit/>
          </a:bodyPr>
          <a:lstStyle/>
          <a:p>
            <a:pPr algn="just"/>
            <a:r>
              <a:rPr lang="en-US" sz="1600" dirty="0"/>
              <a:t>Governments and public institutions are reducing service provision costs, increasing efficiency, and providing better services to citizens through the cloud.</a:t>
            </a:r>
          </a:p>
        </p:txBody>
      </p:sp>
      <p:pic>
        <p:nvPicPr>
          <p:cNvPr id="52" name="Picture 51">
            <a:extLst>
              <a:ext uri="{FF2B5EF4-FFF2-40B4-BE49-F238E27FC236}">
                <a16:creationId xmlns:a16="http://schemas.microsoft.com/office/drawing/2014/main" id="{26CB3EE3-0EC7-D7D7-E3A3-9BA652AD270A}"/>
              </a:ext>
            </a:extLst>
          </p:cNvPr>
          <p:cNvPicPr>
            <a:picLocks noChangeAspect="1"/>
          </p:cNvPicPr>
          <p:nvPr/>
        </p:nvPicPr>
        <p:blipFill rotWithShape="1">
          <a:blip r:embed="rId4"/>
          <a:srcRect t="4089" b="4331"/>
          <a:stretch/>
        </p:blipFill>
        <p:spPr>
          <a:xfrm>
            <a:off x="4577974" y="1305877"/>
            <a:ext cx="3387643" cy="2037586"/>
          </a:xfrm>
          <a:prstGeom prst="rect">
            <a:avLst/>
          </a:prstGeom>
        </p:spPr>
      </p:pic>
      <p:pic>
        <p:nvPicPr>
          <p:cNvPr id="53" name="Picture 52">
            <a:extLst>
              <a:ext uri="{FF2B5EF4-FFF2-40B4-BE49-F238E27FC236}">
                <a16:creationId xmlns:a16="http://schemas.microsoft.com/office/drawing/2014/main" id="{F64EC630-0DF7-858F-A594-063D30CABC40}"/>
              </a:ext>
            </a:extLst>
          </p:cNvPr>
          <p:cNvPicPr>
            <a:picLocks noChangeAspect="1"/>
          </p:cNvPicPr>
          <p:nvPr/>
        </p:nvPicPr>
        <p:blipFill>
          <a:blip r:embed="rId5"/>
          <a:stretch>
            <a:fillRect/>
          </a:stretch>
        </p:blipFill>
        <p:spPr>
          <a:xfrm>
            <a:off x="8477780" y="1305422"/>
            <a:ext cx="3387643" cy="2037587"/>
          </a:xfrm>
          <a:prstGeom prst="rect">
            <a:avLst/>
          </a:prstGeom>
        </p:spPr>
      </p:pic>
      <p:sp>
        <p:nvSpPr>
          <p:cNvPr id="54" name="Graphic 54">
            <a:extLst>
              <a:ext uri="{FF2B5EF4-FFF2-40B4-BE49-F238E27FC236}">
                <a16:creationId xmlns:a16="http://schemas.microsoft.com/office/drawing/2014/main" id="{6B8416C0-1F15-AB71-616A-A695294C1F03}"/>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3" name="Rectangle 2">
            <a:extLst>
              <a:ext uri="{FF2B5EF4-FFF2-40B4-BE49-F238E27FC236}">
                <a16:creationId xmlns:a16="http://schemas.microsoft.com/office/drawing/2014/main" id="{6E603CE2-5C29-B20F-304C-60BC2B4C5A19}"/>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spTree>
    <p:extLst>
      <p:ext uri="{BB962C8B-B14F-4D97-AF65-F5344CB8AC3E}">
        <p14:creationId xmlns:p14="http://schemas.microsoft.com/office/powerpoint/2010/main" val="3634768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Cloud's Transformative Power</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ABB0542F-2E7B-FBE1-B47D-D8FDFD45FD7E}"/>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sp>
        <p:nvSpPr>
          <p:cNvPr id="5" name="Rounded Rectangle 4">
            <a:extLst>
              <a:ext uri="{FF2B5EF4-FFF2-40B4-BE49-F238E27FC236}">
                <a16:creationId xmlns:a16="http://schemas.microsoft.com/office/drawing/2014/main" id="{A5114502-9608-4846-D3A0-6CE8504724AC}"/>
              </a:ext>
            </a:extLst>
          </p:cNvPr>
          <p:cNvSpPr/>
          <p:nvPr/>
        </p:nvSpPr>
        <p:spPr>
          <a:xfrm>
            <a:off x="518556" y="3699039"/>
            <a:ext cx="914400" cy="914400"/>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01</a:t>
            </a:r>
          </a:p>
        </p:txBody>
      </p:sp>
      <p:sp>
        <p:nvSpPr>
          <p:cNvPr id="6" name="Rectangle 5">
            <a:extLst>
              <a:ext uri="{FF2B5EF4-FFF2-40B4-BE49-F238E27FC236}">
                <a16:creationId xmlns:a16="http://schemas.microsoft.com/office/drawing/2014/main" id="{09141380-B913-9A29-2E5C-0E7091561B82}"/>
              </a:ext>
            </a:extLst>
          </p:cNvPr>
          <p:cNvSpPr/>
          <p:nvPr/>
        </p:nvSpPr>
        <p:spPr>
          <a:xfrm>
            <a:off x="518555" y="4785925"/>
            <a:ext cx="3449234" cy="1200329"/>
          </a:xfrm>
          <a:prstGeom prst="rect">
            <a:avLst/>
          </a:prstGeom>
        </p:spPr>
        <p:txBody>
          <a:bodyPr wrap="square">
            <a:spAutoFit/>
          </a:bodyPr>
          <a:lstStyle/>
          <a:p>
            <a:r>
              <a:rPr lang="en-US" dirty="0"/>
              <a:t>Learn how companies have streamlined operations, reduced costs, and improved efficiency through cloud adoption.</a:t>
            </a:r>
            <a:endParaRPr lang="en-KR" dirty="0"/>
          </a:p>
        </p:txBody>
      </p:sp>
      <p:sp>
        <p:nvSpPr>
          <p:cNvPr id="7" name="Rectangle 6">
            <a:extLst>
              <a:ext uri="{FF2B5EF4-FFF2-40B4-BE49-F238E27FC236}">
                <a16:creationId xmlns:a16="http://schemas.microsoft.com/office/drawing/2014/main" id="{90A830DA-26DC-EEE6-359A-71945CC1D0AF}"/>
              </a:ext>
            </a:extLst>
          </p:cNvPr>
          <p:cNvSpPr/>
          <p:nvPr/>
        </p:nvSpPr>
        <p:spPr>
          <a:xfrm>
            <a:off x="1585355" y="3663552"/>
            <a:ext cx="2208432" cy="707886"/>
          </a:xfrm>
          <a:prstGeom prst="rect">
            <a:avLst/>
          </a:prstGeom>
        </p:spPr>
        <p:txBody>
          <a:bodyPr wrap="square">
            <a:spAutoFit/>
          </a:bodyPr>
          <a:lstStyle/>
          <a:p>
            <a:r>
              <a:rPr lang="en-US" sz="2000" b="1" dirty="0"/>
              <a:t>Efficiency &amp; Cost Savings</a:t>
            </a:r>
          </a:p>
        </p:txBody>
      </p:sp>
      <p:sp>
        <p:nvSpPr>
          <p:cNvPr id="8" name="Rounded Rectangle 7">
            <a:extLst>
              <a:ext uri="{FF2B5EF4-FFF2-40B4-BE49-F238E27FC236}">
                <a16:creationId xmlns:a16="http://schemas.microsoft.com/office/drawing/2014/main" id="{0E0C07F6-92A8-FAB0-3AA0-A36F23EA781A}"/>
              </a:ext>
            </a:extLst>
          </p:cNvPr>
          <p:cNvSpPr/>
          <p:nvPr/>
        </p:nvSpPr>
        <p:spPr>
          <a:xfrm>
            <a:off x="4469081" y="3699039"/>
            <a:ext cx="914400" cy="9144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02</a:t>
            </a:r>
          </a:p>
        </p:txBody>
      </p:sp>
      <p:sp>
        <p:nvSpPr>
          <p:cNvPr id="9" name="Rectangle 8">
            <a:extLst>
              <a:ext uri="{FF2B5EF4-FFF2-40B4-BE49-F238E27FC236}">
                <a16:creationId xmlns:a16="http://schemas.microsoft.com/office/drawing/2014/main" id="{B55A4AAB-2E18-F680-9871-126824A82341}"/>
              </a:ext>
            </a:extLst>
          </p:cNvPr>
          <p:cNvSpPr/>
          <p:nvPr/>
        </p:nvSpPr>
        <p:spPr>
          <a:xfrm>
            <a:off x="4469081" y="4785925"/>
            <a:ext cx="3449234" cy="1477328"/>
          </a:xfrm>
          <a:prstGeom prst="rect">
            <a:avLst/>
          </a:prstGeom>
        </p:spPr>
        <p:txBody>
          <a:bodyPr wrap="square">
            <a:spAutoFit/>
          </a:bodyPr>
          <a:lstStyle/>
          <a:p>
            <a:r>
              <a:rPr lang="en-US" dirty="0"/>
              <a:t>Discover how businesses have leveraged the cloud to become more agile, accelerate innovation, and gain a competitive edge.</a:t>
            </a:r>
          </a:p>
        </p:txBody>
      </p:sp>
      <p:sp>
        <p:nvSpPr>
          <p:cNvPr id="10" name="Rectangle 9">
            <a:extLst>
              <a:ext uri="{FF2B5EF4-FFF2-40B4-BE49-F238E27FC236}">
                <a16:creationId xmlns:a16="http://schemas.microsoft.com/office/drawing/2014/main" id="{6E72521D-376F-26B7-42FC-DDC2ABD5AD1F}"/>
              </a:ext>
            </a:extLst>
          </p:cNvPr>
          <p:cNvSpPr/>
          <p:nvPr/>
        </p:nvSpPr>
        <p:spPr>
          <a:xfrm>
            <a:off x="5535880" y="3663552"/>
            <a:ext cx="1935679" cy="707886"/>
          </a:xfrm>
          <a:prstGeom prst="rect">
            <a:avLst/>
          </a:prstGeom>
        </p:spPr>
        <p:txBody>
          <a:bodyPr wrap="square">
            <a:spAutoFit/>
          </a:bodyPr>
          <a:lstStyle/>
          <a:p>
            <a:r>
              <a:rPr lang="en-US" sz="2000" b="1" dirty="0"/>
              <a:t>Agility &amp; Innovation</a:t>
            </a:r>
            <a:endParaRPr lang="en-US" sz="2000" spc="-150" dirty="0">
              <a:solidFill>
                <a:srgbClr val="71AD47"/>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804CAD97-3AA2-42E3-A63B-0B2EA43B5705}"/>
              </a:ext>
            </a:extLst>
          </p:cNvPr>
          <p:cNvSpPr/>
          <p:nvPr/>
        </p:nvSpPr>
        <p:spPr>
          <a:xfrm>
            <a:off x="8419606" y="3699039"/>
            <a:ext cx="914400"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50" dirty="0">
                <a:latin typeface="Arial" panose="020B0604020202020204" pitchFamily="34" charset="0"/>
                <a:cs typeface="Arial" panose="020B0604020202020204" pitchFamily="34" charset="0"/>
              </a:rPr>
              <a:t>03</a:t>
            </a:r>
          </a:p>
        </p:txBody>
      </p:sp>
      <p:sp>
        <p:nvSpPr>
          <p:cNvPr id="12" name="Rectangle 11">
            <a:extLst>
              <a:ext uri="{FF2B5EF4-FFF2-40B4-BE49-F238E27FC236}">
                <a16:creationId xmlns:a16="http://schemas.microsoft.com/office/drawing/2014/main" id="{8C705681-5241-D3D0-5841-D0874AF5BA89}"/>
              </a:ext>
            </a:extLst>
          </p:cNvPr>
          <p:cNvSpPr/>
          <p:nvPr/>
        </p:nvSpPr>
        <p:spPr>
          <a:xfrm>
            <a:off x="8419606" y="4785925"/>
            <a:ext cx="3772394" cy="1200329"/>
          </a:xfrm>
          <a:prstGeom prst="rect">
            <a:avLst/>
          </a:prstGeom>
        </p:spPr>
        <p:txBody>
          <a:bodyPr wrap="square">
            <a:spAutoFit/>
          </a:bodyPr>
          <a:lstStyle/>
          <a:p>
            <a:r>
              <a:rPr lang="en-US" dirty="0"/>
              <a:t>See how organizations have utilized the cloud to deliver personalized experiences, enhance customer engagement, and drive growth.</a:t>
            </a:r>
          </a:p>
        </p:txBody>
      </p:sp>
      <p:sp>
        <p:nvSpPr>
          <p:cNvPr id="13" name="Rectangle 12">
            <a:extLst>
              <a:ext uri="{FF2B5EF4-FFF2-40B4-BE49-F238E27FC236}">
                <a16:creationId xmlns:a16="http://schemas.microsoft.com/office/drawing/2014/main" id="{A0918B10-4960-3EE6-EBDA-71C427E20C7B}"/>
              </a:ext>
            </a:extLst>
          </p:cNvPr>
          <p:cNvSpPr/>
          <p:nvPr/>
        </p:nvSpPr>
        <p:spPr>
          <a:xfrm>
            <a:off x="9486405" y="3663552"/>
            <a:ext cx="1935679" cy="707886"/>
          </a:xfrm>
          <a:prstGeom prst="rect">
            <a:avLst/>
          </a:prstGeom>
        </p:spPr>
        <p:txBody>
          <a:bodyPr wrap="square">
            <a:spAutoFit/>
          </a:bodyPr>
          <a:lstStyle/>
          <a:p>
            <a:r>
              <a:rPr lang="en-US" sz="2000" b="1" dirty="0"/>
              <a:t>Customer-Centricity</a:t>
            </a:r>
            <a:endParaRPr lang="en-US" sz="2000" spc="-150" dirty="0">
              <a:solidFill>
                <a:srgbClr val="4472C4"/>
              </a:solidFill>
              <a:latin typeface="Arial" panose="020B0604020202020204" pitchFamily="34" charset="0"/>
              <a:cs typeface="Arial" panose="020B0604020202020204" pitchFamily="34" charset="0"/>
            </a:endParaRPr>
          </a:p>
        </p:txBody>
      </p:sp>
      <p:sp>
        <p:nvSpPr>
          <p:cNvPr id="14" name="Graphic 54">
            <a:extLst>
              <a:ext uri="{FF2B5EF4-FFF2-40B4-BE49-F238E27FC236}">
                <a16:creationId xmlns:a16="http://schemas.microsoft.com/office/drawing/2014/main" id="{D90DABE9-C656-9B09-8621-B6095DB149C2}"/>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16" name="Rectangle 15">
            <a:extLst>
              <a:ext uri="{FF2B5EF4-FFF2-40B4-BE49-F238E27FC236}">
                <a16:creationId xmlns:a16="http://schemas.microsoft.com/office/drawing/2014/main" id="{965FB2E2-5D45-9FD8-50A3-0C60695EE6BD}"/>
              </a:ext>
            </a:extLst>
          </p:cNvPr>
          <p:cNvSpPr/>
          <p:nvPr/>
        </p:nvSpPr>
        <p:spPr>
          <a:xfrm>
            <a:off x="51855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7" name="Rectangle 16">
            <a:extLst>
              <a:ext uri="{FF2B5EF4-FFF2-40B4-BE49-F238E27FC236}">
                <a16:creationId xmlns:a16="http://schemas.microsoft.com/office/drawing/2014/main" id="{37B99244-7394-D83E-D383-6CF28E9353E9}"/>
              </a:ext>
            </a:extLst>
          </p:cNvPr>
          <p:cNvSpPr/>
          <p:nvPr/>
        </p:nvSpPr>
        <p:spPr>
          <a:xfrm>
            <a:off x="445096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8" name="Rectangle 17">
            <a:extLst>
              <a:ext uri="{FF2B5EF4-FFF2-40B4-BE49-F238E27FC236}">
                <a16:creationId xmlns:a16="http://schemas.microsoft.com/office/drawing/2014/main" id="{D3A79A1C-4D46-E3D3-12A3-81C416CAEBE1}"/>
              </a:ext>
            </a:extLst>
          </p:cNvPr>
          <p:cNvSpPr/>
          <p:nvPr/>
        </p:nvSpPr>
        <p:spPr>
          <a:xfrm>
            <a:off x="8383375" y="1517514"/>
            <a:ext cx="3275232" cy="1911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17392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Success in Manufacturing</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862029"/>
            <a:ext cx="5814942" cy="3970318"/>
          </a:xfrm>
          <a:prstGeom prst="rect">
            <a:avLst/>
          </a:prstGeom>
          <a:noFill/>
        </p:spPr>
        <p:txBody>
          <a:bodyPr wrap="square">
            <a:spAutoFit/>
          </a:bodyPr>
          <a:lstStyle/>
          <a:p>
            <a:r>
              <a:rPr lang="en-US" b="1" dirty="0"/>
              <a:t>Predictive Maintenance:</a:t>
            </a:r>
            <a:r>
              <a:rPr lang="en-US" dirty="0"/>
              <a:t> Manufacturers leverage cloud-based IoT and analytics to predict equipment failures, optimize maintenance schedules, and reduce downtime.</a:t>
            </a:r>
          </a:p>
          <a:p>
            <a:endParaRPr lang="en-US" b="1" dirty="0"/>
          </a:p>
          <a:p>
            <a:r>
              <a:rPr lang="en-US" b="1" dirty="0"/>
              <a:t>Supply Chain Optimization:</a:t>
            </a:r>
            <a:r>
              <a:rPr lang="en-US" dirty="0"/>
              <a:t> Cloud-based supply chain management solutions provide real-time visibility and insights, enabling manufacturers to streamline operations and improve efficiency.</a:t>
            </a:r>
          </a:p>
          <a:p>
            <a:endParaRPr lang="en-US" b="1" dirty="0"/>
          </a:p>
          <a:p>
            <a:r>
              <a:rPr lang="en-US" b="1" dirty="0"/>
              <a:t>Product Innovation:</a:t>
            </a:r>
            <a:r>
              <a:rPr lang="en-US" dirty="0"/>
              <a:t> The cloud facilitates collaboration and data sharing, accelerating product development and enabling manufacturers to bring new products to market faster.</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E7EFAB9D-63DA-142D-490A-2CF43A6BBD6B}"/>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 name="Graphic 54">
            <a:extLst>
              <a:ext uri="{FF2B5EF4-FFF2-40B4-BE49-F238E27FC236}">
                <a16:creationId xmlns:a16="http://schemas.microsoft.com/office/drawing/2014/main" id="{3B9A4823-859E-E4FC-2FE6-FFDD48C0D6FD}"/>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7" name="Rectangle 6">
            <a:extLst>
              <a:ext uri="{FF2B5EF4-FFF2-40B4-BE49-F238E27FC236}">
                <a16:creationId xmlns:a16="http://schemas.microsoft.com/office/drawing/2014/main" id="{43715DFE-0DD0-EF25-071C-D44D8AC3BC7A}"/>
              </a:ext>
            </a:extLst>
          </p:cNvPr>
          <p:cNvSpPr/>
          <p:nvPr/>
        </p:nvSpPr>
        <p:spPr>
          <a:xfrm>
            <a:off x="6381344" y="1862029"/>
            <a:ext cx="5215399" cy="44609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433449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Success in Retail &amp; Distribution</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862029"/>
            <a:ext cx="5814942" cy="3693319"/>
          </a:xfrm>
          <a:prstGeom prst="rect">
            <a:avLst/>
          </a:prstGeom>
          <a:noFill/>
        </p:spPr>
        <p:txBody>
          <a:bodyPr wrap="square">
            <a:spAutoFit/>
          </a:bodyPr>
          <a:lstStyle/>
          <a:p>
            <a:r>
              <a:rPr lang="en-US" b="1" dirty="0"/>
              <a:t>Omnichannel Retailing: </a:t>
            </a:r>
            <a:r>
              <a:rPr lang="en-US" dirty="0"/>
              <a:t>Retailers use the cloud to integrate online and offline channels, providing a seamless shopping experience across all touchpoints.</a:t>
            </a:r>
          </a:p>
          <a:p>
            <a:endParaRPr lang="en-US" b="1" dirty="0"/>
          </a:p>
          <a:p>
            <a:r>
              <a:rPr lang="en-US" b="1" dirty="0"/>
              <a:t>Personalized Marketing: </a:t>
            </a:r>
            <a:r>
              <a:rPr lang="en-US" dirty="0"/>
              <a:t>Cloud-based analytics and marketing automation tools enable retailers to deliver personalized recommendations and targeted promotions, driving sales and customer loyalty.</a:t>
            </a:r>
          </a:p>
          <a:p>
            <a:endParaRPr lang="en-US" b="1" dirty="0"/>
          </a:p>
          <a:p>
            <a:r>
              <a:rPr lang="en-US" b="1" dirty="0"/>
              <a:t>Inventory Management:</a:t>
            </a:r>
            <a:r>
              <a:rPr lang="en-US" dirty="0"/>
              <a:t> Cloud-based inventory management systems provide real-time visibility into stock levels, helping retailers optimize inventory and avoid stockouts or overstocking.</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D1C9E141-2CE3-6974-32DA-88A5AFA28B22}"/>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 name="Graphic 54">
            <a:extLst>
              <a:ext uri="{FF2B5EF4-FFF2-40B4-BE49-F238E27FC236}">
                <a16:creationId xmlns:a16="http://schemas.microsoft.com/office/drawing/2014/main" id="{22AFF05E-EFD9-DDC8-25A7-8DD5DA7E0711}"/>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7" name="Rectangle 6">
            <a:extLst>
              <a:ext uri="{FF2B5EF4-FFF2-40B4-BE49-F238E27FC236}">
                <a16:creationId xmlns:a16="http://schemas.microsoft.com/office/drawing/2014/main" id="{48BE4FAD-E787-2ACA-541A-7D1581AB0F77}"/>
              </a:ext>
            </a:extLst>
          </p:cNvPr>
          <p:cNvSpPr/>
          <p:nvPr/>
        </p:nvSpPr>
        <p:spPr>
          <a:xfrm>
            <a:off x="6381344" y="1862029"/>
            <a:ext cx="5215399" cy="44609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457833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Success in Finance &amp; Healthcare</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862029"/>
            <a:ext cx="5814942" cy="2585323"/>
          </a:xfrm>
          <a:prstGeom prst="rect">
            <a:avLst/>
          </a:prstGeom>
          <a:noFill/>
        </p:spPr>
        <p:txBody>
          <a:bodyPr wrap="square">
            <a:spAutoFit/>
          </a:bodyPr>
          <a:lstStyle/>
          <a:p>
            <a:r>
              <a:rPr lang="en-US" b="1" dirty="0"/>
              <a:t>Finance:</a:t>
            </a:r>
            <a:r>
              <a:rPr lang="en-US" dirty="0"/>
              <a:t> Financial institutions leverage the cloud for fraud detection, risk management, and regulatory compliance, improving security and operational efficiency.</a:t>
            </a:r>
          </a:p>
          <a:p>
            <a:endParaRPr lang="en-US" dirty="0"/>
          </a:p>
          <a:p>
            <a:r>
              <a:rPr lang="en-US" b="1" dirty="0"/>
              <a:t>Healthcare:</a:t>
            </a:r>
            <a:r>
              <a:rPr lang="en-US" dirty="0"/>
              <a:t> Cloud-based solutions enable healthcare providers to securely store and share patient data, facilitate telemedicine, and improve patient care and outcomes.</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AAFEF50F-BCB9-9F44-DCDD-9C7358974EA7}"/>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 name="Graphic 54">
            <a:extLst>
              <a:ext uri="{FF2B5EF4-FFF2-40B4-BE49-F238E27FC236}">
                <a16:creationId xmlns:a16="http://schemas.microsoft.com/office/drawing/2014/main" id="{EC5E8A24-E4E4-593B-61A1-1C68A6AFE1D1}"/>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7" name="Rectangle 6">
            <a:extLst>
              <a:ext uri="{FF2B5EF4-FFF2-40B4-BE49-F238E27FC236}">
                <a16:creationId xmlns:a16="http://schemas.microsoft.com/office/drawing/2014/main" id="{BC50BB23-D362-F113-5267-9739F21928EE}"/>
              </a:ext>
            </a:extLst>
          </p:cNvPr>
          <p:cNvSpPr/>
          <p:nvPr/>
        </p:nvSpPr>
        <p:spPr>
          <a:xfrm>
            <a:off x="6381344" y="1862029"/>
            <a:ext cx="5215399" cy="44609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2068007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Key Considerations for Cloud Adoption</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8608636"/>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B6F25661-FCA9-7535-7CBD-F1DB807D8AB8}"/>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138" name="Shape 06">
            <a:extLst>
              <a:ext uri="{FF2B5EF4-FFF2-40B4-BE49-F238E27FC236}">
                <a16:creationId xmlns:a16="http://schemas.microsoft.com/office/drawing/2014/main" id="{FB217557-506F-E9E6-CC2B-F63E05378F8B}"/>
              </a:ext>
            </a:extLst>
          </p:cNvPr>
          <p:cNvSpPr/>
          <p:nvPr/>
        </p:nvSpPr>
        <p:spPr>
          <a:xfrm>
            <a:off x="9023034" y="4616804"/>
            <a:ext cx="2961927" cy="2295566"/>
          </a:xfrm>
          <a:prstGeom prst="rect">
            <a:avLst/>
          </a:prstGeom>
          <a:solidFill>
            <a:srgbClr val="5B9BD5"/>
          </a:solidFill>
          <a:ln w="25400" cap="flat" cmpd="sng" algn="ctr">
            <a:noFill/>
            <a:prstDash val="solid"/>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39" name="Shadow" descr="D:\andrew\Работа\Андрей\00_Presentations\WOW\PPT ready\3413.png">
            <a:extLst>
              <a:ext uri="{FF2B5EF4-FFF2-40B4-BE49-F238E27FC236}">
                <a16:creationId xmlns:a16="http://schemas.microsoft.com/office/drawing/2014/main" id="{0DB8A183-A2A2-ABF9-6695-78ADB5A6530F}"/>
              </a:ext>
            </a:extLst>
          </p:cNvPr>
          <p:cNvPicPr>
            <a:picLocks noChangeAspect="1" noChangeArrowheads="1"/>
          </p:cNvPicPr>
          <p:nvPr/>
        </p:nvPicPr>
        <p:blipFill>
          <a:blip r:embed="rId3" cstate="print"/>
          <a:srcRect/>
          <a:stretch>
            <a:fillRect/>
          </a:stretch>
        </p:blipFill>
        <p:spPr bwMode="auto">
          <a:xfrm>
            <a:off x="9033921" y="4616537"/>
            <a:ext cx="2847736" cy="285136"/>
          </a:xfrm>
          <a:prstGeom prst="rect">
            <a:avLst/>
          </a:prstGeom>
          <a:noFill/>
          <a:ln>
            <a:noFill/>
          </a:ln>
        </p:spPr>
      </p:pic>
      <p:sp>
        <p:nvSpPr>
          <p:cNvPr id="140" name="Shape E">
            <a:extLst>
              <a:ext uri="{FF2B5EF4-FFF2-40B4-BE49-F238E27FC236}">
                <a16:creationId xmlns:a16="http://schemas.microsoft.com/office/drawing/2014/main" id="{D76FDDB2-488C-FF98-963D-F8745D9C7E38}"/>
              </a:ext>
            </a:extLst>
          </p:cNvPr>
          <p:cNvSpPr/>
          <p:nvPr/>
        </p:nvSpPr>
        <p:spPr>
          <a:xfrm>
            <a:off x="8959532" y="2358899"/>
            <a:ext cx="3035710" cy="2489029"/>
          </a:xfrm>
          <a:custGeom>
            <a:avLst/>
            <a:gdLst/>
            <a:ahLst/>
            <a:cxnLst/>
            <a:rect l="0" t="0" r="0" b="0"/>
            <a:pathLst>
              <a:path w="4572000" h="4988788">
                <a:moveTo>
                  <a:pt x="0" y="0"/>
                </a:moveTo>
                <a:lnTo>
                  <a:pt x="4064000" y="0"/>
                </a:lnTo>
                <a:cubicBezTo>
                  <a:pt x="4344568" y="0"/>
                  <a:pt x="4572000" y="227444"/>
                  <a:pt x="4572000" y="508000"/>
                </a:cubicBezTo>
                <a:lnTo>
                  <a:pt x="4572000" y="4572000"/>
                </a:lnTo>
                <a:lnTo>
                  <a:pt x="2742996" y="4572000"/>
                </a:lnTo>
                <a:lnTo>
                  <a:pt x="2375801" y="4939195"/>
                </a:lnTo>
                <a:cubicBezTo>
                  <a:pt x="2326208" y="4988788"/>
                  <a:pt x="2245791" y="4988788"/>
                  <a:pt x="2196198" y="4939195"/>
                </a:cubicBezTo>
                <a:lnTo>
                  <a:pt x="1829003" y="4572000"/>
                </a:lnTo>
                <a:lnTo>
                  <a:pt x="0" y="4572000"/>
                </a:lnTo>
                <a:close/>
              </a:path>
            </a:pathLst>
          </a:custGeom>
          <a:solidFill>
            <a:srgbClr val="386BA9">
              <a:alpha val="99000"/>
            </a:srgb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1" name="White circle">
            <a:extLst>
              <a:ext uri="{FF2B5EF4-FFF2-40B4-BE49-F238E27FC236}">
                <a16:creationId xmlns:a16="http://schemas.microsoft.com/office/drawing/2014/main" id="{505481E6-6246-32DD-AE8F-0BFE26063590}"/>
              </a:ext>
            </a:extLst>
          </p:cNvPr>
          <p:cNvSpPr/>
          <p:nvPr/>
        </p:nvSpPr>
        <p:spPr>
          <a:xfrm>
            <a:off x="10418945" y="4567453"/>
            <a:ext cx="116877" cy="116899"/>
          </a:xfrm>
          <a:custGeom>
            <a:avLst/>
            <a:gdLst/>
            <a:ahLst/>
            <a:cxnLst/>
            <a:rect l="0" t="0" r="0" b="0"/>
            <a:pathLst>
              <a:path w="234289" h="234302">
                <a:moveTo>
                  <a:pt x="234289" y="117157"/>
                </a:moveTo>
                <a:cubicBezTo>
                  <a:pt x="234289" y="52450"/>
                  <a:pt x="181851" y="0"/>
                  <a:pt x="117144" y="0"/>
                </a:cubicBezTo>
                <a:cubicBezTo>
                  <a:pt x="52451" y="0"/>
                  <a:pt x="0" y="52450"/>
                  <a:pt x="0" y="117157"/>
                </a:cubicBezTo>
                <a:cubicBezTo>
                  <a:pt x="0" y="181851"/>
                  <a:pt x="52451" y="234302"/>
                  <a:pt x="117144" y="234302"/>
                </a:cubicBezTo>
                <a:cubicBezTo>
                  <a:pt x="181851" y="234302"/>
                  <a:pt x="234289" y="181851"/>
                  <a:pt x="234289" y="117157"/>
                </a:cubicBezTo>
                <a:close/>
              </a:path>
            </a:pathLst>
          </a:custGeom>
          <a:solidFill>
            <a:srgbClr val="FFFFFF">
              <a:alpha val="99000"/>
            </a:srgb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pic>
        <p:nvPicPr>
          <p:cNvPr id="142" name="Shadow" descr="D:\andrew\Работа\Андрей\00_Presentations\WOW\PPT ready\3413.png">
            <a:extLst>
              <a:ext uri="{FF2B5EF4-FFF2-40B4-BE49-F238E27FC236}">
                <a16:creationId xmlns:a16="http://schemas.microsoft.com/office/drawing/2014/main" id="{7905C5E3-27F7-17C8-0B7B-892C1DB3A612}"/>
              </a:ext>
            </a:extLst>
          </p:cNvPr>
          <p:cNvPicPr>
            <a:picLocks noChangeAspect="1" noChangeArrowheads="1"/>
          </p:cNvPicPr>
          <p:nvPr/>
        </p:nvPicPr>
        <p:blipFill>
          <a:blip r:embed="rId3" cstate="print"/>
          <a:srcRect/>
          <a:stretch>
            <a:fillRect/>
          </a:stretch>
        </p:blipFill>
        <p:spPr bwMode="auto">
          <a:xfrm rot="16200000">
            <a:off x="8072226" y="3309710"/>
            <a:ext cx="2281082" cy="379464"/>
          </a:xfrm>
          <a:prstGeom prst="rect">
            <a:avLst/>
          </a:prstGeom>
          <a:noFill/>
          <a:ln>
            <a:noFill/>
          </a:ln>
        </p:spPr>
      </p:pic>
      <p:sp>
        <p:nvSpPr>
          <p:cNvPr id="143" name="Shape D">
            <a:extLst>
              <a:ext uri="{FF2B5EF4-FFF2-40B4-BE49-F238E27FC236}">
                <a16:creationId xmlns:a16="http://schemas.microsoft.com/office/drawing/2014/main" id="{47F4371D-922C-C49D-694F-7F6140125C5D}"/>
              </a:ext>
            </a:extLst>
          </p:cNvPr>
          <p:cNvSpPr/>
          <p:nvPr/>
        </p:nvSpPr>
        <p:spPr>
          <a:xfrm>
            <a:off x="5987325" y="2358900"/>
            <a:ext cx="3312450" cy="2281082"/>
          </a:xfrm>
          <a:custGeom>
            <a:avLst/>
            <a:gdLst/>
            <a:ahLst/>
            <a:cxnLst/>
            <a:rect l="0" t="0" r="0" b="0"/>
            <a:pathLst>
              <a:path w="4988788" h="4572000">
                <a:moveTo>
                  <a:pt x="0" y="0"/>
                </a:moveTo>
                <a:lnTo>
                  <a:pt x="0" y="4572000"/>
                </a:lnTo>
                <a:lnTo>
                  <a:pt x="4572000" y="4572000"/>
                </a:lnTo>
                <a:lnTo>
                  <a:pt x="4572000" y="2742996"/>
                </a:lnTo>
                <a:lnTo>
                  <a:pt x="4939195" y="2375801"/>
                </a:lnTo>
                <a:cubicBezTo>
                  <a:pt x="4988788" y="2326208"/>
                  <a:pt x="4988788" y="2245791"/>
                  <a:pt x="4939195" y="2196198"/>
                </a:cubicBezTo>
                <a:lnTo>
                  <a:pt x="4572000" y="1829003"/>
                </a:lnTo>
                <a:lnTo>
                  <a:pt x="4572000" y="0"/>
                </a:lnTo>
                <a:close/>
              </a:path>
            </a:pathLst>
          </a:custGeom>
          <a:solidFill>
            <a:srgbClr val="5B9BD5">
              <a:alpha val="99000"/>
            </a:srgb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4" name="White circle">
            <a:extLst>
              <a:ext uri="{FF2B5EF4-FFF2-40B4-BE49-F238E27FC236}">
                <a16:creationId xmlns:a16="http://schemas.microsoft.com/office/drawing/2014/main" id="{01C009AD-02CE-F3AA-F719-FE8FEDEED2D9}"/>
              </a:ext>
            </a:extLst>
          </p:cNvPr>
          <p:cNvSpPr/>
          <p:nvPr/>
        </p:nvSpPr>
        <p:spPr>
          <a:xfrm>
            <a:off x="8915049" y="3440992"/>
            <a:ext cx="116884" cy="116899"/>
          </a:xfrm>
          <a:custGeom>
            <a:avLst/>
            <a:gdLst/>
            <a:ahLst/>
            <a:cxnLst/>
            <a:rect l="0" t="0" r="0" b="0"/>
            <a:pathLst>
              <a:path w="234302" h="234302">
                <a:moveTo>
                  <a:pt x="117157" y="234302"/>
                </a:moveTo>
                <a:cubicBezTo>
                  <a:pt x="52450" y="234302"/>
                  <a:pt x="0" y="181851"/>
                  <a:pt x="0" y="117144"/>
                </a:cubicBezTo>
                <a:cubicBezTo>
                  <a:pt x="0" y="52450"/>
                  <a:pt x="52450" y="0"/>
                  <a:pt x="117157" y="0"/>
                </a:cubicBezTo>
                <a:cubicBezTo>
                  <a:pt x="181851" y="0"/>
                  <a:pt x="234302" y="52450"/>
                  <a:pt x="234302" y="117144"/>
                </a:cubicBezTo>
                <a:cubicBezTo>
                  <a:pt x="234302" y="181851"/>
                  <a:pt x="181851" y="234302"/>
                  <a:pt x="117157" y="234302"/>
                </a:cubicBezTo>
                <a:close/>
              </a:path>
            </a:pathLst>
          </a:custGeom>
          <a:solidFill>
            <a:srgbClr val="FFFFFF">
              <a:alpha val="99000"/>
            </a:srgb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pic>
        <p:nvPicPr>
          <p:cNvPr id="145" name="Shadow" descr="D:\andrew\Работа\Андрей\00_Presentations\WOW\PPT ready\3413.png">
            <a:extLst>
              <a:ext uri="{FF2B5EF4-FFF2-40B4-BE49-F238E27FC236}">
                <a16:creationId xmlns:a16="http://schemas.microsoft.com/office/drawing/2014/main" id="{25938E64-A2C2-B2D8-08E2-A835FDC231A7}"/>
              </a:ext>
            </a:extLst>
          </p:cNvPr>
          <p:cNvPicPr>
            <a:picLocks noChangeAspect="1" noChangeArrowheads="1"/>
          </p:cNvPicPr>
          <p:nvPr/>
        </p:nvPicPr>
        <p:blipFill>
          <a:blip r:embed="rId3" cstate="print"/>
          <a:srcRect/>
          <a:stretch>
            <a:fillRect/>
          </a:stretch>
        </p:blipFill>
        <p:spPr bwMode="auto">
          <a:xfrm rot="16200000">
            <a:off x="5252825" y="3309710"/>
            <a:ext cx="2281082" cy="379464"/>
          </a:xfrm>
          <a:prstGeom prst="rect">
            <a:avLst/>
          </a:prstGeom>
          <a:noFill/>
          <a:ln>
            <a:noFill/>
          </a:ln>
        </p:spPr>
      </p:pic>
      <p:sp>
        <p:nvSpPr>
          <p:cNvPr id="146" name="Shape C">
            <a:extLst>
              <a:ext uri="{FF2B5EF4-FFF2-40B4-BE49-F238E27FC236}">
                <a16:creationId xmlns:a16="http://schemas.microsoft.com/office/drawing/2014/main" id="{4CFA7EAA-4C65-74BB-C86D-0FBD9B5D3755}"/>
              </a:ext>
            </a:extLst>
          </p:cNvPr>
          <p:cNvSpPr/>
          <p:nvPr/>
        </p:nvSpPr>
        <p:spPr>
          <a:xfrm>
            <a:off x="3167925" y="2358900"/>
            <a:ext cx="3312449" cy="2281082"/>
          </a:xfrm>
          <a:custGeom>
            <a:avLst/>
            <a:gdLst/>
            <a:ahLst/>
            <a:cxnLst/>
            <a:rect l="0" t="0" r="0" b="0"/>
            <a:pathLst>
              <a:path w="4988788" h="4572000">
                <a:moveTo>
                  <a:pt x="0" y="0"/>
                </a:moveTo>
                <a:lnTo>
                  <a:pt x="0" y="4572000"/>
                </a:lnTo>
                <a:lnTo>
                  <a:pt x="4572000" y="4572000"/>
                </a:lnTo>
                <a:lnTo>
                  <a:pt x="4572000" y="2742996"/>
                </a:lnTo>
                <a:lnTo>
                  <a:pt x="4939195" y="2375801"/>
                </a:lnTo>
                <a:cubicBezTo>
                  <a:pt x="4988788" y="2326208"/>
                  <a:pt x="4988788" y="2245791"/>
                  <a:pt x="4939195" y="2196198"/>
                </a:cubicBezTo>
                <a:lnTo>
                  <a:pt x="4572000" y="1829003"/>
                </a:lnTo>
                <a:lnTo>
                  <a:pt x="4572000" y="0"/>
                </a:lnTo>
                <a:close/>
              </a:path>
            </a:pathLst>
          </a:custGeom>
          <a:solidFill>
            <a:srgbClr val="386BA9">
              <a:alpha val="99000"/>
            </a:srgb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7" name="White circle">
            <a:extLst>
              <a:ext uri="{FF2B5EF4-FFF2-40B4-BE49-F238E27FC236}">
                <a16:creationId xmlns:a16="http://schemas.microsoft.com/office/drawing/2014/main" id="{09C3EF69-11CA-5FC0-FABE-D2F8749600C3}"/>
              </a:ext>
            </a:extLst>
          </p:cNvPr>
          <p:cNvSpPr/>
          <p:nvPr/>
        </p:nvSpPr>
        <p:spPr>
          <a:xfrm>
            <a:off x="6095657" y="3440992"/>
            <a:ext cx="116877" cy="116899"/>
          </a:xfrm>
          <a:custGeom>
            <a:avLst/>
            <a:gdLst/>
            <a:ahLst/>
            <a:cxnLst/>
            <a:rect l="0" t="0" r="0" b="0"/>
            <a:pathLst>
              <a:path w="234289" h="234302">
                <a:moveTo>
                  <a:pt x="117144" y="234302"/>
                </a:moveTo>
                <a:cubicBezTo>
                  <a:pt x="52438" y="234302"/>
                  <a:pt x="0" y="181851"/>
                  <a:pt x="0" y="117144"/>
                </a:cubicBezTo>
                <a:cubicBezTo>
                  <a:pt x="0" y="52450"/>
                  <a:pt x="52438" y="0"/>
                  <a:pt x="117144" y="0"/>
                </a:cubicBezTo>
                <a:cubicBezTo>
                  <a:pt x="181838" y="0"/>
                  <a:pt x="234289" y="52450"/>
                  <a:pt x="234289" y="117144"/>
                </a:cubicBezTo>
                <a:cubicBezTo>
                  <a:pt x="234289" y="181851"/>
                  <a:pt x="181838" y="234302"/>
                  <a:pt x="117144" y="234302"/>
                </a:cubicBezTo>
                <a:close/>
              </a:path>
            </a:pathLst>
          </a:custGeom>
          <a:solidFill>
            <a:srgbClr val="FFFFFF">
              <a:alpha val="99000"/>
            </a:srgb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pic>
        <p:nvPicPr>
          <p:cNvPr id="148" name="Shadow" descr="D:\andrew\Работа\Андрей\00_Presentations\WOW\PPT ready\3413.png">
            <a:extLst>
              <a:ext uri="{FF2B5EF4-FFF2-40B4-BE49-F238E27FC236}">
                <a16:creationId xmlns:a16="http://schemas.microsoft.com/office/drawing/2014/main" id="{C141BD0C-B6F5-A3D7-AC99-DE7AAD2F4097}"/>
              </a:ext>
            </a:extLst>
          </p:cNvPr>
          <p:cNvPicPr>
            <a:picLocks noChangeAspect="1" noChangeArrowheads="1"/>
          </p:cNvPicPr>
          <p:nvPr/>
        </p:nvPicPr>
        <p:blipFill>
          <a:blip r:embed="rId3" cstate="print"/>
          <a:srcRect/>
          <a:stretch>
            <a:fillRect/>
          </a:stretch>
        </p:blipFill>
        <p:spPr bwMode="auto">
          <a:xfrm rot="16200000">
            <a:off x="2326478" y="3309710"/>
            <a:ext cx="2281082" cy="379464"/>
          </a:xfrm>
          <a:prstGeom prst="rect">
            <a:avLst/>
          </a:prstGeom>
          <a:noFill/>
          <a:ln>
            <a:noFill/>
          </a:ln>
        </p:spPr>
      </p:pic>
      <p:sp>
        <p:nvSpPr>
          <p:cNvPr id="149" name="Shape B">
            <a:extLst>
              <a:ext uri="{FF2B5EF4-FFF2-40B4-BE49-F238E27FC236}">
                <a16:creationId xmlns:a16="http://schemas.microsoft.com/office/drawing/2014/main" id="{DD173198-2527-5FA2-0169-D12F9966BEF1}"/>
              </a:ext>
            </a:extLst>
          </p:cNvPr>
          <p:cNvSpPr/>
          <p:nvPr/>
        </p:nvSpPr>
        <p:spPr>
          <a:xfrm>
            <a:off x="242252" y="2358900"/>
            <a:ext cx="3312449" cy="2281082"/>
          </a:xfrm>
          <a:custGeom>
            <a:avLst/>
            <a:gdLst/>
            <a:ahLst/>
            <a:cxnLst/>
            <a:rect l="0" t="0" r="0" b="0"/>
            <a:pathLst>
              <a:path w="4988788" h="4572000">
                <a:moveTo>
                  <a:pt x="0" y="0"/>
                </a:moveTo>
                <a:lnTo>
                  <a:pt x="0" y="4064000"/>
                </a:lnTo>
                <a:cubicBezTo>
                  <a:pt x="0" y="4344568"/>
                  <a:pt x="227444" y="4572000"/>
                  <a:pt x="508000" y="4572000"/>
                </a:cubicBezTo>
                <a:lnTo>
                  <a:pt x="4572000" y="4572000"/>
                </a:lnTo>
                <a:lnTo>
                  <a:pt x="4572000" y="2742996"/>
                </a:lnTo>
                <a:lnTo>
                  <a:pt x="4939195" y="2375801"/>
                </a:lnTo>
                <a:cubicBezTo>
                  <a:pt x="4988788" y="2326208"/>
                  <a:pt x="4988788" y="2245791"/>
                  <a:pt x="4939195" y="2196198"/>
                </a:cubicBezTo>
                <a:lnTo>
                  <a:pt x="4572000" y="1829003"/>
                </a:lnTo>
                <a:lnTo>
                  <a:pt x="4572000" y="0"/>
                </a:lnTo>
                <a:close/>
              </a:path>
            </a:pathLst>
          </a:custGeom>
          <a:solidFill>
            <a:schemeClr val="accent1">
              <a:alpha val="99000"/>
            </a:scheme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0" name="White circle">
            <a:extLst>
              <a:ext uri="{FF2B5EF4-FFF2-40B4-BE49-F238E27FC236}">
                <a16:creationId xmlns:a16="http://schemas.microsoft.com/office/drawing/2014/main" id="{41C15A6D-6BFA-47D3-1DBA-AE2820CCF784}"/>
              </a:ext>
            </a:extLst>
          </p:cNvPr>
          <p:cNvSpPr/>
          <p:nvPr/>
        </p:nvSpPr>
        <p:spPr>
          <a:xfrm>
            <a:off x="3169983" y="3440992"/>
            <a:ext cx="116877" cy="116899"/>
          </a:xfrm>
          <a:custGeom>
            <a:avLst/>
            <a:gdLst/>
            <a:ahLst/>
            <a:cxnLst/>
            <a:rect l="0" t="0" r="0" b="0"/>
            <a:pathLst>
              <a:path w="234289" h="234302">
                <a:moveTo>
                  <a:pt x="117144" y="234302"/>
                </a:moveTo>
                <a:cubicBezTo>
                  <a:pt x="52438" y="234302"/>
                  <a:pt x="0" y="181851"/>
                  <a:pt x="0" y="117144"/>
                </a:cubicBezTo>
                <a:cubicBezTo>
                  <a:pt x="0" y="52450"/>
                  <a:pt x="52438" y="0"/>
                  <a:pt x="117144" y="0"/>
                </a:cubicBezTo>
                <a:cubicBezTo>
                  <a:pt x="181838" y="0"/>
                  <a:pt x="234289" y="52450"/>
                  <a:pt x="234289" y="117144"/>
                </a:cubicBezTo>
                <a:cubicBezTo>
                  <a:pt x="234289" y="181851"/>
                  <a:pt x="181838" y="234302"/>
                  <a:pt x="117144" y="234302"/>
                </a:cubicBezTo>
                <a:close/>
              </a:path>
            </a:pathLst>
          </a:custGeom>
          <a:solidFill>
            <a:srgbClr val="FFFFFF">
              <a:alpha val="99000"/>
            </a:srgbClr>
          </a:solidFill>
          <a:ln w="12700" cmpd="sng">
            <a:noFill/>
            <a:prstDash val="soli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6" name="TextBox">
            <a:extLst>
              <a:ext uri="{FF2B5EF4-FFF2-40B4-BE49-F238E27FC236}">
                <a16:creationId xmlns:a16="http://schemas.microsoft.com/office/drawing/2014/main" id="{81062645-6970-B988-2F26-C62BE95A0F9B}"/>
              </a:ext>
            </a:extLst>
          </p:cNvPr>
          <p:cNvSpPr txBox="1"/>
          <p:nvPr/>
        </p:nvSpPr>
        <p:spPr>
          <a:xfrm>
            <a:off x="242251" y="4151827"/>
            <a:ext cx="3070614" cy="369332"/>
          </a:xfrm>
          <a:prstGeom prst="rect">
            <a:avLst/>
          </a:prstGeom>
          <a:noFill/>
        </p:spPr>
        <p:txBody>
          <a:bodyPr wrap="square" rtlCol="0">
            <a:spAutoFit/>
          </a:bodyPr>
          <a:lstStyle/>
          <a:p>
            <a:pPr algn="ctr"/>
            <a:r>
              <a:rPr lang="en-US" b="1" dirty="0">
                <a:solidFill>
                  <a:schemeClr val="bg1"/>
                </a:solidFill>
              </a:rPr>
              <a:t>Business Goals</a:t>
            </a:r>
            <a:endParaRPr lang="ru-RU" b="1" dirty="0">
              <a:solidFill>
                <a:schemeClr val="bg1"/>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57" name="TextBox">
            <a:extLst>
              <a:ext uri="{FF2B5EF4-FFF2-40B4-BE49-F238E27FC236}">
                <a16:creationId xmlns:a16="http://schemas.microsoft.com/office/drawing/2014/main" id="{EBB73A2F-DC33-A949-B0EC-BE94F4770FEC}"/>
              </a:ext>
            </a:extLst>
          </p:cNvPr>
          <p:cNvSpPr txBox="1"/>
          <p:nvPr/>
        </p:nvSpPr>
        <p:spPr>
          <a:xfrm>
            <a:off x="3545998" y="4121643"/>
            <a:ext cx="2342238" cy="369332"/>
          </a:xfrm>
          <a:prstGeom prst="rect">
            <a:avLst/>
          </a:prstGeom>
          <a:noFill/>
        </p:spPr>
        <p:txBody>
          <a:bodyPr wrap="square" rtlCol="0">
            <a:spAutoFit/>
          </a:bodyPr>
          <a:lstStyle/>
          <a:p>
            <a:pPr algn="ctr"/>
            <a:r>
              <a:rPr lang="en-US" b="1" dirty="0">
                <a:solidFill>
                  <a:schemeClr val="bg1"/>
                </a:solidFill>
              </a:rPr>
              <a:t>Cost Analysis</a:t>
            </a:r>
            <a:endParaRPr lang="ru-RU" b="1" dirty="0">
              <a:solidFill>
                <a:schemeClr val="bg1"/>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58" name="TextBox">
            <a:extLst>
              <a:ext uri="{FF2B5EF4-FFF2-40B4-BE49-F238E27FC236}">
                <a16:creationId xmlns:a16="http://schemas.microsoft.com/office/drawing/2014/main" id="{217B284D-AA40-F8FE-393E-B8246551821E}"/>
              </a:ext>
            </a:extLst>
          </p:cNvPr>
          <p:cNvSpPr txBox="1"/>
          <p:nvPr/>
        </p:nvSpPr>
        <p:spPr>
          <a:xfrm>
            <a:off x="6384161" y="3896008"/>
            <a:ext cx="2342238" cy="646331"/>
          </a:xfrm>
          <a:prstGeom prst="rect">
            <a:avLst/>
          </a:prstGeom>
          <a:noFill/>
        </p:spPr>
        <p:txBody>
          <a:bodyPr wrap="square" rtlCol="0">
            <a:spAutoFit/>
          </a:bodyPr>
          <a:lstStyle/>
          <a:p>
            <a:pPr algn="ctr"/>
            <a:r>
              <a:rPr lang="en-US" b="1" dirty="0">
                <a:solidFill>
                  <a:schemeClr val="bg1"/>
                </a:solidFill>
              </a:rPr>
              <a:t>Security</a:t>
            </a:r>
            <a:br>
              <a:rPr lang="en-US" b="1" dirty="0">
                <a:solidFill>
                  <a:schemeClr val="bg1"/>
                </a:solidFill>
              </a:rPr>
            </a:br>
            <a:r>
              <a:rPr lang="en-US" b="1" dirty="0">
                <a:solidFill>
                  <a:schemeClr val="bg1"/>
                </a:solidFill>
              </a:rPr>
              <a:t>Compliance</a:t>
            </a:r>
            <a:endParaRPr lang="ru-RU" b="1" dirty="0">
              <a:solidFill>
                <a:schemeClr val="bg1"/>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59" name="TextBox">
            <a:extLst>
              <a:ext uri="{FF2B5EF4-FFF2-40B4-BE49-F238E27FC236}">
                <a16:creationId xmlns:a16="http://schemas.microsoft.com/office/drawing/2014/main" id="{6D447F3B-FA88-B0CD-EC79-32A628E3979B}"/>
              </a:ext>
            </a:extLst>
          </p:cNvPr>
          <p:cNvSpPr txBox="1"/>
          <p:nvPr/>
        </p:nvSpPr>
        <p:spPr>
          <a:xfrm>
            <a:off x="9321050" y="4136543"/>
            <a:ext cx="2342238" cy="369332"/>
          </a:xfrm>
          <a:prstGeom prst="rect">
            <a:avLst/>
          </a:prstGeom>
          <a:noFill/>
        </p:spPr>
        <p:txBody>
          <a:bodyPr wrap="square" rtlCol="0">
            <a:spAutoFit/>
          </a:bodyPr>
          <a:lstStyle/>
          <a:p>
            <a:pPr algn="ctr"/>
            <a:r>
              <a:rPr lang="en-US" b="1" dirty="0">
                <a:solidFill>
                  <a:schemeClr val="bg1"/>
                </a:solidFill>
              </a:rPr>
              <a:t>Migration Strategy</a:t>
            </a:r>
            <a:endParaRPr lang="ru-RU" b="1" dirty="0">
              <a:solidFill>
                <a:schemeClr val="bg1"/>
              </a:solidFill>
              <a:latin typeface="Segoe UI" panose="020B0502040204020203" pitchFamily="34" charset="0"/>
              <a:ea typeface="Roboto Condensed" panose="02000000000000000000" pitchFamily="2" charset="0"/>
              <a:cs typeface="Segoe UI" panose="020B0502040204020203" pitchFamily="34" charset="0"/>
            </a:endParaRPr>
          </a:p>
        </p:txBody>
      </p:sp>
      <p:sp>
        <p:nvSpPr>
          <p:cNvPr id="160" name="TextBox">
            <a:extLst>
              <a:ext uri="{FF2B5EF4-FFF2-40B4-BE49-F238E27FC236}">
                <a16:creationId xmlns:a16="http://schemas.microsoft.com/office/drawing/2014/main" id="{3DBB3FA6-0DDC-89A6-83A0-D523F9E6A08A}"/>
              </a:ext>
            </a:extLst>
          </p:cNvPr>
          <p:cNvSpPr txBox="1"/>
          <p:nvPr/>
        </p:nvSpPr>
        <p:spPr>
          <a:xfrm>
            <a:off x="9184742" y="6446895"/>
            <a:ext cx="2765006" cy="369332"/>
          </a:xfrm>
          <a:prstGeom prst="rect">
            <a:avLst/>
          </a:prstGeom>
          <a:noFill/>
        </p:spPr>
        <p:txBody>
          <a:bodyPr wrap="square" rtlCol="0">
            <a:spAutoFit/>
          </a:bodyPr>
          <a:lstStyle/>
          <a:p>
            <a:pPr algn="ctr"/>
            <a:r>
              <a:rPr lang="en-US" b="1" dirty="0">
                <a:solidFill>
                  <a:schemeClr val="bg1"/>
                </a:solidFill>
              </a:rPr>
              <a:t>Change Management</a:t>
            </a:r>
            <a:endParaRPr lang="ru-RU" b="1" dirty="0">
              <a:solidFill>
                <a:schemeClr val="bg1"/>
              </a:solidFill>
              <a:latin typeface="Segoe UI" panose="020B0502040204020203" pitchFamily="34" charset="0"/>
              <a:ea typeface="Roboto Condensed" panose="02000000000000000000" pitchFamily="2" charset="0"/>
              <a:cs typeface="Segoe UI" panose="020B0502040204020203" pitchFamily="34" charset="0"/>
            </a:endParaRPr>
          </a:p>
        </p:txBody>
      </p:sp>
      <p:grpSp>
        <p:nvGrpSpPr>
          <p:cNvPr id="181" name="Graphic 95" descr="Lightbulb and pencil">
            <a:extLst>
              <a:ext uri="{FF2B5EF4-FFF2-40B4-BE49-F238E27FC236}">
                <a16:creationId xmlns:a16="http://schemas.microsoft.com/office/drawing/2014/main" id="{2D9C585A-47FF-9848-4250-9478B29F8137}"/>
              </a:ext>
            </a:extLst>
          </p:cNvPr>
          <p:cNvGrpSpPr/>
          <p:nvPr/>
        </p:nvGrpSpPr>
        <p:grpSpPr>
          <a:xfrm>
            <a:off x="4292183" y="2860573"/>
            <a:ext cx="1143758" cy="1120336"/>
            <a:chOff x="4134791" y="2782756"/>
            <a:chExt cx="1143758" cy="1120336"/>
          </a:xfrm>
          <a:solidFill>
            <a:srgbClr val="FFFFFF"/>
          </a:solidFill>
        </p:grpSpPr>
        <p:sp>
          <p:nvSpPr>
            <p:cNvPr id="182" name="Freeform: Shape 143">
              <a:extLst>
                <a:ext uri="{FF2B5EF4-FFF2-40B4-BE49-F238E27FC236}">
                  <a16:creationId xmlns:a16="http://schemas.microsoft.com/office/drawing/2014/main" id="{5DB13406-4B7C-8090-81E0-1CBA55E4D16C}"/>
                </a:ext>
              </a:extLst>
            </p:cNvPr>
            <p:cNvSpPr/>
            <p:nvPr/>
          </p:nvSpPr>
          <p:spPr>
            <a:xfrm>
              <a:off x="4403140" y="3813604"/>
              <a:ext cx="161259" cy="89488"/>
            </a:xfrm>
            <a:custGeom>
              <a:avLst/>
              <a:gdLst>
                <a:gd name="connsiteX0" fmla="*/ 80680 w 161259"/>
                <a:gd name="connsiteY0" fmla="*/ 89489 h 89488"/>
                <a:gd name="connsiteX1" fmla="*/ 47 w 161259"/>
                <a:gd name="connsiteY1" fmla="*/ 15075 h 89488"/>
                <a:gd name="connsiteX2" fmla="*/ 12816 w 161259"/>
                <a:gd name="connsiteY2" fmla="*/ 46 h 89488"/>
                <a:gd name="connsiteX3" fmla="*/ 13992 w 161259"/>
                <a:gd name="connsiteY3" fmla="*/ 0 h 89488"/>
                <a:gd name="connsiteX4" fmla="*/ 147270 w 161259"/>
                <a:gd name="connsiteY4" fmla="*/ 0 h 89488"/>
                <a:gd name="connsiteX5" fmla="*/ 161260 w 161259"/>
                <a:gd name="connsiteY5" fmla="*/ 13901 h 89488"/>
                <a:gd name="connsiteX6" fmla="*/ 161215 w 161259"/>
                <a:gd name="connsiteY6" fmla="*/ 15061 h 89488"/>
                <a:gd name="connsiteX7" fmla="*/ 80680 w 161259"/>
                <a:gd name="connsiteY7" fmla="*/ 89489 h 89488"/>
                <a:gd name="connsiteX8" fmla="*/ 31382 w 161259"/>
                <a:gd name="connsiteY8" fmla="*/ 27891 h 89488"/>
                <a:gd name="connsiteX9" fmla="*/ 99722 w 161259"/>
                <a:gd name="connsiteY9" fmla="*/ 58021 h 89488"/>
                <a:gd name="connsiteX10" fmla="*/ 129852 w 161259"/>
                <a:gd name="connsiteY10" fmla="*/ 27891 h 8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259" h="89488">
                  <a:moveTo>
                    <a:pt x="80680" y="89489"/>
                  </a:moveTo>
                  <a:cubicBezTo>
                    <a:pt x="38624" y="89215"/>
                    <a:pt x="3688" y="56973"/>
                    <a:pt x="47" y="15075"/>
                  </a:cubicBezTo>
                  <a:cubicBezTo>
                    <a:pt x="-577" y="7398"/>
                    <a:pt x="5139" y="670"/>
                    <a:pt x="12816" y="46"/>
                  </a:cubicBezTo>
                  <a:cubicBezTo>
                    <a:pt x="13207" y="14"/>
                    <a:pt x="13600" y="-1"/>
                    <a:pt x="13992" y="0"/>
                  </a:cubicBezTo>
                  <a:lnTo>
                    <a:pt x="147270" y="0"/>
                  </a:lnTo>
                  <a:cubicBezTo>
                    <a:pt x="154972" y="-25"/>
                    <a:pt x="161235" y="6199"/>
                    <a:pt x="161260" y="13901"/>
                  </a:cubicBezTo>
                  <a:cubicBezTo>
                    <a:pt x="161261" y="14289"/>
                    <a:pt x="161246" y="14675"/>
                    <a:pt x="161215" y="15061"/>
                  </a:cubicBezTo>
                  <a:cubicBezTo>
                    <a:pt x="157654" y="56962"/>
                    <a:pt x="122731" y="89236"/>
                    <a:pt x="80680" y="89489"/>
                  </a:cubicBezTo>
                  <a:close/>
                  <a:moveTo>
                    <a:pt x="31382" y="27891"/>
                  </a:moveTo>
                  <a:cubicBezTo>
                    <a:pt x="41933" y="55082"/>
                    <a:pt x="72531" y="68572"/>
                    <a:pt x="99722" y="58021"/>
                  </a:cubicBezTo>
                  <a:cubicBezTo>
                    <a:pt x="113551" y="52654"/>
                    <a:pt x="124485" y="41720"/>
                    <a:pt x="129852" y="27891"/>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83" name="Freeform: Shape 144">
              <a:extLst>
                <a:ext uri="{FF2B5EF4-FFF2-40B4-BE49-F238E27FC236}">
                  <a16:creationId xmlns:a16="http://schemas.microsoft.com/office/drawing/2014/main" id="{A76ADAA9-E3E1-5D0E-5201-9657067D5A13}"/>
                </a:ext>
              </a:extLst>
            </p:cNvPr>
            <p:cNvSpPr/>
            <p:nvPr/>
          </p:nvSpPr>
          <p:spPr>
            <a:xfrm>
              <a:off x="4318259" y="3705987"/>
              <a:ext cx="334693" cy="27891"/>
            </a:xfrm>
            <a:custGeom>
              <a:avLst/>
              <a:gdLst>
                <a:gd name="connsiteX0" fmla="*/ 320748 w 334693"/>
                <a:gd name="connsiteY0" fmla="*/ 27891 h 27891"/>
                <a:gd name="connsiteX1" fmla="*/ 13946 w 334693"/>
                <a:gd name="connsiteY1" fmla="*/ 27891 h 27891"/>
                <a:gd name="connsiteX2" fmla="*/ 0 w 334693"/>
                <a:gd name="connsiteY2" fmla="*/ 13946 h 27891"/>
                <a:gd name="connsiteX3" fmla="*/ 13946 w 334693"/>
                <a:gd name="connsiteY3" fmla="*/ 0 h 27891"/>
                <a:gd name="connsiteX4" fmla="*/ 320748 w 334693"/>
                <a:gd name="connsiteY4" fmla="*/ 0 h 27891"/>
                <a:gd name="connsiteX5" fmla="*/ 334693 w 334693"/>
                <a:gd name="connsiteY5" fmla="*/ 13946 h 27891"/>
                <a:gd name="connsiteX6" fmla="*/ 320748 w 334693"/>
                <a:gd name="connsiteY6" fmla="*/ 27891 h 2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93" h="27891">
                  <a:moveTo>
                    <a:pt x="320748" y="27891"/>
                  </a:moveTo>
                  <a:lnTo>
                    <a:pt x="13946" y="27891"/>
                  </a:lnTo>
                  <a:cubicBezTo>
                    <a:pt x="6243" y="27891"/>
                    <a:pt x="0" y="21648"/>
                    <a:pt x="0" y="13946"/>
                  </a:cubicBezTo>
                  <a:cubicBezTo>
                    <a:pt x="0" y="6243"/>
                    <a:pt x="6243" y="0"/>
                    <a:pt x="13946" y="0"/>
                  </a:cubicBezTo>
                  <a:lnTo>
                    <a:pt x="320748" y="0"/>
                  </a:lnTo>
                  <a:cubicBezTo>
                    <a:pt x="328450" y="0"/>
                    <a:pt x="334693" y="6243"/>
                    <a:pt x="334693" y="13946"/>
                  </a:cubicBezTo>
                  <a:cubicBezTo>
                    <a:pt x="334693" y="21648"/>
                    <a:pt x="328450" y="27891"/>
                    <a:pt x="320748" y="27891"/>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84" name="Freeform: Shape 145">
              <a:extLst>
                <a:ext uri="{FF2B5EF4-FFF2-40B4-BE49-F238E27FC236}">
                  <a16:creationId xmlns:a16="http://schemas.microsoft.com/office/drawing/2014/main" id="{DDCE8DAA-706C-6DCD-4B76-A1C42BAC7078}"/>
                </a:ext>
              </a:extLst>
            </p:cNvPr>
            <p:cNvSpPr/>
            <p:nvPr/>
          </p:nvSpPr>
          <p:spPr>
            <a:xfrm>
              <a:off x="4318259" y="3594422"/>
              <a:ext cx="334693" cy="27891"/>
            </a:xfrm>
            <a:custGeom>
              <a:avLst/>
              <a:gdLst>
                <a:gd name="connsiteX0" fmla="*/ 320748 w 334693"/>
                <a:gd name="connsiteY0" fmla="*/ 27891 h 27891"/>
                <a:gd name="connsiteX1" fmla="*/ 13946 w 334693"/>
                <a:gd name="connsiteY1" fmla="*/ 27891 h 27891"/>
                <a:gd name="connsiteX2" fmla="*/ 0 w 334693"/>
                <a:gd name="connsiteY2" fmla="*/ 13946 h 27891"/>
                <a:gd name="connsiteX3" fmla="*/ 13946 w 334693"/>
                <a:gd name="connsiteY3" fmla="*/ 0 h 27891"/>
                <a:gd name="connsiteX4" fmla="*/ 320748 w 334693"/>
                <a:gd name="connsiteY4" fmla="*/ 0 h 27891"/>
                <a:gd name="connsiteX5" fmla="*/ 334693 w 334693"/>
                <a:gd name="connsiteY5" fmla="*/ 13946 h 27891"/>
                <a:gd name="connsiteX6" fmla="*/ 320748 w 334693"/>
                <a:gd name="connsiteY6" fmla="*/ 27891 h 2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93" h="27891">
                  <a:moveTo>
                    <a:pt x="320748" y="27891"/>
                  </a:moveTo>
                  <a:lnTo>
                    <a:pt x="13946" y="27891"/>
                  </a:lnTo>
                  <a:cubicBezTo>
                    <a:pt x="6243" y="27891"/>
                    <a:pt x="0" y="21648"/>
                    <a:pt x="0" y="13946"/>
                  </a:cubicBezTo>
                  <a:cubicBezTo>
                    <a:pt x="0" y="6243"/>
                    <a:pt x="6243" y="0"/>
                    <a:pt x="13946" y="0"/>
                  </a:cubicBezTo>
                  <a:lnTo>
                    <a:pt x="320748" y="0"/>
                  </a:lnTo>
                  <a:cubicBezTo>
                    <a:pt x="328450" y="0"/>
                    <a:pt x="334693" y="6243"/>
                    <a:pt x="334693" y="13946"/>
                  </a:cubicBezTo>
                  <a:cubicBezTo>
                    <a:pt x="334693" y="21648"/>
                    <a:pt x="328450" y="27891"/>
                    <a:pt x="320748" y="27891"/>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85" name="Freeform: Shape 146">
              <a:extLst>
                <a:ext uri="{FF2B5EF4-FFF2-40B4-BE49-F238E27FC236}">
                  <a16:creationId xmlns:a16="http://schemas.microsoft.com/office/drawing/2014/main" id="{EB7B0B62-6C62-34F0-A7B9-5D25A464DE9D}"/>
                </a:ext>
              </a:extLst>
            </p:cNvPr>
            <p:cNvSpPr/>
            <p:nvPr/>
          </p:nvSpPr>
          <p:spPr>
            <a:xfrm>
              <a:off x="4134791" y="2782756"/>
              <a:ext cx="1143758" cy="726626"/>
            </a:xfrm>
            <a:custGeom>
              <a:avLst/>
              <a:gdLst>
                <a:gd name="connsiteX0" fmla="*/ 1143758 w 1143758"/>
                <a:gd name="connsiteY0" fmla="*/ 395531 h 726626"/>
                <a:gd name="connsiteX1" fmla="*/ 852771 w 1143758"/>
                <a:gd name="connsiteY1" fmla="*/ 395531 h 726626"/>
                <a:gd name="connsiteX2" fmla="*/ 630465 w 1143758"/>
                <a:gd name="connsiteY2" fmla="*/ 506691 h 726626"/>
                <a:gd name="connsiteX3" fmla="*/ 630465 w 1143758"/>
                <a:gd name="connsiteY3" fmla="*/ 506691 h 726626"/>
                <a:gd name="connsiteX4" fmla="*/ 591640 w 1143758"/>
                <a:gd name="connsiteY4" fmla="*/ 561901 h 726626"/>
                <a:gd name="connsiteX5" fmla="*/ 511118 w 1143758"/>
                <a:gd name="connsiteY5" fmla="*/ 692320 h 726626"/>
                <a:gd name="connsiteX6" fmla="*/ 500631 w 1143758"/>
                <a:gd name="connsiteY6" fmla="*/ 698791 h 726626"/>
                <a:gd name="connsiteX7" fmla="*/ 196577 w 1143758"/>
                <a:gd name="connsiteY7" fmla="*/ 698791 h 726626"/>
                <a:gd name="connsiteX8" fmla="*/ 186131 w 1143758"/>
                <a:gd name="connsiteY8" fmla="*/ 692390 h 726626"/>
                <a:gd name="connsiteX9" fmla="*/ 105735 w 1143758"/>
                <a:gd name="connsiteY9" fmla="*/ 562069 h 726626"/>
                <a:gd name="connsiteX10" fmla="*/ 50218 w 1143758"/>
                <a:gd name="connsiteY10" fmla="*/ 471130 h 726626"/>
                <a:gd name="connsiteX11" fmla="*/ 27905 w 1143758"/>
                <a:gd name="connsiteY11" fmla="*/ 360290 h 726626"/>
                <a:gd name="connsiteX12" fmla="*/ 27905 w 1143758"/>
                <a:gd name="connsiteY12" fmla="*/ 349022 h 726626"/>
                <a:gd name="connsiteX13" fmla="*/ 348527 w 1143758"/>
                <a:gd name="connsiteY13" fmla="*/ 28149 h 726626"/>
                <a:gd name="connsiteX14" fmla="*/ 669401 w 1143758"/>
                <a:gd name="connsiteY14" fmla="*/ 348771 h 726626"/>
                <a:gd name="connsiteX15" fmla="*/ 669401 w 1143758"/>
                <a:gd name="connsiteY15" fmla="*/ 359844 h 726626"/>
                <a:gd name="connsiteX16" fmla="*/ 668620 w 1143758"/>
                <a:gd name="connsiteY16" fmla="*/ 374668 h 726626"/>
                <a:gd name="connsiteX17" fmla="*/ 681830 w 1143758"/>
                <a:gd name="connsiteY17" fmla="*/ 389311 h 726626"/>
                <a:gd name="connsiteX18" fmla="*/ 696427 w 1143758"/>
                <a:gd name="connsiteY18" fmla="*/ 376732 h 726626"/>
                <a:gd name="connsiteX19" fmla="*/ 697278 w 1143758"/>
                <a:gd name="connsiteY19" fmla="*/ 360290 h 726626"/>
                <a:gd name="connsiteX20" fmla="*/ 697278 w 1143758"/>
                <a:gd name="connsiteY20" fmla="*/ 348506 h 726626"/>
                <a:gd name="connsiteX21" fmla="*/ 348506 w 1143758"/>
                <a:gd name="connsiteY21" fmla="*/ 0 h 726626"/>
                <a:gd name="connsiteX22" fmla="*/ 0 w 1143758"/>
                <a:gd name="connsiteY22" fmla="*/ 348771 h 726626"/>
                <a:gd name="connsiteX23" fmla="*/ 0 w 1143758"/>
                <a:gd name="connsiteY23" fmla="*/ 360667 h 726626"/>
                <a:gd name="connsiteX24" fmla="*/ 24237 w 1143758"/>
                <a:gd name="connsiteY24" fmla="*/ 481101 h 726626"/>
                <a:gd name="connsiteX25" fmla="*/ 85082 w 1143758"/>
                <a:gd name="connsiteY25" fmla="*/ 580700 h 726626"/>
                <a:gd name="connsiteX26" fmla="*/ 161169 w 1143758"/>
                <a:gd name="connsiteY26" fmla="*/ 704690 h 726626"/>
                <a:gd name="connsiteX27" fmla="*/ 196493 w 1143758"/>
                <a:gd name="connsiteY27" fmla="*/ 726626 h 726626"/>
                <a:gd name="connsiteX28" fmla="*/ 500673 w 1143758"/>
                <a:gd name="connsiteY28" fmla="*/ 726626 h 726626"/>
                <a:gd name="connsiteX29" fmla="*/ 536095 w 1143758"/>
                <a:gd name="connsiteY29" fmla="*/ 704620 h 726626"/>
                <a:gd name="connsiteX30" fmla="*/ 612335 w 1143758"/>
                <a:gd name="connsiteY30" fmla="*/ 580505 h 726626"/>
                <a:gd name="connsiteX31" fmla="*/ 653405 w 1143758"/>
                <a:gd name="connsiteY31" fmla="*/ 522561 h 726626"/>
                <a:gd name="connsiteX32" fmla="*/ 653405 w 1143758"/>
                <a:gd name="connsiteY32" fmla="*/ 522561 h 726626"/>
                <a:gd name="connsiteX33" fmla="*/ 655315 w 1143758"/>
                <a:gd name="connsiteY33" fmla="*/ 519158 h 726626"/>
                <a:gd name="connsiteX34" fmla="*/ 852771 w 1143758"/>
                <a:gd name="connsiteY34" fmla="*/ 618660 h 726626"/>
                <a:gd name="connsiteX35" fmla="*/ 1143758 w 1143758"/>
                <a:gd name="connsiteY35" fmla="*/ 618660 h 726626"/>
                <a:gd name="connsiteX36" fmla="*/ 1143758 w 1143758"/>
                <a:gd name="connsiteY36" fmla="*/ 590768 h 726626"/>
                <a:gd name="connsiteX37" fmla="*/ 928453 w 1143758"/>
                <a:gd name="connsiteY37" fmla="*/ 590768 h 726626"/>
                <a:gd name="connsiteX38" fmla="*/ 939052 w 1143758"/>
                <a:gd name="connsiteY38" fmla="*/ 434020 h 726626"/>
                <a:gd name="connsiteX39" fmla="*/ 928453 w 1143758"/>
                <a:gd name="connsiteY39" fmla="*/ 423422 h 726626"/>
                <a:gd name="connsiteX40" fmla="*/ 1143758 w 1143758"/>
                <a:gd name="connsiteY40" fmla="*/ 423422 h 726626"/>
                <a:gd name="connsiteX41" fmla="*/ 938578 w 1143758"/>
                <a:gd name="connsiteY41" fmla="*/ 507095 h 726626"/>
                <a:gd name="connsiteX42" fmla="*/ 858990 w 1143758"/>
                <a:gd name="connsiteY42" fmla="*/ 590559 h 726626"/>
                <a:gd name="connsiteX43" fmla="*/ 733913 w 1143758"/>
                <a:gd name="connsiteY43" fmla="*/ 527595 h 726626"/>
                <a:gd name="connsiteX44" fmla="*/ 733913 w 1143758"/>
                <a:gd name="connsiteY44" fmla="*/ 486177 h 726626"/>
                <a:gd name="connsiteX45" fmla="*/ 858948 w 1143758"/>
                <a:gd name="connsiteY45" fmla="*/ 423687 h 726626"/>
                <a:gd name="connsiteX46" fmla="*/ 938578 w 1143758"/>
                <a:gd name="connsiteY46" fmla="*/ 507095 h 7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3758" h="726626">
                  <a:moveTo>
                    <a:pt x="1143758" y="395531"/>
                  </a:moveTo>
                  <a:lnTo>
                    <a:pt x="852771" y="395531"/>
                  </a:lnTo>
                  <a:lnTo>
                    <a:pt x="630465" y="506691"/>
                  </a:lnTo>
                  <a:lnTo>
                    <a:pt x="630465" y="506691"/>
                  </a:lnTo>
                  <a:cubicBezTo>
                    <a:pt x="619643" y="526496"/>
                    <a:pt x="606619" y="545017"/>
                    <a:pt x="591640" y="561901"/>
                  </a:cubicBezTo>
                  <a:cubicBezTo>
                    <a:pt x="560667" y="595733"/>
                    <a:pt x="527867" y="658126"/>
                    <a:pt x="511118" y="692320"/>
                  </a:cubicBezTo>
                  <a:cubicBezTo>
                    <a:pt x="509126" y="696285"/>
                    <a:pt x="505069" y="698789"/>
                    <a:pt x="500631" y="698791"/>
                  </a:cubicBezTo>
                  <a:lnTo>
                    <a:pt x="196577" y="698791"/>
                  </a:lnTo>
                  <a:cubicBezTo>
                    <a:pt x="192219" y="698616"/>
                    <a:pt x="188265" y="696193"/>
                    <a:pt x="186131" y="692390"/>
                  </a:cubicBezTo>
                  <a:cubicBezTo>
                    <a:pt x="169285" y="658042"/>
                    <a:pt x="136415" y="595426"/>
                    <a:pt x="105735" y="562069"/>
                  </a:cubicBezTo>
                  <a:cubicBezTo>
                    <a:pt x="81955" y="535308"/>
                    <a:pt x="63152" y="504511"/>
                    <a:pt x="50218" y="471130"/>
                  </a:cubicBezTo>
                  <a:cubicBezTo>
                    <a:pt x="36629" y="435693"/>
                    <a:pt x="29086" y="398225"/>
                    <a:pt x="27905" y="360290"/>
                  </a:cubicBezTo>
                  <a:lnTo>
                    <a:pt x="27905" y="349022"/>
                  </a:lnTo>
                  <a:cubicBezTo>
                    <a:pt x="27835" y="171879"/>
                    <a:pt x="171384" y="28218"/>
                    <a:pt x="348527" y="28149"/>
                  </a:cubicBezTo>
                  <a:cubicBezTo>
                    <a:pt x="525671" y="28080"/>
                    <a:pt x="669331" y="171628"/>
                    <a:pt x="669401" y="348771"/>
                  </a:cubicBezTo>
                  <a:lnTo>
                    <a:pt x="669401" y="359844"/>
                  </a:lnTo>
                  <a:cubicBezTo>
                    <a:pt x="669243" y="364799"/>
                    <a:pt x="668982" y="369741"/>
                    <a:pt x="668620" y="374668"/>
                  </a:cubicBezTo>
                  <a:cubicBezTo>
                    <a:pt x="668224" y="382361"/>
                    <a:pt x="674139" y="388916"/>
                    <a:pt x="681830" y="389311"/>
                  </a:cubicBezTo>
                  <a:cubicBezTo>
                    <a:pt x="689276" y="389695"/>
                    <a:pt x="695706" y="384153"/>
                    <a:pt x="696427" y="376732"/>
                  </a:cubicBezTo>
                  <a:cubicBezTo>
                    <a:pt x="696817" y="371405"/>
                    <a:pt x="697110" y="366064"/>
                    <a:pt x="697278" y="360290"/>
                  </a:cubicBezTo>
                  <a:lnTo>
                    <a:pt x="697278" y="348506"/>
                  </a:lnTo>
                  <a:cubicBezTo>
                    <a:pt x="697205" y="155959"/>
                    <a:pt x="541054" y="-73"/>
                    <a:pt x="348506" y="0"/>
                  </a:cubicBezTo>
                  <a:cubicBezTo>
                    <a:pt x="155959" y="73"/>
                    <a:pt x="-73" y="156224"/>
                    <a:pt x="0" y="348771"/>
                  </a:cubicBezTo>
                  <a:lnTo>
                    <a:pt x="0" y="360667"/>
                  </a:lnTo>
                  <a:cubicBezTo>
                    <a:pt x="1263" y="401887"/>
                    <a:pt x="9458" y="442601"/>
                    <a:pt x="24237" y="481101"/>
                  </a:cubicBezTo>
                  <a:cubicBezTo>
                    <a:pt x="38401" y="517671"/>
                    <a:pt x="59009" y="551404"/>
                    <a:pt x="85082" y="580700"/>
                  </a:cubicBezTo>
                  <a:cubicBezTo>
                    <a:pt x="114605" y="612775"/>
                    <a:pt x="148116" y="678054"/>
                    <a:pt x="161169" y="704690"/>
                  </a:cubicBezTo>
                  <a:cubicBezTo>
                    <a:pt x="167877" y="718068"/>
                    <a:pt x="181528" y="726545"/>
                    <a:pt x="196493" y="726626"/>
                  </a:cubicBezTo>
                  <a:lnTo>
                    <a:pt x="500673" y="726626"/>
                  </a:lnTo>
                  <a:cubicBezTo>
                    <a:pt x="515686" y="726558"/>
                    <a:pt x="529383" y="718048"/>
                    <a:pt x="536095" y="704620"/>
                  </a:cubicBezTo>
                  <a:cubicBezTo>
                    <a:pt x="549078" y="678123"/>
                    <a:pt x="582492" y="613109"/>
                    <a:pt x="612335" y="580505"/>
                  </a:cubicBezTo>
                  <a:cubicBezTo>
                    <a:pt x="628071" y="562725"/>
                    <a:pt x="641841" y="543298"/>
                    <a:pt x="653405" y="522561"/>
                  </a:cubicBezTo>
                  <a:lnTo>
                    <a:pt x="653405" y="522561"/>
                  </a:lnTo>
                  <a:lnTo>
                    <a:pt x="655315" y="519158"/>
                  </a:lnTo>
                  <a:lnTo>
                    <a:pt x="852771" y="618660"/>
                  </a:lnTo>
                  <a:lnTo>
                    <a:pt x="1143758" y="618660"/>
                  </a:lnTo>
                  <a:lnTo>
                    <a:pt x="1143758" y="590768"/>
                  </a:lnTo>
                  <a:lnTo>
                    <a:pt x="928453" y="590768"/>
                  </a:lnTo>
                  <a:cubicBezTo>
                    <a:pt x="974664" y="550411"/>
                    <a:pt x="979410" y="480232"/>
                    <a:pt x="939052" y="434020"/>
                  </a:cubicBezTo>
                  <a:cubicBezTo>
                    <a:pt x="935762" y="430254"/>
                    <a:pt x="932221" y="426712"/>
                    <a:pt x="928453" y="423422"/>
                  </a:cubicBezTo>
                  <a:lnTo>
                    <a:pt x="1143758" y="423422"/>
                  </a:lnTo>
                  <a:close/>
                  <a:moveTo>
                    <a:pt x="938578" y="507095"/>
                  </a:moveTo>
                  <a:cubicBezTo>
                    <a:pt x="938519" y="551676"/>
                    <a:pt x="903518" y="588382"/>
                    <a:pt x="858990" y="590559"/>
                  </a:cubicBezTo>
                  <a:lnTo>
                    <a:pt x="733913" y="527595"/>
                  </a:lnTo>
                  <a:lnTo>
                    <a:pt x="733913" y="486177"/>
                  </a:lnTo>
                  <a:lnTo>
                    <a:pt x="858948" y="423687"/>
                  </a:lnTo>
                  <a:cubicBezTo>
                    <a:pt x="903471" y="425841"/>
                    <a:pt x="938488" y="462521"/>
                    <a:pt x="938578" y="507095"/>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grpSp>
      <p:grpSp>
        <p:nvGrpSpPr>
          <p:cNvPr id="186" name="Graphic 89" descr="Boardroom">
            <a:extLst>
              <a:ext uri="{FF2B5EF4-FFF2-40B4-BE49-F238E27FC236}">
                <a16:creationId xmlns:a16="http://schemas.microsoft.com/office/drawing/2014/main" id="{6B56E23F-5053-BE86-2DF8-F4C7FE9AD294}"/>
              </a:ext>
            </a:extLst>
          </p:cNvPr>
          <p:cNvGrpSpPr/>
          <p:nvPr/>
        </p:nvGrpSpPr>
        <p:grpSpPr>
          <a:xfrm>
            <a:off x="6888013" y="2752670"/>
            <a:ext cx="1338773" cy="1338773"/>
            <a:chOff x="6420072" y="2674853"/>
            <a:chExt cx="1338773" cy="1338773"/>
          </a:xfrm>
        </p:grpSpPr>
        <p:sp>
          <p:nvSpPr>
            <p:cNvPr id="187" name="Freeform: Shape 148">
              <a:extLst>
                <a:ext uri="{FF2B5EF4-FFF2-40B4-BE49-F238E27FC236}">
                  <a16:creationId xmlns:a16="http://schemas.microsoft.com/office/drawing/2014/main" id="{4DB1E615-157F-27E7-D605-3EE3CF1BB4DA}"/>
                </a:ext>
              </a:extLst>
            </p:cNvPr>
            <p:cNvSpPr/>
            <p:nvPr/>
          </p:nvSpPr>
          <p:spPr>
            <a:xfrm>
              <a:off x="6643258" y="3140163"/>
              <a:ext cx="317743" cy="541419"/>
            </a:xfrm>
            <a:custGeom>
              <a:avLst/>
              <a:gdLst>
                <a:gd name="connsiteX0" fmla="*/ 252092 w 317743"/>
                <a:gd name="connsiteY0" fmla="*/ 251812 h 541419"/>
                <a:gd name="connsiteX1" fmla="*/ 156216 w 317743"/>
                <a:gd name="connsiteY1" fmla="*/ 251812 h 541419"/>
                <a:gd name="connsiteX2" fmla="*/ 156216 w 317743"/>
                <a:gd name="connsiteY2" fmla="*/ 156661 h 541419"/>
                <a:gd name="connsiteX3" fmla="*/ 181025 w 317743"/>
                <a:gd name="connsiteY3" fmla="*/ 163829 h 541419"/>
                <a:gd name="connsiteX4" fmla="*/ 269649 w 317743"/>
                <a:gd name="connsiteY4" fmla="*/ 163829 h 541419"/>
                <a:gd name="connsiteX5" fmla="*/ 317496 w 317743"/>
                <a:gd name="connsiteY5" fmla="*/ 122299 h 541419"/>
                <a:gd name="connsiteX6" fmla="*/ 276238 w 317743"/>
                <a:gd name="connsiteY6" fmla="*/ 71559 h 541419"/>
                <a:gd name="connsiteX7" fmla="*/ 271476 w 317743"/>
                <a:gd name="connsiteY7" fmla="*/ 71314 h 541419"/>
                <a:gd name="connsiteX8" fmla="*/ 196170 w 317743"/>
                <a:gd name="connsiteY8" fmla="*/ 71314 h 541419"/>
                <a:gd name="connsiteX9" fmla="*/ 156983 w 317743"/>
                <a:gd name="connsiteY9" fmla="*/ 42559 h 541419"/>
                <a:gd name="connsiteX10" fmla="*/ 135786 w 317743"/>
                <a:gd name="connsiteY10" fmla="*/ 24639 h 541419"/>
                <a:gd name="connsiteX11" fmla="*/ 130347 w 317743"/>
                <a:gd name="connsiteY11" fmla="*/ 19744 h 541419"/>
                <a:gd name="connsiteX12" fmla="*/ 69991 w 317743"/>
                <a:gd name="connsiteY12" fmla="*/ 471 h 541419"/>
                <a:gd name="connsiteX13" fmla="*/ 12 w 317743"/>
                <a:gd name="connsiteY13" fmla="*/ 80867 h 541419"/>
                <a:gd name="connsiteX14" fmla="*/ 12 w 317743"/>
                <a:gd name="connsiteY14" fmla="*/ 266134 h 541419"/>
                <a:gd name="connsiteX15" fmla="*/ 78581 w 317743"/>
                <a:gd name="connsiteY15" fmla="*/ 344717 h 541419"/>
                <a:gd name="connsiteX16" fmla="*/ 205862 w 317743"/>
                <a:gd name="connsiteY16" fmla="*/ 344717 h 541419"/>
                <a:gd name="connsiteX17" fmla="*/ 205862 w 317743"/>
                <a:gd name="connsiteY17" fmla="*/ 493335 h 541419"/>
                <a:gd name="connsiteX18" fmla="*/ 247378 w 317743"/>
                <a:gd name="connsiteY18" fmla="*/ 541196 h 541419"/>
                <a:gd name="connsiteX19" fmla="*/ 252008 w 317743"/>
                <a:gd name="connsiteY19" fmla="*/ 541419 h 541419"/>
                <a:gd name="connsiteX20" fmla="*/ 298377 w 317743"/>
                <a:gd name="connsiteY20" fmla="*/ 495357 h 541419"/>
                <a:gd name="connsiteX21" fmla="*/ 298377 w 317743"/>
                <a:gd name="connsiteY21" fmla="*/ 495176 h 541419"/>
                <a:gd name="connsiteX22" fmla="*/ 298377 w 317743"/>
                <a:gd name="connsiteY22" fmla="*/ 298069 h 541419"/>
                <a:gd name="connsiteX23" fmla="*/ 252092 w 317743"/>
                <a:gd name="connsiteY23" fmla="*/ 251812 h 541419"/>
                <a:gd name="connsiteX24" fmla="*/ 124058 w 317743"/>
                <a:gd name="connsiteY24" fmla="*/ 98201 h 541419"/>
                <a:gd name="connsiteX25" fmla="*/ 104555 w 317743"/>
                <a:gd name="connsiteY25" fmla="*/ 101151 h 541419"/>
                <a:gd name="connsiteX26" fmla="*/ 107504 w 317743"/>
                <a:gd name="connsiteY26" fmla="*/ 120654 h 541419"/>
                <a:gd name="connsiteX27" fmla="*/ 128423 w 317743"/>
                <a:gd name="connsiteY27" fmla="*/ 135994 h 541419"/>
                <a:gd name="connsiteX28" fmla="*/ 128423 w 317743"/>
                <a:gd name="connsiteY28" fmla="*/ 279633 h 541419"/>
                <a:gd name="connsiteX29" fmla="*/ 252189 w 317743"/>
                <a:gd name="connsiteY29" fmla="*/ 279633 h 541419"/>
                <a:gd name="connsiteX30" fmla="*/ 270486 w 317743"/>
                <a:gd name="connsiteY30" fmla="*/ 298069 h 541419"/>
                <a:gd name="connsiteX31" fmla="*/ 270486 w 317743"/>
                <a:gd name="connsiteY31" fmla="*/ 495176 h 541419"/>
                <a:gd name="connsiteX32" fmla="*/ 252154 w 317743"/>
                <a:gd name="connsiteY32" fmla="*/ 513549 h 541419"/>
                <a:gd name="connsiteX33" fmla="*/ 250181 w 317743"/>
                <a:gd name="connsiteY33" fmla="*/ 513444 h 541419"/>
                <a:gd name="connsiteX34" fmla="*/ 233781 w 317743"/>
                <a:gd name="connsiteY34" fmla="*/ 493335 h 541419"/>
                <a:gd name="connsiteX35" fmla="*/ 233781 w 317743"/>
                <a:gd name="connsiteY35" fmla="*/ 316826 h 541419"/>
                <a:gd name="connsiteX36" fmla="*/ 78581 w 317743"/>
                <a:gd name="connsiteY36" fmla="*/ 316826 h 541419"/>
                <a:gd name="connsiteX37" fmla="*/ 27903 w 317743"/>
                <a:gd name="connsiteY37" fmla="*/ 266134 h 541419"/>
                <a:gd name="connsiteX38" fmla="*/ 27903 w 317743"/>
                <a:gd name="connsiteY38" fmla="*/ 80560 h 541419"/>
                <a:gd name="connsiteX39" fmla="*/ 73226 w 317743"/>
                <a:gd name="connsiteY39" fmla="*/ 28097 h 541419"/>
                <a:gd name="connsiteX40" fmla="*/ 111772 w 317743"/>
                <a:gd name="connsiteY40" fmla="*/ 40481 h 541419"/>
                <a:gd name="connsiteX41" fmla="*/ 117085 w 317743"/>
                <a:gd name="connsiteY41" fmla="*/ 45250 h 541419"/>
                <a:gd name="connsiteX42" fmla="*/ 140485 w 317743"/>
                <a:gd name="connsiteY42" fmla="*/ 64983 h 541419"/>
                <a:gd name="connsiteX43" fmla="*/ 187064 w 317743"/>
                <a:gd name="connsiteY43" fmla="*/ 99136 h 541419"/>
                <a:gd name="connsiteX44" fmla="*/ 271490 w 317743"/>
                <a:gd name="connsiteY44" fmla="*/ 99136 h 541419"/>
                <a:gd name="connsiteX45" fmla="*/ 289849 w 317743"/>
                <a:gd name="connsiteY45" fmla="*/ 117509 h 541419"/>
                <a:gd name="connsiteX46" fmla="*/ 289745 w 317743"/>
                <a:gd name="connsiteY46" fmla="*/ 119454 h 541419"/>
                <a:gd name="connsiteX47" fmla="*/ 269649 w 317743"/>
                <a:gd name="connsiteY47" fmla="*/ 135868 h 541419"/>
                <a:gd name="connsiteX48" fmla="*/ 181053 w 317743"/>
                <a:gd name="connsiteY48" fmla="*/ 135868 h 541419"/>
                <a:gd name="connsiteX49" fmla="*/ 170134 w 317743"/>
                <a:gd name="connsiteY49" fmla="*/ 132340 h 5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7743" h="541419">
                  <a:moveTo>
                    <a:pt x="252092" y="251812"/>
                  </a:moveTo>
                  <a:lnTo>
                    <a:pt x="156216" y="251812"/>
                  </a:lnTo>
                  <a:lnTo>
                    <a:pt x="156216" y="156661"/>
                  </a:lnTo>
                  <a:cubicBezTo>
                    <a:pt x="163642" y="161348"/>
                    <a:pt x="172244" y="163833"/>
                    <a:pt x="181025" y="163829"/>
                  </a:cubicBezTo>
                  <a:lnTo>
                    <a:pt x="269649" y="163829"/>
                  </a:lnTo>
                  <a:cubicBezTo>
                    <a:pt x="293820" y="164115"/>
                    <a:pt x="314381" y="146270"/>
                    <a:pt x="317496" y="122299"/>
                  </a:cubicBezTo>
                  <a:cubicBezTo>
                    <a:pt x="320115" y="96895"/>
                    <a:pt x="301643" y="74176"/>
                    <a:pt x="276238" y="71559"/>
                  </a:cubicBezTo>
                  <a:cubicBezTo>
                    <a:pt x="274656" y="71395"/>
                    <a:pt x="273066" y="71313"/>
                    <a:pt x="271476" y="71314"/>
                  </a:cubicBezTo>
                  <a:lnTo>
                    <a:pt x="196170" y="71314"/>
                  </a:lnTo>
                  <a:lnTo>
                    <a:pt x="156983" y="42559"/>
                  </a:lnTo>
                  <a:cubicBezTo>
                    <a:pt x="149614" y="36953"/>
                    <a:pt x="142540" y="30971"/>
                    <a:pt x="135786" y="24639"/>
                  </a:cubicBezTo>
                  <a:lnTo>
                    <a:pt x="130347" y="19744"/>
                  </a:lnTo>
                  <a:cubicBezTo>
                    <a:pt x="113870" y="5052"/>
                    <a:pt x="91933" y="-1953"/>
                    <a:pt x="69991" y="471"/>
                  </a:cubicBezTo>
                  <a:cubicBezTo>
                    <a:pt x="29521" y="5399"/>
                    <a:pt x="-687" y="40104"/>
                    <a:pt x="12" y="80867"/>
                  </a:cubicBezTo>
                  <a:lnTo>
                    <a:pt x="12" y="266134"/>
                  </a:lnTo>
                  <a:cubicBezTo>
                    <a:pt x="51" y="309513"/>
                    <a:pt x="35202" y="344671"/>
                    <a:pt x="78581" y="344717"/>
                  </a:cubicBezTo>
                  <a:lnTo>
                    <a:pt x="205862" y="344717"/>
                  </a:lnTo>
                  <a:lnTo>
                    <a:pt x="205862" y="493335"/>
                  </a:lnTo>
                  <a:cubicBezTo>
                    <a:pt x="205555" y="517511"/>
                    <a:pt x="223402" y="538085"/>
                    <a:pt x="247378" y="541196"/>
                  </a:cubicBezTo>
                  <a:cubicBezTo>
                    <a:pt x="248926" y="541349"/>
                    <a:pt x="250474" y="541419"/>
                    <a:pt x="252008" y="541419"/>
                  </a:cubicBezTo>
                  <a:cubicBezTo>
                    <a:pt x="277533" y="541504"/>
                    <a:pt x="298292" y="520881"/>
                    <a:pt x="298377" y="495357"/>
                  </a:cubicBezTo>
                  <a:cubicBezTo>
                    <a:pt x="298377" y="495297"/>
                    <a:pt x="298377" y="495236"/>
                    <a:pt x="298377" y="495176"/>
                  </a:cubicBezTo>
                  <a:lnTo>
                    <a:pt x="298377" y="298069"/>
                  </a:lnTo>
                  <a:cubicBezTo>
                    <a:pt x="298346" y="272524"/>
                    <a:pt x="277637" y="251827"/>
                    <a:pt x="252092" y="251812"/>
                  </a:cubicBezTo>
                  <a:close/>
                  <a:moveTo>
                    <a:pt x="124058" y="98201"/>
                  </a:moveTo>
                  <a:cubicBezTo>
                    <a:pt x="117857" y="93630"/>
                    <a:pt x="109126" y="94951"/>
                    <a:pt x="104555" y="101151"/>
                  </a:cubicBezTo>
                  <a:cubicBezTo>
                    <a:pt x="99983" y="107351"/>
                    <a:pt x="101304" y="116082"/>
                    <a:pt x="107504" y="120654"/>
                  </a:cubicBezTo>
                  <a:lnTo>
                    <a:pt x="128423" y="135994"/>
                  </a:lnTo>
                  <a:lnTo>
                    <a:pt x="128423" y="279633"/>
                  </a:lnTo>
                  <a:lnTo>
                    <a:pt x="252189" y="279633"/>
                  </a:lnTo>
                  <a:cubicBezTo>
                    <a:pt x="262329" y="279679"/>
                    <a:pt x="270517" y="287929"/>
                    <a:pt x="270486" y="298069"/>
                  </a:cubicBezTo>
                  <a:lnTo>
                    <a:pt x="270486" y="495176"/>
                  </a:lnTo>
                  <a:cubicBezTo>
                    <a:pt x="270497" y="505311"/>
                    <a:pt x="262290" y="513538"/>
                    <a:pt x="252154" y="513549"/>
                  </a:cubicBezTo>
                  <a:cubicBezTo>
                    <a:pt x="251495" y="513549"/>
                    <a:pt x="250837" y="513514"/>
                    <a:pt x="250181" y="513444"/>
                  </a:cubicBezTo>
                  <a:cubicBezTo>
                    <a:pt x="240407" y="511870"/>
                    <a:pt x="233359" y="503226"/>
                    <a:pt x="233781" y="493335"/>
                  </a:cubicBezTo>
                  <a:lnTo>
                    <a:pt x="233781" y="316826"/>
                  </a:lnTo>
                  <a:lnTo>
                    <a:pt x="78581" y="316826"/>
                  </a:lnTo>
                  <a:cubicBezTo>
                    <a:pt x="50602" y="316787"/>
                    <a:pt x="27934" y="294111"/>
                    <a:pt x="27903" y="266134"/>
                  </a:cubicBezTo>
                  <a:lnTo>
                    <a:pt x="27903" y="80560"/>
                  </a:lnTo>
                  <a:cubicBezTo>
                    <a:pt x="27359" y="54051"/>
                    <a:pt x="46919" y="31411"/>
                    <a:pt x="73226" y="28097"/>
                  </a:cubicBezTo>
                  <a:cubicBezTo>
                    <a:pt x="87250" y="26567"/>
                    <a:pt x="101262" y="31070"/>
                    <a:pt x="111772" y="40481"/>
                  </a:cubicBezTo>
                  <a:lnTo>
                    <a:pt x="117085" y="45250"/>
                  </a:lnTo>
                  <a:cubicBezTo>
                    <a:pt x="124543" y="52223"/>
                    <a:pt x="132354" y="58809"/>
                    <a:pt x="140485" y="64983"/>
                  </a:cubicBezTo>
                  <a:lnTo>
                    <a:pt x="187064" y="99136"/>
                  </a:lnTo>
                  <a:lnTo>
                    <a:pt x="271490" y="99136"/>
                  </a:lnTo>
                  <a:cubicBezTo>
                    <a:pt x="281634" y="99140"/>
                    <a:pt x="289853" y="107367"/>
                    <a:pt x="289849" y="117509"/>
                  </a:cubicBezTo>
                  <a:cubicBezTo>
                    <a:pt x="289848" y="118159"/>
                    <a:pt x="289814" y="118809"/>
                    <a:pt x="289745" y="119454"/>
                  </a:cubicBezTo>
                  <a:cubicBezTo>
                    <a:pt x="288176" y="129229"/>
                    <a:pt x="279541" y="136284"/>
                    <a:pt x="269649" y="135868"/>
                  </a:cubicBezTo>
                  <a:lnTo>
                    <a:pt x="181053" y="135868"/>
                  </a:lnTo>
                  <a:cubicBezTo>
                    <a:pt x="177134" y="135859"/>
                    <a:pt x="173317" y="134624"/>
                    <a:pt x="170134" y="132340"/>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88" name="Freeform: Shape 149">
              <a:extLst>
                <a:ext uri="{FF2B5EF4-FFF2-40B4-BE49-F238E27FC236}">
                  <a16:creationId xmlns:a16="http://schemas.microsoft.com/office/drawing/2014/main" id="{1C948CA2-D243-BD83-DB29-7FF64C878C93}"/>
                </a:ext>
              </a:extLst>
            </p:cNvPr>
            <p:cNvSpPr/>
            <p:nvPr/>
          </p:nvSpPr>
          <p:spPr>
            <a:xfrm>
              <a:off x="6643270" y="2984444"/>
              <a:ext cx="139455" cy="139455"/>
            </a:xfrm>
            <a:custGeom>
              <a:avLst/>
              <a:gdLst>
                <a:gd name="connsiteX0" fmla="*/ 69728 w 139455"/>
                <a:gd name="connsiteY0" fmla="*/ 139456 h 139455"/>
                <a:gd name="connsiteX1" fmla="*/ 139456 w 139455"/>
                <a:gd name="connsiteY1" fmla="*/ 69728 h 139455"/>
                <a:gd name="connsiteX2" fmla="*/ 69728 w 139455"/>
                <a:gd name="connsiteY2" fmla="*/ 0 h 139455"/>
                <a:gd name="connsiteX3" fmla="*/ 0 w 139455"/>
                <a:gd name="connsiteY3" fmla="*/ 69728 h 139455"/>
                <a:gd name="connsiteX4" fmla="*/ 69728 w 139455"/>
                <a:gd name="connsiteY4" fmla="*/ 139456 h 139455"/>
                <a:gd name="connsiteX5" fmla="*/ 69728 w 139455"/>
                <a:gd name="connsiteY5" fmla="*/ 27891 h 139455"/>
                <a:gd name="connsiteX6" fmla="*/ 111564 w 139455"/>
                <a:gd name="connsiteY6" fmla="*/ 69728 h 139455"/>
                <a:gd name="connsiteX7" fmla="*/ 69728 w 139455"/>
                <a:gd name="connsiteY7" fmla="*/ 111564 h 139455"/>
                <a:gd name="connsiteX8" fmla="*/ 27891 w 139455"/>
                <a:gd name="connsiteY8" fmla="*/ 69728 h 139455"/>
                <a:gd name="connsiteX9" fmla="*/ 69728 w 139455"/>
                <a:gd name="connsiteY9" fmla="*/ 27891 h 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455" h="139455">
                  <a:moveTo>
                    <a:pt x="69728" y="139456"/>
                  </a:moveTo>
                  <a:cubicBezTo>
                    <a:pt x="108237" y="139456"/>
                    <a:pt x="139456" y="108237"/>
                    <a:pt x="139456" y="69728"/>
                  </a:cubicBezTo>
                  <a:cubicBezTo>
                    <a:pt x="139456" y="31219"/>
                    <a:pt x="108237" y="0"/>
                    <a:pt x="69728" y="0"/>
                  </a:cubicBezTo>
                  <a:cubicBezTo>
                    <a:pt x="31219" y="0"/>
                    <a:pt x="0" y="31219"/>
                    <a:pt x="0" y="69728"/>
                  </a:cubicBezTo>
                  <a:cubicBezTo>
                    <a:pt x="0" y="108237"/>
                    <a:pt x="31219" y="139456"/>
                    <a:pt x="69728" y="139456"/>
                  </a:cubicBezTo>
                  <a:close/>
                  <a:moveTo>
                    <a:pt x="69728" y="27891"/>
                  </a:moveTo>
                  <a:cubicBezTo>
                    <a:pt x="92834" y="27891"/>
                    <a:pt x="111564" y="46621"/>
                    <a:pt x="111564" y="69728"/>
                  </a:cubicBezTo>
                  <a:cubicBezTo>
                    <a:pt x="111564" y="92834"/>
                    <a:pt x="92834" y="111564"/>
                    <a:pt x="69728" y="111564"/>
                  </a:cubicBezTo>
                  <a:cubicBezTo>
                    <a:pt x="46621" y="111564"/>
                    <a:pt x="27891" y="92834"/>
                    <a:pt x="27891" y="69728"/>
                  </a:cubicBezTo>
                  <a:cubicBezTo>
                    <a:pt x="27891" y="46621"/>
                    <a:pt x="46621" y="27891"/>
                    <a:pt x="69728" y="27891"/>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89" name="Freeform: Shape 150">
              <a:extLst>
                <a:ext uri="{FF2B5EF4-FFF2-40B4-BE49-F238E27FC236}">
                  <a16:creationId xmlns:a16="http://schemas.microsoft.com/office/drawing/2014/main" id="{186E5C84-97FE-5D60-DB0E-A6E32598312C}"/>
                </a:ext>
              </a:extLst>
            </p:cNvPr>
            <p:cNvSpPr/>
            <p:nvPr/>
          </p:nvSpPr>
          <p:spPr>
            <a:xfrm>
              <a:off x="6573473" y="3218729"/>
              <a:ext cx="251019" cy="474148"/>
            </a:xfrm>
            <a:custGeom>
              <a:avLst/>
              <a:gdLst>
                <a:gd name="connsiteX0" fmla="*/ 237074 w 251019"/>
                <a:gd name="connsiteY0" fmla="*/ 306802 h 474148"/>
                <a:gd name="connsiteX1" fmla="*/ 139456 w 251019"/>
                <a:gd name="connsiteY1" fmla="*/ 306802 h 474148"/>
                <a:gd name="connsiteX2" fmla="*/ 27891 w 251019"/>
                <a:gd name="connsiteY2" fmla="*/ 195238 h 474148"/>
                <a:gd name="connsiteX3" fmla="*/ 27891 w 251019"/>
                <a:gd name="connsiteY3" fmla="*/ 13946 h 474148"/>
                <a:gd name="connsiteX4" fmla="*/ 13946 w 251019"/>
                <a:gd name="connsiteY4" fmla="*/ 0 h 474148"/>
                <a:gd name="connsiteX5" fmla="*/ 0 w 251019"/>
                <a:gd name="connsiteY5" fmla="*/ 13946 h 474148"/>
                <a:gd name="connsiteX6" fmla="*/ 0 w 251019"/>
                <a:gd name="connsiteY6" fmla="*/ 195238 h 474148"/>
                <a:gd name="connsiteX7" fmla="*/ 111564 w 251019"/>
                <a:gd name="connsiteY7" fmla="*/ 331904 h 474148"/>
                <a:gd name="connsiteX8" fmla="*/ 111564 w 251019"/>
                <a:gd name="connsiteY8" fmla="*/ 446258 h 474148"/>
                <a:gd name="connsiteX9" fmla="*/ 41837 w 251019"/>
                <a:gd name="connsiteY9" fmla="*/ 446258 h 474148"/>
                <a:gd name="connsiteX10" fmla="*/ 41837 w 251019"/>
                <a:gd name="connsiteY10" fmla="*/ 474149 h 474148"/>
                <a:gd name="connsiteX11" fmla="*/ 209183 w 251019"/>
                <a:gd name="connsiteY11" fmla="*/ 474149 h 474148"/>
                <a:gd name="connsiteX12" fmla="*/ 209183 w 251019"/>
                <a:gd name="connsiteY12" fmla="*/ 446258 h 474148"/>
                <a:gd name="connsiteX13" fmla="*/ 139456 w 251019"/>
                <a:gd name="connsiteY13" fmla="*/ 446258 h 474148"/>
                <a:gd name="connsiteX14" fmla="*/ 139456 w 251019"/>
                <a:gd name="connsiteY14" fmla="*/ 334693 h 474148"/>
                <a:gd name="connsiteX15" fmla="*/ 237074 w 251019"/>
                <a:gd name="connsiteY15" fmla="*/ 334693 h 474148"/>
                <a:gd name="connsiteX16" fmla="*/ 251020 w 251019"/>
                <a:gd name="connsiteY16" fmla="*/ 320748 h 474148"/>
                <a:gd name="connsiteX17" fmla="*/ 237074 w 251019"/>
                <a:gd name="connsiteY17" fmla="*/ 306802 h 47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19" h="474148">
                  <a:moveTo>
                    <a:pt x="237074" y="306802"/>
                  </a:moveTo>
                  <a:lnTo>
                    <a:pt x="139456" y="306802"/>
                  </a:lnTo>
                  <a:cubicBezTo>
                    <a:pt x="77869" y="306732"/>
                    <a:pt x="27961" y="256824"/>
                    <a:pt x="27891" y="195238"/>
                  </a:cubicBezTo>
                  <a:lnTo>
                    <a:pt x="27891" y="13946"/>
                  </a:lnTo>
                  <a:cubicBezTo>
                    <a:pt x="27891" y="6243"/>
                    <a:pt x="21648" y="0"/>
                    <a:pt x="13946" y="0"/>
                  </a:cubicBezTo>
                  <a:cubicBezTo>
                    <a:pt x="6243" y="0"/>
                    <a:pt x="0" y="6243"/>
                    <a:pt x="0" y="13946"/>
                  </a:cubicBezTo>
                  <a:lnTo>
                    <a:pt x="0" y="195238"/>
                  </a:lnTo>
                  <a:cubicBezTo>
                    <a:pt x="73" y="261486"/>
                    <a:pt x="46672" y="318569"/>
                    <a:pt x="111564" y="331904"/>
                  </a:cubicBezTo>
                  <a:lnTo>
                    <a:pt x="111564" y="446258"/>
                  </a:lnTo>
                  <a:lnTo>
                    <a:pt x="41837" y="446258"/>
                  </a:lnTo>
                  <a:lnTo>
                    <a:pt x="41837" y="474149"/>
                  </a:lnTo>
                  <a:lnTo>
                    <a:pt x="209183" y="474149"/>
                  </a:lnTo>
                  <a:lnTo>
                    <a:pt x="209183" y="446258"/>
                  </a:lnTo>
                  <a:lnTo>
                    <a:pt x="139456" y="446258"/>
                  </a:lnTo>
                  <a:lnTo>
                    <a:pt x="139456" y="334693"/>
                  </a:lnTo>
                  <a:lnTo>
                    <a:pt x="237074" y="334693"/>
                  </a:lnTo>
                  <a:cubicBezTo>
                    <a:pt x="244777" y="334693"/>
                    <a:pt x="251020" y="328450"/>
                    <a:pt x="251020" y="320748"/>
                  </a:cubicBezTo>
                  <a:cubicBezTo>
                    <a:pt x="251020" y="313046"/>
                    <a:pt x="244777" y="306802"/>
                    <a:pt x="237074" y="306802"/>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90" name="Freeform: Shape 151">
              <a:extLst>
                <a:ext uri="{FF2B5EF4-FFF2-40B4-BE49-F238E27FC236}">
                  <a16:creationId xmlns:a16="http://schemas.microsoft.com/office/drawing/2014/main" id="{FE917A2F-3A37-F782-B391-14D7A953B9E4}"/>
                </a:ext>
              </a:extLst>
            </p:cNvPr>
            <p:cNvSpPr/>
            <p:nvPr/>
          </p:nvSpPr>
          <p:spPr>
            <a:xfrm>
              <a:off x="6838438" y="3330293"/>
              <a:ext cx="502039" cy="362584"/>
            </a:xfrm>
            <a:custGeom>
              <a:avLst/>
              <a:gdLst>
                <a:gd name="connsiteX0" fmla="*/ 264966 w 502039"/>
                <a:gd name="connsiteY0" fmla="*/ 27891 h 362584"/>
                <a:gd name="connsiteX1" fmla="*/ 488094 w 502039"/>
                <a:gd name="connsiteY1" fmla="*/ 27891 h 362584"/>
                <a:gd name="connsiteX2" fmla="*/ 502040 w 502039"/>
                <a:gd name="connsiteY2" fmla="*/ 13946 h 362584"/>
                <a:gd name="connsiteX3" fmla="*/ 488094 w 502039"/>
                <a:gd name="connsiteY3" fmla="*/ 0 h 362584"/>
                <a:gd name="connsiteX4" fmla="*/ 13946 w 502039"/>
                <a:gd name="connsiteY4" fmla="*/ 0 h 362584"/>
                <a:gd name="connsiteX5" fmla="*/ 0 w 502039"/>
                <a:gd name="connsiteY5" fmla="*/ 13946 h 362584"/>
                <a:gd name="connsiteX6" fmla="*/ 13946 w 502039"/>
                <a:gd name="connsiteY6" fmla="*/ 27891 h 362584"/>
                <a:gd name="connsiteX7" fmla="*/ 237074 w 502039"/>
                <a:gd name="connsiteY7" fmla="*/ 27891 h 362584"/>
                <a:gd name="connsiteX8" fmla="*/ 237074 w 502039"/>
                <a:gd name="connsiteY8" fmla="*/ 334693 h 362584"/>
                <a:gd name="connsiteX9" fmla="*/ 139456 w 502039"/>
                <a:gd name="connsiteY9" fmla="*/ 334693 h 362584"/>
                <a:gd name="connsiteX10" fmla="*/ 139456 w 502039"/>
                <a:gd name="connsiteY10" fmla="*/ 362584 h 362584"/>
                <a:gd name="connsiteX11" fmla="*/ 362584 w 502039"/>
                <a:gd name="connsiteY11" fmla="*/ 362584 h 362584"/>
                <a:gd name="connsiteX12" fmla="*/ 362584 w 502039"/>
                <a:gd name="connsiteY12" fmla="*/ 334693 h 362584"/>
                <a:gd name="connsiteX13" fmla="*/ 264966 w 502039"/>
                <a:gd name="connsiteY13" fmla="*/ 334693 h 36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039" h="362584">
                  <a:moveTo>
                    <a:pt x="264966" y="27891"/>
                  </a:moveTo>
                  <a:lnTo>
                    <a:pt x="488094" y="27891"/>
                  </a:lnTo>
                  <a:cubicBezTo>
                    <a:pt x="495796" y="27891"/>
                    <a:pt x="502040" y="21648"/>
                    <a:pt x="502040" y="13946"/>
                  </a:cubicBezTo>
                  <a:cubicBezTo>
                    <a:pt x="502040" y="6243"/>
                    <a:pt x="495796" y="0"/>
                    <a:pt x="488094" y="0"/>
                  </a:cubicBezTo>
                  <a:lnTo>
                    <a:pt x="13946" y="0"/>
                  </a:lnTo>
                  <a:cubicBezTo>
                    <a:pt x="6243" y="0"/>
                    <a:pt x="0" y="6243"/>
                    <a:pt x="0" y="13946"/>
                  </a:cubicBezTo>
                  <a:cubicBezTo>
                    <a:pt x="0" y="21648"/>
                    <a:pt x="6243" y="27891"/>
                    <a:pt x="13946" y="27891"/>
                  </a:cubicBezTo>
                  <a:lnTo>
                    <a:pt x="237074" y="27891"/>
                  </a:lnTo>
                  <a:lnTo>
                    <a:pt x="237074" y="334693"/>
                  </a:lnTo>
                  <a:lnTo>
                    <a:pt x="139456" y="334693"/>
                  </a:lnTo>
                  <a:lnTo>
                    <a:pt x="139456" y="362584"/>
                  </a:lnTo>
                  <a:lnTo>
                    <a:pt x="362584" y="362584"/>
                  </a:lnTo>
                  <a:lnTo>
                    <a:pt x="362584" y="334693"/>
                  </a:lnTo>
                  <a:lnTo>
                    <a:pt x="264966" y="334693"/>
                  </a:ln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91" name="Freeform: Shape 152">
              <a:extLst>
                <a:ext uri="{FF2B5EF4-FFF2-40B4-BE49-F238E27FC236}">
                  <a16:creationId xmlns:a16="http://schemas.microsoft.com/office/drawing/2014/main" id="{26BB8326-F534-5036-995F-CAB9B4A53915}"/>
                </a:ext>
              </a:extLst>
            </p:cNvPr>
            <p:cNvSpPr/>
            <p:nvPr/>
          </p:nvSpPr>
          <p:spPr>
            <a:xfrm>
              <a:off x="7217962" y="3140092"/>
              <a:ext cx="317767" cy="541489"/>
            </a:xfrm>
            <a:custGeom>
              <a:avLst/>
              <a:gdLst>
                <a:gd name="connsiteX0" fmla="*/ 317754 w 317767"/>
                <a:gd name="connsiteY0" fmla="*/ 266205 h 541489"/>
                <a:gd name="connsiteX1" fmla="*/ 317754 w 317767"/>
                <a:gd name="connsiteY1" fmla="*/ 81119 h 541489"/>
                <a:gd name="connsiteX2" fmla="*/ 247566 w 317767"/>
                <a:gd name="connsiteY2" fmla="*/ 444 h 541489"/>
                <a:gd name="connsiteX3" fmla="*/ 187405 w 317767"/>
                <a:gd name="connsiteY3" fmla="*/ 19731 h 541489"/>
                <a:gd name="connsiteX4" fmla="*/ 181966 w 317767"/>
                <a:gd name="connsiteY4" fmla="*/ 24640 h 541489"/>
                <a:gd name="connsiteX5" fmla="*/ 160768 w 317767"/>
                <a:gd name="connsiteY5" fmla="*/ 42560 h 541489"/>
                <a:gd name="connsiteX6" fmla="*/ 121568 w 317767"/>
                <a:gd name="connsiteY6" fmla="*/ 71316 h 541489"/>
                <a:gd name="connsiteX7" fmla="*/ 46262 w 317767"/>
                <a:gd name="connsiteY7" fmla="*/ 71316 h 541489"/>
                <a:gd name="connsiteX8" fmla="*/ 0 w 317767"/>
                <a:gd name="connsiteY8" fmla="*/ 117597 h 541489"/>
                <a:gd name="connsiteX9" fmla="*/ 241 w 317767"/>
                <a:gd name="connsiteY9" fmla="*/ 122301 h 541489"/>
                <a:gd name="connsiteX10" fmla="*/ 48102 w 317767"/>
                <a:gd name="connsiteY10" fmla="*/ 163830 h 541489"/>
                <a:gd name="connsiteX11" fmla="*/ 136740 w 317767"/>
                <a:gd name="connsiteY11" fmla="*/ 163830 h 541489"/>
                <a:gd name="connsiteX12" fmla="*/ 161563 w 317767"/>
                <a:gd name="connsiteY12" fmla="*/ 156732 h 541489"/>
                <a:gd name="connsiteX13" fmla="*/ 161563 w 317767"/>
                <a:gd name="connsiteY13" fmla="*/ 251952 h 541489"/>
                <a:gd name="connsiteX14" fmla="*/ 65716 w 317767"/>
                <a:gd name="connsiteY14" fmla="*/ 251952 h 541489"/>
                <a:gd name="connsiteX15" fmla="*/ 19444 w 317767"/>
                <a:gd name="connsiteY15" fmla="*/ 298210 h 541489"/>
                <a:gd name="connsiteX16" fmla="*/ 19444 w 317767"/>
                <a:gd name="connsiteY16" fmla="*/ 495246 h 541489"/>
                <a:gd name="connsiteX17" fmla="*/ 65660 w 317767"/>
                <a:gd name="connsiteY17" fmla="*/ 541490 h 541489"/>
                <a:gd name="connsiteX18" fmla="*/ 65799 w 317767"/>
                <a:gd name="connsiteY18" fmla="*/ 541490 h 541489"/>
                <a:gd name="connsiteX19" fmla="*/ 70429 w 317767"/>
                <a:gd name="connsiteY19" fmla="*/ 541267 h 541489"/>
                <a:gd name="connsiteX20" fmla="*/ 111945 w 317767"/>
                <a:gd name="connsiteY20" fmla="*/ 493406 h 541489"/>
                <a:gd name="connsiteX21" fmla="*/ 111945 w 317767"/>
                <a:gd name="connsiteY21" fmla="*/ 344788 h 541489"/>
                <a:gd name="connsiteX22" fmla="*/ 239226 w 317767"/>
                <a:gd name="connsiteY22" fmla="*/ 344788 h 541489"/>
                <a:gd name="connsiteX23" fmla="*/ 317754 w 317767"/>
                <a:gd name="connsiteY23" fmla="*/ 266205 h 541489"/>
                <a:gd name="connsiteX24" fmla="*/ 147618 w 317767"/>
                <a:gd name="connsiteY24" fmla="*/ 132411 h 541489"/>
                <a:gd name="connsiteX25" fmla="*/ 136712 w 317767"/>
                <a:gd name="connsiteY25" fmla="*/ 135939 h 541489"/>
                <a:gd name="connsiteX26" fmla="*/ 48158 w 317767"/>
                <a:gd name="connsiteY26" fmla="*/ 135939 h 541489"/>
                <a:gd name="connsiteX27" fmla="*/ 28049 w 317767"/>
                <a:gd name="connsiteY27" fmla="*/ 119525 h 541489"/>
                <a:gd name="connsiteX28" fmla="*/ 44358 w 317767"/>
                <a:gd name="connsiteY28" fmla="*/ 99311 h 541489"/>
                <a:gd name="connsiteX29" fmla="*/ 46317 w 317767"/>
                <a:gd name="connsiteY29" fmla="*/ 99207 h 541489"/>
                <a:gd name="connsiteX30" fmla="*/ 130744 w 317767"/>
                <a:gd name="connsiteY30" fmla="*/ 99207 h 541489"/>
                <a:gd name="connsiteX31" fmla="*/ 177322 w 317767"/>
                <a:gd name="connsiteY31" fmla="*/ 65054 h 541489"/>
                <a:gd name="connsiteX32" fmla="*/ 200709 w 317767"/>
                <a:gd name="connsiteY32" fmla="*/ 45321 h 541489"/>
                <a:gd name="connsiteX33" fmla="*/ 206036 w 317767"/>
                <a:gd name="connsiteY33" fmla="*/ 40538 h 541489"/>
                <a:gd name="connsiteX34" fmla="*/ 244372 w 317767"/>
                <a:gd name="connsiteY34" fmla="*/ 28140 h 541489"/>
                <a:gd name="connsiteX35" fmla="*/ 289863 w 317767"/>
                <a:gd name="connsiteY35" fmla="*/ 80868 h 541489"/>
                <a:gd name="connsiteX36" fmla="*/ 289863 w 317767"/>
                <a:gd name="connsiteY36" fmla="*/ 266205 h 541489"/>
                <a:gd name="connsiteX37" fmla="*/ 239184 w 317767"/>
                <a:gd name="connsiteY37" fmla="*/ 316897 h 541489"/>
                <a:gd name="connsiteX38" fmla="*/ 84054 w 317767"/>
                <a:gd name="connsiteY38" fmla="*/ 316897 h 541489"/>
                <a:gd name="connsiteX39" fmla="*/ 84054 w 317767"/>
                <a:gd name="connsiteY39" fmla="*/ 493406 h 541489"/>
                <a:gd name="connsiteX40" fmla="*/ 67640 w 317767"/>
                <a:gd name="connsiteY40" fmla="*/ 513515 h 541489"/>
                <a:gd name="connsiteX41" fmla="*/ 53388 w 317767"/>
                <a:gd name="connsiteY41" fmla="*/ 508871 h 541489"/>
                <a:gd name="connsiteX42" fmla="*/ 47335 w 317767"/>
                <a:gd name="connsiteY42" fmla="*/ 495246 h 541489"/>
                <a:gd name="connsiteX43" fmla="*/ 47335 w 317767"/>
                <a:gd name="connsiteY43" fmla="*/ 298140 h 541489"/>
                <a:gd name="connsiteX44" fmla="*/ 65716 w 317767"/>
                <a:gd name="connsiteY44" fmla="*/ 279774 h 541489"/>
                <a:gd name="connsiteX45" fmla="*/ 189455 w 317767"/>
                <a:gd name="connsiteY45" fmla="*/ 279774 h 541489"/>
                <a:gd name="connsiteX46" fmla="*/ 189455 w 317767"/>
                <a:gd name="connsiteY46" fmla="*/ 136135 h 541489"/>
                <a:gd name="connsiteX47" fmla="*/ 210373 w 317767"/>
                <a:gd name="connsiteY47" fmla="*/ 120794 h 541489"/>
                <a:gd name="connsiteX48" fmla="*/ 213315 w 317767"/>
                <a:gd name="connsiteY48" fmla="*/ 101285 h 541489"/>
                <a:gd name="connsiteX49" fmla="*/ 193806 w 317767"/>
                <a:gd name="connsiteY49" fmla="*/ 98342 h 54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7767" h="541489">
                  <a:moveTo>
                    <a:pt x="317754" y="266205"/>
                  </a:moveTo>
                  <a:lnTo>
                    <a:pt x="317754" y="81119"/>
                  </a:lnTo>
                  <a:cubicBezTo>
                    <a:pt x="318521" y="40203"/>
                    <a:pt x="288195" y="5346"/>
                    <a:pt x="247566" y="444"/>
                  </a:cubicBezTo>
                  <a:cubicBezTo>
                    <a:pt x="225689" y="-1900"/>
                    <a:pt x="203841" y="5105"/>
                    <a:pt x="187405" y="19731"/>
                  </a:cubicBezTo>
                  <a:lnTo>
                    <a:pt x="181966" y="24640"/>
                  </a:lnTo>
                  <a:cubicBezTo>
                    <a:pt x="175209" y="30970"/>
                    <a:pt x="168135" y="36951"/>
                    <a:pt x="160768" y="42560"/>
                  </a:cubicBezTo>
                  <a:lnTo>
                    <a:pt x="121568" y="71316"/>
                  </a:lnTo>
                  <a:lnTo>
                    <a:pt x="46262" y="71316"/>
                  </a:lnTo>
                  <a:cubicBezTo>
                    <a:pt x="20706" y="71321"/>
                    <a:pt x="-6" y="92043"/>
                    <a:pt x="0" y="117597"/>
                  </a:cubicBezTo>
                  <a:cubicBezTo>
                    <a:pt x="1" y="119168"/>
                    <a:pt x="81" y="120737"/>
                    <a:pt x="241" y="122301"/>
                  </a:cubicBezTo>
                  <a:cubicBezTo>
                    <a:pt x="3364" y="146273"/>
                    <a:pt x="23929" y="164118"/>
                    <a:pt x="48102" y="163830"/>
                  </a:cubicBezTo>
                  <a:lnTo>
                    <a:pt x="136740" y="163830"/>
                  </a:lnTo>
                  <a:cubicBezTo>
                    <a:pt x="145519" y="163857"/>
                    <a:pt x="154126" y="161395"/>
                    <a:pt x="161563" y="156732"/>
                  </a:cubicBezTo>
                  <a:lnTo>
                    <a:pt x="161563" y="251952"/>
                  </a:lnTo>
                  <a:lnTo>
                    <a:pt x="65716" y="251952"/>
                  </a:lnTo>
                  <a:cubicBezTo>
                    <a:pt x="40179" y="251983"/>
                    <a:pt x="19483" y="272673"/>
                    <a:pt x="19444" y="298210"/>
                  </a:cubicBezTo>
                  <a:lnTo>
                    <a:pt x="19444" y="495246"/>
                  </a:lnTo>
                  <a:cubicBezTo>
                    <a:pt x="19436" y="520778"/>
                    <a:pt x="40128" y="541483"/>
                    <a:pt x="65660" y="541490"/>
                  </a:cubicBezTo>
                  <a:cubicBezTo>
                    <a:pt x="65706" y="541490"/>
                    <a:pt x="65753" y="541490"/>
                    <a:pt x="65799" y="541490"/>
                  </a:cubicBezTo>
                  <a:cubicBezTo>
                    <a:pt x="67333" y="541490"/>
                    <a:pt x="68867" y="541490"/>
                    <a:pt x="70429" y="541267"/>
                  </a:cubicBezTo>
                  <a:cubicBezTo>
                    <a:pt x="94403" y="538150"/>
                    <a:pt x="112246" y="517579"/>
                    <a:pt x="111945" y="493406"/>
                  </a:cubicBezTo>
                  <a:lnTo>
                    <a:pt x="111945" y="344788"/>
                  </a:lnTo>
                  <a:lnTo>
                    <a:pt x="239226" y="344788"/>
                  </a:lnTo>
                  <a:cubicBezTo>
                    <a:pt x="282589" y="344718"/>
                    <a:pt x="317716" y="309567"/>
                    <a:pt x="317754" y="266205"/>
                  </a:cubicBezTo>
                  <a:close/>
                  <a:moveTo>
                    <a:pt x="147618" y="132411"/>
                  </a:moveTo>
                  <a:cubicBezTo>
                    <a:pt x="144438" y="134693"/>
                    <a:pt x="140626" y="135925"/>
                    <a:pt x="136712" y="135939"/>
                  </a:cubicBezTo>
                  <a:lnTo>
                    <a:pt x="48158" y="135939"/>
                  </a:lnTo>
                  <a:cubicBezTo>
                    <a:pt x="38272" y="136330"/>
                    <a:pt x="29647" y="129289"/>
                    <a:pt x="28049" y="119525"/>
                  </a:cubicBezTo>
                  <a:cubicBezTo>
                    <a:pt x="26971" y="109440"/>
                    <a:pt x="34273" y="100389"/>
                    <a:pt x="44358" y="99311"/>
                  </a:cubicBezTo>
                  <a:cubicBezTo>
                    <a:pt x="45009" y="99242"/>
                    <a:pt x="45663" y="99207"/>
                    <a:pt x="46317" y="99207"/>
                  </a:cubicBezTo>
                  <a:lnTo>
                    <a:pt x="130744" y="99207"/>
                  </a:lnTo>
                  <a:lnTo>
                    <a:pt x="177322" y="65054"/>
                  </a:lnTo>
                  <a:cubicBezTo>
                    <a:pt x="185452" y="58885"/>
                    <a:pt x="193259" y="52298"/>
                    <a:pt x="200709" y="45321"/>
                  </a:cubicBezTo>
                  <a:lnTo>
                    <a:pt x="206036" y="40538"/>
                  </a:lnTo>
                  <a:cubicBezTo>
                    <a:pt x="216489" y="31175"/>
                    <a:pt x="230415" y="26670"/>
                    <a:pt x="244372" y="28140"/>
                  </a:cubicBezTo>
                  <a:cubicBezTo>
                    <a:pt x="270823" y="31434"/>
                    <a:pt x="290482" y="54221"/>
                    <a:pt x="289863" y="80868"/>
                  </a:cubicBezTo>
                  <a:lnTo>
                    <a:pt x="289863" y="266205"/>
                  </a:lnTo>
                  <a:cubicBezTo>
                    <a:pt x="289832" y="294184"/>
                    <a:pt x="267163" y="316858"/>
                    <a:pt x="239184" y="316897"/>
                  </a:cubicBezTo>
                  <a:lnTo>
                    <a:pt x="84054" y="316897"/>
                  </a:lnTo>
                  <a:lnTo>
                    <a:pt x="84054" y="493406"/>
                  </a:lnTo>
                  <a:cubicBezTo>
                    <a:pt x="84477" y="503301"/>
                    <a:pt x="77420" y="511946"/>
                    <a:pt x="67640" y="513515"/>
                  </a:cubicBezTo>
                  <a:cubicBezTo>
                    <a:pt x="62440" y="514115"/>
                    <a:pt x="57237" y="512419"/>
                    <a:pt x="53388" y="508871"/>
                  </a:cubicBezTo>
                  <a:cubicBezTo>
                    <a:pt x="49518" y="505402"/>
                    <a:pt x="47314" y="500444"/>
                    <a:pt x="47335" y="495246"/>
                  </a:cubicBezTo>
                  <a:lnTo>
                    <a:pt x="47335" y="298140"/>
                  </a:lnTo>
                  <a:cubicBezTo>
                    <a:pt x="47351" y="287997"/>
                    <a:pt x="55573" y="279782"/>
                    <a:pt x="65716" y="279774"/>
                  </a:cubicBezTo>
                  <a:lnTo>
                    <a:pt x="189455" y="279774"/>
                  </a:lnTo>
                  <a:lnTo>
                    <a:pt x="189455" y="136135"/>
                  </a:lnTo>
                  <a:lnTo>
                    <a:pt x="210373" y="120794"/>
                  </a:lnTo>
                  <a:cubicBezTo>
                    <a:pt x="216573" y="116219"/>
                    <a:pt x="217891" y="107485"/>
                    <a:pt x="213315" y="101285"/>
                  </a:cubicBezTo>
                  <a:cubicBezTo>
                    <a:pt x="208740" y="95084"/>
                    <a:pt x="200006" y="93767"/>
                    <a:pt x="193806" y="98342"/>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92" name="Freeform: Shape 153">
              <a:extLst>
                <a:ext uri="{FF2B5EF4-FFF2-40B4-BE49-F238E27FC236}">
                  <a16:creationId xmlns:a16="http://schemas.microsoft.com/office/drawing/2014/main" id="{617334A4-FF7C-0590-D327-48CF5AF5786C}"/>
                </a:ext>
              </a:extLst>
            </p:cNvPr>
            <p:cNvSpPr/>
            <p:nvPr/>
          </p:nvSpPr>
          <p:spPr>
            <a:xfrm>
              <a:off x="7396260" y="2984444"/>
              <a:ext cx="139455" cy="139455"/>
            </a:xfrm>
            <a:custGeom>
              <a:avLst/>
              <a:gdLst>
                <a:gd name="connsiteX0" fmla="*/ 69728 w 139455"/>
                <a:gd name="connsiteY0" fmla="*/ 139456 h 139455"/>
                <a:gd name="connsiteX1" fmla="*/ 139456 w 139455"/>
                <a:gd name="connsiteY1" fmla="*/ 69728 h 139455"/>
                <a:gd name="connsiteX2" fmla="*/ 69728 w 139455"/>
                <a:gd name="connsiteY2" fmla="*/ 0 h 139455"/>
                <a:gd name="connsiteX3" fmla="*/ 0 w 139455"/>
                <a:gd name="connsiteY3" fmla="*/ 69728 h 139455"/>
                <a:gd name="connsiteX4" fmla="*/ 69728 w 139455"/>
                <a:gd name="connsiteY4" fmla="*/ 139456 h 139455"/>
                <a:gd name="connsiteX5" fmla="*/ 69728 w 139455"/>
                <a:gd name="connsiteY5" fmla="*/ 27891 h 139455"/>
                <a:gd name="connsiteX6" fmla="*/ 111564 w 139455"/>
                <a:gd name="connsiteY6" fmla="*/ 69728 h 139455"/>
                <a:gd name="connsiteX7" fmla="*/ 69728 w 139455"/>
                <a:gd name="connsiteY7" fmla="*/ 111564 h 139455"/>
                <a:gd name="connsiteX8" fmla="*/ 27891 w 139455"/>
                <a:gd name="connsiteY8" fmla="*/ 69728 h 139455"/>
                <a:gd name="connsiteX9" fmla="*/ 69728 w 139455"/>
                <a:gd name="connsiteY9" fmla="*/ 27891 h 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455" h="139455">
                  <a:moveTo>
                    <a:pt x="69728" y="139456"/>
                  </a:moveTo>
                  <a:cubicBezTo>
                    <a:pt x="108237" y="139456"/>
                    <a:pt x="139456" y="108237"/>
                    <a:pt x="139456" y="69728"/>
                  </a:cubicBezTo>
                  <a:cubicBezTo>
                    <a:pt x="139456" y="31219"/>
                    <a:pt x="108237" y="0"/>
                    <a:pt x="69728" y="0"/>
                  </a:cubicBezTo>
                  <a:cubicBezTo>
                    <a:pt x="31219" y="0"/>
                    <a:pt x="0" y="31219"/>
                    <a:pt x="0" y="69728"/>
                  </a:cubicBezTo>
                  <a:cubicBezTo>
                    <a:pt x="0" y="108237"/>
                    <a:pt x="31219" y="139456"/>
                    <a:pt x="69728" y="139456"/>
                  </a:cubicBezTo>
                  <a:close/>
                  <a:moveTo>
                    <a:pt x="69728" y="27891"/>
                  </a:moveTo>
                  <a:cubicBezTo>
                    <a:pt x="92834" y="27891"/>
                    <a:pt x="111564" y="46621"/>
                    <a:pt x="111564" y="69728"/>
                  </a:cubicBezTo>
                  <a:cubicBezTo>
                    <a:pt x="111564" y="92834"/>
                    <a:pt x="92834" y="111564"/>
                    <a:pt x="69728" y="111564"/>
                  </a:cubicBezTo>
                  <a:cubicBezTo>
                    <a:pt x="46621" y="111564"/>
                    <a:pt x="27891" y="92834"/>
                    <a:pt x="27891" y="69728"/>
                  </a:cubicBezTo>
                  <a:cubicBezTo>
                    <a:pt x="27891" y="46621"/>
                    <a:pt x="46621" y="27891"/>
                    <a:pt x="69728" y="27891"/>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93" name="Freeform: Shape 154">
              <a:extLst>
                <a:ext uri="{FF2B5EF4-FFF2-40B4-BE49-F238E27FC236}">
                  <a16:creationId xmlns:a16="http://schemas.microsoft.com/office/drawing/2014/main" id="{A13DF615-37AD-FDA6-0A9D-A6280BAE3AA9}"/>
                </a:ext>
              </a:extLst>
            </p:cNvPr>
            <p:cNvSpPr/>
            <p:nvPr/>
          </p:nvSpPr>
          <p:spPr>
            <a:xfrm>
              <a:off x="7354423" y="3218729"/>
              <a:ext cx="251019" cy="474148"/>
            </a:xfrm>
            <a:custGeom>
              <a:avLst/>
              <a:gdLst>
                <a:gd name="connsiteX0" fmla="*/ 237074 w 251019"/>
                <a:gd name="connsiteY0" fmla="*/ 0 h 474148"/>
                <a:gd name="connsiteX1" fmla="*/ 223129 w 251019"/>
                <a:gd name="connsiteY1" fmla="*/ 13946 h 474148"/>
                <a:gd name="connsiteX2" fmla="*/ 223129 w 251019"/>
                <a:gd name="connsiteY2" fmla="*/ 195238 h 474148"/>
                <a:gd name="connsiteX3" fmla="*/ 111564 w 251019"/>
                <a:gd name="connsiteY3" fmla="*/ 306802 h 474148"/>
                <a:gd name="connsiteX4" fmla="*/ 13946 w 251019"/>
                <a:gd name="connsiteY4" fmla="*/ 306802 h 474148"/>
                <a:gd name="connsiteX5" fmla="*/ 0 w 251019"/>
                <a:gd name="connsiteY5" fmla="*/ 320748 h 474148"/>
                <a:gd name="connsiteX6" fmla="*/ 13946 w 251019"/>
                <a:gd name="connsiteY6" fmla="*/ 334693 h 474148"/>
                <a:gd name="connsiteX7" fmla="*/ 111564 w 251019"/>
                <a:gd name="connsiteY7" fmla="*/ 334693 h 474148"/>
                <a:gd name="connsiteX8" fmla="*/ 111564 w 251019"/>
                <a:gd name="connsiteY8" fmla="*/ 446258 h 474148"/>
                <a:gd name="connsiteX9" fmla="*/ 41837 w 251019"/>
                <a:gd name="connsiteY9" fmla="*/ 446258 h 474148"/>
                <a:gd name="connsiteX10" fmla="*/ 41837 w 251019"/>
                <a:gd name="connsiteY10" fmla="*/ 474149 h 474148"/>
                <a:gd name="connsiteX11" fmla="*/ 209183 w 251019"/>
                <a:gd name="connsiteY11" fmla="*/ 474149 h 474148"/>
                <a:gd name="connsiteX12" fmla="*/ 209183 w 251019"/>
                <a:gd name="connsiteY12" fmla="*/ 446258 h 474148"/>
                <a:gd name="connsiteX13" fmla="*/ 139456 w 251019"/>
                <a:gd name="connsiteY13" fmla="*/ 446258 h 474148"/>
                <a:gd name="connsiteX14" fmla="*/ 139456 w 251019"/>
                <a:gd name="connsiteY14" fmla="*/ 331904 h 474148"/>
                <a:gd name="connsiteX15" fmla="*/ 251020 w 251019"/>
                <a:gd name="connsiteY15" fmla="*/ 195238 h 474148"/>
                <a:gd name="connsiteX16" fmla="*/ 251020 w 251019"/>
                <a:gd name="connsiteY16" fmla="*/ 13946 h 474148"/>
                <a:gd name="connsiteX17" fmla="*/ 237074 w 251019"/>
                <a:gd name="connsiteY17" fmla="*/ 0 h 47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19" h="474148">
                  <a:moveTo>
                    <a:pt x="237074" y="0"/>
                  </a:moveTo>
                  <a:cubicBezTo>
                    <a:pt x="229372" y="0"/>
                    <a:pt x="223129" y="6243"/>
                    <a:pt x="223129" y="13946"/>
                  </a:cubicBezTo>
                  <a:lnTo>
                    <a:pt x="223129" y="195238"/>
                  </a:lnTo>
                  <a:cubicBezTo>
                    <a:pt x="223059" y="256824"/>
                    <a:pt x="173151" y="306732"/>
                    <a:pt x="111564" y="306802"/>
                  </a:cubicBezTo>
                  <a:lnTo>
                    <a:pt x="13946" y="306802"/>
                  </a:lnTo>
                  <a:cubicBezTo>
                    <a:pt x="6243" y="306802"/>
                    <a:pt x="0" y="313046"/>
                    <a:pt x="0" y="320748"/>
                  </a:cubicBezTo>
                  <a:cubicBezTo>
                    <a:pt x="0" y="328450"/>
                    <a:pt x="6243" y="334693"/>
                    <a:pt x="13946" y="334693"/>
                  </a:cubicBezTo>
                  <a:lnTo>
                    <a:pt x="111564" y="334693"/>
                  </a:lnTo>
                  <a:lnTo>
                    <a:pt x="111564" y="446258"/>
                  </a:lnTo>
                  <a:lnTo>
                    <a:pt x="41837" y="446258"/>
                  </a:lnTo>
                  <a:lnTo>
                    <a:pt x="41837" y="474149"/>
                  </a:lnTo>
                  <a:lnTo>
                    <a:pt x="209183" y="474149"/>
                  </a:lnTo>
                  <a:lnTo>
                    <a:pt x="209183" y="446258"/>
                  </a:lnTo>
                  <a:lnTo>
                    <a:pt x="139456" y="446258"/>
                  </a:lnTo>
                  <a:lnTo>
                    <a:pt x="139456" y="331904"/>
                  </a:lnTo>
                  <a:cubicBezTo>
                    <a:pt x="204344" y="318565"/>
                    <a:pt x="250942" y="261483"/>
                    <a:pt x="251020" y="195238"/>
                  </a:cubicBezTo>
                  <a:lnTo>
                    <a:pt x="251020" y="13946"/>
                  </a:lnTo>
                  <a:cubicBezTo>
                    <a:pt x="251020" y="6243"/>
                    <a:pt x="244777" y="0"/>
                    <a:pt x="237074" y="0"/>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grpSp>
      <p:grpSp>
        <p:nvGrpSpPr>
          <p:cNvPr id="194" name="Graphic 93" descr="Thought">
            <a:extLst>
              <a:ext uri="{FF2B5EF4-FFF2-40B4-BE49-F238E27FC236}">
                <a16:creationId xmlns:a16="http://schemas.microsoft.com/office/drawing/2014/main" id="{9F18BE02-C2DA-BA75-31DC-6A198EE5B2A2}"/>
              </a:ext>
            </a:extLst>
          </p:cNvPr>
          <p:cNvGrpSpPr/>
          <p:nvPr/>
        </p:nvGrpSpPr>
        <p:grpSpPr>
          <a:xfrm>
            <a:off x="1251866" y="2661806"/>
            <a:ext cx="1199055" cy="1229615"/>
            <a:chOff x="1413684" y="340919"/>
            <a:chExt cx="1199055" cy="1229615"/>
          </a:xfrm>
          <a:solidFill>
            <a:srgbClr val="FFFFFF"/>
          </a:solidFill>
        </p:grpSpPr>
        <p:sp>
          <p:nvSpPr>
            <p:cNvPr id="195" name="Freeform: Shape 156">
              <a:extLst>
                <a:ext uri="{FF2B5EF4-FFF2-40B4-BE49-F238E27FC236}">
                  <a16:creationId xmlns:a16="http://schemas.microsoft.com/office/drawing/2014/main" id="{38B30388-8EB7-3497-0580-03EB70966DF8}"/>
                </a:ext>
              </a:extLst>
            </p:cNvPr>
            <p:cNvSpPr/>
            <p:nvPr/>
          </p:nvSpPr>
          <p:spPr>
            <a:xfrm>
              <a:off x="1413684" y="1078807"/>
              <a:ext cx="413175" cy="491727"/>
            </a:xfrm>
            <a:custGeom>
              <a:avLst/>
              <a:gdLst>
                <a:gd name="connsiteX0" fmla="*/ 182556 w 413175"/>
                <a:gd name="connsiteY0" fmla="*/ 27891 h 491727"/>
                <a:gd name="connsiteX1" fmla="*/ 189722 w 413175"/>
                <a:gd name="connsiteY1" fmla="*/ 28054 h 491727"/>
                <a:gd name="connsiteX2" fmla="*/ 337340 w 413175"/>
                <a:gd name="connsiteY2" fmla="*/ 189770 h 491727"/>
                <a:gd name="connsiteX3" fmla="*/ 337312 w 413175"/>
                <a:gd name="connsiteY3" fmla="*/ 190401 h 491727"/>
                <a:gd name="connsiteX4" fmla="*/ 337312 w 413175"/>
                <a:gd name="connsiteY4" fmla="*/ 201496 h 491727"/>
                <a:gd name="connsiteX5" fmla="*/ 341013 w 413175"/>
                <a:gd name="connsiteY5" fmla="*/ 207945 h 491727"/>
                <a:gd name="connsiteX6" fmla="*/ 383174 w 413175"/>
                <a:gd name="connsiteY6" fmla="*/ 281392 h 491727"/>
                <a:gd name="connsiteX7" fmla="*/ 383054 w 413175"/>
                <a:gd name="connsiteY7" fmla="*/ 281601 h 491727"/>
                <a:gd name="connsiteX8" fmla="*/ 337243 w 413175"/>
                <a:gd name="connsiteY8" fmla="*/ 281601 h 491727"/>
                <a:gd name="connsiteX9" fmla="*/ 337243 w 413175"/>
                <a:gd name="connsiteY9" fmla="*/ 309492 h 491727"/>
                <a:gd name="connsiteX10" fmla="*/ 337243 w 413175"/>
                <a:gd name="connsiteY10" fmla="*/ 346402 h 491727"/>
                <a:gd name="connsiteX11" fmla="*/ 337243 w 413175"/>
                <a:gd name="connsiteY11" fmla="*/ 347154 h 491727"/>
                <a:gd name="connsiteX12" fmla="*/ 318097 w 413175"/>
                <a:gd name="connsiteY12" fmla="*/ 383399 h 491727"/>
                <a:gd name="connsiteX13" fmla="*/ 291837 w 413175"/>
                <a:gd name="connsiteY13" fmla="*/ 390951 h 491727"/>
                <a:gd name="connsiteX14" fmla="*/ 235825 w 413175"/>
                <a:gd name="connsiteY14" fmla="*/ 390951 h 491727"/>
                <a:gd name="connsiteX15" fmla="*/ 235825 w 413175"/>
                <a:gd name="connsiteY15" fmla="*/ 463837 h 491727"/>
                <a:gd name="connsiteX16" fmla="*/ 99679 w 413175"/>
                <a:gd name="connsiteY16" fmla="*/ 463837 h 491727"/>
                <a:gd name="connsiteX17" fmla="*/ 99679 w 413175"/>
                <a:gd name="connsiteY17" fmla="*/ 324390 h 491727"/>
                <a:gd name="connsiteX18" fmla="*/ 88892 w 413175"/>
                <a:gd name="connsiteY18" fmla="*/ 316023 h 491727"/>
                <a:gd name="connsiteX19" fmla="*/ 28079 w 413175"/>
                <a:gd name="connsiteY19" fmla="*/ 191159 h 491727"/>
                <a:gd name="connsiteX20" fmla="*/ 28079 w 413175"/>
                <a:gd name="connsiteY20" fmla="*/ 190461 h 491727"/>
                <a:gd name="connsiteX21" fmla="*/ 28047 w 413175"/>
                <a:gd name="connsiteY21" fmla="*/ 189764 h 491727"/>
                <a:gd name="connsiteX22" fmla="*/ 28047 w 413175"/>
                <a:gd name="connsiteY22" fmla="*/ 175708 h 491727"/>
                <a:gd name="connsiteX23" fmla="*/ 182556 w 413175"/>
                <a:gd name="connsiteY23" fmla="*/ 27891 h 491727"/>
                <a:gd name="connsiteX24" fmla="*/ 182556 w 413175"/>
                <a:gd name="connsiteY24" fmla="*/ 0 h 491727"/>
                <a:gd name="connsiteX25" fmla="*/ 188 w 413175"/>
                <a:gd name="connsiteY25" fmla="*/ 174448 h 491727"/>
                <a:gd name="connsiteX26" fmla="*/ 188 w 413175"/>
                <a:gd name="connsiteY26" fmla="*/ 191035 h 491727"/>
                <a:gd name="connsiteX27" fmla="*/ 71788 w 413175"/>
                <a:gd name="connsiteY27" fmla="*/ 338047 h 491727"/>
                <a:gd name="connsiteX28" fmla="*/ 71788 w 413175"/>
                <a:gd name="connsiteY28" fmla="*/ 491727 h 491727"/>
                <a:gd name="connsiteX29" fmla="*/ 263716 w 413175"/>
                <a:gd name="connsiteY29" fmla="*/ 491727 h 491727"/>
                <a:gd name="connsiteX30" fmla="*/ 263716 w 413175"/>
                <a:gd name="connsiteY30" fmla="*/ 418843 h 491727"/>
                <a:gd name="connsiteX31" fmla="*/ 293477 w 413175"/>
                <a:gd name="connsiteY31" fmla="*/ 418843 h 491727"/>
                <a:gd name="connsiteX32" fmla="*/ 365143 w 413175"/>
                <a:gd name="connsiteY32" fmla="*/ 347152 h 491727"/>
                <a:gd name="connsiteX33" fmla="*/ 365134 w 413175"/>
                <a:gd name="connsiteY33" fmla="*/ 345999 h 491727"/>
                <a:gd name="connsiteX34" fmla="*/ 365134 w 413175"/>
                <a:gd name="connsiteY34" fmla="*/ 309494 h 491727"/>
                <a:gd name="connsiteX35" fmla="*/ 391855 w 413175"/>
                <a:gd name="connsiteY35" fmla="*/ 309494 h 491727"/>
                <a:gd name="connsiteX36" fmla="*/ 407041 w 413175"/>
                <a:gd name="connsiteY36" fmla="*/ 266960 h 491727"/>
                <a:gd name="connsiteX37" fmla="*/ 365205 w 413175"/>
                <a:gd name="connsiteY37" fmla="*/ 194061 h 491727"/>
                <a:gd name="connsiteX38" fmla="*/ 365205 w 413175"/>
                <a:gd name="connsiteY38" fmla="*/ 191033 h 491727"/>
                <a:gd name="connsiteX39" fmla="*/ 190989 w 413175"/>
                <a:gd name="connsiteY39" fmla="*/ 191 h 491727"/>
                <a:gd name="connsiteX40" fmla="*/ 182556 w 413175"/>
                <a:gd name="connsiteY40" fmla="*/ 0 h 4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3175" h="491727">
                  <a:moveTo>
                    <a:pt x="182556" y="27891"/>
                  </a:moveTo>
                  <a:cubicBezTo>
                    <a:pt x="184926" y="27891"/>
                    <a:pt x="187328" y="27945"/>
                    <a:pt x="189722" y="28054"/>
                  </a:cubicBezTo>
                  <a:cubicBezTo>
                    <a:pt x="275098" y="32043"/>
                    <a:pt x="341135" y="104385"/>
                    <a:pt x="337340" y="189770"/>
                  </a:cubicBezTo>
                  <a:lnTo>
                    <a:pt x="337312" y="190401"/>
                  </a:lnTo>
                  <a:lnTo>
                    <a:pt x="337312" y="201496"/>
                  </a:lnTo>
                  <a:lnTo>
                    <a:pt x="341013" y="207945"/>
                  </a:lnTo>
                  <a:lnTo>
                    <a:pt x="383174" y="281392"/>
                  </a:lnTo>
                  <a:cubicBezTo>
                    <a:pt x="383241" y="281508"/>
                    <a:pt x="383186" y="281601"/>
                    <a:pt x="383054" y="281601"/>
                  </a:cubicBezTo>
                  <a:lnTo>
                    <a:pt x="337243" y="281601"/>
                  </a:lnTo>
                  <a:lnTo>
                    <a:pt x="337243" y="309492"/>
                  </a:lnTo>
                  <a:lnTo>
                    <a:pt x="337243" y="346402"/>
                  </a:lnTo>
                  <a:lnTo>
                    <a:pt x="337243" y="347154"/>
                  </a:lnTo>
                  <a:cubicBezTo>
                    <a:pt x="337261" y="361661"/>
                    <a:pt x="330091" y="375237"/>
                    <a:pt x="318097" y="383399"/>
                  </a:cubicBezTo>
                  <a:cubicBezTo>
                    <a:pt x="310312" y="388522"/>
                    <a:pt x="301154" y="391156"/>
                    <a:pt x="291837" y="390951"/>
                  </a:cubicBezTo>
                  <a:lnTo>
                    <a:pt x="235825" y="390951"/>
                  </a:lnTo>
                  <a:lnTo>
                    <a:pt x="235825" y="463837"/>
                  </a:lnTo>
                  <a:lnTo>
                    <a:pt x="99679" y="463837"/>
                  </a:lnTo>
                  <a:lnTo>
                    <a:pt x="99679" y="324390"/>
                  </a:lnTo>
                  <a:lnTo>
                    <a:pt x="88892" y="316023"/>
                  </a:lnTo>
                  <a:cubicBezTo>
                    <a:pt x="52551" y="284353"/>
                    <a:pt x="30608" y="239297"/>
                    <a:pt x="28079" y="191159"/>
                  </a:cubicBezTo>
                  <a:lnTo>
                    <a:pt x="28079" y="190461"/>
                  </a:lnTo>
                  <a:lnTo>
                    <a:pt x="28047" y="189764"/>
                  </a:lnTo>
                  <a:cubicBezTo>
                    <a:pt x="27835" y="185099"/>
                    <a:pt x="27835" y="180370"/>
                    <a:pt x="28047" y="175708"/>
                  </a:cubicBezTo>
                  <a:cubicBezTo>
                    <a:pt x="31628" y="92997"/>
                    <a:pt x="99768" y="27809"/>
                    <a:pt x="182556" y="27891"/>
                  </a:cubicBezTo>
                  <a:close/>
                  <a:moveTo>
                    <a:pt x="182556" y="0"/>
                  </a:moveTo>
                  <a:cubicBezTo>
                    <a:pt x="84921" y="84"/>
                    <a:pt x="4604" y="76912"/>
                    <a:pt x="188" y="174448"/>
                  </a:cubicBezTo>
                  <a:cubicBezTo>
                    <a:pt x="-63" y="179973"/>
                    <a:pt x="-63" y="185502"/>
                    <a:pt x="188" y="191035"/>
                  </a:cubicBezTo>
                  <a:cubicBezTo>
                    <a:pt x="-56" y="248496"/>
                    <a:pt x="26397" y="302812"/>
                    <a:pt x="71788" y="338047"/>
                  </a:cubicBezTo>
                  <a:lnTo>
                    <a:pt x="71788" y="491727"/>
                  </a:lnTo>
                  <a:lnTo>
                    <a:pt x="263716" y="491727"/>
                  </a:lnTo>
                  <a:lnTo>
                    <a:pt x="263716" y="418843"/>
                  </a:lnTo>
                  <a:lnTo>
                    <a:pt x="293477" y="418843"/>
                  </a:lnTo>
                  <a:cubicBezTo>
                    <a:pt x="333064" y="418835"/>
                    <a:pt x="365149" y="386739"/>
                    <a:pt x="365143" y="347152"/>
                  </a:cubicBezTo>
                  <a:lnTo>
                    <a:pt x="365134" y="345999"/>
                  </a:lnTo>
                  <a:lnTo>
                    <a:pt x="365134" y="309494"/>
                  </a:lnTo>
                  <a:lnTo>
                    <a:pt x="391855" y="309494"/>
                  </a:lnTo>
                  <a:cubicBezTo>
                    <a:pt x="407655" y="307667"/>
                    <a:pt x="421616" y="289448"/>
                    <a:pt x="407041" y="266960"/>
                  </a:cubicBezTo>
                  <a:lnTo>
                    <a:pt x="365205" y="194061"/>
                  </a:lnTo>
                  <a:lnTo>
                    <a:pt x="365205" y="191033"/>
                  </a:lnTo>
                  <a:cubicBezTo>
                    <a:pt x="369793" y="90226"/>
                    <a:pt x="291795" y="4785"/>
                    <a:pt x="190989" y="191"/>
                  </a:cubicBezTo>
                  <a:cubicBezTo>
                    <a:pt x="188170" y="64"/>
                    <a:pt x="182556" y="0"/>
                    <a:pt x="182556" y="0"/>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96" name="Freeform: Shape 157">
              <a:extLst>
                <a:ext uri="{FF2B5EF4-FFF2-40B4-BE49-F238E27FC236}">
                  <a16:creationId xmlns:a16="http://schemas.microsoft.com/office/drawing/2014/main" id="{542C923F-536A-1F48-2183-75BEE61012FF}"/>
                </a:ext>
              </a:extLst>
            </p:cNvPr>
            <p:cNvSpPr/>
            <p:nvPr/>
          </p:nvSpPr>
          <p:spPr>
            <a:xfrm>
              <a:off x="1797559" y="1112883"/>
              <a:ext cx="76827" cy="76841"/>
            </a:xfrm>
            <a:custGeom>
              <a:avLst/>
              <a:gdLst>
                <a:gd name="connsiteX0" fmla="*/ 38410 w 76827"/>
                <a:gd name="connsiteY0" fmla="*/ 27891 h 76841"/>
                <a:gd name="connsiteX1" fmla="*/ 48931 w 76827"/>
                <a:gd name="connsiteY1" fmla="*/ 38451 h 76841"/>
                <a:gd name="connsiteX2" fmla="*/ 48719 w 76827"/>
                <a:gd name="connsiteY2" fmla="*/ 40536 h 76841"/>
                <a:gd name="connsiteX3" fmla="*/ 40524 w 76827"/>
                <a:gd name="connsiteY3" fmla="*/ 48734 h 76841"/>
                <a:gd name="connsiteX4" fmla="*/ 28107 w 76827"/>
                <a:gd name="connsiteY4" fmla="*/ 40520 h 76841"/>
                <a:gd name="connsiteX5" fmla="*/ 36321 w 76827"/>
                <a:gd name="connsiteY5" fmla="*/ 28103 h 76841"/>
                <a:gd name="connsiteX6" fmla="*/ 38410 w 76827"/>
                <a:gd name="connsiteY6" fmla="*/ 27891 h 76841"/>
                <a:gd name="connsiteX7" fmla="*/ 38410 w 76827"/>
                <a:gd name="connsiteY7" fmla="*/ 0 h 76841"/>
                <a:gd name="connsiteX8" fmla="*/ 0 w 76827"/>
                <a:gd name="connsiteY8" fmla="*/ 38421 h 76841"/>
                <a:gd name="connsiteX9" fmla="*/ 78 w 76827"/>
                <a:gd name="connsiteY9" fmla="*/ 40874 h 76841"/>
                <a:gd name="connsiteX10" fmla="*/ 35960 w 76827"/>
                <a:gd name="connsiteY10" fmla="*/ 76762 h 76841"/>
                <a:gd name="connsiteX11" fmla="*/ 76748 w 76827"/>
                <a:gd name="connsiteY11" fmla="*/ 40872 h 76841"/>
                <a:gd name="connsiteX12" fmla="*/ 40856 w 76827"/>
                <a:gd name="connsiteY12" fmla="*/ 84 h 76841"/>
                <a:gd name="connsiteX13" fmla="*/ 38412 w 76827"/>
                <a:gd name="connsiteY13" fmla="*/ 6 h 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827" h="76841">
                  <a:moveTo>
                    <a:pt x="38410" y="27891"/>
                  </a:moveTo>
                  <a:cubicBezTo>
                    <a:pt x="44231" y="27902"/>
                    <a:pt x="48942" y="32630"/>
                    <a:pt x="48931" y="38451"/>
                  </a:cubicBezTo>
                  <a:cubicBezTo>
                    <a:pt x="48929" y="39151"/>
                    <a:pt x="48858" y="39849"/>
                    <a:pt x="48719" y="40536"/>
                  </a:cubicBezTo>
                  <a:cubicBezTo>
                    <a:pt x="47663" y="44545"/>
                    <a:pt x="44532" y="47676"/>
                    <a:pt x="40524" y="48734"/>
                  </a:cubicBezTo>
                  <a:cubicBezTo>
                    <a:pt x="34828" y="49894"/>
                    <a:pt x="29268" y="46217"/>
                    <a:pt x="28107" y="40520"/>
                  </a:cubicBezTo>
                  <a:cubicBezTo>
                    <a:pt x="26946" y="34823"/>
                    <a:pt x="30623" y="29263"/>
                    <a:pt x="36321" y="28103"/>
                  </a:cubicBezTo>
                  <a:cubicBezTo>
                    <a:pt x="37009" y="27962"/>
                    <a:pt x="37709" y="27893"/>
                    <a:pt x="38410" y="27891"/>
                  </a:cubicBezTo>
                  <a:moveTo>
                    <a:pt x="38410" y="0"/>
                  </a:moveTo>
                  <a:cubicBezTo>
                    <a:pt x="17193" y="3"/>
                    <a:pt x="-3" y="17205"/>
                    <a:pt x="0" y="38421"/>
                  </a:cubicBezTo>
                  <a:cubicBezTo>
                    <a:pt x="0" y="39239"/>
                    <a:pt x="25" y="40057"/>
                    <a:pt x="78" y="40874"/>
                  </a:cubicBezTo>
                  <a:cubicBezTo>
                    <a:pt x="1979" y="59849"/>
                    <a:pt x="16986" y="74858"/>
                    <a:pt x="35960" y="76762"/>
                  </a:cubicBezTo>
                  <a:cubicBezTo>
                    <a:pt x="57134" y="78115"/>
                    <a:pt x="75395" y="62045"/>
                    <a:pt x="76748" y="40872"/>
                  </a:cubicBezTo>
                  <a:cubicBezTo>
                    <a:pt x="78099" y="19697"/>
                    <a:pt x="62031" y="1436"/>
                    <a:pt x="40856" y="84"/>
                  </a:cubicBezTo>
                  <a:cubicBezTo>
                    <a:pt x="40043" y="32"/>
                    <a:pt x="39227" y="6"/>
                    <a:pt x="38412" y="6"/>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97" name="Freeform: Shape 158">
              <a:extLst>
                <a:ext uri="{FF2B5EF4-FFF2-40B4-BE49-F238E27FC236}">
                  <a16:creationId xmlns:a16="http://schemas.microsoft.com/office/drawing/2014/main" id="{BD5ED608-728F-A280-99CE-30C93F7752B8}"/>
                </a:ext>
              </a:extLst>
            </p:cNvPr>
            <p:cNvSpPr/>
            <p:nvPr/>
          </p:nvSpPr>
          <p:spPr>
            <a:xfrm>
              <a:off x="1889920" y="1009124"/>
              <a:ext cx="133694" cy="133722"/>
            </a:xfrm>
            <a:custGeom>
              <a:avLst/>
              <a:gdLst>
                <a:gd name="connsiteX0" fmla="*/ 66851 w 133694"/>
                <a:gd name="connsiteY0" fmla="*/ 27894 h 133722"/>
                <a:gd name="connsiteX1" fmla="*/ 105804 w 133694"/>
                <a:gd name="connsiteY1" fmla="*/ 66950 h 133722"/>
                <a:gd name="connsiteX2" fmla="*/ 105724 w 133694"/>
                <a:gd name="connsiteY2" fmla="*/ 69385 h 133722"/>
                <a:gd name="connsiteX3" fmla="*/ 69356 w 133694"/>
                <a:gd name="connsiteY3" fmla="*/ 105753 h 133722"/>
                <a:gd name="connsiteX4" fmla="*/ 27978 w 133694"/>
                <a:gd name="connsiteY4" fmla="*/ 69351 h 133722"/>
                <a:gd name="connsiteX5" fmla="*/ 64380 w 133694"/>
                <a:gd name="connsiteY5" fmla="*/ 27973 h 133722"/>
                <a:gd name="connsiteX6" fmla="*/ 66846 w 133694"/>
                <a:gd name="connsiteY6" fmla="*/ 27894 h 133722"/>
                <a:gd name="connsiteX7" fmla="*/ 66200 w 133694"/>
                <a:gd name="connsiteY7" fmla="*/ 3 h 133722"/>
                <a:gd name="connsiteX8" fmla="*/ 3 w 133694"/>
                <a:gd name="connsiteY8" fmla="*/ 67510 h 133722"/>
                <a:gd name="connsiteX9" fmla="*/ 52 w 133694"/>
                <a:gd name="connsiteY9" fmla="*/ 69480 h 133722"/>
                <a:gd name="connsiteX10" fmla="*/ 64242 w 133694"/>
                <a:gd name="connsiteY10" fmla="*/ 133671 h 133722"/>
                <a:gd name="connsiteX11" fmla="*/ 133644 w 133694"/>
                <a:gd name="connsiteY11" fmla="*/ 69452 h 133722"/>
                <a:gd name="connsiteX12" fmla="*/ 69423 w 133694"/>
                <a:gd name="connsiteY12" fmla="*/ 50 h 133722"/>
                <a:gd name="connsiteX13" fmla="*/ 66846 w 133694"/>
                <a:gd name="connsiteY13" fmla="*/ 0 h 13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694" h="133722">
                  <a:moveTo>
                    <a:pt x="66851" y="27894"/>
                  </a:moveTo>
                  <a:cubicBezTo>
                    <a:pt x="88393" y="27922"/>
                    <a:pt x="105832" y="45408"/>
                    <a:pt x="105804" y="66950"/>
                  </a:cubicBezTo>
                  <a:cubicBezTo>
                    <a:pt x="105803" y="67763"/>
                    <a:pt x="105776" y="68574"/>
                    <a:pt x="105724" y="69385"/>
                  </a:cubicBezTo>
                  <a:cubicBezTo>
                    <a:pt x="103772" y="88605"/>
                    <a:pt x="88576" y="103801"/>
                    <a:pt x="69356" y="105753"/>
                  </a:cubicBezTo>
                  <a:cubicBezTo>
                    <a:pt x="47877" y="107127"/>
                    <a:pt x="29352" y="90829"/>
                    <a:pt x="27978" y="69351"/>
                  </a:cubicBezTo>
                  <a:cubicBezTo>
                    <a:pt x="26604" y="47872"/>
                    <a:pt x="42903" y="29347"/>
                    <a:pt x="64380" y="27973"/>
                  </a:cubicBezTo>
                  <a:cubicBezTo>
                    <a:pt x="65201" y="27920"/>
                    <a:pt x="66023" y="27894"/>
                    <a:pt x="66846" y="27894"/>
                  </a:cubicBezTo>
                  <a:moveTo>
                    <a:pt x="66200" y="3"/>
                  </a:moveTo>
                  <a:cubicBezTo>
                    <a:pt x="29279" y="365"/>
                    <a:pt x="-358" y="30588"/>
                    <a:pt x="3" y="67510"/>
                  </a:cubicBezTo>
                  <a:cubicBezTo>
                    <a:pt x="10" y="68167"/>
                    <a:pt x="27" y="68823"/>
                    <a:pt x="52" y="69480"/>
                  </a:cubicBezTo>
                  <a:cubicBezTo>
                    <a:pt x="2332" y="103942"/>
                    <a:pt x="29780" y="131389"/>
                    <a:pt x="64242" y="133671"/>
                  </a:cubicBezTo>
                  <a:cubicBezTo>
                    <a:pt x="101141" y="135102"/>
                    <a:pt x="132213" y="106349"/>
                    <a:pt x="133644" y="69452"/>
                  </a:cubicBezTo>
                  <a:cubicBezTo>
                    <a:pt x="135074" y="32553"/>
                    <a:pt x="106321" y="1481"/>
                    <a:pt x="69423" y="50"/>
                  </a:cubicBezTo>
                  <a:cubicBezTo>
                    <a:pt x="68564" y="17"/>
                    <a:pt x="67705" y="0"/>
                    <a:pt x="66846" y="0"/>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98" name="Freeform: Shape 159">
              <a:extLst>
                <a:ext uri="{FF2B5EF4-FFF2-40B4-BE49-F238E27FC236}">
                  <a16:creationId xmlns:a16="http://schemas.microsoft.com/office/drawing/2014/main" id="{48F50854-761D-17B2-6FC1-BADB29336E70}"/>
                </a:ext>
              </a:extLst>
            </p:cNvPr>
            <p:cNvSpPr/>
            <p:nvPr/>
          </p:nvSpPr>
          <p:spPr>
            <a:xfrm>
              <a:off x="1654232" y="340919"/>
              <a:ext cx="958507" cy="669418"/>
            </a:xfrm>
            <a:custGeom>
              <a:avLst/>
              <a:gdLst>
                <a:gd name="connsiteX0" fmla="*/ 490314 w 958507"/>
                <a:gd name="connsiteY0" fmla="*/ 27891 h 669418"/>
                <a:gd name="connsiteX1" fmla="*/ 602953 w 958507"/>
                <a:gd name="connsiteY1" fmla="*/ 121456 h 669418"/>
                <a:gd name="connsiteX2" fmla="*/ 603077 w 958507"/>
                <a:gd name="connsiteY2" fmla="*/ 121572 h 669418"/>
                <a:gd name="connsiteX3" fmla="*/ 603159 w 958507"/>
                <a:gd name="connsiteY3" fmla="*/ 121535 h 669418"/>
                <a:gd name="connsiteX4" fmla="*/ 674737 w 958507"/>
                <a:gd name="connsiteY4" fmla="*/ 97353 h 669418"/>
                <a:gd name="connsiteX5" fmla="*/ 790513 w 958507"/>
                <a:gd name="connsiteY5" fmla="*/ 213101 h 669418"/>
                <a:gd name="connsiteX6" fmla="*/ 787097 w 958507"/>
                <a:gd name="connsiteY6" fmla="*/ 239513 h 669418"/>
                <a:gd name="connsiteX7" fmla="*/ 787256 w 958507"/>
                <a:gd name="connsiteY7" fmla="*/ 239674 h 669418"/>
                <a:gd name="connsiteX8" fmla="*/ 813649 w 958507"/>
                <a:gd name="connsiteY8" fmla="*/ 236254 h 669418"/>
                <a:gd name="connsiteX9" fmla="*/ 813662 w 958507"/>
                <a:gd name="connsiteY9" fmla="*/ 236254 h 669418"/>
                <a:gd name="connsiteX10" fmla="*/ 816090 w 958507"/>
                <a:gd name="connsiteY10" fmla="*/ 236254 h 669418"/>
                <a:gd name="connsiteX11" fmla="*/ 930580 w 958507"/>
                <a:gd name="connsiteY11" fmla="*/ 353280 h 669418"/>
                <a:gd name="connsiteX12" fmla="*/ 814901 w 958507"/>
                <a:gd name="connsiteY12" fmla="*/ 467777 h 669418"/>
                <a:gd name="connsiteX13" fmla="*/ 813662 w 958507"/>
                <a:gd name="connsiteY13" fmla="*/ 467770 h 669418"/>
                <a:gd name="connsiteX14" fmla="*/ 767565 w 958507"/>
                <a:gd name="connsiteY14" fmla="*/ 457435 h 669418"/>
                <a:gd name="connsiteX15" fmla="*/ 767396 w 958507"/>
                <a:gd name="connsiteY15" fmla="*/ 457477 h 669418"/>
                <a:gd name="connsiteX16" fmla="*/ 767379 w 958507"/>
                <a:gd name="connsiteY16" fmla="*/ 457555 h 669418"/>
                <a:gd name="connsiteX17" fmla="*/ 767379 w 958507"/>
                <a:gd name="connsiteY17" fmla="*/ 467770 h 669418"/>
                <a:gd name="connsiteX18" fmla="*/ 651641 w 958507"/>
                <a:gd name="connsiteY18" fmla="*/ 583535 h 669418"/>
                <a:gd name="connsiteX19" fmla="*/ 651344 w 958507"/>
                <a:gd name="connsiteY19" fmla="*/ 583535 h 669418"/>
                <a:gd name="connsiteX20" fmla="*/ 559263 w 958507"/>
                <a:gd name="connsiteY20" fmla="*/ 536350 h 669418"/>
                <a:gd name="connsiteX21" fmla="*/ 559028 w 958507"/>
                <a:gd name="connsiteY21" fmla="*/ 536414 h 669418"/>
                <a:gd name="connsiteX22" fmla="*/ 443729 w 958507"/>
                <a:gd name="connsiteY22" fmla="*/ 641495 h 669418"/>
                <a:gd name="connsiteX23" fmla="*/ 443555 w 958507"/>
                <a:gd name="connsiteY23" fmla="*/ 641495 h 669418"/>
                <a:gd name="connsiteX24" fmla="*/ 327578 w 958507"/>
                <a:gd name="connsiteY24" fmla="*/ 525655 h 669418"/>
                <a:gd name="connsiteX25" fmla="*/ 328694 w 958507"/>
                <a:gd name="connsiteY25" fmla="*/ 513234 h 669418"/>
                <a:gd name="connsiteX26" fmla="*/ 328480 w 958507"/>
                <a:gd name="connsiteY26" fmla="*/ 513117 h 669418"/>
                <a:gd name="connsiteX27" fmla="*/ 268837 w 958507"/>
                <a:gd name="connsiteY27" fmla="*/ 536727 h 669418"/>
                <a:gd name="connsiteX28" fmla="*/ 257896 w 958507"/>
                <a:gd name="connsiteY28" fmla="*/ 537244 h 669418"/>
                <a:gd name="connsiteX29" fmla="*/ 143586 w 958507"/>
                <a:gd name="connsiteY29" fmla="*/ 433163 h 669418"/>
                <a:gd name="connsiteX30" fmla="*/ 143466 w 958507"/>
                <a:gd name="connsiteY30" fmla="*/ 433043 h 669418"/>
                <a:gd name="connsiteX31" fmla="*/ 138965 w 958507"/>
                <a:gd name="connsiteY31" fmla="*/ 432958 h 669418"/>
                <a:gd name="connsiteX32" fmla="*/ 27986 w 958507"/>
                <a:gd name="connsiteY32" fmla="*/ 312594 h 669418"/>
                <a:gd name="connsiteX33" fmla="*/ 142415 w 958507"/>
                <a:gd name="connsiteY33" fmla="*/ 201527 h 669418"/>
                <a:gd name="connsiteX34" fmla="*/ 168823 w 958507"/>
                <a:gd name="connsiteY34" fmla="*/ 204948 h 669418"/>
                <a:gd name="connsiteX35" fmla="*/ 168981 w 958507"/>
                <a:gd name="connsiteY35" fmla="*/ 204789 h 669418"/>
                <a:gd name="connsiteX36" fmla="*/ 165562 w 958507"/>
                <a:gd name="connsiteY36" fmla="*/ 178375 h 669418"/>
                <a:gd name="connsiteX37" fmla="*/ 281300 w 958507"/>
                <a:gd name="connsiteY37" fmla="*/ 62627 h 669418"/>
                <a:gd name="connsiteX38" fmla="*/ 377183 w 958507"/>
                <a:gd name="connsiteY38" fmla="*/ 114473 h 669418"/>
                <a:gd name="connsiteX39" fmla="*/ 377417 w 958507"/>
                <a:gd name="connsiteY39" fmla="*/ 114437 h 669418"/>
                <a:gd name="connsiteX40" fmla="*/ 487436 w 958507"/>
                <a:gd name="connsiteY40" fmla="*/ 27941 h 669418"/>
                <a:gd name="connsiteX41" fmla="*/ 490314 w 958507"/>
                <a:gd name="connsiteY41" fmla="*/ 27891 h 669418"/>
                <a:gd name="connsiteX42" fmla="*/ 490314 w 958507"/>
                <a:gd name="connsiteY42" fmla="*/ 0 h 669418"/>
                <a:gd name="connsiteX43" fmla="*/ 490314 w 958507"/>
                <a:gd name="connsiteY43" fmla="*/ 0 h 669418"/>
                <a:gd name="connsiteX44" fmla="*/ 489436 w 958507"/>
                <a:gd name="connsiteY44" fmla="*/ 0 h 669418"/>
                <a:gd name="connsiteX45" fmla="*/ 369540 w 958507"/>
                <a:gd name="connsiteY45" fmla="*/ 65324 h 669418"/>
                <a:gd name="connsiteX46" fmla="*/ 281343 w 958507"/>
                <a:gd name="connsiteY46" fmla="*/ 34729 h 669418"/>
                <a:gd name="connsiteX47" fmla="*/ 137761 w 958507"/>
                <a:gd name="connsiteY47" fmla="*/ 173766 h 669418"/>
                <a:gd name="connsiteX48" fmla="*/ 123 w 958507"/>
                <a:gd name="connsiteY48" fmla="*/ 323164 h 669418"/>
                <a:gd name="connsiteX49" fmla="*/ 119925 w 958507"/>
                <a:gd name="connsiteY49" fmla="*/ 458952 h 669418"/>
                <a:gd name="connsiteX50" fmla="*/ 257910 w 958507"/>
                <a:gd name="connsiteY50" fmla="*/ 565135 h 669418"/>
                <a:gd name="connsiteX51" fmla="*/ 271472 w 958507"/>
                <a:gd name="connsiteY51" fmla="*/ 564495 h 669418"/>
                <a:gd name="connsiteX52" fmla="*/ 303353 w 958507"/>
                <a:gd name="connsiteY52" fmla="*/ 557759 h 669418"/>
                <a:gd name="connsiteX53" fmla="*/ 476001 w 958507"/>
                <a:gd name="connsiteY53" fmla="*/ 665705 h 669418"/>
                <a:gd name="connsiteX54" fmla="*/ 573350 w 958507"/>
                <a:gd name="connsiteY54" fmla="*/ 587918 h 669418"/>
                <a:gd name="connsiteX55" fmla="*/ 651344 w 958507"/>
                <a:gd name="connsiteY55" fmla="*/ 611429 h 669418"/>
                <a:gd name="connsiteX56" fmla="*/ 792841 w 958507"/>
                <a:gd name="connsiteY56" fmla="*/ 493774 h 669418"/>
                <a:gd name="connsiteX57" fmla="*/ 812902 w 958507"/>
                <a:gd name="connsiteY57" fmla="*/ 495654 h 669418"/>
                <a:gd name="connsiteX58" fmla="*/ 814899 w 958507"/>
                <a:gd name="connsiteY58" fmla="*/ 495671 h 669418"/>
                <a:gd name="connsiteX59" fmla="*/ 958507 w 958507"/>
                <a:gd name="connsiteY59" fmla="*/ 351968 h 669418"/>
                <a:gd name="connsiteX60" fmla="*/ 818318 w 958507"/>
                <a:gd name="connsiteY60" fmla="*/ 208401 h 669418"/>
                <a:gd name="connsiteX61" fmla="*/ 674809 w 958507"/>
                <a:gd name="connsiteY61" fmla="*/ 69461 h 669418"/>
                <a:gd name="connsiteX62" fmla="*/ 618732 w 958507"/>
                <a:gd name="connsiteY62" fmla="*/ 80748 h 669418"/>
                <a:gd name="connsiteX63" fmla="*/ 490317 w 958507"/>
                <a:gd name="connsiteY63" fmla="*/ 0 h 6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58507" h="669418">
                  <a:moveTo>
                    <a:pt x="490314" y="27891"/>
                  </a:moveTo>
                  <a:cubicBezTo>
                    <a:pt x="545487" y="27903"/>
                    <a:pt x="592821" y="67222"/>
                    <a:pt x="602953" y="121456"/>
                  </a:cubicBezTo>
                  <a:cubicBezTo>
                    <a:pt x="602954" y="121522"/>
                    <a:pt x="603010" y="121575"/>
                    <a:pt x="603077" y="121572"/>
                  </a:cubicBezTo>
                  <a:cubicBezTo>
                    <a:pt x="603107" y="121572"/>
                    <a:pt x="603137" y="121558"/>
                    <a:pt x="603159" y="121535"/>
                  </a:cubicBezTo>
                  <a:cubicBezTo>
                    <a:pt x="623761" y="105918"/>
                    <a:pt x="648885" y="97431"/>
                    <a:pt x="674737" y="97353"/>
                  </a:cubicBezTo>
                  <a:cubicBezTo>
                    <a:pt x="738595" y="97527"/>
                    <a:pt x="790324" y="149243"/>
                    <a:pt x="790513" y="213101"/>
                  </a:cubicBezTo>
                  <a:cubicBezTo>
                    <a:pt x="790575" y="222019"/>
                    <a:pt x="789426" y="230905"/>
                    <a:pt x="787097" y="239513"/>
                  </a:cubicBezTo>
                  <a:cubicBezTo>
                    <a:pt x="787065" y="239633"/>
                    <a:pt x="787136" y="239705"/>
                    <a:pt x="787256" y="239674"/>
                  </a:cubicBezTo>
                  <a:cubicBezTo>
                    <a:pt x="795873" y="237417"/>
                    <a:pt x="804742" y="236268"/>
                    <a:pt x="813649" y="236254"/>
                  </a:cubicBezTo>
                  <a:lnTo>
                    <a:pt x="813662" y="236254"/>
                  </a:lnTo>
                  <a:cubicBezTo>
                    <a:pt x="814067" y="236254"/>
                    <a:pt x="815685" y="236254"/>
                    <a:pt x="816090" y="236254"/>
                  </a:cubicBezTo>
                  <a:cubicBezTo>
                    <a:pt x="880020" y="236954"/>
                    <a:pt x="931280" y="289349"/>
                    <a:pt x="930580" y="353280"/>
                  </a:cubicBezTo>
                  <a:cubicBezTo>
                    <a:pt x="929885" y="416686"/>
                    <a:pt x="878310" y="467734"/>
                    <a:pt x="814901" y="467777"/>
                  </a:cubicBezTo>
                  <a:lnTo>
                    <a:pt x="813662" y="467770"/>
                  </a:lnTo>
                  <a:cubicBezTo>
                    <a:pt x="797772" y="467339"/>
                    <a:pt x="782117" y="463829"/>
                    <a:pt x="767565" y="457435"/>
                  </a:cubicBezTo>
                  <a:cubicBezTo>
                    <a:pt x="767506" y="457400"/>
                    <a:pt x="767431" y="457418"/>
                    <a:pt x="767396" y="457477"/>
                  </a:cubicBezTo>
                  <a:cubicBezTo>
                    <a:pt x="767382" y="457499"/>
                    <a:pt x="767376" y="457527"/>
                    <a:pt x="767379" y="457555"/>
                  </a:cubicBezTo>
                  <a:lnTo>
                    <a:pt x="767379" y="467770"/>
                  </a:lnTo>
                  <a:cubicBezTo>
                    <a:pt x="767198" y="531620"/>
                    <a:pt x="715490" y="583340"/>
                    <a:pt x="651641" y="583535"/>
                  </a:cubicBezTo>
                  <a:lnTo>
                    <a:pt x="651344" y="583535"/>
                  </a:lnTo>
                  <a:cubicBezTo>
                    <a:pt x="614847" y="583532"/>
                    <a:pt x="580580" y="565973"/>
                    <a:pt x="559263" y="536350"/>
                  </a:cubicBezTo>
                  <a:cubicBezTo>
                    <a:pt x="559153" y="536195"/>
                    <a:pt x="559047" y="536225"/>
                    <a:pt x="559028" y="536414"/>
                  </a:cubicBezTo>
                  <a:cubicBezTo>
                    <a:pt x="553408" y="595916"/>
                    <a:pt x="503496" y="641405"/>
                    <a:pt x="443729" y="641495"/>
                  </a:cubicBezTo>
                  <a:lnTo>
                    <a:pt x="443555" y="641495"/>
                  </a:lnTo>
                  <a:cubicBezTo>
                    <a:pt x="379560" y="641484"/>
                    <a:pt x="327665" y="589650"/>
                    <a:pt x="327578" y="525655"/>
                  </a:cubicBezTo>
                  <a:cubicBezTo>
                    <a:pt x="327680" y="521495"/>
                    <a:pt x="328052" y="517345"/>
                    <a:pt x="328694" y="513234"/>
                  </a:cubicBezTo>
                  <a:cubicBezTo>
                    <a:pt x="328716" y="513060"/>
                    <a:pt x="328620" y="513008"/>
                    <a:pt x="328480" y="513117"/>
                  </a:cubicBezTo>
                  <a:cubicBezTo>
                    <a:pt x="311241" y="526485"/>
                    <a:pt x="290556" y="534674"/>
                    <a:pt x="268837" y="536727"/>
                  </a:cubicBezTo>
                  <a:cubicBezTo>
                    <a:pt x="265159" y="537074"/>
                    <a:pt x="261513" y="537247"/>
                    <a:pt x="257896" y="537244"/>
                  </a:cubicBezTo>
                  <a:cubicBezTo>
                    <a:pt x="198680" y="537155"/>
                    <a:pt x="149210" y="492112"/>
                    <a:pt x="143586" y="433163"/>
                  </a:cubicBezTo>
                  <a:cubicBezTo>
                    <a:pt x="143583" y="433099"/>
                    <a:pt x="143530" y="433046"/>
                    <a:pt x="143466" y="433043"/>
                  </a:cubicBezTo>
                  <a:cubicBezTo>
                    <a:pt x="142874" y="433043"/>
                    <a:pt x="139991" y="432998"/>
                    <a:pt x="138965" y="432958"/>
                  </a:cubicBezTo>
                  <a:cubicBezTo>
                    <a:pt x="75081" y="430367"/>
                    <a:pt x="25395" y="376478"/>
                    <a:pt x="27986" y="312594"/>
                  </a:cubicBezTo>
                  <a:cubicBezTo>
                    <a:pt x="30484" y="251016"/>
                    <a:pt x="80788" y="202188"/>
                    <a:pt x="142415" y="201527"/>
                  </a:cubicBezTo>
                  <a:cubicBezTo>
                    <a:pt x="151327" y="201541"/>
                    <a:pt x="160201" y="202692"/>
                    <a:pt x="168823" y="204948"/>
                  </a:cubicBezTo>
                  <a:cubicBezTo>
                    <a:pt x="168941" y="204979"/>
                    <a:pt x="169013" y="204908"/>
                    <a:pt x="168981" y="204789"/>
                  </a:cubicBezTo>
                  <a:cubicBezTo>
                    <a:pt x="166725" y="196165"/>
                    <a:pt x="165576" y="187289"/>
                    <a:pt x="165562" y="178375"/>
                  </a:cubicBezTo>
                  <a:cubicBezTo>
                    <a:pt x="165746" y="114529"/>
                    <a:pt x="217454" y="62817"/>
                    <a:pt x="281300" y="62627"/>
                  </a:cubicBezTo>
                  <a:cubicBezTo>
                    <a:pt x="319947" y="62681"/>
                    <a:pt x="355977" y="82163"/>
                    <a:pt x="377183" y="114473"/>
                  </a:cubicBezTo>
                  <a:cubicBezTo>
                    <a:pt x="377270" y="114613"/>
                    <a:pt x="377375" y="114589"/>
                    <a:pt x="377417" y="114437"/>
                  </a:cubicBezTo>
                  <a:cubicBezTo>
                    <a:pt x="391110" y="64569"/>
                    <a:pt x="435745" y="29477"/>
                    <a:pt x="487436" y="27941"/>
                  </a:cubicBezTo>
                  <a:cubicBezTo>
                    <a:pt x="488157" y="27916"/>
                    <a:pt x="490075" y="27891"/>
                    <a:pt x="490314" y="27891"/>
                  </a:cubicBezTo>
                  <a:moveTo>
                    <a:pt x="490314" y="0"/>
                  </a:moveTo>
                  <a:lnTo>
                    <a:pt x="490314" y="0"/>
                  </a:lnTo>
                  <a:lnTo>
                    <a:pt x="489436" y="0"/>
                  </a:lnTo>
                  <a:cubicBezTo>
                    <a:pt x="441141" y="661"/>
                    <a:pt x="396281" y="25102"/>
                    <a:pt x="369540" y="65324"/>
                  </a:cubicBezTo>
                  <a:cubicBezTo>
                    <a:pt x="344416" y="45502"/>
                    <a:pt x="313345" y="34724"/>
                    <a:pt x="281343" y="34729"/>
                  </a:cubicBezTo>
                  <a:cubicBezTo>
                    <a:pt x="203951" y="35093"/>
                    <a:pt x="140614" y="96425"/>
                    <a:pt x="137761" y="173766"/>
                  </a:cubicBezTo>
                  <a:cubicBezTo>
                    <a:pt x="58497" y="177014"/>
                    <a:pt x="-3125" y="243901"/>
                    <a:pt x="123" y="323164"/>
                  </a:cubicBezTo>
                  <a:cubicBezTo>
                    <a:pt x="2905" y="391070"/>
                    <a:pt x="52895" y="447732"/>
                    <a:pt x="119925" y="458952"/>
                  </a:cubicBezTo>
                  <a:cubicBezTo>
                    <a:pt x="136309" y="521681"/>
                    <a:pt x="193078" y="565365"/>
                    <a:pt x="257910" y="565135"/>
                  </a:cubicBezTo>
                  <a:cubicBezTo>
                    <a:pt x="262409" y="565135"/>
                    <a:pt x="266975" y="564919"/>
                    <a:pt x="271472" y="564495"/>
                  </a:cubicBezTo>
                  <a:cubicBezTo>
                    <a:pt x="282322" y="563473"/>
                    <a:pt x="293018" y="561212"/>
                    <a:pt x="303353" y="557759"/>
                  </a:cubicBezTo>
                  <a:cubicBezTo>
                    <a:pt x="321220" y="635244"/>
                    <a:pt x="398518" y="683572"/>
                    <a:pt x="476001" y="665705"/>
                  </a:cubicBezTo>
                  <a:cubicBezTo>
                    <a:pt x="518572" y="655889"/>
                    <a:pt x="554383" y="627274"/>
                    <a:pt x="573350" y="587918"/>
                  </a:cubicBezTo>
                  <a:cubicBezTo>
                    <a:pt x="596482" y="603230"/>
                    <a:pt x="623603" y="611406"/>
                    <a:pt x="651344" y="611429"/>
                  </a:cubicBezTo>
                  <a:cubicBezTo>
                    <a:pt x="720603" y="611169"/>
                    <a:pt x="779948" y="561824"/>
                    <a:pt x="792841" y="493774"/>
                  </a:cubicBezTo>
                  <a:cubicBezTo>
                    <a:pt x="799479" y="494845"/>
                    <a:pt x="806180" y="495474"/>
                    <a:pt x="812902" y="495654"/>
                  </a:cubicBezTo>
                  <a:lnTo>
                    <a:pt x="814899" y="495671"/>
                  </a:lnTo>
                  <a:cubicBezTo>
                    <a:pt x="894238" y="495644"/>
                    <a:pt x="958534" y="431307"/>
                    <a:pt x="958507" y="351968"/>
                  </a:cubicBezTo>
                  <a:cubicBezTo>
                    <a:pt x="958482" y="273998"/>
                    <a:pt x="896265" y="210282"/>
                    <a:pt x="818318" y="208401"/>
                  </a:cubicBezTo>
                  <a:cubicBezTo>
                    <a:pt x="815433" y="131119"/>
                    <a:pt x="752144" y="69845"/>
                    <a:pt x="674809" y="69461"/>
                  </a:cubicBezTo>
                  <a:cubicBezTo>
                    <a:pt x="655561" y="69541"/>
                    <a:pt x="636513" y="73375"/>
                    <a:pt x="618732" y="80748"/>
                  </a:cubicBezTo>
                  <a:cubicBezTo>
                    <a:pt x="594994" y="31398"/>
                    <a:pt x="545080" y="12"/>
                    <a:pt x="490317" y="0"/>
                  </a:cubicBezTo>
                  <a:close/>
                </a:path>
              </a:pathLst>
            </a:custGeom>
            <a:solidFill>
              <a:sysClr val="window" lastClr="FFFFFF"/>
            </a:solid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grpSp>
      <p:grpSp>
        <p:nvGrpSpPr>
          <p:cNvPr id="199" name="Graphic 123" descr="Good Inventory">
            <a:extLst>
              <a:ext uri="{FF2B5EF4-FFF2-40B4-BE49-F238E27FC236}">
                <a16:creationId xmlns:a16="http://schemas.microsoft.com/office/drawing/2014/main" id="{B4F8743E-E937-AB79-7277-51390ADCF8CA}"/>
              </a:ext>
            </a:extLst>
          </p:cNvPr>
          <p:cNvGrpSpPr/>
          <p:nvPr/>
        </p:nvGrpSpPr>
        <p:grpSpPr>
          <a:xfrm>
            <a:off x="9981635" y="2950696"/>
            <a:ext cx="1001544" cy="938155"/>
            <a:chOff x="5551010" y="2913015"/>
            <a:chExt cx="1101698" cy="1031970"/>
          </a:xfrm>
          <a:solidFill>
            <a:sysClr val="window" lastClr="FFFFFF"/>
          </a:solidFill>
        </p:grpSpPr>
        <p:sp>
          <p:nvSpPr>
            <p:cNvPr id="200" name="Freeform: Shape 161">
              <a:extLst>
                <a:ext uri="{FF2B5EF4-FFF2-40B4-BE49-F238E27FC236}">
                  <a16:creationId xmlns:a16="http://schemas.microsoft.com/office/drawing/2014/main" id="{B6820DA8-4914-63EB-AF4A-9AC5C0C8B2CF}"/>
                </a:ext>
              </a:extLst>
            </p:cNvPr>
            <p:cNvSpPr/>
            <p:nvPr/>
          </p:nvSpPr>
          <p:spPr>
            <a:xfrm>
              <a:off x="5955431" y="2982742"/>
              <a:ext cx="69727" cy="55782"/>
            </a:xfrm>
            <a:custGeom>
              <a:avLst/>
              <a:gdLst>
                <a:gd name="connsiteX0" fmla="*/ 0 w 69727"/>
                <a:gd name="connsiteY0" fmla="*/ 0 h 55782"/>
                <a:gd name="connsiteX1" fmla="*/ 69728 w 69727"/>
                <a:gd name="connsiteY1" fmla="*/ 0 h 55782"/>
                <a:gd name="connsiteX2" fmla="*/ 69728 w 69727"/>
                <a:gd name="connsiteY2" fmla="*/ 55782 h 55782"/>
                <a:gd name="connsiteX3" fmla="*/ 0 w 69727"/>
                <a:gd name="connsiteY3" fmla="*/ 55782 h 55782"/>
              </a:gdLst>
              <a:ahLst/>
              <a:cxnLst>
                <a:cxn ang="0">
                  <a:pos x="connsiteX0" y="connsiteY0"/>
                </a:cxn>
                <a:cxn ang="0">
                  <a:pos x="connsiteX1" y="connsiteY1"/>
                </a:cxn>
                <a:cxn ang="0">
                  <a:pos x="connsiteX2" y="connsiteY2"/>
                </a:cxn>
                <a:cxn ang="0">
                  <a:pos x="connsiteX3" y="connsiteY3"/>
                </a:cxn>
              </a:cxnLst>
              <a:rect l="l" t="t" r="r" b="b"/>
              <a:pathLst>
                <a:path w="69727" h="55782">
                  <a:moveTo>
                    <a:pt x="0" y="0"/>
                  </a:moveTo>
                  <a:lnTo>
                    <a:pt x="69728" y="0"/>
                  </a:lnTo>
                  <a:lnTo>
                    <a:pt x="69728" y="55782"/>
                  </a:lnTo>
                  <a:lnTo>
                    <a:pt x="0" y="55782"/>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1" name="Freeform: Shape 162">
              <a:extLst>
                <a:ext uri="{FF2B5EF4-FFF2-40B4-BE49-F238E27FC236}">
                  <a16:creationId xmlns:a16="http://schemas.microsoft.com/office/drawing/2014/main" id="{7DDFBDF6-E251-5E75-5364-49F11C26B986}"/>
                </a:ext>
              </a:extLst>
            </p:cNvPr>
            <p:cNvSpPr/>
            <p:nvPr/>
          </p:nvSpPr>
          <p:spPr>
            <a:xfrm>
              <a:off x="5788084" y="3317436"/>
              <a:ext cx="69727" cy="55782"/>
            </a:xfrm>
            <a:custGeom>
              <a:avLst/>
              <a:gdLst>
                <a:gd name="connsiteX0" fmla="*/ 0 w 69727"/>
                <a:gd name="connsiteY0" fmla="*/ 0 h 55782"/>
                <a:gd name="connsiteX1" fmla="*/ 69728 w 69727"/>
                <a:gd name="connsiteY1" fmla="*/ 0 h 55782"/>
                <a:gd name="connsiteX2" fmla="*/ 69728 w 69727"/>
                <a:gd name="connsiteY2" fmla="*/ 55782 h 55782"/>
                <a:gd name="connsiteX3" fmla="*/ 0 w 69727"/>
                <a:gd name="connsiteY3" fmla="*/ 55782 h 55782"/>
              </a:gdLst>
              <a:ahLst/>
              <a:cxnLst>
                <a:cxn ang="0">
                  <a:pos x="connsiteX0" y="connsiteY0"/>
                </a:cxn>
                <a:cxn ang="0">
                  <a:pos x="connsiteX1" y="connsiteY1"/>
                </a:cxn>
                <a:cxn ang="0">
                  <a:pos x="connsiteX2" y="connsiteY2"/>
                </a:cxn>
                <a:cxn ang="0">
                  <a:pos x="connsiteX3" y="connsiteY3"/>
                </a:cxn>
              </a:cxnLst>
              <a:rect l="l" t="t" r="r" b="b"/>
              <a:pathLst>
                <a:path w="69727" h="55782">
                  <a:moveTo>
                    <a:pt x="0" y="0"/>
                  </a:moveTo>
                  <a:lnTo>
                    <a:pt x="69728" y="0"/>
                  </a:lnTo>
                  <a:lnTo>
                    <a:pt x="69728" y="55782"/>
                  </a:lnTo>
                  <a:lnTo>
                    <a:pt x="0" y="55782"/>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2" name="Freeform: Shape 163">
              <a:extLst>
                <a:ext uri="{FF2B5EF4-FFF2-40B4-BE49-F238E27FC236}">
                  <a16:creationId xmlns:a16="http://schemas.microsoft.com/office/drawing/2014/main" id="{3F29FFDB-8C68-3089-C4B3-E138EBC9CC8A}"/>
                </a:ext>
              </a:extLst>
            </p:cNvPr>
            <p:cNvSpPr/>
            <p:nvPr/>
          </p:nvSpPr>
          <p:spPr>
            <a:xfrm>
              <a:off x="5620737" y="3652129"/>
              <a:ext cx="69727" cy="55782"/>
            </a:xfrm>
            <a:custGeom>
              <a:avLst/>
              <a:gdLst>
                <a:gd name="connsiteX0" fmla="*/ 0 w 69727"/>
                <a:gd name="connsiteY0" fmla="*/ 0 h 55782"/>
                <a:gd name="connsiteX1" fmla="*/ 69728 w 69727"/>
                <a:gd name="connsiteY1" fmla="*/ 0 h 55782"/>
                <a:gd name="connsiteX2" fmla="*/ 69728 w 69727"/>
                <a:gd name="connsiteY2" fmla="*/ 55782 h 55782"/>
                <a:gd name="connsiteX3" fmla="*/ 0 w 69727"/>
                <a:gd name="connsiteY3" fmla="*/ 55782 h 55782"/>
              </a:gdLst>
              <a:ahLst/>
              <a:cxnLst>
                <a:cxn ang="0">
                  <a:pos x="connsiteX0" y="connsiteY0"/>
                </a:cxn>
                <a:cxn ang="0">
                  <a:pos x="connsiteX1" y="connsiteY1"/>
                </a:cxn>
                <a:cxn ang="0">
                  <a:pos x="connsiteX2" y="connsiteY2"/>
                </a:cxn>
                <a:cxn ang="0">
                  <a:pos x="connsiteX3" y="connsiteY3"/>
                </a:cxn>
              </a:cxnLst>
              <a:rect l="l" t="t" r="r" b="b"/>
              <a:pathLst>
                <a:path w="69727" h="55782">
                  <a:moveTo>
                    <a:pt x="0" y="0"/>
                  </a:moveTo>
                  <a:lnTo>
                    <a:pt x="69728" y="0"/>
                  </a:lnTo>
                  <a:lnTo>
                    <a:pt x="69728" y="55782"/>
                  </a:lnTo>
                  <a:lnTo>
                    <a:pt x="0" y="55782"/>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3" name="Freeform: Shape 164">
              <a:extLst>
                <a:ext uri="{FF2B5EF4-FFF2-40B4-BE49-F238E27FC236}">
                  <a16:creationId xmlns:a16="http://schemas.microsoft.com/office/drawing/2014/main" id="{7395A78C-4B8E-A0D7-5B18-FFA522A02425}"/>
                </a:ext>
              </a:extLst>
            </p:cNvPr>
            <p:cNvSpPr/>
            <p:nvPr/>
          </p:nvSpPr>
          <p:spPr>
            <a:xfrm>
              <a:off x="5955431" y="3652129"/>
              <a:ext cx="69727" cy="55782"/>
            </a:xfrm>
            <a:custGeom>
              <a:avLst/>
              <a:gdLst>
                <a:gd name="connsiteX0" fmla="*/ 0 w 69727"/>
                <a:gd name="connsiteY0" fmla="*/ 0 h 55782"/>
                <a:gd name="connsiteX1" fmla="*/ 69728 w 69727"/>
                <a:gd name="connsiteY1" fmla="*/ 0 h 55782"/>
                <a:gd name="connsiteX2" fmla="*/ 69728 w 69727"/>
                <a:gd name="connsiteY2" fmla="*/ 55782 h 55782"/>
                <a:gd name="connsiteX3" fmla="*/ 0 w 69727"/>
                <a:gd name="connsiteY3" fmla="*/ 55782 h 55782"/>
              </a:gdLst>
              <a:ahLst/>
              <a:cxnLst>
                <a:cxn ang="0">
                  <a:pos x="connsiteX0" y="connsiteY0"/>
                </a:cxn>
                <a:cxn ang="0">
                  <a:pos x="connsiteX1" y="connsiteY1"/>
                </a:cxn>
                <a:cxn ang="0">
                  <a:pos x="connsiteX2" y="connsiteY2"/>
                </a:cxn>
                <a:cxn ang="0">
                  <a:pos x="connsiteX3" y="connsiteY3"/>
                </a:cxn>
              </a:cxnLst>
              <a:rect l="l" t="t" r="r" b="b"/>
              <a:pathLst>
                <a:path w="69727" h="55782">
                  <a:moveTo>
                    <a:pt x="0" y="0"/>
                  </a:moveTo>
                  <a:lnTo>
                    <a:pt x="69728" y="0"/>
                  </a:lnTo>
                  <a:lnTo>
                    <a:pt x="69728" y="55782"/>
                  </a:lnTo>
                  <a:lnTo>
                    <a:pt x="0" y="55782"/>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4" name="Freeform: Shape 165">
              <a:extLst>
                <a:ext uri="{FF2B5EF4-FFF2-40B4-BE49-F238E27FC236}">
                  <a16:creationId xmlns:a16="http://schemas.microsoft.com/office/drawing/2014/main" id="{F83B3366-A92C-983E-D823-E1B2EF6351C9}"/>
                </a:ext>
              </a:extLst>
            </p:cNvPr>
            <p:cNvSpPr/>
            <p:nvPr/>
          </p:nvSpPr>
          <p:spPr>
            <a:xfrm>
              <a:off x="6290124" y="3652129"/>
              <a:ext cx="69727" cy="55782"/>
            </a:xfrm>
            <a:custGeom>
              <a:avLst/>
              <a:gdLst>
                <a:gd name="connsiteX0" fmla="*/ 0 w 69727"/>
                <a:gd name="connsiteY0" fmla="*/ 0 h 55782"/>
                <a:gd name="connsiteX1" fmla="*/ 69728 w 69727"/>
                <a:gd name="connsiteY1" fmla="*/ 0 h 55782"/>
                <a:gd name="connsiteX2" fmla="*/ 69728 w 69727"/>
                <a:gd name="connsiteY2" fmla="*/ 55782 h 55782"/>
                <a:gd name="connsiteX3" fmla="*/ 0 w 69727"/>
                <a:gd name="connsiteY3" fmla="*/ 55782 h 55782"/>
              </a:gdLst>
              <a:ahLst/>
              <a:cxnLst>
                <a:cxn ang="0">
                  <a:pos x="connsiteX0" y="connsiteY0"/>
                </a:cxn>
                <a:cxn ang="0">
                  <a:pos x="connsiteX1" y="connsiteY1"/>
                </a:cxn>
                <a:cxn ang="0">
                  <a:pos x="connsiteX2" y="connsiteY2"/>
                </a:cxn>
                <a:cxn ang="0">
                  <a:pos x="connsiteX3" y="connsiteY3"/>
                </a:cxn>
              </a:cxnLst>
              <a:rect l="l" t="t" r="r" b="b"/>
              <a:pathLst>
                <a:path w="69727" h="55782">
                  <a:moveTo>
                    <a:pt x="0" y="0"/>
                  </a:moveTo>
                  <a:lnTo>
                    <a:pt x="69728" y="0"/>
                  </a:lnTo>
                  <a:lnTo>
                    <a:pt x="69728" y="55782"/>
                  </a:lnTo>
                  <a:lnTo>
                    <a:pt x="0" y="55782"/>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5" name="Freeform: Shape 166">
              <a:extLst>
                <a:ext uri="{FF2B5EF4-FFF2-40B4-BE49-F238E27FC236}">
                  <a16:creationId xmlns:a16="http://schemas.microsoft.com/office/drawing/2014/main" id="{6CFE3FB6-68A8-3544-673C-E9D239522100}"/>
                </a:ext>
              </a:extLst>
            </p:cNvPr>
            <p:cNvSpPr/>
            <p:nvPr/>
          </p:nvSpPr>
          <p:spPr>
            <a:xfrm>
              <a:off x="6122777" y="3317436"/>
              <a:ext cx="69727" cy="55782"/>
            </a:xfrm>
            <a:custGeom>
              <a:avLst/>
              <a:gdLst>
                <a:gd name="connsiteX0" fmla="*/ 0 w 69727"/>
                <a:gd name="connsiteY0" fmla="*/ 0 h 55782"/>
                <a:gd name="connsiteX1" fmla="*/ 69728 w 69727"/>
                <a:gd name="connsiteY1" fmla="*/ 0 h 55782"/>
                <a:gd name="connsiteX2" fmla="*/ 69728 w 69727"/>
                <a:gd name="connsiteY2" fmla="*/ 55782 h 55782"/>
                <a:gd name="connsiteX3" fmla="*/ 0 w 69727"/>
                <a:gd name="connsiteY3" fmla="*/ 55782 h 55782"/>
              </a:gdLst>
              <a:ahLst/>
              <a:cxnLst>
                <a:cxn ang="0">
                  <a:pos x="connsiteX0" y="connsiteY0"/>
                </a:cxn>
                <a:cxn ang="0">
                  <a:pos x="connsiteX1" y="connsiteY1"/>
                </a:cxn>
                <a:cxn ang="0">
                  <a:pos x="connsiteX2" y="connsiteY2"/>
                </a:cxn>
                <a:cxn ang="0">
                  <a:pos x="connsiteX3" y="connsiteY3"/>
                </a:cxn>
              </a:cxnLst>
              <a:rect l="l" t="t" r="r" b="b"/>
              <a:pathLst>
                <a:path w="69727" h="55782">
                  <a:moveTo>
                    <a:pt x="0" y="0"/>
                  </a:moveTo>
                  <a:lnTo>
                    <a:pt x="69728" y="0"/>
                  </a:lnTo>
                  <a:lnTo>
                    <a:pt x="69728" y="55782"/>
                  </a:lnTo>
                  <a:lnTo>
                    <a:pt x="0" y="55782"/>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6" name="Freeform: Shape 167">
              <a:extLst>
                <a:ext uri="{FF2B5EF4-FFF2-40B4-BE49-F238E27FC236}">
                  <a16:creationId xmlns:a16="http://schemas.microsoft.com/office/drawing/2014/main" id="{84DD5AED-4864-2E41-D212-2882716ABFDD}"/>
                </a:ext>
              </a:extLst>
            </p:cNvPr>
            <p:cNvSpPr/>
            <p:nvPr/>
          </p:nvSpPr>
          <p:spPr>
            <a:xfrm>
              <a:off x="5551010" y="2913015"/>
              <a:ext cx="1031970" cy="1031970"/>
            </a:xfrm>
            <a:custGeom>
              <a:avLst/>
              <a:gdLst>
                <a:gd name="connsiteX0" fmla="*/ 864624 w 1031970"/>
                <a:gd name="connsiteY0" fmla="*/ 487383 h 1031970"/>
                <a:gd name="connsiteX1" fmla="*/ 836733 w 1031970"/>
                <a:gd name="connsiteY1" fmla="*/ 484469 h 1031970"/>
                <a:gd name="connsiteX2" fmla="*/ 836733 w 1031970"/>
                <a:gd name="connsiteY2" fmla="*/ 669387 h 1031970"/>
                <a:gd name="connsiteX3" fmla="*/ 529931 w 1031970"/>
                <a:gd name="connsiteY3" fmla="*/ 669387 h 1031970"/>
                <a:gd name="connsiteX4" fmla="*/ 529931 w 1031970"/>
                <a:gd name="connsiteY4" fmla="*/ 362584 h 1031970"/>
                <a:gd name="connsiteX5" fmla="*/ 653698 w 1031970"/>
                <a:gd name="connsiteY5" fmla="*/ 362584 h 1031970"/>
                <a:gd name="connsiteX6" fmla="*/ 638581 w 1031970"/>
                <a:gd name="connsiteY6" fmla="*/ 334693 h 1031970"/>
                <a:gd name="connsiteX7" fmla="*/ 362584 w 1031970"/>
                <a:gd name="connsiteY7" fmla="*/ 334693 h 1031970"/>
                <a:gd name="connsiteX8" fmla="*/ 362584 w 1031970"/>
                <a:gd name="connsiteY8" fmla="*/ 27891 h 1031970"/>
                <a:gd name="connsiteX9" fmla="*/ 669387 w 1031970"/>
                <a:gd name="connsiteY9" fmla="*/ 27891 h 1031970"/>
                <a:gd name="connsiteX10" fmla="*/ 669387 w 1031970"/>
                <a:gd name="connsiteY10" fmla="*/ 61095 h 1031970"/>
                <a:gd name="connsiteX11" fmla="*/ 697278 w 1031970"/>
                <a:gd name="connsiteY11" fmla="*/ 30415 h 1031970"/>
                <a:gd name="connsiteX12" fmla="*/ 697278 w 1031970"/>
                <a:gd name="connsiteY12" fmla="*/ 0 h 1031970"/>
                <a:gd name="connsiteX13" fmla="*/ 334693 w 1031970"/>
                <a:gd name="connsiteY13" fmla="*/ 0 h 1031970"/>
                <a:gd name="connsiteX14" fmla="*/ 334693 w 1031970"/>
                <a:gd name="connsiteY14" fmla="*/ 334693 h 1031970"/>
                <a:gd name="connsiteX15" fmla="*/ 167347 w 1031970"/>
                <a:gd name="connsiteY15" fmla="*/ 334693 h 1031970"/>
                <a:gd name="connsiteX16" fmla="*/ 167347 w 1031970"/>
                <a:gd name="connsiteY16" fmla="*/ 669387 h 1031970"/>
                <a:gd name="connsiteX17" fmla="*/ 0 w 1031970"/>
                <a:gd name="connsiteY17" fmla="*/ 669387 h 1031970"/>
                <a:gd name="connsiteX18" fmla="*/ 0 w 1031970"/>
                <a:gd name="connsiteY18" fmla="*/ 1031971 h 1031970"/>
                <a:gd name="connsiteX19" fmla="*/ 1031971 w 1031970"/>
                <a:gd name="connsiteY19" fmla="*/ 1031971 h 1031970"/>
                <a:gd name="connsiteX20" fmla="*/ 1031971 w 1031970"/>
                <a:gd name="connsiteY20" fmla="*/ 669387 h 1031970"/>
                <a:gd name="connsiteX21" fmla="*/ 864624 w 1031970"/>
                <a:gd name="connsiteY21" fmla="*/ 669387 h 1031970"/>
                <a:gd name="connsiteX22" fmla="*/ 334693 w 1031970"/>
                <a:gd name="connsiteY22" fmla="*/ 1004080 h 1031970"/>
                <a:gd name="connsiteX23" fmla="*/ 27891 w 1031970"/>
                <a:gd name="connsiteY23" fmla="*/ 1004080 h 1031970"/>
                <a:gd name="connsiteX24" fmla="*/ 27891 w 1031970"/>
                <a:gd name="connsiteY24" fmla="*/ 697278 h 1031970"/>
                <a:gd name="connsiteX25" fmla="*/ 334693 w 1031970"/>
                <a:gd name="connsiteY25" fmla="*/ 697278 h 1031970"/>
                <a:gd name="connsiteX26" fmla="*/ 334693 w 1031970"/>
                <a:gd name="connsiteY26" fmla="*/ 669387 h 1031970"/>
                <a:gd name="connsiteX27" fmla="*/ 195238 w 1031970"/>
                <a:gd name="connsiteY27" fmla="*/ 669387 h 1031970"/>
                <a:gd name="connsiteX28" fmla="*/ 195238 w 1031970"/>
                <a:gd name="connsiteY28" fmla="*/ 362584 h 1031970"/>
                <a:gd name="connsiteX29" fmla="*/ 502040 w 1031970"/>
                <a:gd name="connsiteY29" fmla="*/ 362584 h 1031970"/>
                <a:gd name="connsiteX30" fmla="*/ 502040 w 1031970"/>
                <a:gd name="connsiteY30" fmla="*/ 669387 h 1031970"/>
                <a:gd name="connsiteX31" fmla="*/ 334693 w 1031970"/>
                <a:gd name="connsiteY31" fmla="*/ 669387 h 1031970"/>
                <a:gd name="connsiteX32" fmla="*/ 669387 w 1031970"/>
                <a:gd name="connsiteY32" fmla="*/ 1004080 h 1031970"/>
                <a:gd name="connsiteX33" fmla="*/ 362584 w 1031970"/>
                <a:gd name="connsiteY33" fmla="*/ 1004080 h 1031970"/>
                <a:gd name="connsiteX34" fmla="*/ 362584 w 1031970"/>
                <a:gd name="connsiteY34" fmla="*/ 697278 h 1031970"/>
                <a:gd name="connsiteX35" fmla="*/ 669387 w 1031970"/>
                <a:gd name="connsiteY35" fmla="*/ 697278 h 1031970"/>
                <a:gd name="connsiteX36" fmla="*/ 1004080 w 1031970"/>
                <a:gd name="connsiteY36" fmla="*/ 697278 h 1031970"/>
                <a:gd name="connsiteX37" fmla="*/ 1004080 w 1031970"/>
                <a:gd name="connsiteY37" fmla="*/ 1004080 h 1031970"/>
                <a:gd name="connsiteX38" fmla="*/ 697278 w 1031970"/>
                <a:gd name="connsiteY38" fmla="*/ 1004080 h 1031970"/>
                <a:gd name="connsiteX39" fmla="*/ 697278 w 1031970"/>
                <a:gd name="connsiteY39" fmla="*/ 697278 h 1031970"/>
                <a:gd name="connsiteX40" fmla="*/ 1004080 w 1031970"/>
                <a:gd name="connsiteY40" fmla="*/ 697278 h 103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1970" h="1031970">
                  <a:moveTo>
                    <a:pt x="864624" y="487383"/>
                  </a:moveTo>
                  <a:cubicBezTo>
                    <a:pt x="855282" y="486902"/>
                    <a:pt x="845972" y="485930"/>
                    <a:pt x="836733" y="484469"/>
                  </a:cubicBezTo>
                  <a:lnTo>
                    <a:pt x="836733" y="669387"/>
                  </a:lnTo>
                  <a:lnTo>
                    <a:pt x="529931" y="669387"/>
                  </a:lnTo>
                  <a:lnTo>
                    <a:pt x="529931" y="362584"/>
                  </a:lnTo>
                  <a:lnTo>
                    <a:pt x="653698" y="362584"/>
                  </a:lnTo>
                  <a:cubicBezTo>
                    <a:pt x="648103" y="353599"/>
                    <a:pt x="643055" y="344285"/>
                    <a:pt x="638581" y="334693"/>
                  </a:cubicBezTo>
                  <a:lnTo>
                    <a:pt x="362584" y="334693"/>
                  </a:lnTo>
                  <a:lnTo>
                    <a:pt x="362584" y="27891"/>
                  </a:lnTo>
                  <a:lnTo>
                    <a:pt x="669387" y="27891"/>
                  </a:lnTo>
                  <a:lnTo>
                    <a:pt x="669387" y="61095"/>
                  </a:lnTo>
                  <a:cubicBezTo>
                    <a:pt x="677877" y="50164"/>
                    <a:pt x="687202" y="39907"/>
                    <a:pt x="697278" y="30415"/>
                  </a:cubicBezTo>
                  <a:lnTo>
                    <a:pt x="697278" y="0"/>
                  </a:lnTo>
                  <a:lnTo>
                    <a:pt x="334693" y="0"/>
                  </a:lnTo>
                  <a:lnTo>
                    <a:pt x="334693" y="334693"/>
                  </a:lnTo>
                  <a:lnTo>
                    <a:pt x="167347" y="334693"/>
                  </a:lnTo>
                  <a:lnTo>
                    <a:pt x="167347" y="669387"/>
                  </a:lnTo>
                  <a:lnTo>
                    <a:pt x="0" y="669387"/>
                  </a:lnTo>
                  <a:lnTo>
                    <a:pt x="0" y="1031971"/>
                  </a:lnTo>
                  <a:lnTo>
                    <a:pt x="1031971" y="1031971"/>
                  </a:lnTo>
                  <a:lnTo>
                    <a:pt x="1031971" y="669387"/>
                  </a:lnTo>
                  <a:lnTo>
                    <a:pt x="864624" y="669387"/>
                  </a:lnTo>
                  <a:close/>
                  <a:moveTo>
                    <a:pt x="334693" y="1004080"/>
                  </a:moveTo>
                  <a:lnTo>
                    <a:pt x="27891" y="1004080"/>
                  </a:lnTo>
                  <a:lnTo>
                    <a:pt x="27891" y="697278"/>
                  </a:lnTo>
                  <a:lnTo>
                    <a:pt x="334693" y="697278"/>
                  </a:lnTo>
                  <a:close/>
                  <a:moveTo>
                    <a:pt x="334693" y="669387"/>
                  </a:moveTo>
                  <a:lnTo>
                    <a:pt x="195238" y="669387"/>
                  </a:lnTo>
                  <a:lnTo>
                    <a:pt x="195238" y="362584"/>
                  </a:lnTo>
                  <a:lnTo>
                    <a:pt x="502040" y="362584"/>
                  </a:lnTo>
                  <a:lnTo>
                    <a:pt x="502040" y="669387"/>
                  </a:lnTo>
                  <a:lnTo>
                    <a:pt x="334693" y="669387"/>
                  </a:lnTo>
                  <a:close/>
                  <a:moveTo>
                    <a:pt x="669387" y="1004080"/>
                  </a:moveTo>
                  <a:lnTo>
                    <a:pt x="362584" y="1004080"/>
                  </a:lnTo>
                  <a:lnTo>
                    <a:pt x="362584" y="697278"/>
                  </a:lnTo>
                  <a:lnTo>
                    <a:pt x="669387" y="697278"/>
                  </a:lnTo>
                  <a:close/>
                  <a:moveTo>
                    <a:pt x="1004080" y="697278"/>
                  </a:moveTo>
                  <a:lnTo>
                    <a:pt x="1004080" y="1004080"/>
                  </a:lnTo>
                  <a:lnTo>
                    <a:pt x="697278" y="1004080"/>
                  </a:lnTo>
                  <a:lnTo>
                    <a:pt x="697278" y="697278"/>
                  </a:lnTo>
                  <a:lnTo>
                    <a:pt x="1004080" y="697278"/>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7" name="Freeform: Shape 168">
              <a:extLst>
                <a:ext uri="{FF2B5EF4-FFF2-40B4-BE49-F238E27FC236}">
                  <a16:creationId xmlns:a16="http://schemas.microsoft.com/office/drawing/2014/main" id="{37DE532D-4558-D511-7BF6-F98F11E77220}"/>
                </a:ext>
              </a:extLst>
            </p:cNvPr>
            <p:cNvSpPr/>
            <p:nvPr/>
          </p:nvSpPr>
          <p:spPr>
            <a:xfrm>
              <a:off x="6206451" y="2913015"/>
              <a:ext cx="446257" cy="446257"/>
            </a:xfrm>
            <a:custGeom>
              <a:avLst/>
              <a:gdLst>
                <a:gd name="connsiteX0" fmla="*/ 223129 w 446257"/>
                <a:gd name="connsiteY0" fmla="*/ 0 h 446257"/>
                <a:gd name="connsiteX1" fmla="*/ 0 w 446257"/>
                <a:gd name="connsiteY1" fmla="*/ 223129 h 446257"/>
                <a:gd name="connsiteX2" fmla="*/ 223129 w 446257"/>
                <a:gd name="connsiteY2" fmla="*/ 446258 h 446257"/>
                <a:gd name="connsiteX3" fmla="*/ 446258 w 446257"/>
                <a:gd name="connsiteY3" fmla="*/ 223129 h 446257"/>
                <a:gd name="connsiteX4" fmla="*/ 223129 w 446257"/>
                <a:gd name="connsiteY4" fmla="*/ 0 h 446257"/>
                <a:gd name="connsiteX5" fmla="*/ 223129 w 446257"/>
                <a:gd name="connsiteY5" fmla="*/ 418367 h 446257"/>
                <a:gd name="connsiteX6" fmla="*/ 27891 w 446257"/>
                <a:gd name="connsiteY6" fmla="*/ 223129 h 446257"/>
                <a:gd name="connsiteX7" fmla="*/ 223129 w 446257"/>
                <a:gd name="connsiteY7" fmla="*/ 27891 h 446257"/>
                <a:gd name="connsiteX8" fmla="*/ 418367 w 446257"/>
                <a:gd name="connsiteY8" fmla="*/ 223129 h 446257"/>
                <a:gd name="connsiteX9" fmla="*/ 223129 w 446257"/>
                <a:gd name="connsiteY9" fmla="*/ 418367 h 44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257" h="446257">
                  <a:moveTo>
                    <a:pt x="223129" y="0"/>
                  </a:moveTo>
                  <a:cubicBezTo>
                    <a:pt x="99898" y="0"/>
                    <a:pt x="0" y="99898"/>
                    <a:pt x="0" y="223129"/>
                  </a:cubicBezTo>
                  <a:cubicBezTo>
                    <a:pt x="0" y="346360"/>
                    <a:pt x="99898" y="446258"/>
                    <a:pt x="223129" y="446258"/>
                  </a:cubicBezTo>
                  <a:cubicBezTo>
                    <a:pt x="346360" y="446258"/>
                    <a:pt x="446258" y="346360"/>
                    <a:pt x="446258" y="223129"/>
                  </a:cubicBezTo>
                  <a:cubicBezTo>
                    <a:pt x="446111" y="99959"/>
                    <a:pt x="346299" y="146"/>
                    <a:pt x="223129" y="0"/>
                  </a:cubicBezTo>
                  <a:close/>
                  <a:moveTo>
                    <a:pt x="223129" y="418367"/>
                  </a:moveTo>
                  <a:cubicBezTo>
                    <a:pt x="115302" y="418367"/>
                    <a:pt x="27891" y="330956"/>
                    <a:pt x="27891" y="223129"/>
                  </a:cubicBezTo>
                  <a:cubicBezTo>
                    <a:pt x="27891" y="115302"/>
                    <a:pt x="115302" y="27891"/>
                    <a:pt x="223129" y="27891"/>
                  </a:cubicBezTo>
                  <a:cubicBezTo>
                    <a:pt x="330956" y="27891"/>
                    <a:pt x="418367" y="115302"/>
                    <a:pt x="418367" y="223129"/>
                  </a:cubicBezTo>
                  <a:cubicBezTo>
                    <a:pt x="418244" y="330904"/>
                    <a:pt x="330904" y="418244"/>
                    <a:pt x="223129" y="418367"/>
                  </a:cubicBez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08" name="Freeform: Shape 169">
              <a:extLst>
                <a:ext uri="{FF2B5EF4-FFF2-40B4-BE49-F238E27FC236}">
                  <a16:creationId xmlns:a16="http://schemas.microsoft.com/office/drawing/2014/main" id="{62CBE2BF-BA7F-2676-30A5-12BCB82C4C84}"/>
                </a:ext>
              </a:extLst>
            </p:cNvPr>
            <p:cNvSpPr/>
            <p:nvPr/>
          </p:nvSpPr>
          <p:spPr>
            <a:xfrm>
              <a:off x="6294210" y="3042611"/>
              <a:ext cx="256807" cy="182979"/>
            </a:xfrm>
            <a:custGeom>
              <a:avLst/>
              <a:gdLst>
                <a:gd name="connsiteX0" fmla="*/ 93533 w 256807"/>
                <a:gd name="connsiteY0" fmla="*/ 143542 h 182979"/>
                <a:gd name="connsiteX1" fmla="*/ 19733 w 256807"/>
                <a:gd name="connsiteY1" fmla="*/ 69728 h 182979"/>
                <a:gd name="connsiteX2" fmla="*/ 0 w 256807"/>
                <a:gd name="connsiteY2" fmla="*/ 89447 h 182979"/>
                <a:gd name="connsiteX3" fmla="*/ 93533 w 256807"/>
                <a:gd name="connsiteY3" fmla="*/ 182980 h 182979"/>
                <a:gd name="connsiteX4" fmla="*/ 256807 w 256807"/>
                <a:gd name="connsiteY4" fmla="*/ 19719 h 182979"/>
                <a:gd name="connsiteX5" fmla="*/ 237074 w 256807"/>
                <a:gd name="connsiteY5" fmla="*/ 0 h 182979"/>
                <a:gd name="connsiteX6" fmla="*/ 93533 w 256807"/>
                <a:gd name="connsiteY6" fmla="*/ 143542 h 18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807" h="182979">
                  <a:moveTo>
                    <a:pt x="93533" y="143542"/>
                  </a:moveTo>
                  <a:lnTo>
                    <a:pt x="19733" y="69728"/>
                  </a:lnTo>
                  <a:lnTo>
                    <a:pt x="0" y="89447"/>
                  </a:lnTo>
                  <a:lnTo>
                    <a:pt x="93533" y="182980"/>
                  </a:lnTo>
                  <a:lnTo>
                    <a:pt x="256807" y="19719"/>
                  </a:lnTo>
                  <a:lnTo>
                    <a:pt x="237074" y="0"/>
                  </a:lnTo>
                  <a:lnTo>
                    <a:pt x="93533" y="143542"/>
                  </a:ln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grpSp>
      <p:grpSp>
        <p:nvGrpSpPr>
          <p:cNvPr id="209" name="Graphic 125" descr="Arrow circle">
            <a:extLst>
              <a:ext uri="{FF2B5EF4-FFF2-40B4-BE49-F238E27FC236}">
                <a16:creationId xmlns:a16="http://schemas.microsoft.com/office/drawing/2014/main" id="{4403DCB8-D1D7-204D-AAE5-635A057830D2}"/>
              </a:ext>
            </a:extLst>
          </p:cNvPr>
          <p:cNvGrpSpPr/>
          <p:nvPr/>
        </p:nvGrpSpPr>
        <p:grpSpPr>
          <a:xfrm>
            <a:off x="9951077" y="5414936"/>
            <a:ext cx="903489" cy="876681"/>
            <a:chOff x="5766570" y="3162814"/>
            <a:chExt cx="903489" cy="876681"/>
          </a:xfrm>
          <a:solidFill>
            <a:sysClr val="window" lastClr="FFFFFF"/>
          </a:solidFill>
        </p:grpSpPr>
        <p:sp>
          <p:nvSpPr>
            <p:cNvPr id="210" name="Freeform: Shape 171">
              <a:extLst>
                <a:ext uri="{FF2B5EF4-FFF2-40B4-BE49-F238E27FC236}">
                  <a16:creationId xmlns:a16="http://schemas.microsoft.com/office/drawing/2014/main" id="{AE42066F-7C9D-1C1C-CDFD-C213A43F4C70}"/>
                </a:ext>
              </a:extLst>
            </p:cNvPr>
            <p:cNvSpPr/>
            <p:nvPr/>
          </p:nvSpPr>
          <p:spPr>
            <a:xfrm>
              <a:off x="6303002" y="3404532"/>
              <a:ext cx="367056" cy="634963"/>
            </a:xfrm>
            <a:custGeom>
              <a:avLst/>
              <a:gdLst>
                <a:gd name="connsiteX0" fmla="*/ 367056 w 367056"/>
                <a:gd name="connsiteY0" fmla="*/ 162503 h 634963"/>
                <a:gd name="connsiteX1" fmla="*/ 336766 w 367056"/>
                <a:gd name="connsiteY1" fmla="*/ 8641 h 634963"/>
                <a:gd name="connsiteX2" fmla="*/ 318553 w 367056"/>
                <a:gd name="connsiteY2" fmla="*/ 1055 h 634963"/>
                <a:gd name="connsiteX3" fmla="*/ 310967 w 367056"/>
                <a:gd name="connsiteY3" fmla="*/ 19268 h 634963"/>
                <a:gd name="connsiteX4" fmla="*/ 105407 w 367056"/>
                <a:gd name="connsiteY4" fmla="*/ 510849 h 634963"/>
                <a:gd name="connsiteX5" fmla="*/ 41288 w 367056"/>
                <a:gd name="connsiteY5" fmla="*/ 530693 h 634963"/>
                <a:gd name="connsiteX6" fmla="*/ 41121 w 367056"/>
                <a:gd name="connsiteY6" fmla="*/ 530484 h 634963"/>
                <a:gd name="connsiteX7" fmla="*/ 96736 w 367056"/>
                <a:gd name="connsiteY7" fmla="*/ 432168 h 634963"/>
                <a:gd name="connsiteX8" fmla="*/ 92817 w 367056"/>
                <a:gd name="connsiteY8" fmla="*/ 412839 h 634963"/>
                <a:gd name="connsiteX9" fmla="*/ 73488 w 367056"/>
                <a:gd name="connsiteY9" fmla="*/ 416758 h 634963"/>
                <a:gd name="connsiteX10" fmla="*/ 72498 w 367056"/>
                <a:gd name="connsiteY10" fmla="*/ 418515 h 634963"/>
                <a:gd name="connsiteX11" fmla="*/ 1808 w 367056"/>
                <a:gd name="connsiteY11" fmla="*/ 543509 h 634963"/>
                <a:gd name="connsiteX12" fmla="*/ 7085 w 367056"/>
                <a:gd name="connsiteY12" fmla="*/ 562513 h 634963"/>
                <a:gd name="connsiteX13" fmla="*/ 7094 w 367056"/>
                <a:gd name="connsiteY13" fmla="*/ 562517 h 634963"/>
                <a:gd name="connsiteX14" fmla="*/ 131850 w 367056"/>
                <a:gd name="connsiteY14" fmla="*/ 633068 h 634963"/>
                <a:gd name="connsiteX15" fmla="*/ 150920 w 367056"/>
                <a:gd name="connsiteY15" fmla="*/ 628033 h 634963"/>
                <a:gd name="connsiteX16" fmla="*/ 145885 w 367056"/>
                <a:gd name="connsiteY16" fmla="*/ 608965 h 634963"/>
                <a:gd name="connsiteX17" fmla="*/ 145573 w 367056"/>
                <a:gd name="connsiteY17" fmla="*/ 608788 h 634963"/>
                <a:gd name="connsiteX18" fmla="*/ 53783 w 367056"/>
                <a:gd name="connsiteY18" fmla="*/ 556883 h 634963"/>
                <a:gd name="connsiteX19" fmla="*/ 53783 w 367056"/>
                <a:gd name="connsiteY19" fmla="*/ 556632 h 634963"/>
                <a:gd name="connsiteX20" fmla="*/ 367056 w 367056"/>
                <a:gd name="connsiteY20" fmla="*/ 162503 h 63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056" h="634963">
                  <a:moveTo>
                    <a:pt x="367056" y="162503"/>
                  </a:moveTo>
                  <a:cubicBezTo>
                    <a:pt x="367150" y="109726"/>
                    <a:pt x="356856" y="57445"/>
                    <a:pt x="336766" y="8641"/>
                  </a:cubicBezTo>
                  <a:cubicBezTo>
                    <a:pt x="333832" y="1517"/>
                    <a:pt x="325678" y="-1879"/>
                    <a:pt x="318553" y="1055"/>
                  </a:cubicBezTo>
                  <a:cubicBezTo>
                    <a:pt x="311429" y="3989"/>
                    <a:pt x="308033" y="12143"/>
                    <a:pt x="310967" y="19268"/>
                  </a:cubicBezTo>
                  <a:cubicBezTo>
                    <a:pt x="389949" y="211778"/>
                    <a:pt x="297917" y="431867"/>
                    <a:pt x="105407" y="510849"/>
                  </a:cubicBezTo>
                  <a:cubicBezTo>
                    <a:pt x="84667" y="519358"/>
                    <a:pt x="63209" y="525999"/>
                    <a:pt x="41288" y="530693"/>
                  </a:cubicBezTo>
                  <a:cubicBezTo>
                    <a:pt x="41107" y="530693"/>
                    <a:pt x="41037" y="530693"/>
                    <a:pt x="41121" y="530484"/>
                  </a:cubicBezTo>
                  <a:lnTo>
                    <a:pt x="96736" y="432168"/>
                  </a:lnTo>
                  <a:cubicBezTo>
                    <a:pt x="100990" y="425749"/>
                    <a:pt x="99236" y="417094"/>
                    <a:pt x="92817" y="412839"/>
                  </a:cubicBezTo>
                  <a:cubicBezTo>
                    <a:pt x="86398" y="408583"/>
                    <a:pt x="77743" y="410339"/>
                    <a:pt x="73488" y="416758"/>
                  </a:cubicBezTo>
                  <a:cubicBezTo>
                    <a:pt x="73116" y="417319"/>
                    <a:pt x="72785" y="417906"/>
                    <a:pt x="72498" y="418515"/>
                  </a:cubicBezTo>
                  <a:lnTo>
                    <a:pt x="1808" y="543509"/>
                  </a:lnTo>
                  <a:cubicBezTo>
                    <a:pt x="-1982" y="550214"/>
                    <a:pt x="380" y="558722"/>
                    <a:pt x="7085" y="562513"/>
                  </a:cubicBezTo>
                  <a:cubicBezTo>
                    <a:pt x="7088" y="562514"/>
                    <a:pt x="7091" y="562515"/>
                    <a:pt x="7094" y="562517"/>
                  </a:cubicBezTo>
                  <a:lnTo>
                    <a:pt x="131850" y="633068"/>
                  </a:lnTo>
                  <a:cubicBezTo>
                    <a:pt x="138507" y="636943"/>
                    <a:pt x="147044" y="634689"/>
                    <a:pt x="150920" y="628033"/>
                  </a:cubicBezTo>
                  <a:cubicBezTo>
                    <a:pt x="154795" y="621378"/>
                    <a:pt x="152541" y="612841"/>
                    <a:pt x="145885" y="608965"/>
                  </a:cubicBezTo>
                  <a:cubicBezTo>
                    <a:pt x="145782" y="608905"/>
                    <a:pt x="145677" y="608845"/>
                    <a:pt x="145573" y="608788"/>
                  </a:cubicBezTo>
                  <a:lnTo>
                    <a:pt x="53783" y="556883"/>
                  </a:lnTo>
                  <a:cubicBezTo>
                    <a:pt x="53616" y="556785"/>
                    <a:pt x="53644" y="556674"/>
                    <a:pt x="53783" y="556632"/>
                  </a:cubicBezTo>
                  <a:cubicBezTo>
                    <a:pt x="236867" y="513636"/>
                    <a:pt x="366483" y="350567"/>
                    <a:pt x="367056" y="162503"/>
                  </a:cubicBez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11" name="Freeform: Shape 172">
              <a:extLst>
                <a:ext uri="{FF2B5EF4-FFF2-40B4-BE49-F238E27FC236}">
                  <a16:creationId xmlns:a16="http://schemas.microsoft.com/office/drawing/2014/main" id="{BB1AD456-DE4B-A7F1-776B-ED439D07C566}"/>
                </a:ext>
              </a:extLst>
            </p:cNvPr>
            <p:cNvSpPr/>
            <p:nvPr/>
          </p:nvSpPr>
          <p:spPr>
            <a:xfrm>
              <a:off x="5766570" y="3403635"/>
              <a:ext cx="461230" cy="564362"/>
            </a:xfrm>
            <a:custGeom>
              <a:avLst/>
              <a:gdLst>
                <a:gd name="connsiteX0" fmla="*/ 449045 w 461230"/>
                <a:gd name="connsiteY0" fmla="*/ 536555 h 564362"/>
                <a:gd name="connsiteX1" fmla="*/ 310900 w 461230"/>
                <a:gd name="connsiteY1" fmla="*/ 489363 h 564362"/>
                <a:gd name="connsiteX2" fmla="*/ 140876 w 461230"/>
                <a:gd name="connsiteY2" fmla="*/ 47610 h 564362"/>
                <a:gd name="connsiteX3" fmla="*/ 141127 w 461230"/>
                <a:gd name="connsiteY3" fmla="*/ 47610 h 564362"/>
                <a:gd name="connsiteX4" fmla="*/ 198234 w 461230"/>
                <a:gd name="connsiteY4" fmla="*/ 144894 h 564362"/>
                <a:gd name="connsiteX5" fmla="*/ 217333 w 461230"/>
                <a:gd name="connsiteY5" fmla="*/ 149837 h 564362"/>
                <a:gd name="connsiteX6" fmla="*/ 222276 w 461230"/>
                <a:gd name="connsiteY6" fmla="*/ 130739 h 564362"/>
                <a:gd name="connsiteX7" fmla="*/ 149592 w 461230"/>
                <a:gd name="connsiteY7" fmla="*/ 6889 h 564362"/>
                <a:gd name="connsiteX8" fmla="*/ 130506 w 461230"/>
                <a:gd name="connsiteY8" fmla="*/ 1921 h 564362"/>
                <a:gd name="connsiteX9" fmla="*/ 130501 w 461230"/>
                <a:gd name="connsiteY9" fmla="*/ 1924 h 564362"/>
                <a:gd name="connsiteX10" fmla="*/ 6887 w 461230"/>
                <a:gd name="connsiteY10" fmla="*/ 74441 h 564362"/>
                <a:gd name="connsiteX11" fmla="*/ 1923 w 461230"/>
                <a:gd name="connsiteY11" fmla="*/ 93532 h 564362"/>
                <a:gd name="connsiteX12" fmla="*/ 21014 w 461230"/>
                <a:gd name="connsiteY12" fmla="*/ 98497 h 564362"/>
                <a:gd name="connsiteX13" fmla="*/ 112134 w 461230"/>
                <a:gd name="connsiteY13" fmla="*/ 45016 h 564362"/>
                <a:gd name="connsiteX14" fmla="*/ 112329 w 461230"/>
                <a:gd name="connsiteY14" fmla="*/ 45169 h 564362"/>
                <a:gd name="connsiteX15" fmla="*/ 381533 w 461230"/>
                <a:gd name="connsiteY15" fmla="*/ 550305 h 564362"/>
                <a:gd name="connsiteX16" fmla="*/ 445335 w 461230"/>
                <a:gd name="connsiteY16" fmla="*/ 564237 h 564362"/>
                <a:gd name="connsiteX17" fmla="*/ 447218 w 461230"/>
                <a:gd name="connsiteY17" fmla="*/ 564362 h 564362"/>
                <a:gd name="connsiteX18" fmla="*/ 461230 w 461230"/>
                <a:gd name="connsiteY18" fmla="*/ 550485 h 564362"/>
                <a:gd name="connsiteX19" fmla="*/ 449045 w 461230"/>
                <a:gd name="connsiteY19" fmla="*/ 536583 h 56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1230" h="564362">
                  <a:moveTo>
                    <a:pt x="449045" y="536555"/>
                  </a:moveTo>
                  <a:cubicBezTo>
                    <a:pt x="400344" y="530048"/>
                    <a:pt x="353403" y="514012"/>
                    <a:pt x="310900" y="489363"/>
                  </a:cubicBezTo>
                  <a:cubicBezTo>
                    <a:pt x="157632" y="400215"/>
                    <a:pt x="86928" y="216513"/>
                    <a:pt x="140876" y="47610"/>
                  </a:cubicBezTo>
                  <a:cubicBezTo>
                    <a:pt x="140876" y="47442"/>
                    <a:pt x="141043" y="47428"/>
                    <a:pt x="141127" y="47610"/>
                  </a:cubicBezTo>
                  <a:lnTo>
                    <a:pt x="198234" y="144894"/>
                  </a:lnTo>
                  <a:cubicBezTo>
                    <a:pt x="202143" y="151533"/>
                    <a:pt x="210693" y="153746"/>
                    <a:pt x="217333" y="149837"/>
                  </a:cubicBezTo>
                  <a:cubicBezTo>
                    <a:pt x="223972" y="145929"/>
                    <a:pt x="226185" y="137379"/>
                    <a:pt x="222276" y="130739"/>
                  </a:cubicBezTo>
                  <a:lnTo>
                    <a:pt x="149592" y="6889"/>
                  </a:lnTo>
                  <a:cubicBezTo>
                    <a:pt x="145693" y="246"/>
                    <a:pt x="137148" y="-1978"/>
                    <a:pt x="130506" y="1921"/>
                  </a:cubicBezTo>
                  <a:cubicBezTo>
                    <a:pt x="130505" y="1921"/>
                    <a:pt x="130502" y="1923"/>
                    <a:pt x="130501" y="1924"/>
                  </a:cubicBezTo>
                  <a:lnTo>
                    <a:pt x="6887" y="74441"/>
                  </a:lnTo>
                  <a:cubicBezTo>
                    <a:pt x="245" y="78341"/>
                    <a:pt x="-1978" y="86890"/>
                    <a:pt x="1923" y="93532"/>
                  </a:cubicBezTo>
                  <a:cubicBezTo>
                    <a:pt x="5823" y="100175"/>
                    <a:pt x="14372" y="102398"/>
                    <a:pt x="21014" y="98497"/>
                  </a:cubicBezTo>
                  <a:lnTo>
                    <a:pt x="112134" y="45016"/>
                  </a:lnTo>
                  <a:cubicBezTo>
                    <a:pt x="112302" y="44918"/>
                    <a:pt x="112385" y="45016"/>
                    <a:pt x="112329" y="45169"/>
                  </a:cubicBezTo>
                  <a:cubicBezTo>
                    <a:pt x="47179" y="258996"/>
                    <a:pt x="167704" y="485154"/>
                    <a:pt x="381533" y="550305"/>
                  </a:cubicBezTo>
                  <a:cubicBezTo>
                    <a:pt x="402390" y="556660"/>
                    <a:pt x="423727" y="561319"/>
                    <a:pt x="445335" y="564237"/>
                  </a:cubicBezTo>
                  <a:cubicBezTo>
                    <a:pt x="445959" y="564320"/>
                    <a:pt x="446589" y="564362"/>
                    <a:pt x="447218" y="564362"/>
                  </a:cubicBezTo>
                  <a:cubicBezTo>
                    <a:pt x="454920" y="564400"/>
                    <a:pt x="461194" y="558186"/>
                    <a:pt x="461230" y="550485"/>
                  </a:cubicBezTo>
                  <a:cubicBezTo>
                    <a:pt x="461265" y="543437"/>
                    <a:pt x="456036" y="537472"/>
                    <a:pt x="449045" y="536583"/>
                  </a:cubicBez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212" name="Freeform: Shape 173">
              <a:extLst>
                <a:ext uri="{FF2B5EF4-FFF2-40B4-BE49-F238E27FC236}">
                  <a16:creationId xmlns:a16="http://schemas.microsoft.com/office/drawing/2014/main" id="{338322AC-ED2C-0288-E294-DED4067C5E4E}"/>
                </a:ext>
              </a:extLst>
            </p:cNvPr>
            <p:cNvSpPr/>
            <p:nvPr/>
          </p:nvSpPr>
          <p:spPr>
            <a:xfrm>
              <a:off x="5942561" y="3162814"/>
              <a:ext cx="647477" cy="180101"/>
            </a:xfrm>
            <a:custGeom>
              <a:avLst/>
              <a:gdLst>
                <a:gd name="connsiteX0" fmla="*/ 602057 w 647477"/>
                <a:gd name="connsiteY0" fmla="*/ 151416 h 180101"/>
                <a:gd name="connsiteX1" fmla="*/ 601959 w 647477"/>
                <a:gd name="connsiteY1" fmla="*/ 151653 h 180101"/>
                <a:gd name="connsiteX2" fmla="*/ 489823 w 647477"/>
                <a:gd name="connsiteY2" fmla="*/ 152210 h 180101"/>
                <a:gd name="connsiteX3" fmla="*/ 475913 w 647477"/>
                <a:gd name="connsiteY3" fmla="*/ 166191 h 180101"/>
                <a:gd name="connsiteX4" fmla="*/ 489893 w 647477"/>
                <a:gd name="connsiteY4" fmla="*/ 180102 h 180101"/>
                <a:gd name="connsiteX5" fmla="*/ 489893 w 647477"/>
                <a:gd name="connsiteY5" fmla="*/ 180102 h 180101"/>
                <a:gd name="connsiteX6" fmla="*/ 633532 w 647477"/>
                <a:gd name="connsiteY6" fmla="*/ 179390 h 180101"/>
                <a:gd name="connsiteX7" fmla="*/ 647478 w 647477"/>
                <a:gd name="connsiteY7" fmla="*/ 165445 h 180101"/>
                <a:gd name="connsiteX8" fmla="*/ 646725 w 647477"/>
                <a:gd name="connsiteY8" fmla="*/ 22057 h 180101"/>
                <a:gd name="connsiteX9" fmla="*/ 633861 w 647477"/>
                <a:gd name="connsiteY9" fmla="*/ 8111 h 180101"/>
                <a:gd name="connsiteX10" fmla="*/ 632779 w 647477"/>
                <a:gd name="connsiteY10" fmla="*/ 8111 h 180101"/>
                <a:gd name="connsiteX11" fmla="*/ 618834 w 647477"/>
                <a:gd name="connsiteY11" fmla="*/ 22057 h 180101"/>
                <a:gd name="connsiteX12" fmla="*/ 618834 w 647477"/>
                <a:gd name="connsiteY12" fmla="*/ 22126 h 180101"/>
                <a:gd name="connsiteX13" fmla="*/ 619363 w 647477"/>
                <a:gd name="connsiteY13" fmla="*/ 128266 h 180101"/>
                <a:gd name="connsiteX14" fmla="*/ 619126 w 647477"/>
                <a:gd name="connsiteY14" fmla="*/ 128364 h 180101"/>
                <a:gd name="connsiteX15" fmla="*/ 120949 w 647477"/>
                <a:gd name="connsiteY15" fmla="*/ 53769 h 180101"/>
                <a:gd name="connsiteX16" fmla="*/ 2858 w 647477"/>
                <a:gd name="connsiteY16" fmla="*/ 156966 h 180101"/>
                <a:gd name="connsiteX17" fmla="*/ 5489 w 647477"/>
                <a:gd name="connsiteY17" fmla="*/ 176512 h 180101"/>
                <a:gd name="connsiteX18" fmla="*/ 24948 w 647477"/>
                <a:gd name="connsiteY18" fmla="*/ 173993 h 180101"/>
                <a:gd name="connsiteX19" fmla="*/ 134895 w 647477"/>
                <a:gd name="connsiteY19" fmla="*/ 77964 h 180101"/>
                <a:gd name="connsiteX20" fmla="*/ 602057 w 647477"/>
                <a:gd name="connsiteY20" fmla="*/ 151416 h 18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477" h="180101">
                  <a:moveTo>
                    <a:pt x="602057" y="151416"/>
                  </a:moveTo>
                  <a:cubicBezTo>
                    <a:pt x="602183" y="151541"/>
                    <a:pt x="602141" y="151653"/>
                    <a:pt x="601959" y="151653"/>
                  </a:cubicBezTo>
                  <a:lnTo>
                    <a:pt x="489823" y="152210"/>
                  </a:lnTo>
                  <a:cubicBezTo>
                    <a:pt x="482121" y="152230"/>
                    <a:pt x="475893" y="158489"/>
                    <a:pt x="475913" y="166191"/>
                  </a:cubicBezTo>
                  <a:cubicBezTo>
                    <a:pt x="475932" y="173893"/>
                    <a:pt x="482191" y="180121"/>
                    <a:pt x="489893" y="180102"/>
                  </a:cubicBezTo>
                  <a:lnTo>
                    <a:pt x="489893" y="180102"/>
                  </a:lnTo>
                  <a:lnTo>
                    <a:pt x="633532" y="179390"/>
                  </a:lnTo>
                  <a:cubicBezTo>
                    <a:pt x="641234" y="179390"/>
                    <a:pt x="647478" y="173147"/>
                    <a:pt x="647478" y="165445"/>
                  </a:cubicBezTo>
                  <a:lnTo>
                    <a:pt x="646725" y="22057"/>
                  </a:lnTo>
                  <a:cubicBezTo>
                    <a:pt x="647023" y="14653"/>
                    <a:pt x="641264" y="8409"/>
                    <a:pt x="633861" y="8111"/>
                  </a:cubicBezTo>
                  <a:cubicBezTo>
                    <a:pt x="633500" y="8097"/>
                    <a:pt x="633139" y="8097"/>
                    <a:pt x="632779" y="8111"/>
                  </a:cubicBezTo>
                  <a:cubicBezTo>
                    <a:pt x="625077" y="8111"/>
                    <a:pt x="618834" y="14354"/>
                    <a:pt x="618834" y="22057"/>
                  </a:cubicBezTo>
                  <a:cubicBezTo>
                    <a:pt x="618834" y="22080"/>
                    <a:pt x="618834" y="22103"/>
                    <a:pt x="618834" y="22126"/>
                  </a:cubicBezTo>
                  <a:lnTo>
                    <a:pt x="619363" y="128266"/>
                  </a:lnTo>
                  <a:cubicBezTo>
                    <a:pt x="619363" y="128461"/>
                    <a:pt x="619266" y="128503"/>
                    <a:pt x="619126" y="128364"/>
                  </a:cubicBezTo>
                  <a:cubicBezTo>
                    <a:pt x="490413" y="-8932"/>
                    <a:pt x="284232" y="-39804"/>
                    <a:pt x="120949" y="53769"/>
                  </a:cubicBezTo>
                  <a:cubicBezTo>
                    <a:pt x="75193" y="80081"/>
                    <a:pt x="35066" y="115147"/>
                    <a:pt x="2858" y="156966"/>
                  </a:cubicBezTo>
                  <a:cubicBezTo>
                    <a:pt x="-1813" y="163089"/>
                    <a:pt x="-635" y="171840"/>
                    <a:pt x="5489" y="176512"/>
                  </a:cubicBezTo>
                  <a:cubicBezTo>
                    <a:pt x="11569" y="181149"/>
                    <a:pt x="20249" y="180026"/>
                    <a:pt x="24948" y="173993"/>
                  </a:cubicBezTo>
                  <a:cubicBezTo>
                    <a:pt x="54935" y="135074"/>
                    <a:pt x="92296" y="102443"/>
                    <a:pt x="134895" y="77964"/>
                  </a:cubicBezTo>
                  <a:cubicBezTo>
                    <a:pt x="288582" y="-10084"/>
                    <a:pt x="482804" y="20454"/>
                    <a:pt x="602057" y="151416"/>
                  </a:cubicBezTo>
                  <a:close/>
                </a:path>
              </a:pathLst>
            </a:custGeom>
            <a:grpFill/>
            <a:ln w="13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UY" sz="1800" b="0" i="0" u="none" strike="noStrike" kern="0" cap="none" spc="0" normalizeH="0" baseline="0" noProof="0" dirty="0">
                <a:ln>
                  <a:noFill/>
                </a:ln>
                <a:solidFill>
                  <a:prstClr val="black"/>
                </a:solidFill>
                <a:effectLst/>
                <a:uLnTx/>
                <a:uFillTx/>
                <a:latin typeface="Segoe UI" panose="020B0502040204020203" pitchFamily="34" charset="0"/>
              </a:endParaRPr>
            </a:p>
          </p:txBody>
        </p:sp>
      </p:grpSp>
      <p:sp>
        <p:nvSpPr>
          <p:cNvPr id="226" name="TextBox 225">
            <a:extLst>
              <a:ext uri="{FF2B5EF4-FFF2-40B4-BE49-F238E27FC236}">
                <a16:creationId xmlns:a16="http://schemas.microsoft.com/office/drawing/2014/main" id="{2A7BB10C-6FBA-C447-6CFE-A4004367FC71}"/>
              </a:ext>
            </a:extLst>
          </p:cNvPr>
          <p:cNvSpPr txBox="1"/>
          <p:nvPr/>
        </p:nvSpPr>
        <p:spPr>
          <a:xfrm>
            <a:off x="254361" y="1326929"/>
            <a:ext cx="7389189" cy="369332"/>
          </a:xfrm>
          <a:prstGeom prst="rect">
            <a:avLst/>
          </a:prstGeom>
          <a:noFill/>
        </p:spPr>
        <p:txBody>
          <a:bodyPr wrap="square">
            <a:spAutoFit/>
          </a:bodyPr>
          <a:lstStyle/>
          <a:p>
            <a:r>
              <a:rPr lang="en-US" dirty="0"/>
              <a:t>Successful cloud adoption requires planning and execution </a:t>
            </a:r>
            <a:endParaRPr lang="en-KR" dirty="0"/>
          </a:p>
        </p:txBody>
      </p:sp>
      <p:sp>
        <p:nvSpPr>
          <p:cNvPr id="228" name="Graphic 54">
            <a:extLst>
              <a:ext uri="{FF2B5EF4-FFF2-40B4-BE49-F238E27FC236}">
                <a16:creationId xmlns:a16="http://schemas.microsoft.com/office/drawing/2014/main" id="{ABAB7616-3D50-B32C-5C27-B8FB9609E53F}"/>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229" name="Graphic 6">
            <a:extLst>
              <a:ext uri="{FF2B5EF4-FFF2-40B4-BE49-F238E27FC236}">
                <a16:creationId xmlns:a16="http://schemas.microsoft.com/office/drawing/2014/main" id="{9C4DAF1C-96CF-5197-3913-EDAEEF3C4F52}"/>
              </a:ext>
            </a:extLst>
          </p:cNvPr>
          <p:cNvSpPr/>
          <p:nvPr/>
        </p:nvSpPr>
        <p:spPr>
          <a:xfrm>
            <a:off x="-13252" y="5385217"/>
            <a:ext cx="3525982" cy="1486035"/>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Tree>
    <p:extLst>
      <p:ext uri="{BB962C8B-B14F-4D97-AF65-F5344CB8AC3E}">
        <p14:creationId xmlns:p14="http://schemas.microsoft.com/office/powerpoint/2010/main" val="1610105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Choosing the Right Cloud Provider</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8CD8754C-7DF2-26A6-285F-BD0F340B4A5A}"/>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59" name="Group 58">
            <a:extLst>
              <a:ext uri="{FF2B5EF4-FFF2-40B4-BE49-F238E27FC236}">
                <a16:creationId xmlns:a16="http://schemas.microsoft.com/office/drawing/2014/main" id="{626E62AA-E028-F900-03E3-DCDE34B1F811}"/>
              </a:ext>
            </a:extLst>
          </p:cNvPr>
          <p:cNvGrpSpPr/>
          <p:nvPr/>
        </p:nvGrpSpPr>
        <p:grpSpPr>
          <a:xfrm rot="10800000" flipV="1">
            <a:off x="263234" y="4210525"/>
            <a:ext cx="3281989" cy="1694060"/>
            <a:chOff x="263234" y="1745503"/>
            <a:chExt cx="3281989" cy="1694060"/>
          </a:xfrm>
        </p:grpSpPr>
        <p:grpSp>
          <p:nvGrpSpPr>
            <p:cNvPr id="60" name="Group 59">
              <a:extLst>
                <a:ext uri="{FF2B5EF4-FFF2-40B4-BE49-F238E27FC236}">
                  <a16:creationId xmlns:a16="http://schemas.microsoft.com/office/drawing/2014/main" id="{D21C4D70-AFE0-F5D1-A87C-772D2D33984E}"/>
                </a:ext>
              </a:extLst>
            </p:cNvPr>
            <p:cNvGrpSpPr/>
            <p:nvPr/>
          </p:nvGrpSpPr>
          <p:grpSpPr>
            <a:xfrm>
              <a:off x="263234" y="1745503"/>
              <a:ext cx="3281989" cy="1694060"/>
              <a:chOff x="180109" y="1967345"/>
              <a:chExt cx="2937164" cy="1394392"/>
            </a:xfrm>
          </p:grpSpPr>
          <p:sp>
            <p:nvSpPr>
              <p:cNvPr id="62" name="Rectangle: Rounded Corners 57">
                <a:extLst>
                  <a:ext uri="{FF2B5EF4-FFF2-40B4-BE49-F238E27FC236}">
                    <a16:creationId xmlns:a16="http://schemas.microsoft.com/office/drawing/2014/main" id="{B67A4BBF-AD5A-A3CB-FDEB-41C3494D647B}"/>
                  </a:ext>
                </a:extLst>
              </p:cNvPr>
              <p:cNvSpPr/>
              <p:nvPr/>
            </p:nvSpPr>
            <p:spPr>
              <a:xfrm>
                <a:off x="180109" y="1967345"/>
                <a:ext cx="2937164" cy="1394392"/>
              </a:xfrm>
              <a:prstGeom prst="roundRect">
                <a:avLst/>
              </a:prstGeom>
              <a:solidFill>
                <a:schemeClr val="tx1">
                  <a:alpha val="16000"/>
                </a:schemeClr>
              </a:soli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55">
                <a:extLst>
                  <a:ext uri="{FF2B5EF4-FFF2-40B4-BE49-F238E27FC236}">
                    <a16:creationId xmlns:a16="http://schemas.microsoft.com/office/drawing/2014/main" id="{11F74EDA-62C8-3BD1-8B0D-E9C089EF9255}"/>
                  </a:ext>
                </a:extLst>
              </p:cNvPr>
              <p:cNvSpPr/>
              <p:nvPr/>
            </p:nvSpPr>
            <p:spPr>
              <a:xfrm>
                <a:off x="532567" y="2215817"/>
                <a:ext cx="2232248" cy="7200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E9699B68-3E03-C3D3-3686-9AE90B0F0938}"/>
                </a:ext>
              </a:extLst>
            </p:cNvPr>
            <p:cNvSpPr txBox="1"/>
            <p:nvPr/>
          </p:nvSpPr>
          <p:spPr>
            <a:xfrm>
              <a:off x="823042" y="2360674"/>
              <a:ext cx="2123358" cy="246221"/>
            </a:xfrm>
            <a:prstGeom prst="rect">
              <a:avLst/>
            </a:prstGeom>
            <a:noFill/>
          </p:spPr>
          <p:txBody>
            <a:bodyPr wrap="square" lIns="0" tIns="0" rIns="0" bIns="0" rtlCol="0" anchor="t">
              <a:spAutoFit/>
            </a:bodyPr>
            <a:lstStyle/>
            <a:p>
              <a:pPr algn="ctr">
                <a:defRPr/>
              </a:pPr>
              <a:r>
                <a:rPr lang="en-US" sz="1600" b="1" dirty="0"/>
                <a:t>Service Offerings</a:t>
              </a:r>
              <a:endParaRPr lang="en-US" sz="1600" kern="0" dirty="0">
                <a:solidFill>
                  <a:schemeClr val="tx1">
                    <a:lumMod val="75000"/>
                    <a:lumOff val="25000"/>
                  </a:schemeClr>
                </a:solidFill>
                <a:ea typeface="Open Sans" panose="020B0606030504020204" pitchFamily="34" charset="0"/>
                <a:cs typeface="Open Sans" panose="020B0606030504020204" pitchFamily="34" charset="0"/>
              </a:endParaRPr>
            </a:p>
          </p:txBody>
        </p:sp>
      </p:grpSp>
      <p:grpSp>
        <p:nvGrpSpPr>
          <p:cNvPr id="64" name="Group 63">
            <a:extLst>
              <a:ext uri="{FF2B5EF4-FFF2-40B4-BE49-F238E27FC236}">
                <a16:creationId xmlns:a16="http://schemas.microsoft.com/office/drawing/2014/main" id="{85866BBB-3931-A8BA-E9D0-50E9B8FCDBEF}"/>
              </a:ext>
            </a:extLst>
          </p:cNvPr>
          <p:cNvGrpSpPr/>
          <p:nvPr/>
        </p:nvGrpSpPr>
        <p:grpSpPr>
          <a:xfrm rot="10800000" flipV="1">
            <a:off x="8661654" y="4210525"/>
            <a:ext cx="3281989" cy="1694060"/>
            <a:chOff x="8661654" y="1745503"/>
            <a:chExt cx="3281989" cy="1694060"/>
          </a:xfrm>
        </p:grpSpPr>
        <p:grpSp>
          <p:nvGrpSpPr>
            <p:cNvPr id="65" name="Group 64">
              <a:extLst>
                <a:ext uri="{FF2B5EF4-FFF2-40B4-BE49-F238E27FC236}">
                  <a16:creationId xmlns:a16="http://schemas.microsoft.com/office/drawing/2014/main" id="{B7E32E89-83C1-1F93-2249-977C82F7B936}"/>
                </a:ext>
              </a:extLst>
            </p:cNvPr>
            <p:cNvGrpSpPr/>
            <p:nvPr/>
          </p:nvGrpSpPr>
          <p:grpSpPr>
            <a:xfrm>
              <a:off x="8661654" y="1745503"/>
              <a:ext cx="3281989" cy="1694060"/>
              <a:chOff x="180109" y="1967345"/>
              <a:chExt cx="2937164" cy="1394392"/>
            </a:xfrm>
          </p:grpSpPr>
          <p:sp>
            <p:nvSpPr>
              <p:cNvPr id="67" name="Rectangle: Rounded Corners 73">
                <a:extLst>
                  <a:ext uri="{FF2B5EF4-FFF2-40B4-BE49-F238E27FC236}">
                    <a16:creationId xmlns:a16="http://schemas.microsoft.com/office/drawing/2014/main" id="{13B8D8A0-F1AE-7FAE-66C8-40BC79AF5625}"/>
                  </a:ext>
                </a:extLst>
              </p:cNvPr>
              <p:cNvSpPr/>
              <p:nvPr/>
            </p:nvSpPr>
            <p:spPr>
              <a:xfrm>
                <a:off x="180109" y="1967345"/>
                <a:ext cx="2937164" cy="1394392"/>
              </a:xfrm>
              <a:prstGeom prst="roundRect">
                <a:avLst/>
              </a:prstGeom>
              <a:solidFill>
                <a:schemeClr val="tx1">
                  <a:alpha val="16000"/>
                </a:schemeClr>
              </a:soli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74">
                <a:extLst>
                  <a:ext uri="{FF2B5EF4-FFF2-40B4-BE49-F238E27FC236}">
                    <a16:creationId xmlns:a16="http://schemas.microsoft.com/office/drawing/2014/main" id="{CF099117-E0EA-665B-3CAC-6F4DADDDC155}"/>
                  </a:ext>
                </a:extLst>
              </p:cNvPr>
              <p:cNvSpPr/>
              <p:nvPr/>
            </p:nvSpPr>
            <p:spPr>
              <a:xfrm>
                <a:off x="532567" y="2215817"/>
                <a:ext cx="2232248" cy="7200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90093CC9-43A6-5963-BFE8-5B1C6A2C0233}"/>
                </a:ext>
              </a:extLst>
            </p:cNvPr>
            <p:cNvSpPr txBox="1"/>
            <p:nvPr/>
          </p:nvSpPr>
          <p:spPr>
            <a:xfrm>
              <a:off x="9233264" y="2360674"/>
              <a:ext cx="2123358" cy="246221"/>
            </a:xfrm>
            <a:prstGeom prst="rect">
              <a:avLst/>
            </a:prstGeom>
            <a:noFill/>
          </p:spPr>
          <p:txBody>
            <a:bodyPr wrap="square" lIns="0" tIns="0" rIns="0" bIns="0" rtlCol="0" anchor="t">
              <a:spAutoFit/>
            </a:bodyPr>
            <a:lstStyle/>
            <a:p>
              <a:pPr algn="ctr">
                <a:defRPr/>
              </a:pPr>
              <a:r>
                <a:rPr lang="en-US" sz="1600" b="1" dirty="0"/>
                <a:t>Cost &amp; Pricing</a:t>
              </a:r>
              <a:endParaRPr lang="en-US" sz="1600" kern="0" dirty="0">
                <a:solidFill>
                  <a:schemeClr val="tx1">
                    <a:lumMod val="75000"/>
                    <a:lumOff val="25000"/>
                  </a:schemeClr>
                </a:solidFill>
                <a:ea typeface="Open Sans" panose="020B0606030504020204" pitchFamily="34" charset="0"/>
                <a:cs typeface="Open Sans" panose="020B0606030504020204" pitchFamily="34" charset="0"/>
              </a:endParaRPr>
            </a:p>
          </p:txBody>
        </p:sp>
      </p:grpSp>
      <p:grpSp>
        <p:nvGrpSpPr>
          <p:cNvPr id="69" name="Group 68">
            <a:extLst>
              <a:ext uri="{FF2B5EF4-FFF2-40B4-BE49-F238E27FC236}">
                <a16:creationId xmlns:a16="http://schemas.microsoft.com/office/drawing/2014/main" id="{E70C120D-83E8-DD44-0567-8FA65118C7CC}"/>
              </a:ext>
            </a:extLst>
          </p:cNvPr>
          <p:cNvGrpSpPr/>
          <p:nvPr/>
        </p:nvGrpSpPr>
        <p:grpSpPr>
          <a:xfrm rot="10800000" flipV="1">
            <a:off x="1052943" y="1730561"/>
            <a:ext cx="3281989" cy="1694060"/>
            <a:chOff x="1052943" y="4225467"/>
            <a:chExt cx="3281989" cy="1694060"/>
          </a:xfrm>
        </p:grpSpPr>
        <p:grpSp>
          <p:nvGrpSpPr>
            <p:cNvPr id="70" name="Group 69">
              <a:extLst>
                <a:ext uri="{FF2B5EF4-FFF2-40B4-BE49-F238E27FC236}">
                  <a16:creationId xmlns:a16="http://schemas.microsoft.com/office/drawing/2014/main" id="{192F025A-DC71-840C-9E9E-24C945595948}"/>
                </a:ext>
              </a:extLst>
            </p:cNvPr>
            <p:cNvGrpSpPr/>
            <p:nvPr/>
          </p:nvGrpSpPr>
          <p:grpSpPr>
            <a:xfrm>
              <a:off x="1052943" y="4225467"/>
              <a:ext cx="3281989" cy="1694060"/>
              <a:chOff x="180109" y="1967345"/>
              <a:chExt cx="2937164" cy="1394392"/>
            </a:xfrm>
          </p:grpSpPr>
          <p:sp>
            <p:nvSpPr>
              <p:cNvPr id="72" name="Rectangle: Rounded Corners 62">
                <a:extLst>
                  <a:ext uri="{FF2B5EF4-FFF2-40B4-BE49-F238E27FC236}">
                    <a16:creationId xmlns:a16="http://schemas.microsoft.com/office/drawing/2014/main" id="{204864B3-B0E3-A01A-5642-2E6DDD227DE6}"/>
                  </a:ext>
                </a:extLst>
              </p:cNvPr>
              <p:cNvSpPr/>
              <p:nvPr/>
            </p:nvSpPr>
            <p:spPr>
              <a:xfrm>
                <a:off x="180109" y="1967345"/>
                <a:ext cx="2937164" cy="1394392"/>
              </a:xfrm>
              <a:prstGeom prst="roundRect">
                <a:avLst/>
              </a:prstGeom>
              <a:solidFill>
                <a:schemeClr val="tx1">
                  <a:alpha val="16000"/>
                </a:schemeClr>
              </a:soli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63">
                <a:extLst>
                  <a:ext uri="{FF2B5EF4-FFF2-40B4-BE49-F238E27FC236}">
                    <a16:creationId xmlns:a16="http://schemas.microsoft.com/office/drawing/2014/main" id="{05ECAD16-8DE6-A0E7-3BE8-8BE72E7FD01B}"/>
                  </a:ext>
                </a:extLst>
              </p:cNvPr>
              <p:cNvSpPr/>
              <p:nvPr/>
            </p:nvSpPr>
            <p:spPr>
              <a:xfrm>
                <a:off x="532567" y="2215817"/>
                <a:ext cx="2232248" cy="7200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a:extLst>
                <a:ext uri="{FF2B5EF4-FFF2-40B4-BE49-F238E27FC236}">
                  <a16:creationId xmlns:a16="http://schemas.microsoft.com/office/drawing/2014/main" id="{3659D08B-6BE3-0B14-EFBB-79EC8982BC5D}"/>
                </a:ext>
              </a:extLst>
            </p:cNvPr>
            <p:cNvSpPr txBox="1"/>
            <p:nvPr/>
          </p:nvSpPr>
          <p:spPr>
            <a:xfrm>
              <a:off x="1635842" y="4709830"/>
              <a:ext cx="2123358" cy="492443"/>
            </a:xfrm>
            <a:prstGeom prst="rect">
              <a:avLst/>
            </a:prstGeom>
            <a:noFill/>
          </p:spPr>
          <p:txBody>
            <a:bodyPr wrap="square" lIns="0" tIns="0" rIns="0" bIns="0" rtlCol="0" anchor="t">
              <a:spAutoFit/>
            </a:bodyPr>
            <a:lstStyle/>
            <a:p>
              <a:pPr algn="ctr">
                <a:defRPr/>
              </a:pPr>
              <a:r>
                <a:rPr lang="en-US" sz="1600" b="1" dirty="0"/>
                <a:t>Reliability</a:t>
              </a:r>
              <a:br>
                <a:rPr lang="en-US" sz="1600" b="1" dirty="0"/>
              </a:br>
              <a:r>
                <a:rPr lang="en-US" sz="1600" b="1" dirty="0"/>
                <a:t>Performance</a:t>
              </a:r>
              <a:endParaRPr lang="en-US" sz="1600" kern="0" dirty="0">
                <a:solidFill>
                  <a:schemeClr val="tx1">
                    <a:lumMod val="75000"/>
                    <a:lumOff val="25000"/>
                  </a:schemeClr>
                </a:solidFill>
                <a:ea typeface="Open Sans" panose="020B0606030504020204" pitchFamily="34" charset="0"/>
                <a:cs typeface="Open Sans" panose="020B0606030504020204" pitchFamily="34" charset="0"/>
              </a:endParaRPr>
            </a:p>
          </p:txBody>
        </p:sp>
      </p:grpSp>
      <p:grpSp>
        <p:nvGrpSpPr>
          <p:cNvPr id="74" name="Group 73">
            <a:extLst>
              <a:ext uri="{FF2B5EF4-FFF2-40B4-BE49-F238E27FC236}">
                <a16:creationId xmlns:a16="http://schemas.microsoft.com/office/drawing/2014/main" id="{EB4E27B5-6C71-F928-B0EC-18D2322FBC76}"/>
              </a:ext>
            </a:extLst>
          </p:cNvPr>
          <p:cNvGrpSpPr/>
          <p:nvPr/>
        </p:nvGrpSpPr>
        <p:grpSpPr>
          <a:xfrm rot="10800000" flipV="1">
            <a:off x="7882207" y="1730561"/>
            <a:ext cx="3281989" cy="1694060"/>
            <a:chOff x="7882207" y="4225467"/>
            <a:chExt cx="3281989" cy="1694060"/>
          </a:xfrm>
        </p:grpSpPr>
        <p:grpSp>
          <p:nvGrpSpPr>
            <p:cNvPr id="75" name="Group 74">
              <a:extLst>
                <a:ext uri="{FF2B5EF4-FFF2-40B4-BE49-F238E27FC236}">
                  <a16:creationId xmlns:a16="http://schemas.microsoft.com/office/drawing/2014/main" id="{A5CA77B1-05C6-6C9F-B038-5C6254D3D630}"/>
                </a:ext>
              </a:extLst>
            </p:cNvPr>
            <p:cNvGrpSpPr/>
            <p:nvPr/>
          </p:nvGrpSpPr>
          <p:grpSpPr>
            <a:xfrm>
              <a:off x="7882207" y="4225467"/>
              <a:ext cx="3281989" cy="1694060"/>
              <a:chOff x="180109" y="1967345"/>
              <a:chExt cx="2937164" cy="1394392"/>
            </a:xfrm>
          </p:grpSpPr>
          <p:sp>
            <p:nvSpPr>
              <p:cNvPr id="77" name="Rectangle: Rounded Corners 66">
                <a:extLst>
                  <a:ext uri="{FF2B5EF4-FFF2-40B4-BE49-F238E27FC236}">
                    <a16:creationId xmlns:a16="http://schemas.microsoft.com/office/drawing/2014/main" id="{6B9B4706-6D27-4FAC-E6A1-10A2E3ADC764}"/>
                  </a:ext>
                </a:extLst>
              </p:cNvPr>
              <p:cNvSpPr/>
              <p:nvPr/>
            </p:nvSpPr>
            <p:spPr>
              <a:xfrm>
                <a:off x="180109" y="1967345"/>
                <a:ext cx="2937164" cy="1394392"/>
              </a:xfrm>
              <a:prstGeom prst="roundRect">
                <a:avLst/>
              </a:prstGeom>
              <a:solidFill>
                <a:schemeClr val="tx1">
                  <a:alpha val="16000"/>
                </a:schemeClr>
              </a:soli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67">
                <a:extLst>
                  <a:ext uri="{FF2B5EF4-FFF2-40B4-BE49-F238E27FC236}">
                    <a16:creationId xmlns:a16="http://schemas.microsoft.com/office/drawing/2014/main" id="{2C0F2171-0F3A-779B-F118-4BDE181B8233}"/>
                  </a:ext>
                </a:extLst>
              </p:cNvPr>
              <p:cNvSpPr/>
              <p:nvPr/>
            </p:nvSpPr>
            <p:spPr>
              <a:xfrm>
                <a:off x="532567" y="2215817"/>
                <a:ext cx="2232248" cy="7200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TextBox 75">
              <a:extLst>
                <a:ext uri="{FF2B5EF4-FFF2-40B4-BE49-F238E27FC236}">
                  <a16:creationId xmlns:a16="http://schemas.microsoft.com/office/drawing/2014/main" id="{E6FB5A13-A9B8-0BEA-CA60-EE8E40ABFDF3}"/>
                </a:ext>
              </a:extLst>
            </p:cNvPr>
            <p:cNvSpPr txBox="1"/>
            <p:nvPr/>
          </p:nvSpPr>
          <p:spPr>
            <a:xfrm>
              <a:off x="8476908" y="4832941"/>
              <a:ext cx="2123358" cy="246221"/>
            </a:xfrm>
            <a:prstGeom prst="rect">
              <a:avLst/>
            </a:prstGeom>
            <a:noFill/>
          </p:spPr>
          <p:txBody>
            <a:bodyPr wrap="square" lIns="0" tIns="0" rIns="0" bIns="0" rtlCol="0" anchor="t">
              <a:spAutoFit/>
            </a:bodyPr>
            <a:lstStyle/>
            <a:p>
              <a:pPr algn="ctr">
                <a:defRPr/>
              </a:pPr>
              <a:r>
                <a:rPr lang="en-US" sz="1600" b="1" dirty="0"/>
                <a:t>Support &amp; Expertise</a:t>
              </a:r>
              <a:endParaRPr lang="en-US" sz="1600" kern="0" dirty="0">
                <a:solidFill>
                  <a:schemeClr val="tx1">
                    <a:lumMod val="75000"/>
                    <a:lumOff val="25000"/>
                  </a:schemeClr>
                </a:solidFill>
                <a:ea typeface="Open Sans" panose="020B0606030504020204" pitchFamily="34" charset="0"/>
                <a:cs typeface="Open Sans" panose="020B0606030504020204" pitchFamily="34" charset="0"/>
              </a:endParaRPr>
            </a:p>
          </p:txBody>
        </p:sp>
      </p:grpSp>
      <p:grpSp>
        <p:nvGrpSpPr>
          <p:cNvPr id="79" name="Group 78">
            <a:extLst>
              <a:ext uri="{FF2B5EF4-FFF2-40B4-BE49-F238E27FC236}">
                <a16:creationId xmlns:a16="http://schemas.microsoft.com/office/drawing/2014/main" id="{02D085FF-4037-456F-0CD2-E1706A5A40FA}"/>
              </a:ext>
            </a:extLst>
          </p:cNvPr>
          <p:cNvGrpSpPr/>
          <p:nvPr/>
        </p:nvGrpSpPr>
        <p:grpSpPr>
          <a:xfrm rot="10800000" flipV="1">
            <a:off x="4445207" y="830016"/>
            <a:ext cx="3281989" cy="1694060"/>
            <a:chOff x="4445207" y="5126012"/>
            <a:chExt cx="3281989" cy="1694060"/>
          </a:xfrm>
        </p:grpSpPr>
        <p:grpSp>
          <p:nvGrpSpPr>
            <p:cNvPr id="80" name="Group 79">
              <a:extLst>
                <a:ext uri="{FF2B5EF4-FFF2-40B4-BE49-F238E27FC236}">
                  <a16:creationId xmlns:a16="http://schemas.microsoft.com/office/drawing/2014/main" id="{A9B2B56A-4311-0EE2-A61A-098568589522}"/>
                </a:ext>
              </a:extLst>
            </p:cNvPr>
            <p:cNvGrpSpPr/>
            <p:nvPr/>
          </p:nvGrpSpPr>
          <p:grpSpPr>
            <a:xfrm>
              <a:off x="4445207" y="5126012"/>
              <a:ext cx="3281989" cy="1694060"/>
              <a:chOff x="180109" y="1967345"/>
              <a:chExt cx="2937164" cy="1394392"/>
            </a:xfrm>
          </p:grpSpPr>
          <p:sp>
            <p:nvSpPr>
              <p:cNvPr id="82" name="Rectangle: Rounded Corners 69">
                <a:extLst>
                  <a:ext uri="{FF2B5EF4-FFF2-40B4-BE49-F238E27FC236}">
                    <a16:creationId xmlns:a16="http://schemas.microsoft.com/office/drawing/2014/main" id="{542B2E50-F8A9-5245-4FF3-059DF5FD14CA}"/>
                  </a:ext>
                </a:extLst>
              </p:cNvPr>
              <p:cNvSpPr/>
              <p:nvPr/>
            </p:nvSpPr>
            <p:spPr>
              <a:xfrm>
                <a:off x="180109" y="1967345"/>
                <a:ext cx="2937164" cy="1394392"/>
              </a:xfrm>
              <a:prstGeom prst="roundRect">
                <a:avLst/>
              </a:prstGeom>
              <a:solidFill>
                <a:schemeClr val="tx1">
                  <a:alpha val="16000"/>
                </a:schemeClr>
              </a:soli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70">
                <a:extLst>
                  <a:ext uri="{FF2B5EF4-FFF2-40B4-BE49-F238E27FC236}">
                    <a16:creationId xmlns:a16="http://schemas.microsoft.com/office/drawing/2014/main" id="{8CEFFB79-CAF4-5193-A6CA-56963F85680A}"/>
                  </a:ext>
                </a:extLst>
              </p:cNvPr>
              <p:cNvSpPr/>
              <p:nvPr/>
            </p:nvSpPr>
            <p:spPr>
              <a:xfrm>
                <a:off x="532567" y="2215817"/>
                <a:ext cx="2232248" cy="7200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F821CE89-2C4F-0783-3DB8-9E9DA60C7F25}"/>
                </a:ext>
              </a:extLst>
            </p:cNvPr>
            <p:cNvSpPr txBox="1"/>
            <p:nvPr/>
          </p:nvSpPr>
          <p:spPr>
            <a:xfrm>
              <a:off x="5022509" y="5612941"/>
              <a:ext cx="2123358" cy="492443"/>
            </a:xfrm>
            <a:prstGeom prst="rect">
              <a:avLst/>
            </a:prstGeom>
            <a:noFill/>
          </p:spPr>
          <p:txBody>
            <a:bodyPr wrap="square" lIns="0" tIns="0" rIns="0" bIns="0" rtlCol="0" anchor="t">
              <a:spAutoFit/>
            </a:bodyPr>
            <a:lstStyle/>
            <a:p>
              <a:pPr algn="ctr">
                <a:defRPr/>
              </a:pPr>
              <a:r>
                <a:rPr lang="en-US" sz="1600" b="1" dirty="0"/>
                <a:t>Security</a:t>
              </a:r>
              <a:br>
                <a:rPr lang="en-US" sz="1600" b="1" dirty="0"/>
              </a:br>
              <a:r>
                <a:rPr lang="en-US" sz="1600" b="1" dirty="0"/>
                <a:t>Compliance</a:t>
              </a:r>
              <a:endParaRPr lang="en-US" sz="1600" kern="0" dirty="0">
                <a:solidFill>
                  <a:schemeClr val="tx1">
                    <a:lumMod val="75000"/>
                    <a:lumOff val="25000"/>
                  </a:schemeClr>
                </a:solidFill>
                <a:ea typeface="Open Sans" panose="020B0606030504020204" pitchFamily="34" charset="0"/>
                <a:cs typeface="Open Sans" panose="020B0606030504020204" pitchFamily="34" charset="0"/>
              </a:endParaRPr>
            </a:p>
          </p:txBody>
        </p:sp>
      </p:grpSp>
      <p:sp>
        <p:nvSpPr>
          <p:cNvPr id="84" name="Oval 83">
            <a:extLst>
              <a:ext uri="{FF2B5EF4-FFF2-40B4-BE49-F238E27FC236}">
                <a16:creationId xmlns:a16="http://schemas.microsoft.com/office/drawing/2014/main" id="{8BCD20E2-0290-731F-781C-A78BC8C986C2}"/>
              </a:ext>
            </a:extLst>
          </p:cNvPr>
          <p:cNvSpPr/>
          <p:nvPr/>
        </p:nvSpPr>
        <p:spPr>
          <a:xfrm flipV="1">
            <a:off x="5037465" y="4105882"/>
            <a:ext cx="2099454" cy="2099454"/>
          </a:xfrm>
          <a:prstGeom prst="ellipse">
            <a:avLst/>
          </a:prstGeom>
          <a:solidFill>
            <a:schemeClr val="bg1">
              <a:lumMod val="9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513FB27-7748-B21F-695F-B7B9F9058A29}"/>
              </a:ext>
            </a:extLst>
          </p:cNvPr>
          <p:cNvSpPr/>
          <p:nvPr/>
        </p:nvSpPr>
        <p:spPr>
          <a:xfrm flipV="1">
            <a:off x="5316385" y="4384801"/>
            <a:ext cx="1541616" cy="1541614"/>
          </a:xfrm>
          <a:prstGeom prst="ellipse">
            <a:avLst/>
          </a:prstGeom>
          <a:solidFill>
            <a:schemeClr val="bg1"/>
          </a:solidFill>
          <a:ln w="1270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FDB92B57-38A2-0B1B-D6BE-BFE65B8CD232}"/>
              </a:ext>
            </a:extLst>
          </p:cNvPr>
          <p:cNvSpPr/>
          <p:nvPr/>
        </p:nvSpPr>
        <p:spPr>
          <a:xfrm flipV="1">
            <a:off x="4671405" y="5065153"/>
            <a:ext cx="180913" cy="180913"/>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2A3D5B3-BF06-13D0-B57F-9780D2F49A5D}"/>
              </a:ext>
            </a:extLst>
          </p:cNvPr>
          <p:cNvSpPr/>
          <p:nvPr/>
        </p:nvSpPr>
        <p:spPr>
          <a:xfrm flipV="1">
            <a:off x="7315696" y="5065153"/>
            <a:ext cx="180913" cy="180913"/>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E943BC1-8CE9-A334-A415-7C2F33166BF3}"/>
              </a:ext>
            </a:extLst>
          </p:cNvPr>
          <p:cNvSpPr/>
          <p:nvPr/>
        </p:nvSpPr>
        <p:spPr>
          <a:xfrm flipV="1">
            <a:off x="5996735" y="3742752"/>
            <a:ext cx="180913" cy="180913"/>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9361371-6403-F932-FDDE-9CF9092D0A43}"/>
              </a:ext>
            </a:extLst>
          </p:cNvPr>
          <p:cNvSpPr/>
          <p:nvPr/>
        </p:nvSpPr>
        <p:spPr>
          <a:xfrm flipV="1">
            <a:off x="5056987" y="4142646"/>
            <a:ext cx="180913" cy="180913"/>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23835417-84C3-F2CB-D6AE-BA958C0A61EF}"/>
              </a:ext>
            </a:extLst>
          </p:cNvPr>
          <p:cNvSpPr/>
          <p:nvPr/>
        </p:nvSpPr>
        <p:spPr>
          <a:xfrm flipV="1">
            <a:off x="6946481" y="4142646"/>
            <a:ext cx="180913" cy="180913"/>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977B5C18-9C94-333F-9114-93ADCC9536DF}"/>
              </a:ext>
            </a:extLst>
          </p:cNvPr>
          <p:cNvGrpSpPr/>
          <p:nvPr/>
        </p:nvGrpSpPr>
        <p:grpSpPr>
          <a:xfrm flipV="1">
            <a:off x="3273834" y="4604064"/>
            <a:ext cx="1223228" cy="1086347"/>
            <a:chOff x="2378283" y="2485829"/>
            <a:chExt cx="1372784" cy="1219168"/>
          </a:xfrm>
        </p:grpSpPr>
        <p:grpSp>
          <p:nvGrpSpPr>
            <p:cNvPr id="92" name="Group 91">
              <a:extLst>
                <a:ext uri="{FF2B5EF4-FFF2-40B4-BE49-F238E27FC236}">
                  <a16:creationId xmlns:a16="http://schemas.microsoft.com/office/drawing/2014/main" id="{70D8202A-264C-5088-2157-DF69387610B0}"/>
                </a:ext>
              </a:extLst>
            </p:cNvPr>
            <p:cNvGrpSpPr/>
            <p:nvPr/>
          </p:nvGrpSpPr>
          <p:grpSpPr>
            <a:xfrm>
              <a:off x="2378283" y="2485829"/>
              <a:ext cx="1219168" cy="1219168"/>
              <a:chOff x="2244468" y="2675400"/>
              <a:chExt cx="1219168" cy="1219168"/>
            </a:xfrm>
          </p:grpSpPr>
          <p:sp>
            <p:nvSpPr>
              <p:cNvPr id="94" name="Oval 93">
                <a:extLst>
                  <a:ext uri="{FF2B5EF4-FFF2-40B4-BE49-F238E27FC236}">
                    <a16:creationId xmlns:a16="http://schemas.microsoft.com/office/drawing/2014/main" id="{F87ED8E7-FE88-E28A-4327-7C73D8DA1E65}"/>
                  </a:ext>
                </a:extLst>
              </p:cNvPr>
              <p:cNvSpPr/>
              <p:nvPr/>
            </p:nvSpPr>
            <p:spPr>
              <a:xfrm>
                <a:off x="2244468" y="2675400"/>
                <a:ext cx="1219168" cy="1219168"/>
              </a:xfrm>
              <a:prstGeom prst="ellipse">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21B0D59-B2CB-4E38-4D00-75A2177851BA}"/>
                  </a:ext>
                </a:extLst>
              </p:cNvPr>
              <p:cNvSpPr/>
              <p:nvPr/>
            </p:nvSpPr>
            <p:spPr>
              <a:xfrm>
                <a:off x="2412630" y="2843562"/>
                <a:ext cx="882844" cy="882844"/>
              </a:xfrm>
              <a:prstGeom prst="ellipse">
                <a:avLst/>
              </a:prstGeom>
              <a:gradFill>
                <a:gsLst>
                  <a:gs pos="0">
                    <a:schemeClr val="bg1"/>
                  </a:gs>
                  <a:gs pos="100000">
                    <a:schemeClr val="bg1">
                      <a:lumMod val="9500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Isosceles Triangle 27">
              <a:extLst>
                <a:ext uri="{FF2B5EF4-FFF2-40B4-BE49-F238E27FC236}">
                  <a16:creationId xmlns:a16="http://schemas.microsoft.com/office/drawing/2014/main" id="{EF6FB9B3-D86D-CF52-475F-420DAC41DF2A}"/>
                </a:ext>
              </a:extLst>
            </p:cNvPr>
            <p:cNvSpPr/>
            <p:nvPr/>
          </p:nvSpPr>
          <p:spPr>
            <a:xfrm rot="5400000">
              <a:off x="3427491" y="2968088"/>
              <a:ext cx="392501" cy="254651"/>
            </a:xfrm>
            <a:prstGeom prst="triangle">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a:extLst>
              <a:ext uri="{FF2B5EF4-FFF2-40B4-BE49-F238E27FC236}">
                <a16:creationId xmlns:a16="http://schemas.microsoft.com/office/drawing/2014/main" id="{F1E863EF-CDF2-323D-A1C4-F89781DE4030}"/>
              </a:ext>
            </a:extLst>
          </p:cNvPr>
          <p:cNvGrpSpPr/>
          <p:nvPr/>
        </p:nvGrpSpPr>
        <p:grpSpPr>
          <a:xfrm flipH="1" flipV="1">
            <a:off x="7691762" y="4604064"/>
            <a:ext cx="1223228" cy="1086347"/>
            <a:chOff x="2378283" y="2485829"/>
            <a:chExt cx="1372784" cy="1219168"/>
          </a:xfrm>
        </p:grpSpPr>
        <p:grpSp>
          <p:nvGrpSpPr>
            <p:cNvPr id="97" name="Group 96">
              <a:extLst>
                <a:ext uri="{FF2B5EF4-FFF2-40B4-BE49-F238E27FC236}">
                  <a16:creationId xmlns:a16="http://schemas.microsoft.com/office/drawing/2014/main" id="{082415BD-7BF2-C2AE-CF3B-A3326CF1A7E8}"/>
                </a:ext>
              </a:extLst>
            </p:cNvPr>
            <p:cNvGrpSpPr/>
            <p:nvPr/>
          </p:nvGrpSpPr>
          <p:grpSpPr>
            <a:xfrm>
              <a:off x="2378283" y="2485829"/>
              <a:ext cx="1219168" cy="1219168"/>
              <a:chOff x="2244468" y="2675400"/>
              <a:chExt cx="1219168" cy="1219168"/>
            </a:xfrm>
          </p:grpSpPr>
          <p:sp>
            <p:nvSpPr>
              <p:cNvPr id="99" name="Oval 98">
                <a:extLst>
                  <a:ext uri="{FF2B5EF4-FFF2-40B4-BE49-F238E27FC236}">
                    <a16:creationId xmlns:a16="http://schemas.microsoft.com/office/drawing/2014/main" id="{09ED5F64-13FF-3070-D271-A4E91045465E}"/>
                  </a:ext>
                </a:extLst>
              </p:cNvPr>
              <p:cNvSpPr/>
              <p:nvPr/>
            </p:nvSpPr>
            <p:spPr>
              <a:xfrm>
                <a:off x="2244468" y="2675400"/>
                <a:ext cx="1219168" cy="1219168"/>
              </a:xfrm>
              <a:prstGeom prst="ellipse">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20A1EE36-34E1-80A9-BBF0-DF788CF8F0E8}"/>
                  </a:ext>
                </a:extLst>
              </p:cNvPr>
              <p:cNvSpPr/>
              <p:nvPr/>
            </p:nvSpPr>
            <p:spPr>
              <a:xfrm>
                <a:off x="2412630" y="2843562"/>
                <a:ext cx="882844" cy="882844"/>
              </a:xfrm>
              <a:prstGeom prst="ellipse">
                <a:avLst/>
              </a:prstGeom>
              <a:gradFill>
                <a:gsLst>
                  <a:gs pos="0">
                    <a:schemeClr val="bg1"/>
                  </a:gs>
                  <a:gs pos="100000">
                    <a:schemeClr val="bg1">
                      <a:lumMod val="9500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Isosceles Triangle 33">
              <a:extLst>
                <a:ext uri="{FF2B5EF4-FFF2-40B4-BE49-F238E27FC236}">
                  <a16:creationId xmlns:a16="http://schemas.microsoft.com/office/drawing/2014/main" id="{36318252-B27F-E86C-B118-F9EF41488C1E}"/>
                </a:ext>
              </a:extLst>
            </p:cNvPr>
            <p:cNvSpPr/>
            <p:nvPr/>
          </p:nvSpPr>
          <p:spPr>
            <a:xfrm rot="5400000">
              <a:off x="3427491" y="2968088"/>
              <a:ext cx="392501" cy="254651"/>
            </a:xfrm>
            <a:prstGeom prst="triangle">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76550D39-C982-106E-76CE-3AB37F09E650}"/>
              </a:ext>
            </a:extLst>
          </p:cNvPr>
          <p:cNvGrpSpPr/>
          <p:nvPr/>
        </p:nvGrpSpPr>
        <p:grpSpPr>
          <a:xfrm rot="3010630" flipV="1">
            <a:off x="3967217" y="3018576"/>
            <a:ext cx="1223228" cy="1086347"/>
            <a:chOff x="2378283" y="2485829"/>
            <a:chExt cx="1372784" cy="1219168"/>
          </a:xfrm>
        </p:grpSpPr>
        <p:grpSp>
          <p:nvGrpSpPr>
            <p:cNvPr id="102" name="Group 101">
              <a:extLst>
                <a:ext uri="{FF2B5EF4-FFF2-40B4-BE49-F238E27FC236}">
                  <a16:creationId xmlns:a16="http://schemas.microsoft.com/office/drawing/2014/main" id="{0CB96427-E152-914E-D144-5E6DD7BB7FED}"/>
                </a:ext>
              </a:extLst>
            </p:cNvPr>
            <p:cNvGrpSpPr/>
            <p:nvPr/>
          </p:nvGrpSpPr>
          <p:grpSpPr>
            <a:xfrm>
              <a:off x="2378283" y="2485829"/>
              <a:ext cx="1219168" cy="1219168"/>
              <a:chOff x="2244468" y="2675400"/>
              <a:chExt cx="1219168" cy="1219168"/>
            </a:xfrm>
          </p:grpSpPr>
          <p:sp>
            <p:nvSpPr>
              <p:cNvPr id="104" name="Oval 103">
                <a:extLst>
                  <a:ext uri="{FF2B5EF4-FFF2-40B4-BE49-F238E27FC236}">
                    <a16:creationId xmlns:a16="http://schemas.microsoft.com/office/drawing/2014/main" id="{5825C841-0C92-2605-085E-46842238761B}"/>
                  </a:ext>
                </a:extLst>
              </p:cNvPr>
              <p:cNvSpPr/>
              <p:nvPr/>
            </p:nvSpPr>
            <p:spPr>
              <a:xfrm>
                <a:off x="2244468" y="2675400"/>
                <a:ext cx="1219168" cy="1219168"/>
              </a:xfrm>
              <a:prstGeom prst="ellips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AB73F050-3446-E902-7348-2DE78BCF2EDB}"/>
                  </a:ext>
                </a:extLst>
              </p:cNvPr>
              <p:cNvSpPr/>
              <p:nvPr/>
            </p:nvSpPr>
            <p:spPr>
              <a:xfrm rot="3173175">
                <a:off x="2412630" y="2843562"/>
                <a:ext cx="882843" cy="882843"/>
              </a:xfrm>
              <a:prstGeom prst="ellipse">
                <a:avLst/>
              </a:prstGeom>
              <a:gradFill>
                <a:gsLst>
                  <a:gs pos="0">
                    <a:schemeClr val="bg1"/>
                  </a:gs>
                  <a:gs pos="100000">
                    <a:schemeClr val="bg1">
                      <a:lumMod val="9500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Isosceles Triangle 46">
              <a:extLst>
                <a:ext uri="{FF2B5EF4-FFF2-40B4-BE49-F238E27FC236}">
                  <a16:creationId xmlns:a16="http://schemas.microsoft.com/office/drawing/2014/main" id="{9151A739-83EE-2109-2EEE-CBCA18692CA5}"/>
                </a:ext>
              </a:extLst>
            </p:cNvPr>
            <p:cNvSpPr/>
            <p:nvPr/>
          </p:nvSpPr>
          <p:spPr>
            <a:xfrm rot="5400000">
              <a:off x="3427491" y="2968088"/>
              <a:ext cx="392501" cy="254651"/>
            </a:xfrm>
            <a:prstGeom prst="triangl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ED5FF293-7B37-FB62-FAD3-192A0B41D204}"/>
              </a:ext>
            </a:extLst>
          </p:cNvPr>
          <p:cNvGrpSpPr/>
          <p:nvPr/>
        </p:nvGrpSpPr>
        <p:grpSpPr>
          <a:xfrm rot="16200000" flipH="1" flipV="1">
            <a:off x="5475578" y="2401132"/>
            <a:ext cx="1223228" cy="1086347"/>
            <a:chOff x="2378283" y="2485829"/>
            <a:chExt cx="1372784" cy="1219168"/>
          </a:xfrm>
        </p:grpSpPr>
        <p:grpSp>
          <p:nvGrpSpPr>
            <p:cNvPr id="107" name="Group 106">
              <a:extLst>
                <a:ext uri="{FF2B5EF4-FFF2-40B4-BE49-F238E27FC236}">
                  <a16:creationId xmlns:a16="http://schemas.microsoft.com/office/drawing/2014/main" id="{4BB8CA78-D887-35FD-3AC1-5665A435DBCF}"/>
                </a:ext>
              </a:extLst>
            </p:cNvPr>
            <p:cNvGrpSpPr/>
            <p:nvPr/>
          </p:nvGrpSpPr>
          <p:grpSpPr>
            <a:xfrm>
              <a:off x="2378283" y="2485829"/>
              <a:ext cx="1219168" cy="1219168"/>
              <a:chOff x="2244468" y="2675400"/>
              <a:chExt cx="1219168" cy="1219168"/>
            </a:xfrm>
          </p:grpSpPr>
          <p:sp>
            <p:nvSpPr>
              <p:cNvPr id="109" name="Oval 108">
                <a:extLst>
                  <a:ext uri="{FF2B5EF4-FFF2-40B4-BE49-F238E27FC236}">
                    <a16:creationId xmlns:a16="http://schemas.microsoft.com/office/drawing/2014/main" id="{6AB89FB2-AB78-94EA-3B4F-65894B13EFFF}"/>
                  </a:ext>
                </a:extLst>
              </p:cNvPr>
              <p:cNvSpPr/>
              <p:nvPr/>
            </p:nvSpPr>
            <p:spPr>
              <a:xfrm>
                <a:off x="2244468" y="2675400"/>
                <a:ext cx="1219168" cy="121916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BFF40CF2-A641-54A1-1473-796EE085A7CD}"/>
                  </a:ext>
                </a:extLst>
              </p:cNvPr>
              <p:cNvSpPr/>
              <p:nvPr/>
            </p:nvSpPr>
            <p:spPr>
              <a:xfrm rot="5400000">
                <a:off x="2412629" y="2843561"/>
                <a:ext cx="882843" cy="882843"/>
              </a:xfrm>
              <a:prstGeom prst="ellipse">
                <a:avLst/>
              </a:prstGeom>
              <a:gradFill>
                <a:gsLst>
                  <a:gs pos="0">
                    <a:schemeClr val="bg1"/>
                  </a:gs>
                  <a:gs pos="100000">
                    <a:schemeClr val="bg1">
                      <a:lumMod val="9500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Isosceles Triangle 42">
              <a:extLst>
                <a:ext uri="{FF2B5EF4-FFF2-40B4-BE49-F238E27FC236}">
                  <a16:creationId xmlns:a16="http://schemas.microsoft.com/office/drawing/2014/main" id="{CCC267CC-6661-D45B-8A4E-4B89DE88403D}"/>
                </a:ext>
              </a:extLst>
            </p:cNvPr>
            <p:cNvSpPr/>
            <p:nvPr/>
          </p:nvSpPr>
          <p:spPr>
            <a:xfrm rot="5400000">
              <a:off x="3427491" y="2968088"/>
              <a:ext cx="392501" cy="254651"/>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B5EFD17B-1F30-8CBC-CB66-B36AE304878B}"/>
              </a:ext>
            </a:extLst>
          </p:cNvPr>
          <p:cNvGrpSpPr/>
          <p:nvPr/>
        </p:nvGrpSpPr>
        <p:grpSpPr>
          <a:xfrm rot="18999469" flipH="1" flipV="1">
            <a:off x="7054336" y="3081948"/>
            <a:ext cx="1223228" cy="1086347"/>
            <a:chOff x="2378283" y="2485829"/>
            <a:chExt cx="1372784" cy="1219168"/>
          </a:xfrm>
        </p:grpSpPr>
        <p:grpSp>
          <p:nvGrpSpPr>
            <p:cNvPr id="112" name="Group 111">
              <a:extLst>
                <a:ext uri="{FF2B5EF4-FFF2-40B4-BE49-F238E27FC236}">
                  <a16:creationId xmlns:a16="http://schemas.microsoft.com/office/drawing/2014/main" id="{8FDFA055-9B20-FD18-41F8-F17769A38335}"/>
                </a:ext>
              </a:extLst>
            </p:cNvPr>
            <p:cNvGrpSpPr/>
            <p:nvPr/>
          </p:nvGrpSpPr>
          <p:grpSpPr>
            <a:xfrm>
              <a:off x="2378283" y="2485829"/>
              <a:ext cx="1219168" cy="1219168"/>
              <a:chOff x="2244468" y="2675400"/>
              <a:chExt cx="1219168" cy="1219168"/>
            </a:xfrm>
          </p:grpSpPr>
          <p:sp>
            <p:nvSpPr>
              <p:cNvPr id="114" name="Oval 113">
                <a:extLst>
                  <a:ext uri="{FF2B5EF4-FFF2-40B4-BE49-F238E27FC236}">
                    <a16:creationId xmlns:a16="http://schemas.microsoft.com/office/drawing/2014/main" id="{62C0B3A1-9DE5-3F12-97E0-40FCA5A77D3E}"/>
                  </a:ext>
                </a:extLst>
              </p:cNvPr>
              <p:cNvSpPr/>
              <p:nvPr/>
            </p:nvSpPr>
            <p:spPr>
              <a:xfrm>
                <a:off x="2244468" y="2675400"/>
                <a:ext cx="1219168" cy="1219168"/>
              </a:xfrm>
              <a:prstGeom prst="ellips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C596939A-9CE2-034F-C3F5-36911865958F}"/>
                  </a:ext>
                </a:extLst>
              </p:cNvPr>
              <p:cNvSpPr/>
              <p:nvPr/>
            </p:nvSpPr>
            <p:spPr>
              <a:xfrm rot="2600531">
                <a:off x="2412629" y="2843561"/>
                <a:ext cx="882843" cy="882843"/>
              </a:xfrm>
              <a:prstGeom prst="ellipse">
                <a:avLst/>
              </a:prstGeom>
              <a:gradFill>
                <a:gsLst>
                  <a:gs pos="0">
                    <a:schemeClr val="bg1"/>
                  </a:gs>
                  <a:gs pos="100000">
                    <a:schemeClr val="bg1">
                      <a:lumMod val="9500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Isosceles Triangle 51">
              <a:extLst>
                <a:ext uri="{FF2B5EF4-FFF2-40B4-BE49-F238E27FC236}">
                  <a16:creationId xmlns:a16="http://schemas.microsoft.com/office/drawing/2014/main" id="{18299990-779B-D62A-9F3B-3A4FEB4B7039}"/>
                </a:ext>
              </a:extLst>
            </p:cNvPr>
            <p:cNvSpPr/>
            <p:nvPr/>
          </p:nvSpPr>
          <p:spPr>
            <a:xfrm rot="5400000">
              <a:off x="3427491" y="2968088"/>
              <a:ext cx="392501" cy="254651"/>
            </a:xfrm>
            <a:prstGeom prst="triangl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a:extLst>
              <a:ext uri="{FF2B5EF4-FFF2-40B4-BE49-F238E27FC236}">
                <a16:creationId xmlns:a16="http://schemas.microsoft.com/office/drawing/2014/main" id="{AFA42283-F6B5-E36B-0E4C-697C9B74B3C3}"/>
              </a:ext>
            </a:extLst>
          </p:cNvPr>
          <p:cNvSpPr txBox="1"/>
          <p:nvPr/>
        </p:nvSpPr>
        <p:spPr>
          <a:xfrm>
            <a:off x="3552306" y="4918318"/>
            <a:ext cx="522910" cy="449276"/>
          </a:xfrm>
          <a:prstGeom prst="rect">
            <a:avLst/>
          </a:prstGeom>
          <a:noFill/>
        </p:spPr>
        <p:txBody>
          <a:bodyPr wrap="square" lIns="0" tIns="0" rIns="0" bIns="0" rtlCol="0" anchor="ctr">
            <a:noAutofit/>
          </a:bodyPr>
          <a:lstStyle/>
          <a:p>
            <a:pPr algn="ctr"/>
            <a:r>
              <a:rPr lang="en-IN" b="1" dirty="0">
                <a:solidFill>
                  <a:schemeClr val="accent1"/>
                </a:solidFill>
              </a:rPr>
              <a:t>01</a:t>
            </a:r>
            <a:endParaRPr lang="en-US" b="1" dirty="0">
              <a:solidFill>
                <a:schemeClr val="accent1"/>
              </a:solidFill>
            </a:endParaRPr>
          </a:p>
        </p:txBody>
      </p:sp>
      <p:sp>
        <p:nvSpPr>
          <p:cNvPr id="118" name="TextBox 117">
            <a:extLst>
              <a:ext uri="{FF2B5EF4-FFF2-40B4-BE49-F238E27FC236}">
                <a16:creationId xmlns:a16="http://schemas.microsoft.com/office/drawing/2014/main" id="{C77405AD-4F62-F21A-D0DE-6C3E03A57216}"/>
              </a:ext>
            </a:extLst>
          </p:cNvPr>
          <p:cNvSpPr txBox="1"/>
          <p:nvPr/>
        </p:nvSpPr>
        <p:spPr>
          <a:xfrm>
            <a:off x="4267725" y="3277867"/>
            <a:ext cx="522910" cy="449276"/>
          </a:xfrm>
          <a:prstGeom prst="rect">
            <a:avLst/>
          </a:prstGeom>
          <a:noFill/>
        </p:spPr>
        <p:txBody>
          <a:bodyPr wrap="square" lIns="0" tIns="0" rIns="0" bIns="0" rtlCol="0" anchor="ctr">
            <a:noAutofit/>
          </a:bodyPr>
          <a:lstStyle/>
          <a:p>
            <a:pPr algn="ctr"/>
            <a:r>
              <a:rPr lang="en-IN" b="1" dirty="0">
                <a:solidFill>
                  <a:srgbClr val="386BA9"/>
                </a:solidFill>
              </a:rPr>
              <a:t>02</a:t>
            </a:r>
            <a:endParaRPr lang="en-US" b="1" dirty="0">
              <a:solidFill>
                <a:srgbClr val="386BA9"/>
              </a:solidFill>
            </a:endParaRPr>
          </a:p>
        </p:txBody>
      </p:sp>
      <p:sp>
        <p:nvSpPr>
          <p:cNvPr id="119" name="TextBox 118">
            <a:extLst>
              <a:ext uri="{FF2B5EF4-FFF2-40B4-BE49-F238E27FC236}">
                <a16:creationId xmlns:a16="http://schemas.microsoft.com/office/drawing/2014/main" id="{59B3DC53-11D8-E074-35D3-371311D02980}"/>
              </a:ext>
            </a:extLst>
          </p:cNvPr>
          <p:cNvSpPr txBox="1"/>
          <p:nvPr/>
        </p:nvSpPr>
        <p:spPr>
          <a:xfrm>
            <a:off x="5812484" y="2654806"/>
            <a:ext cx="522910" cy="449276"/>
          </a:xfrm>
          <a:prstGeom prst="rect">
            <a:avLst/>
          </a:prstGeom>
          <a:noFill/>
        </p:spPr>
        <p:txBody>
          <a:bodyPr wrap="square" lIns="0" tIns="0" rIns="0" bIns="0" rtlCol="0" anchor="ctr">
            <a:noAutofit/>
          </a:bodyPr>
          <a:lstStyle/>
          <a:p>
            <a:pPr algn="ctr"/>
            <a:r>
              <a:rPr lang="en-IN" b="1" dirty="0">
                <a:solidFill>
                  <a:schemeClr val="accent3"/>
                </a:solidFill>
              </a:rPr>
              <a:t>03</a:t>
            </a:r>
            <a:endParaRPr lang="en-US" b="1" dirty="0">
              <a:solidFill>
                <a:schemeClr val="accent3"/>
              </a:solidFill>
            </a:endParaRPr>
          </a:p>
        </p:txBody>
      </p:sp>
      <p:sp>
        <p:nvSpPr>
          <p:cNvPr id="120" name="TextBox 119">
            <a:extLst>
              <a:ext uri="{FF2B5EF4-FFF2-40B4-BE49-F238E27FC236}">
                <a16:creationId xmlns:a16="http://schemas.microsoft.com/office/drawing/2014/main" id="{58F7CADB-C78F-D78D-BEA1-B367958BA66D}"/>
              </a:ext>
            </a:extLst>
          </p:cNvPr>
          <p:cNvSpPr txBox="1"/>
          <p:nvPr/>
        </p:nvSpPr>
        <p:spPr>
          <a:xfrm>
            <a:off x="7446186" y="3356556"/>
            <a:ext cx="522910" cy="449276"/>
          </a:xfrm>
          <a:prstGeom prst="rect">
            <a:avLst/>
          </a:prstGeom>
          <a:noFill/>
        </p:spPr>
        <p:txBody>
          <a:bodyPr wrap="square" lIns="0" tIns="0" rIns="0" bIns="0" rtlCol="0" anchor="ctr">
            <a:noAutofit/>
          </a:bodyPr>
          <a:lstStyle/>
          <a:p>
            <a:pPr algn="ctr"/>
            <a:r>
              <a:rPr lang="en-IN" b="1" dirty="0">
                <a:solidFill>
                  <a:srgbClr val="386BA9"/>
                </a:solidFill>
              </a:rPr>
              <a:t>04</a:t>
            </a:r>
            <a:endParaRPr lang="en-US" b="1" dirty="0">
              <a:solidFill>
                <a:srgbClr val="386BA9"/>
              </a:solidFill>
            </a:endParaRPr>
          </a:p>
        </p:txBody>
      </p:sp>
      <p:sp>
        <p:nvSpPr>
          <p:cNvPr id="121" name="TextBox 120">
            <a:extLst>
              <a:ext uri="{FF2B5EF4-FFF2-40B4-BE49-F238E27FC236}">
                <a16:creationId xmlns:a16="http://schemas.microsoft.com/office/drawing/2014/main" id="{BDDB3B69-9C93-4A17-E5B4-84D08D80425E}"/>
              </a:ext>
            </a:extLst>
          </p:cNvPr>
          <p:cNvSpPr txBox="1"/>
          <p:nvPr/>
        </p:nvSpPr>
        <p:spPr>
          <a:xfrm>
            <a:off x="8098483" y="4922877"/>
            <a:ext cx="522910" cy="449276"/>
          </a:xfrm>
          <a:prstGeom prst="rect">
            <a:avLst/>
          </a:prstGeom>
          <a:noFill/>
        </p:spPr>
        <p:txBody>
          <a:bodyPr wrap="square" lIns="0" tIns="0" rIns="0" bIns="0" rtlCol="0" anchor="ctr">
            <a:noAutofit/>
          </a:bodyPr>
          <a:lstStyle/>
          <a:p>
            <a:pPr algn="ctr"/>
            <a:r>
              <a:rPr lang="en-IN" b="1" dirty="0">
                <a:solidFill>
                  <a:schemeClr val="accent5"/>
                </a:solidFill>
              </a:rPr>
              <a:t>05</a:t>
            </a:r>
            <a:endParaRPr lang="en-US" b="1" dirty="0">
              <a:solidFill>
                <a:schemeClr val="accent5"/>
              </a:solidFill>
            </a:endParaRPr>
          </a:p>
        </p:txBody>
      </p:sp>
      <p:sp>
        <p:nvSpPr>
          <p:cNvPr id="122" name="Graphic 6">
            <a:extLst>
              <a:ext uri="{FF2B5EF4-FFF2-40B4-BE49-F238E27FC236}">
                <a16:creationId xmlns:a16="http://schemas.microsoft.com/office/drawing/2014/main" id="{00B19CC2-98C8-3AD5-EC84-917A7FAFE86A}"/>
              </a:ext>
            </a:extLst>
          </p:cNvPr>
          <p:cNvSpPr/>
          <p:nvPr/>
        </p:nvSpPr>
        <p:spPr>
          <a:xfrm>
            <a:off x="-13252" y="5385217"/>
            <a:ext cx="3525982" cy="1486035"/>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
        <p:nvSpPr>
          <p:cNvPr id="123" name="Graphic 54">
            <a:extLst>
              <a:ext uri="{FF2B5EF4-FFF2-40B4-BE49-F238E27FC236}">
                <a16:creationId xmlns:a16="http://schemas.microsoft.com/office/drawing/2014/main" id="{30FFCFDE-BE6D-96E3-36C4-D03C31141C0A}"/>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pic>
        <p:nvPicPr>
          <p:cNvPr id="124" name="Graphic 123" descr="Cloud">
            <a:extLst>
              <a:ext uri="{FF2B5EF4-FFF2-40B4-BE49-F238E27FC236}">
                <a16:creationId xmlns:a16="http://schemas.microsoft.com/office/drawing/2014/main" id="{EE15E5A7-A9F3-9269-0968-4D08E9E4CE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0620" y="4753906"/>
            <a:ext cx="708563" cy="708563"/>
          </a:xfrm>
          <a:prstGeom prst="rect">
            <a:avLst/>
          </a:prstGeom>
        </p:spPr>
      </p:pic>
    </p:spTree>
    <p:extLst>
      <p:ext uri="{BB962C8B-B14F-4D97-AF65-F5344CB8AC3E}">
        <p14:creationId xmlns:p14="http://schemas.microsoft.com/office/powerpoint/2010/main" val="4203319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Migration Best Practices</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2EF7E29B-E5ED-ADB8-A87B-3FAB9F472EBD}"/>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5" name="Freeform 5">
            <a:extLst>
              <a:ext uri="{FF2B5EF4-FFF2-40B4-BE49-F238E27FC236}">
                <a16:creationId xmlns:a16="http://schemas.microsoft.com/office/drawing/2014/main" id="{C57C150E-0451-5EB7-91C1-DA2FC6D5685C}"/>
              </a:ext>
            </a:extLst>
          </p:cNvPr>
          <p:cNvSpPr>
            <a:spLocks/>
          </p:cNvSpPr>
          <p:nvPr/>
        </p:nvSpPr>
        <p:spPr bwMode="auto">
          <a:xfrm>
            <a:off x="3175" y="2843490"/>
            <a:ext cx="12187238" cy="1757540"/>
          </a:xfrm>
          <a:custGeom>
            <a:avLst/>
            <a:gdLst>
              <a:gd name="T0" fmla="*/ 0 w 8369"/>
              <a:gd name="T1" fmla="*/ 1 h 961"/>
              <a:gd name="T2" fmla="*/ 1195 w 8369"/>
              <a:gd name="T3" fmla="*/ 957 h 961"/>
              <a:gd name="T4" fmla="*/ 2391 w 8369"/>
              <a:gd name="T5" fmla="*/ 1 h 961"/>
              <a:gd name="T6" fmla="*/ 3586 w 8369"/>
              <a:gd name="T7" fmla="*/ 961 h 961"/>
              <a:gd name="T8" fmla="*/ 4789 w 8369"/>
              <a:gd name="T9" fmla="*/ 1 h 961"/>
              <a:gd name="T10" fmla="*/ 5982 w 8369"/>
              <a:gd name="T11" fmla="*/ 961 h 961"/>
              <a:gd name="T12" fmla="*/ 7173 w 8369"/>
              <a:gd name="T13" fmla="*/ 1 h 961"/>
              <a:gd name="T14" fmla="*/ 8369 w 8369"/>
              <a:gd name="T15" fmla="*/ 961 h 9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69" h="961">
                <a:moveTo>
                  <a:pt x="0" y="1"/>
                </a:moveTo>
                <a:cubicBezTo>
                  <a:pt x="390" y="49"/>
                  <a:pt x="666" y="961"/>
                  <a:pt x="1195" y="957"/>
                </a:cubicBezTo>
                <a:cubicBezTo>
                  <a:pt x="1710" y="954"/>
                  <a:pt x="1891" y="1"/>
                  <a:pt x="2391" y="1"/>
                </a:cubicBezTo>
                <a:cubicBezTo>
                  <a:pt x="2886" y="1"/>
                  <a:pt x="3096" y="961"/>
                  <a:pt x="3586" y="961"/>
                </a:cubicBezTo>
                <a:cubicBezTo>
                  <a:pt x="4068" y="961"/>
                  <a:pt x="4291" y="1"/>
                  <a:pt x="4789" y="1"/>
                </a:cubicBezTo>
                <a:cubicBezTo>
                  <a:pt x="5287" y="0"/>
                  <a:pt x="5488" y="961"/>
                  <a:pt x="5982" y="961"/>
                </a:cubicBezTo>
                <a:cubicBezTo>
                  <a:pt x="6480" y="961"/>
                  <a:pt x="6679" y="1"/>
                  <a:pt x="7173" y="1"/>
                </a:cubicBezTo>
                <a:cubicBezTo>
                  <a:pt x="7675" y="1"/>
                  <a:pt x="7866" y="961"/>
                  <a:pt x="8369" y="961"/>
                </a:cubicBezTo>
              </a:path>
            </a:pathLst>
          </a:custGeom>
          <a:noFill/>
          <a:ln w="190500" cap="flat">
            <a:solidFill>
              <a:schemeClr val="tx2"/>
            </a:solidFill>
            <a:prstDash val="solid"/>
            <a:miter lim="800000"/>
            <a:headEnd/>
            <a:tailEnd/>
          </a:ln>
          <a:effectLst>
            <a:outerShdw blurRad="368300" dist="342900" dir="2700000" algn="tl" rotWithShape="0">
              <a:prstClr val="black">
                <a:alpha val="3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8" name="TextBox 7">
            <a:extLst>
              <a:ext uri="{FF2B5EF4-FFF2-40B4-BE49-F238E27FC236}">
                <a16:creationId xmlns:a16="http://schemas.microsoft.com/office/drawing/2014/main" id="{C0CDA930-78D5-0AE7-00A3-E5776D64746C}"/>
              </a:ext>
            </a:extLst>
          </p:cNvPr>
          <p:cNvSpPr txBox="1"/>
          <p:nvPr/>
        </p:nvSpPr>
        <p:spPr>
          <a:xfrm flipH="1">
            <a:off x="456889" y="5038261"/>
            <a:ext cx="2649169" cy="307777"/>
          </a:xfrm>
          <a:prstGeom prst="rect">
            <a:avLst/>
          </a:prstGeom>
          <a:noFill/>
        </p:spPr>
        <p:txBody>
          <a:bodyPr wrap="square" lIns="0" tIns="0" rIns="0" bIns="0" rtlCol="0" anchor="b">
            <a:spAutoFit/>
          </a:bodyPr>
          <a:lstStyle/>
          <a:p>
            <a:pPr algn="ctr"/>
            <a:r>
              <a:rPr lang="en-US" sz="2000" b="1" dirty="0"/>
              <a:t>Phased Approach</a:t>
            </a:r>
            <a:endParaRPr lang="en-US" sz="2000" b="1" dirty="0">
              <a:solidFill>
                <a:prstClr val="black">
                  <a:lumMod val="75000"/>
                  <a:lumOff val="25000"/>
                </a:prstClr>
              </a:solidFill>
              <a:latin typeface="Segoe UI" panose="020B0502040204020203" pitchFamily="34" charset="0"/>
              <a:ea typeface="Calibri Light" charset="0"/>
              <a:cs typeface="Segoe UI" panose="020B0502040204020203" pitchFamily="34" charset="0"/>
            </a:endParaRPr>
          </a:p>
        </p:txBody>
      </p:sp>
      <p:sp>
        <p:nvSpPr>
          <p:cNvPr id="11" name="TextBox 10">
            <a:extLst>
              <a:ext uri="{FF2B5EF4-FFF2-40B4-BE49-F238E27FC236}">
                <a16:creationId xmlns:a16="http://schemas.microsoft.com/office/drawing/2014/main" id="{BF3BD6D9-58E7-A298-48D2-D6B4A301B33A}"/>
              </a:ext>
            </a:extLst>
          </p:cNvPr>
          <p:cNvSpPr txBox="1"/>
          <p:nvPr/>
        </p:nvSpPr>
        <p:spPr>
          <a:xfrm flipH="1">
            <a:off x="2190338" y="1746993"/>
            <a:ext cx="2649169" cy="307777"/>
          </a:xfrm>
          <a:prstGeom prst="rect">
            <a:avLst/>
          </a:prstGeom>
          <a:noFill/>
        </p:spPr>
        <p:txBody>
          <a:bodyPr wrap="square" lIns="0" tIns="0" rIns="0" bIns="0" rtlCol="0" anchor="b">
            <a:spAutoFit/>
          </a:bodyPr>
          <a:lstStyle/>
          <a:p>
            <a:pPr algn="ctr"/>
            <a:r>
              <a:rPr lang="en-US" sz="2000" b="1" dirty="0"/>
              <a:t>Data Migration</a:t>
            </a:r>
            <a:endParaRPr lang="en-US" sz="2000" b="1" dirty="0">
              <a:solidFill>
                <a:prstClr val="black">
                  <a:lumMod val="75000"/>
                  <a:lumOff val="25000"/>
                </a:prstClr>
              </a:solidFill>
              <a:latin typeface="Segoe UI" panose="020B0502040204020203" pitchFamily="34" charset="0"/>
              <a:ea typeface="Calibri Light" charset="0"/>
              <a:cs typeface="Segoe UI" panose="020B0502040204020203" pitchFamily="34" charset="0"/>
            </a:endParaRPr>
          </a:p>
        </p:txBody>
      </p:sp>
      <p:sp>
        <p:nvSpPr>
          <p:cNvPr id="14" name="TextBox 13">
            <a:extLst>
              <a:ext uri="{FF2B5EF4-FFF2-40B4-BE49-F238E27FC236}">
                <a16:creationId xmlns:a16="http://schemas.microsoft.com/office/drawing/2014/main" id="{6984467B-88AA-0DA2-91F2-D0D7252C15AE}"/>
              </a:ext>
            </a:extLst>
          </p:cNvPr>
          <p:cNvSpPr txBox="1"/>
          <p:nvPr/>
        </p:nvSpPr>
        <p:spPr>
          <a:xfrm flipH="1">
            <a:off x="3925802" y="5038261"/>
            <a:ext cx="2649169" cy="307777"/>
          </a:xfrm>
          <a:prstGeom prst="rect">
            <a:avLst/>
          </a:prstGeom>
          <a:noFill/>
        </p:spPr>
        <p:txBody>
          <a:bodyPr wrap="square" lIns="0" tIns="0" rIns="0" bIns="0" rtlCol="0" anchor="b">
            <a:spAutoFit/>
          </a:bodyPr>
          <a:lstStyle/>
          <a:p>
            <a:pPr algn="ctr"/>
            <a:r>
              <a:rPr lang="en-US" sz="2000" b="1" dirty="0"/>
              <a:t>Testing &amp; Validation</a:t>
            </a:r>
            <a:endParaRPr lang="en-US" sz="2000" b="1" dirty="0">
              <a:solidFill>
                <a:prstClr val="black">
                  <a:lumMod val="75000"/>
                  <a:lumOff val="25000"/>
                </a:prstClr>
              </a:solidFill>
              <a:latin typeface="Segoe UI" panose="020B0502040204020203" pitchFamily="34" charset="0"/>
              <a:ea typeface="Calibri Light" charset="0"/>
              <a:cs typeface="Segoe UI" panose="020B0502040204020203" pitchFamily="34" charset="0"/>
            </a:endParaRPr>
          </a:p>
        </p:txBody>
      </p:sp>
      <p:sp>
        <p:nvSpPr>
          <p:cNvPr id="17" name="TextBox 16">
            <a:extLst>
              <a:ext uri="{FF2B5EF4-FFF2-40B4-BE49-F238E27FC236}">
                <a16:creationId xmlns:a16="http://schemas.microsoft.com/office/drawing/2014/main" id="{69D6F5AD-6BB3-4E10-40A1-A36DA1D60D34}"/>
              </a:ext>
            </a:extLst>
          </p:cNvPr>
          <p:cNvSpPr txBox="1"/>
          <p:nvPr/>
        </p:nvSpPr>
        <p:spPr>
          <a:xfrm flipH="1">
            <a:off x="5659250" y="1746993"/>
            <a:ext cx="3332349" cy="307777"/>
          </a:xfrm>
          <a:prstGeom prst="rect">
            <a:avLst/>
          </a:prstGeom>
          <a:noFill/>
        </p:spPr>
        <p:txBody>
          <a:bodyPr wrap="square" lIns="0" tIns="0" rIns="0" bIns="0" rtlCol="0" anchor="b">
            <a:spAutoFit/>
          </a:bodyPr>
          <a:lstStyle/>
          <a:p>
            <a:pPr algn="ctr"/>
            <a:r>
              <a:rPr lang="en-US" sz="2000" b="1" dirty="0"/>
              <a:t>Monitoring &amp; Optimization</a:t>
            </a:r>
            <a:endParaRPr lang="en-US" sz="2000" b="1" kern="0" dirty="0">
              <a:solidFill>
                <a:prstClr val="black">
                  <a:lumMod val="75000"/>
                  <a:lumOff val="25000"/>
                </a:prstClr>
              </a:solidFill>
              <a:latin typeface="Segoe UI" panose="020B0502040204020203" pitchFamily="34" charset="0"/>
              <a:ea typeface="Calibri Light" charset="0"/>
              <a:cs typeface="Segoe UI" panose="020B0502040204020203" pitchFamily="34" charset="0"/>
            </a:endParaRPr>
          </a:p>
        </p:txBody>
      </p:sp>
      <p:sp>
        <p:nvSpPr>
          <p:cNvPr id="20" name="TextBox 19">
            <a:extLst>
              <a:ext uri="{FF2B5EF4-FFF2-40B4-BE49-F238E27FC236}">
                <a16:creationId xmlns:a16="http://schemas.microsoft.com/office/drawing/2014/main" id="{294CC425-BBD6-38E8-84B9-47E78087CFF2}"/>
              </a:ext>
            </a:extLst>
          </p:cNvPr>
          <p:cNvSpPr txBox="1"/>
          <p:nvPr/>
        </p:nvSpPr>
        <p:spPr>
          <a:xfrm flipH="1">
            <a:off x="7080101" y="5038261"/>
            <a:ext cx="3128141" cy="307777"/>
          </a:xfrm>
          <a:prstGeom prst="rect">
            <a:avLst/>
          </a:prstGeom>
          <a:noFill/>
        </p:spPr>
        <p:txBody>
          <a:bodyPr wrap="square" lIns="0" tIns="0" rIns="0" bIns="0" rtlCol="0" anchor="b">
            <a:spAutoFit/>
          </a:bodyPr>
          <a:lstStyle/>
          <a:p>
            <a:pPr algn="ctr"/>
            <a:r>
              <a:rPr lang="en-US" sz="2000" b="1" dirty="0"/>
              <a:t>Training &amp; Enablement</a:t>
            </a:r>
            <a:endParaRPr lang="en-US" sz="2000" b="1" dirty="0">
              <a:solidFill>
                <a:prstClr val="black">
                  <a:lumMod val="75000"/>
                  <a:lumOff val="25000"/>
                </a:prstClr>
              </a:solidFill>
              <a:latin typeface="Segoe UI" panose="020B0502040204020203" pitchFamily="34" charset="0"/>
              <a:ea typeface="Calibri Light" charset="0"/>
              <a:cs typeface="Segoe UI" panose="020B0502040204020203" pitchFamily="34" charset="0"/>
            </a:endParaRPr>
          </a:p>
        </p:txBody>
      </p:sp>
      <p:grpSp>
        <p:nvGrpSpPr>
          <p:cNvPr id="24" name="Group 23">
            <a:extLst>
              <a:ext uri="{FF2B5EF4-FFF2-40B4-BE49-F238E27FC236}">
                <a16:creationId xmlns:a16="http://schemas.microsoft.com/office/drawing/2014/main" id="{0C98BEC4-3803-FCAF-46C6-D7CA481477D6}"/>
              </a:ext>
            </a:extLst>
          </p:cNvPr>
          <p:cNvGrpSpPr/>
          <p:nvPr/>
        </p:nvGrpSpPr>
        <p:grpSpPr>
          <a:xfrm rot="21101164">
            <a:off x="5222282" y="2620665"/>
            <a:ext cx="1662282" cy="2139557"/>
            <a:chOff x="1771682" y="2830813"/>
            <a:chExt cx="1135360" cy="1461346"/>
          </a:xfrm>
        </p:grpSpPr>
        <p:sp>
          <p:nvSpPr>
            <p:cNvPr id="25" name="Freeform 5">
              <a:extLst>
                <a:ext uri="{FF2B5EF4-FFF2-40B4-BE49-F238E27FC236}">
                  <a16:creationId xmlns:a16="http://schemas.microsoft.com/office/drawing/2014/main" id="{62D85A0E-3A36-F3AA-714A-1FB1D4D355E5}"/>
                </a:ext>
              </a:extLst>
            </p:cNvPr>
            <p:cNvSpPr>
              <a:spLocks/>
            </p:cNvSpPr>
            <p:nvPr/>
          </p:nvSpPr>
          <p:spPr bwMode="auto">
            <a:xfrm rot="2629929">
              <a:off x="1771682" y="3681428"/>
              <a:ext cx="450621" cy="610731"/>
            </a:xfrm>
            <a:custGeom>
              <a:avLst/>
              <a:gdLst>
                <a:gd name="T0" fmla="*/ 372 w 813"/>
                <a:gd name="T1" fmla="*/ 36 h 975"/>
                <a:gd name="T2" fmla="*/ 52 w 813"/>
                <a:gd name="T3" fmla="*/ 331 h 975"/>
                <a:gd name="T4" fmla="*/ 155 w 813"/>
                <a:gd name="T5" fmla="*/ 303 h 975"/>
                <a:gd name="T6" fmla="*/ 419 w 813"/>
                <a:gd name="T7" fmla="*/ 975 h 975"/>
                <a:gd name="T8" fmla="*/ 690 w 813"/>
                <a:gd name="T9" fmla="*/ 306 h 975"/>
                <a:gd name="T10" fmla="*/ 779 w 813"/>
                <a:gd name="T11" fmla="*/ 336 h 975"/>
                <a:gd name="T12" fmla="*/ 462 w 813"/>
                <a:gd name="T13" fmla="*/ 35 h 975"/>
                <a:gd name="T14" fmla="*/ 372 w 813"/>
                <a:gd name="T15" fmla="*/ 36 h 9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3" h="975">
                  <a:moveTo>
                    <a:pt x="372" y="36"/>
                  </a:moveTo>
                  <a:cubicBezTo>
                    <a:pt x="372" y="36"/>
                    <a:pt x="145" y="0"/>
                    <a:pt x="52" y="331"/>
                  </a:cubicBezTo>
                  <a:cubicBezTo>
                    <a:pt x="52" y="331"/>
                    <a:pt x="104" y="295"/>
                    <a:pt x="155" y="303"/>
                  </a:cubicBezTo>
                  <a:cubicBezTo>
                    <a:pt x="155" y="303"/>
                    <a:pt x="0" y="659"/>
                    <a:pt x="419" y="975"/>
                  </a:cubicBezTo>
                  <a:cubicBezTo>
                    <a:pt x="419" y="975"/>
                    <a:pt x="813" y="710"/>
                    <a:pt x="690" y="306"/>
                  </a:cubicBezTo>
                  <a:cubicBezTo>
                    <a:pt x="690" y="306"/>
                    <a:pt x="710" y="280"/>
                    <a:pt x="779" y="336"/>
                  </a:cubicBezTo>
                  <a:cubicBezTo>
                    <a:pt x="779" y="336"/>
                    <a:pt x="778" y="66"/>
                    <a:pt x="462" y="35"/>
                  </a:cubicBezTo>
                  <a:lnTo>
                    <a:pt x="372" y="36"/>
                  </a:lnTo>
                  <a:close/>
                </a:path>
              </a:pathLst>
            </a:custGeom>
            <a:solidFill>
              <a:schemeClr val="accent2">
                <a:lumMod val="75000"/>
              </a:schemeClr>
            </a:solidFill>
            <a:ln>
              <a:no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26" name="Freeform 6">
              <a:extLst>
                <a:ext uri="{FF2B5EF4-FFF2-40B4-BE49-F238E27FC236}">
                  <a16:creationId xmlns:a16="http://schemas.microsoft.com/office/drawing/2014/main" id="{E2CDB9BE-073A-7B3E-26FE-D1B6747E415D}"/>
                </a:ext>
              </a:extLst>
            </p:cNvPr>
            <p:cNvSpPr>
              <a:spLocks/>
            </p:cNvSpPr>
            <p:nvPr/>
          </p:nvSpPr>
          <p:spPr bwMode="auto">
            <a:xfrm rot="2629929">
              <a:off x="1866097" y="3724101"/>
              <a:ext cx="350937" cy="463377"/>
            </a:xfrm>
            <a:custGeom>
              <a:avLst/>
              <a:gdLst>
                <a:gd name="T0" fmla="*/ 239 w 633"/>
                <a:gd name="T1" fmla="*/ 0 h 740"/>
                <a:gd name="T2" fmla="*/ 51 w 633"/>
                <a:gd name="T3" fmla="*/ 216 h 740"/>
                <a:gd name="T4" fmla="*/ 125 w 633"/>
                <a:gd name="T5" fmla="*/ 177 h 740"/>
                <a:gd name="T6" fmla="*/ 315 w 633"/>
                <a:gd name="T7" fmla="*/ 740 h 740"/>
                <a:gd name="T8" fmla="*/ 503 w 633"/>
                <a:gd name="T9" fmla="*/ 177 h 740"/>
                <a:gd name="T10" fmla="*/ 586 w 633"/>
                <a:gd name="T11" fmla="*/ 220 h 740"/>
                <a:gd name="T12" fmla="*/ 375 w 633"/>
                <a:gd name="T13" fmla="*/ 0 h 740"/>
                <a:gd name="T14" fmla="*/ 239 w 633"/>
                <a:gd name="T15" fmla="*/ 0 h 7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3" h="740">
                  <a:moveTo>
                    <a:pt x="239" y="0"/>
                  </a:moveTo>
                  <a:cubicBezTo>
                    <a:pt x="239" y="0"/>
                    <a:pt x="102" y="101"/>
                    <a:pt x="51" y="216"/>
                  </a:cubicBezTo>
                  <a:cubicBezTo>
                    <a:pt x="125" y="177"/>
                    <a:pt x="125" y="177"/>
                    <a:pt x="125" y="177"/>
                  </a:cubicBezTo>
                  <a:cubicBezTo>
                    <a:pt x="125" y="177"/>
                    <a:pt x="0" y="512"/>
                    <a:pt x="315" y="740"/>
                  </a:cubicBezTo>
                  <a:cubicBezTo>
                    <a:pt x="315" y="740"/>
                    <a:pt x="633" y="499"/>
                    <a:pt x="503" y="177"/>
                  </a:cubicBezTo>
                  <a:cubicBezTo>
                    <a:pt x="586" y="220"/>
                    <a:pt x="586" y="220"/>
                    <a:pt x="586" y="220"/>
                  </a:cubicBezTo>
                  <a:cubicBezTo>
                    <a:pt x="586" y="220"/>
                    <a:pt x="485" y="63"/>
                    <a:pt x="375" y="0"/>
                  </a:cubicBezTo>
                  <a:lnTo>
                    <a:pt x="239"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27" name="Freeform 7">
              <a:extLst>
                <a:ext uri="{FF2B5EF4-FFF2-40B4-BE49-F238E27FC236}">
                  <a16:creationId xmlns:a16="http://schemas.microsoft.com/office/drawing/2014/main" id="{F00FA0C3-4397-1E61-5EE0-84991E4789A1}"/>
                </a:ext>
              </a:extLst>
            </p:cNvPr>
            <p:cNvSpPr>
              <a:spLocks/>
            </p:cNvSpPr>
            <p:nvPr/>
          </p:nvSpPr>
          <p:spPr bwMode="auto">
            <a:xfrm rot="2629929">
              <a:off x="1968097" y="3742127"/>
              <a:ext cx="238179" cy="329924"/>
            </a:xfrm>
            <a:custGeom>
              <a:avLst/>
              <a:gdLst>
                <a:gd name="T0" fmla="*/ 153 w 430"/>
                <a:gd name="T1" fmla="*/ 0 h 527"/>
                <a:gd name="T2" fmla="*/ 215 w 430"/>
                <a:gd name="T3" fmla="*/ 527 h 527"/>
                <a:gd name="T4" fmla="*/ 275 w 430"/>
                <a:gd name="T5" fmla="*/ 0 h 527"/>
                <a:gd name="T6" fmla="*/ 153 w 430"/>
                <a:gd name="T7" fmla="*/ 0 h 527"/>
              </a:gdLst>
              <a:ahLst/>
              <a:cxnLst>
                <a:cxn ang="0">
                  <a:pos x="T0" y="T1"/>
                </a:cxn>
                <a:cxn ang="0">
                  <a:pos x="T2" y="T3"/>
                </a:cxn>
                <a:cxn ang="0">
                  <a:pos x="T4" y="T5"/>
                </a:cxn>
                <a:cxn ang="0">
                  <a:pos x="T6" y="T7"/>
                </a:cxn>
              </a:cxnLst>
              <a:rect l="0" t="0" r="r" b="b"/>
              <a:pathLst>
                <a:path w="430" h="527">
                  <a:moveTo>
                    <a:pt x="153" y="0"/>
                  </a:moveTo>
                  <a:cubicBezTo>
                    <a:pt x="153" y="0"/>
                    <a:pt x="0" y="264"/>
                    <a:pt x="215" y="527"/>
                  </a:cubicBezTo>
                  <a:cubicBezTo>
                    <a:pt x="215" y="527"/>
                    <a:pt x="430" y="284"/>
                    <a:pt x="275" y="0"/>
                  </a:cubicBezTo>
                  <a:lnTo>
                    <a:pt x="153" y="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grpSp>
          <p:nvGrpSpPr>
            <p:cNvPr id="28" name="Group 27">
              <a:extLst>
                <a:ext uri="{FF2B5EF4-FFF2-40B4-BE49-F238E27FC236}">
                  <a16:creationId xmlns:a16="http://schemas.microsoft.com/office/drawing/2014/main" id="{5DCD5DA2-3B92-A37F-A462-0354E1613A2B}"/>
                </a:ext>
              </a:extLst>
            </p:cNvPr>
            <p:cNvGrpSpPr/>
            <p:nvPr/>
          </p:nvGrpSpPr>
          <p:grpSpPr>
            <a:xfrm rot="2629929">
              <a:off x="2173302" y="2830813"/>
              <a:ext cx="733740" cy="1203569"/>
              <a:chOff x="5554708" y="1387802"/>
              <a:chExt cx="1079412" cy="1770580"/>
            </a:xfrm>
            <a:effectLst/>
          </p:grpSpPr>
          <p:sp>
            <p:nvSpPr>
              <p:cNvPr id="35" name="Oval 8">
                <a:extLst>
                  <a:ext uri="{FF2B5EF4-FFF2-40B4-BE49-F238E27FC236}">
                    <a16:creationId xmlns:a16="http://schemas.microsoft.com/office/drawing/2014/main" id="{E584FA22-A06E-D29D-0B72-D6BF785505AB}"/>
                  </a:ext>
                </a:extLst>
              </p:cNvPr>
              <p:cNvSpPr>
                <a:spLocks noChangeArrowheads="1"/>
              </p:cNvSpPr>
              <p:nvPr/>
            </p:nvSpPr>
            <p:spPr bwMode="auto">
              <a:xfrm>
                <a:off x="5968202" y="2923203"/>
                <a:ext cx="268651" cy="119975"/>
              </a:xfrm>
              <a:prstGeom prst="ellipse">
                <a:avLst/>
              </a:prstGeom>
              <a:solidFill>
                <a:srgbClr val="E32D91">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6" name="Freeform 9">
                <a:extLst>
                  <a:ext uri="{FF2B5EF4-FFF2-40B4-BE49-F238E27FC236}">
                    <a16:creationId xmlns:a16="http://schemas.microsoft.com/office/drawing/2014/main" id="{D0ADE69A-A2D1-667C-66DA-ACD2C9B5606B}"/>
                  </a:ext>
                </a:extLst>
              </p:cNvPr>
              <p:cNvSpPr>
                <a:spLocks/>
              </p:cNvSpPr>
              <p:nvPr/>
            </p:nvSpPr>
            <p:spPr bwMode="auto">
              <a:xfrm>
                <a:off x="5554708" y="2278337"/>
                <a:ext cx="458570" cy="815286"/>
              </a:xfrm>
              <a:custGeom>
                <a:avLst/>
                <a:gdLst>
                  <a:gd name="T0" fmla="*/ 314 w 562"/>
                  <a:gd name="T1" fmla="*/ 0 h 885"/>
                  <a:gd name="T2" fmla="*/ 146 w 562"/>
                  <a:gd name="T3" fmla="*/ 870 h 885"/>
                  <a:gd name="T4" fmla="*/ 169 w 562"/>
                  <a:gd name="T5" fmla="*/ 876 h 885"/>
                  <a:gd name="T6" fmla="*/ 400 w 562"/>
                  <a:gd name="T7" fmla="*/ 566 h 885"/>
                  <a:gd name="T8" fmla="*/ 314 w 562"/>
                  <a:gd name="T9" fmla="*/ 0 h 885"/>
                </a:gdLst>
                <a:ahLst/>
                <a:cxnLst>
                  <a:cxn ang="0">
                    <a:pos x="T0" y="T1"/>
                  </a:cxn>
                  <a:cxn ang="0">
                    <a:pos x="T2" y="T3"/>
                  </a:cxn>
                  <a:cxn ang="0">
                    <a:pos x="T4" y="T5"/>
                  </a:cxn>
                  <a:cxn ang="0">
                    <a:pos x="T6" y="T7"/>
                  </a:cxn>
                  <a:cxn ang="0">
                    <a:pos x="T8" y="T9"/>
                  </a:cxn>
                </a:cxnLst>
                <a:rect l="0" t="0" r="r" b="b"/>
                <a:pathLst>
                  <a:path w="562" h="885">
                    <a:moveTo>
                      <a:pt x="314" y="0"/>
                    </a:moveTo>
                    <a:cubicBezTo>
                      <a:pt x="314" y="0"/>
                      <a:pt x="0" y="308"/>
                      <a:pt x="146" y="870"/>
                    </a:cubicBezTo>
                    <a:cubicBezTo>
                      <a:pt x="146" y="870"/>
                      <a:pt x="152" y="885"/>
                      <a:pt x="169" y="876"/>
                    </a:cubicBezTo>
                    <a:cubicBezTo>
                      <a:pt x="187" y="868"/>
                      <a:pt x="244" y="642"/>
                      <a:pt x="400" y="566"/>
                    </a:cubicBezTo>
                    <a:cubicBezTo>
                      <a:pt x="400" y="566"/>
                      <a:pt x="562" y="534"/>
                      <a:pt x="314"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7" name="Freeform 10">
                <a:extLst>
                  <a:ext uri="{FF2B5EF4-FFF2-40B4-BE49-F238E27FC236}">
                    <a16:creationId xmlns:a16="http://schemas.microsoft.com/office/drawing/2014/main" id="{267F42AB-33CE-AE88-5BAA-FA1974D1EDC2}"/>
                  </a:ext>
                </a:extLst>
              </p:cNvPr>
              <p:cNvSpPr>
                <a:spLocks/>
              </p:cNvSpPr>
              <p:nvPr/>
            </p:nvSpPr>
            <p:spPr bwMode="auto">
              <a:xfrm>
                <a:off x="5610602" y="2321964"/>
                <a:ext cx="394262" cy="760752"/>
              </a:xfrm>
              <a:custGeom>
                <a:avLst/>
                <a:gdLst>
                  <a:gd name="T0" fmla="*/ 331 w 483"/>
                  <a:gd name="T1" fmla="*/ 518 h 825"/>
                  <a:gd name="T2" fmla="*/ 267 w 483"/>
                  <a:gd name="T3" fmla="*/ 0 h 825"/>
                  <a:gd name="T4" fmla="*/ 103 w 483"/>
                  <a:gd name="T5" fmla="*/ 825 h 825"/>
                  <a:gd name="T6" fmla="*/ 331 w 483"/>
                  <a:gd name="T7" fmla="*/ 518 h 825"/>
                </a:gdLst>
                <a:ahLst/>
                <a:cxnLst>
                  <a:cxn ang="0">
                    <a:pos x="T0" y="T1"/>
                  </a:cxn>
                  <a:cxn ang="0">
                    <a:pos x="T2" y="T3"/>
                  </a:cxn>
                  <a:cxn ang="0">
                    <a:pos x="T4" y="T5"/>
                  </a:cxn>
                  <a:cxn ang="0">
                    <a:pos x="T6" y="T7"/>
                  </a:cxn>
                </a:cxnLst>
                <a:rect l="0" t="0" r="r" b="b"/>
                <a:pathLst>
                  <a:path w="483" h="825">
                    <a:moveTo>
                      <a:pt x="331" y="518"/>
                    </a:moveTo>
                    <a:cubicBezTo>
                      <a:pt x="331" y="518"/>
                      <a:pt x="483" y="488"/>
                      <a:pt x="267" y="0"/>
                    </a:cubicBezTo>
                    <a:cubicBezTo>
                      <a:pt x="217" y="91"/>
                      <a:pt x="0" y="523"/>
                      <a:pt x="103" y="825"/>
                    </a:cubicBezTo>
                    <a:cubicBezTo>
                      <a:pt x="123" y="797"/>
                      <a:pt x="182" y="590"/>
                      <a:pt x="331" y="518"/>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8" name="Freeform 11">
                <a:extLst>
                  <a:ext uri="{FF2B5EF4-FFF2-40B4-BE49-F238E27FC236}">
                    <a16:creationId xmlns:a16="http://schemas.microsoft.com/office/drawing/2014/main" id="{5C3FF7D9-6736-173C-00BD-1A8F002340F7}"/>
                  </a:ext>
                </a:extLst>
              </p:cNvPr>
              <p:cNvSpPr>
                <a:spLocks/>
              </p:cNvSpPr>
              <p:nvPr/>
            </p:nvSpPr>
            <p:spPr bwMode="auto">
              <a:xfrm>
                <a:off x="6175550" y="2278337"/>
                <a:ext cx="458570" cy="815286"/>
              </a:xfrm>
              <a:custGeom>
                <a:avLst/>
                <a:gdLst>
                  <a:gd name="T0" fmla="*/ 248 w 562"/>
                  <a:gd name="T1" fmla="*/ 0 h 885"/>
                  <a:gd name="T2" fmla="*/ 416 w 562"/>
                  <a:gd name="T3" fmla="*/ 870 h 885"/>
                  <a:gd name="T4" fmla="*/ 393 w 562"/>
                  <a:gd name="T5" fmla="*/ 876 h 885"/>
                  <a:gd name="T6" fmla="*/ 162 w 562"/>
                  <a:gd name="T7" fmla="*/ 566 h 885"/>
                  <a:gd name="T8" fmla="*/ 248 w 562"/>
                  <a:gd name="T9" fmla="*/ 0 h 885"/>
                </a:gdLst>
                <a:ahLst/>
                <a:cxnLst>
                  <a:cxn ang="0">
                    <a:pos x="T0" y="T1"/>
                  </a:cxn>
                  <a:cxn ang="0">
                    <a:pos x="T2" y="T3"/>
                  </a:cxn>
                  <a:cxn ang="0">
                    <a:pos x="T4" y="T5"/>
                  </a:cxn>
                  <a:cxn ang="0">
                    <a:pos x="T6" y="T7"/>
                  </a:cxn>
                  <a:cxn ang="0">
                    <a:pos x="T8" y="T9"/>
                  </a:cxn>
                </a:cxnLst>
                <a:rect l="0" t="0" r="r" b="b"/>
                <a:pathLst>
                  <a:path w="562" h="885">
                    <a:moveTo>
                      <a:pt x="248" y="0"/>
                    </a:moveTo>
                    <a:cubicBezTo>
                      <a:pt x="248" y="0"/>
                      <a:pt x="562" y="308"/>
                      <a:pt x="416" y="870"/>
                    </a:cubicBezTo>
                    <a:cubicBezTo>
                      <a:pt x="416" y="870"/>
                      <a:pt x="410" y="885"/>
                      <a:pt x="393" y="876"/>
                    </a:cubicBezTo>
                    <a:cubicBezTo>
                      <a:pt x="375" y="868"/>
                      <a:pt x="318" y="642"/>
                      <a:pt x="162" y="566"/>
                    </a:cubicBezTo>
                    <a:cubicBezTo>
                      <a:pt x="162" y="566"/>
                      <a:pt x="0" y="534"/>
                      <a:pt x="248"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9" name="Freeform 12">
                <a:extLst>
                  <a:ext uri="{FF2B5EF4-FFF2-40B4-BE49-F238E27FC236}">
                    <a16:creationId xmlns:a16="http://schemas.microsoft.com/office/drawing/2014/main" id="{87DF890B-23D4-82E4-BE28-BD397DC6F897}"/>
                  </a:ext>
                </a:extLst>
              </p:cNvPr>
              <p:cNvSpPr>
                <a:spLocks/>
              </p:cNvSpPr>
              <p:nvPr/>
            </p:nvSpPr>
            <p:spPr bwMode="auto">
              <a:xfrm>
                <a:off x="6183363" y="2321964"/>
                <a:ext cx="394262" cy="760752"/>
              </a:xfrm>
              <a:custGeom>
                <a:avLst/>
                <a:gdLst>
                  <a:gd name="T0" fmla="*/ 152 w 483"/>
                  <a:gd name="T1" fmla="*/ 518 h 825"/>
                  <a:gd name="T2" fmla="*/ 216 w 483"/>
                  <a:gd name="T3" fmla="*/ 0 h 825"/>
                  <a:gd name="T4" fmla="*/ 380 w 483"/>
                  <a:gd name="T5" fmla="*/ 825 h 825"/>
                  <a:gd name="T6" fmla="*/ 152 w 483"/>
                  <a:gd name="T7" fmla="*/ 518 h 825"/>
                </a:gdLst>
                <a:ahLst/>
                <a:cxnLst>
                  <a:cxn ang="0">
                    <a:pos x="T0" y="T1"/>
                  </a:cxn>
                  <a:cxn ang="0">
                    <a:pos x="T2" y="T3"/>
                  </a:cxn>
                  <a:cxn ang="0">
                    <a:pos x="T4" y="T5"/>
                  </a:cxn>
                  <a:cxn ang="0">
                    <a:pos x="T6" y="T7"/>
                  </a:cxn>
                </a:cxnLst>
                <a:rect l="0" t="0" r="r" b="b"/>
                <a:pathLst>
                  <a:path w="483" h="825">
                    <a:moveTo>
                      <a:pt x="152" y="518"/>
                    </a:moveTo>
                    <a:cubicBezTo>
                      <a:pt x="152" y="518"/>
                      <a:pt x="0" y="488"/>
                      <a:pt x="216" y="0"/>
                    </a:cubicBezTo>
                    <a:cubicBezTo>
                      <a:pt x="266" y="91"/>
                      <a:pt x="483" y="523"/>
                      <a:pt x="380" y="825"/>
                    </a:cubicBezTo>
                    <a:cubicBezTo>
                      <a:pt x="359" y="797"/>
                      <a:pt x="301" y="590"/>
                      <a:pt x="152" y="518"/>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40" name="Freeform 13">
                <a:extLst>
                  <a:ext uri="{FF2B5EF4-FFF2-40B4-BE49-F238E27FC236}">
                    <a16:creationId xmlns:a16="http://schemas.microsoft.com/office/drawing/2014/main" id="{F4729E67-2934-B2A6-9831-828FAB96FCAD}"/>
                  </a:ext>
                </a:extLst>
              </p:cNvPr>
              <p:cNvSpPr>
                <a:spLocks/>
              </p:cNvSpPr>
              <p:nvPr/>
            </p:nvSpPr>
            <p:spPr bwMode="auto">
              <a:xfrm>
                <a:off x="5766864" y="1392156"/>
                <a:ext cx="660509" cy="1620348"/>
              </a:xfrm>
              <a:custGeom>
                <a:avLst/>
                <a:gdLst>
                  <a:gd name="T0" fmla="*/ 595 w 810"/>
                  <a:gd name="T1" fmla="*/ 247 h 1758"/>
                  <a:gd name="T2" fmla="*/ 595 w 810"/>
                  <a:gd name="T3" fmla="*/ 247 h 1758"/>
                  <a:gd name="T4" fmla="*/ 582 w 810"/>
                  <a:gd name="T5" fmla="*/ 226 h 1758"/>
                  <a:gd name="T6" fmla="*/ 405 w 810"/>
                  <a:gd name="T7" fmla="*/ 2 h 1758"/>
                  <a:gd name="T8" fmla="*/ 227 w 810"/>
                  <a:gd name="T9" fmla="*/ 226 h 1758"/>
                  <a:gd name="T10" fmla="*/ 215 w 810"/>
                  <a:gd name="T11" fmla="*/ 247 h 1758"/>
                  <a:gd name="T12" fmla="*/ 215 w 810"/>
                  <a:gd name="T13" fmla="*/ 247 h 1758"/>
                  <a:gd name="T14" fmla="*/ 215 w 810"/>
                  <a:gd name="T15" fmla="*/ 247 h 1758"/>
                  <a:gd name="T16" fmla="*/ 0 w 810"/>
                  <a:gd name="T17" fmla="*/ 981 h 1758"/>
                  <a:gd name="T18" fmla="*/ 251 w 810"/>
                  <a:gd name="T19" fmla="*/ 1738 h 1758"/>
                  <a:gd name="T20" fmla="*/ 411 w 810"/>
                  <a:gd name="T21" fmla="*/ 1758 h 1758"/>
                  <a:gd name="T22" fmla="*/ 576 w 810"/>
                  <a:gd name="T23" fmla="*/ 1737 h 1758"/>
                  <a:gd name="T24" fmla="*/ 810 w 810"/>
                  <a:gd name="T25" fmla="*/ 981 h 1758"/>
                  <a:gd name="T26" fmla="*/ 595 w 810"/>
                  <a:gd name="T27" fmla="*/ 247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1758">
                    <a:moveTo>
                      <a:pt x="595" y="247"/>
                    </a:moveTo>
                    <a:cubicBezTo>
                      <a:pt x="595" y="247"/>
                      <a:pt x="595" y="247"/>
                      <a:pt x="595" y="247"/>
                    </a:cubicBezTo>
                    <a:cubicBezTo>
                      <a:pt x="591" y="240"/>
                      <a:pt x="587" y="233"/>
                      <a:pt x="582" y="226"/>
                    </a:cubicBezTo>
                    <a:cubicBezTo>
                      <a:pt x="498" y="87"/>
                      <a:pt x="419" y="3"/>
                      <a:pt x="405" y="2"/>
                    </a:cubicBezTo>
                    <a:cubicBezTo>
                      <a:pt x="393" y="0"/>
                      <a:pt x="313" y="85"/>
                      <a:pt x="227" y="226"/>
                    </a:cubicBezTo>
                    <a:cubicBezTo>
                      <a:pt x="223" y="233"/>
                      <a:pt x="219" y="240"/>
                      <a:pt x="215" y="247"/>
                    </a:cubicBezTo>
                    <a:cubicBezTo>
                      <a:pt x="215" y="247"/>
                      <a:pt x="215" y="247"/>
                      <a:pt x="215" y="247"/>
                    </a:cubicBezTo>
                    <a:cubicBezTo>
                      <a:pt x="215" y="247"/>
                      <a:pt x="215" y="247"/>
                      <a:pt x="215" y="247"/>
                    </a:cubicBezTo>
                    <a:cubicBezTo>
                      <a:pt x="110" y="426"/>
                      <a:pt x="0" y="689"/>
                      <a:pt x="0" y="981"/>
                    </a:cubicBezTo>
                    <a:cubicBezTo>
                      <a:pt x="0" y="1383"/>
                      <a:pt x="105" y="1635"/>
                      <a:pt x="251" y="1738"/>
                    </a:cubicBezTo>
                    <a:cubicBezTo>
                      <a:pt x="296" y="1750"/>
                      <a:pt x="351" y="1758"/>
                      <a:pt x="411" y="1758"/>
                    </a:cubicBezTo>
                    <a:cubicBezTo>
                      <a:pt x="473" y="1758"/>
                      <a:pt x="529" y="1750"/>
                      <a:pt x="576" y="1737"/>
                    </a:cubicBezTo>
                    <a:cubicBezTo>
                      <a:pt x="716" y="1633"/>
                      <a:pt x="810" y="1382"/>
                      <a:pt x="810" y="981"/>
                    </a:cubicBezTo>
                    <a:cubicBezTo>
                      <a:pt x="810" y="688"/>
                      <a:pt x="700" y="426"/>
                      <a:pt x="595" y="247"/>
                    </a:cubicBezTo>
                    <a:close/>
                  </a:path>
                </a:pathLst>
              </a:custGeom>
              <a:solidFill>
                <a:sysClr val="window" lastClr="FFFFFF"/>
              </a:solidFill>
              <a:ln w="44450">
                <a:solidFill>
                  <a:schemeClr val="accent1">
                    <a:lumMod val="75000"/>
                  </a:schemeClr>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Segoe UI"/>
                </a:endParaRPr>
              </a:p>
            </p:txBody>
          </p:sp>
          <p:sp>
            <p:nvSpPr>
              <p:cNvPr id="41" name="Freeform 14">
                <a:extLst>
                  <a:ext uri="{FF2B5EF4-FFF2-40B4-BE49-F238E27FC236}">
                    <a16:creationId xmlns:a16="http://schemas.microsoft.com/office/drawing/2014/main" id="{AD57E8AA-8AD0-5239-AD15-256C27DE9A1F}"/>
                  </a:ext>
                </a:extLst>
              </p:cNvPr>
              <p:cNvSpPr>
                <a:spLocks/>
              </p:cNvSpPr>
              <p:nvPr/>
            </p:nvSpPr>
            <p:spPr bwMode="auto">
              <a:xfrm>
                <a:off x="5771672" y="1392838"/>
                <a:ext cx="655700" cy="1619666"/>
              </a:xfrm>
              <a:custGeom>
                <a:avLst/>
                <a:gdLst>
                  <a:gd name="T0" fmla="*/ 245 w 804"/>
                  <a:gd name="T1" fmla="*/ 1737 h 1757"/>
                  <a:gd name="T2" fmla="*/ 405 w 804"/>
                  <a:gd name="T3" fmla="*/ 1757 h 1757"/>
                  <a:gd name="T4" fmla="*/ 570 w 804"/>
                  <a:gd name="T5" fmla="*/ 1736 h 1757"/>
                  <a:gd name="T6" fmla="*/ 804 w 804"/>
                  <a:gd name="T7" fmla="*/ 980 h 1757"/>
                  <a:gd name="T8" fmla="*/ 589 w 804"/>
                  <a:gd name="T9" fmla="*/ 246 h 1757"/>
                  <a:gd name="T10" fmla="*/ 589 w 804"/>
                  <a:gd name="T11" fmla="*/ 246 h 1757"/>
                  <a:gd name="T12" fmla="*/ 576 w 804"/>
                  <a:gd name="T13" fmla="*/ 225 h 1757"/>
                  <a:gd name="T14" fmla="*/ 399 w 804"/>
                  <a:gd name="T15" fmla="*/ 1 h 1757"/>
                  <a:gd name="T16" fmla="*/ 263 w 804"/>
                  <a:gd name="T17" fmla="*/ 161 h 1757"/>
                  <a:gd name="T18" fmla="*/ 343 w 804"/>
                  <a:gd name="T19" fmla="*/ 118 h 1757"/>
                  <a:gd name="T20" fmla="*/ 575 w 804"/>
                  <a:gd name="T21" fmla="*/ 551 h 1757"/>
                  <a:gd name="T22" fmla="*/ 504 w 804"/>
                  <a:gd name="T23" fmla="*/ 1399 h 1757"/>
                  <a:gd name="T24" fmla="*/ 470 w 804"/>
                  <a:gd name="T25" fmla="*/ 1185 h 1757"/>
                  <a:gd name="T26" fmla="*/ 376 w 804"/>
                  <a:gd name="T27" fmla="*/ 1608 h 1757"/>
                  <a:gd name="T28" fmla="*/ 186 w 804"/>
                  <a:gd name="T29" fmla="*/ 1582 h 1757"/>
                  <a:gd name="T30" fmla="*/ 0 w 804"/>
                  <a:gd name="T31" fmla="*/ 1140 h 1757"/>
                  <a:gd name="T32" fmla="*/ 245 w 804"/>
                  <a:gd name="T33" fmla="*/ 1737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4" h="1757">
                    <a:moveTo>
                      <a:pt x="245" y="1737"/>
                    </a:moveTo>
                    <a:cubicBezTo>
                      <a:pt x="290" y="1749"/>
                      <a:pt x="345" y="1757"/>
                      <a:pt x="405" y="1757"/>
                    </a:cubicBezTo>
                    <a:cubicBezTo>
                      <a:pt x="467" y="1757"/>
                      <a:pt x="523" y="1749"/>
                      <a:pt x="570" y="1736"/>
                    </a:cubicBezTo>
                    <a:cubicBezTo>
                      <a:pt x="710" y="1632"/>
                      <a:pt x="804" y="1381"/>
                      <a:pt x="804" y="980"/>
                    </a:cubicBezTo>
                    <a:cubicBezTo>
                      <a:pt x="804" y="687"/>
                      <a:pt x="694" y="425"/>
                      <a:pt x="589" y="246"/>
                    </a:cubicBezTo>
                    <a:cubicBezTo>
                      <a:pt x="589" y="246"/>
                      <a:pt x="589" y="246"/>
                      <a:pt x="589" y="246"/>
                    </a:cubicBezTo>
                    <a:cubicBezTo>
                      <a:pt x="585" y="239"/>
                      <a:pt x="581" y="232"/>
                      <a:pt x="576" y="225"/>
                    </a:cubicBezTo>
                    <a:cubicBezTo>
                      <a:pt x="492" y="86"/>
                      <a:pt x="413" y="2"/>
                      <a:pt x="399" y="1"/>
                    </a:cubicBezTo>
                    <a:cubicBezTo>
                      <a:pt x="389" y="0"/>
                      <a:pt x="331" y="59"/>
                      <a:pt x="263" y="161"/>
                    </a:cubicBezTo>
                    <a:cubicBezTo>
                      <a:pt x="264" y="159"/>
                      <a:pt x="305" y="104"/>
                      <a:pt x="343" y="118"/>
                    </a:cubicBezTo>
                    <a:cubicBezTo>
                      <a:pt x="382" y="132"/>
                      <a:pt x="504" y="255"/>
                      <a:pt x="575" y="551"/>
                    </a:cubicBezTo>
                    <a:cubicBezTo>
                      <a:pt x="645" y="847"/>
                      <a:pt x="610" y="1235"/>
                      <a:pt x="504" y="1399"/>
                    </a:cubicBezTo>
                    <a:cubicBezTo>
                      <a:pt x="470" y="1185"/>
                      <a:pt x="470" y="1185"/>
                      <a:pt x="470" y="1185"/>
                    </a:cubicBezTo>
                    <a:cubicBezTo>
                      <a:pt x="376" y="1608"/>
                      <a:pt x="376" y="1608"/>
                      <a:pt x="376" y="1608"/>
                    </a:cubicBezTo>
                    <a:cubicBezTo>
                      <a:pt x="376" y="1608"/>
                      <a:pt x="266" y="1615"/>
                      <a:pt x="186" y="1582"/>
                    </a:cubicBezTo>
                    <a:cubicBezTo>
                      <a:pt x="186" y="1582"/>
                      <a:pt x="65" y="1419"/>
                      <a:pt x="0" y="1140"/>
                    </a:cubicBezTo>
                    <a:cubicBezTo>
                      <a:pt x="24" y="1450"/>
                      <a:pt x="119" y="1648"/>
                      <a:pt x="245" y="1737"/>
                    </a:cubicBez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42" name="Freeform 15">
                <a:extLst>
                  <a:ext uri="{FF2B5EF4-FFF2-40B4-BE49-F238E27FC236}">
                    <a16:creationId xmlns:a16="http://schemas.microsoft.com/office/drawing/2014/main" id="{272AD1B7-774A-8A3D-1E6D-4C3B4BADB959}"/>
                  </a:ext>
                </a:extLst>
              </p:cNvPr>
              <p:cNvSpPr>
                <a:spLocks/>
              </p:cNvSpPr>
              <p:nvPr/>
            </p:nvSpPr>
            <p:spPr bwMode="auto">
              <a:xfrm>
                <a:off x="5935215" y="1387802"/>
                <a:ext cx="324408" cy="275963"/>
              </a:xfrm>
              <a:custGeom>
                <a:avLst/>
                <a:gdLst>
                  <a:gd name="T0" fmla="*/ 367 w 380"/>
                  <a:gd name="T1" fmla="*/ 226 h 286"/>
                  <a:gd name="T2" fmla="*/ 190 w 380"/>
                  <a:gd name="T3" fmla="*/ 2 h 286"/>
                  <a:gd name="T4" fmla="*/ 12 w 380"/>
                  <a:gd name="T5" fmla="*/ 226 h 286"/>
                  <a:gd name="T6" fmla="*/ 0 w 380"/>
                  <a:gd name="T7" fmla="*/ 247 h 286"/>
                  <a:gd name="T8" fmla="*/ 190 w 380"/>
                  <a:gd name="T9" fmla="*/ 286 h 286"/>
                  <a:gd name="T10" fmla="*/ 380 w 380"/>
                  <a:gd name="T11" fmla="*/ 247 h 286"/>
                  <a:gd name="T12" fmla="*/ 367 w 380"/>
                  <a:gd name="T13" fmla="*/ 226 h 286"/>
                </a:gdLst>
                <a:ahLst/>
                <a:cxnLst>
                  <a:cxn ang="0">
                    <a:pos x="T0" y="T1"/>
                  </a:cxn>
                  <a:cxn ang="0">
                    <a:pos x="T2" y="T3"/>
                  </a:cxn>
                  <a:cxn ang="0">
                    <a:pos x="T4" y="T5"/>
                  </a:cxn>
                  <a:cxn ang="0">
                    <a:pos x="T6" y="T7"/>
                  </a:cxn>
                  <a:cxn ang="0">
                    <a:pos x="T8" y="T9"/>
                  </a:cxn>
                  <a:cxn ang="0">
                    <a:pos x="T10" y="T11"/>
                  </a:cxn>
                  <a:cxn ang="0">
                    <a:pos x="T12" y="T13"/>
                  </a:cxn>
                </a:cxnLst>
                <a:rect l="0" t="0" r="r" b="b"/>
                <a:pathLst>
                  <a:path w="380" h="286">
                    <a:moveTo>
                      <a:pt x="367" y="226"/>
                    </a:moveTo>
                    <a:cubicBezTo>
                      <a:pt x="283" y="87"/>
                      <a:pt x="204" y="3"/>
                      <a:pt x="190" y="2"/>
                    </a:cubicBezTo>
                    <a:cubicBezTo>
                      <a:pt x="178" y="0"/>
                      <a:pt x="98" y="85"/>
                      <a:pt x="12" y="226"/>
                    </a:cubicBezTo>
                    <a:cubicBezTo>
                      <a:pt x="8" y="233"/>
                      <a:pt x="4" y="240"/>
                      <a:pt x="0" y="247"/>
                    </a:cubicBezTo>
                    <a:cubicBezTo>
                      <a:pt x="10" y="269"/>
                      <a:pt x="91" y="286"/>
                      <a:pt x="190" y="286"/>
                    </a:cubicBezTo>
                    <a:cubicBezTo>
                      <a:pt x="289" y="286"/>
                      <a:pt x="370" y="269"/>
                      <a:pt x="380" y="247"/>
                    </a:cubicBezTo>
                    <a:cubicBezTo>
                      <a:pt x="376" y="240"/>
                      <a:pt x="372" y="233"/>
                      <a:pt x="367" y="226"/>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43" name="Freeform 16">
                <a:extLst>
                  <a:ext uri="{FF2B5EF4-FFF2-40B4-BE49-F238E27FC236}">
                    <a16:creationId xmlns:a16="http://schemas.microsoft.com/office/drawing/2014/main" id="{08C8A734-E5D0-F88C-4166-547552A496C1}"/>
                  </a:ext>
                </a:extLst>
              </p:cNvPr>
              <p:cNvSpPr>
                <a:spLocks/>
              </p:cNvSpPr>
              <p:nvPr/>
            </p:nvSpPr>
            <p:spPr bwMode="auto">
              <a:xfrm>
                <a:off x="5885263" y="2891165"/>
                <a:ext cx="430322" cy="121339"/>
              </a:xfrm>
              <a:custGeom>
                <a:avLst/>
                <a:gdLst>
                  <a:gd name="T0" fmla="*/ 0 w 528"/>
                  <a:gd name="T1" fmla="*/ 0 h 132"/>
                  <a:gd name="T2" fmla="*/ 105 w 528"/>
                  <a:gd name="T3" fmla="*/ 112 h 132"/>
                  <a:gd name="T4" fmla="*/ 265 w 528"/>
                  <a:gd name="T5" fmla="*/ 132 h 132"/>
                  <a:gd name="T6" fmla="*/ 430 w 528"/>
                  <a:gd name="T7" fmla="*/ 111 h 132"/>
                  <a:gd name="T8" fmla="*/ 528 w 528"/>
                  <a:gd name="T9" fmla="*/ 1 h 132"/>
                  <a:gd name="T10" fmla="*/ 265 w 528"/>
                  <a:gd name="T11" fmla="*/ 58 h 132"/>
                  <a:gd name="T12" fmla="*/ 0 w 528"/>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528" h="132">
                    <a:moveTo>
                      <a:pt x="0" y="0"/>
                    </a:moveTo>
                    <a:cubicBezTo>
                      <a:pt x="31" y="48"/>
                      <a:pt x="67" y="85"/>
                      <a:pt x="105" y="112"/>
                    </a:cubicBezTo>
                    <a:cubicBezTo>
                      <a:pt x="150" y="124"/>
                      <a:pt x="206" y="132"/>
                      <a:pt x="265" y="132"/>
                    </a:cubicBezTo>
                    <a:cubicBezTo>
                      <a:pt x="327" y="132"/>
                      <a:pt x="384" y="124"/>
                      <a:pt x="430" y="111"/>
                    </a:cubicBezTo>
                    <a:cubicBezTo>
                      <a:pt x="466" y="84"/>
                      <a:pt x="499" y="47"/>
                      <a:pt x="528" y="1"/>
                    </a:cubicBezTo>
                    <a:cubicBezTo>
                      <a:pt x="478" y="35"/>
                      <a:pt x="378" y="58"/>
                      <a:pt x="265" y="58"/>
                    </a:cubicBezTo>
                    <a:cubicBezTo>
                      <a:pt x="150" y="58"/>
                      <a:pt x="50" y="35"/>
                      <a:pt x="0" y="0"/>
                    </a:cubicBez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44" name="Freeform 17">
                <a:extLst>
                  <a:ext uri="{FF2B5EF4-FFF2-40B4-BE49-F238E27FC236}">
                    <a16:creationId xmlns:a16="http://schemas.microsoft.com/office/drawing/2014/main" id="{BC7477D7-E728-0C08-F49D-B9F71B53248D}"/>
                  </a:ext>
                </a:extLst>
              </p:cNvPr>
              <p:cNvSpPr>
                <a:spLocks/>
              </p:cNvSpPr>
              <p:nvPr/>
            </p:nvSpPr>
            <p:spPr bwMode="auto">
              <a:xfrm>
                <a:off x="6039121" y="2420807"/>
                <a:ext cx="115995" cy="737575"/>
              </a:xfrm>
              <a:custGeom>
                <a:avLst/>
                <a:gdLst>
                  <a:gd name="T0" fmla="*/ 142 w 142"/>
                  <a:gd name="T1" fmla="*/ 64 h 800"/>
                  <a:gd name="T2" fmla="*/ 71 w 142"/>
                  <a:gd name="T3" fmla="*/ 0 h 800"/>
                  <a:gd name="T4" fmla="*/ 0 w 142"/>
                  <a:gd name="T5" fmla="*/ 64 h 800"/>
                  <a:gd name="T6" fmla="*/ 1 w 142"/>
                  <a:gd name="T7" fmla="*/ 70 h 800"/>
                  <a:gd name="T8" fmla="*/ 1 w 142"/>
                  <a:gd name="T9" fmla="*/ 70 h 800"/>
                  <a:gd name="T10" fmla="*/ 55 w 142"/>
                  <a:gd name="T11" fmla="*/ 762 h 800"/>
                  <a:gd name="T12" fmla="*/ 75 w 142"/>
                  <a:gd name="T13" fmla="*/ 800 h 800"/>
                  <a:gd name="T14" fmla="*/ 96 w 142"/>
                  <a:gd name="T15" fmla="*/ 764 h 800"/>
                  <a:gd name="T16" fmla="*/ 142 w 142"/>
                  <a:gd name="T17" fmla="*/ 70 h 800"/>
                  <a:gd name="T18" fmla="*/ 142 w 142"/>
                  <a:gd name="T19" fmla="*/ 70 h 800"/>
                  <a:gd name="T20" fmla="*/ 142 w 142"/>
                  <a:gd name="T21" fmla="*/ 6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800">
                    <a:moveTo>
                      <a:pt x="142" y="64"/>
                    </a:moveTo>
                    <a:cubicBezTo>
                      <a:pt x="142" y="29"/>
                      <a:pt x="110" y="0"/>
                      <a:pt x="71" y="0"/>
                    </a:cubicBezTo>
                    <a:cubicBezTo>
                      <a:pt x="32" y="0"/>
                      <a:pt x="0" y="29"/>
                      <a:pt x="0" y="64"/>
                    </a:cubicBezTo>
                    <a:cubicBezTo>
                      <a:pt x="0" y="66"/>
                      <a:pt x="0" y="68"/>
                      <a:pt x="1" y="70"/>
                    </a:cubicBezTo>
                    <a:cubicBezTo>
                      <a:pt x="1" y="70"/>
                      <a:pt x="1" y="70"/>
                      <a:pt x="1" y="70"/>
                    </a:cubicBezTo>
                    <a:cubicBezTo>
                      <a:pt x="55" y="762"/>
                      <a:pt x="55" y="762"/>
                      <a:pt x="55" y="762"/>
                    </a:cubicBezTo>
                    <a:cubicBezTo>
                      <a:pt x="75" y="800"/>
                      <a:pt x="75" y="800"/>
                      <a:pt x="75" y="800"/>
                    </a:cubicBezTo>
                    <a:cubicBezTo>
                      <a:pt x="96" y="764"/>
                      <a:pt x="96" y="764"/>
                      <a:pt x="96" y="764"/>
                    </a:cubicBezTo>
                    <a:cubicBezTo>
                      <a:pt x="142" y="70"/>
                      <a:pt x="142" y="70"/>
                      <a:pt x="142" y="70"/>
                    </a:cubicBezTo>
                    <a:cubicBezTo>
                      <a:pt x="142" y="70"/>
                      <a:pt x="142" y="70"/>
                      <a:pt x="142" y="70"/>
                    </a:cubicBezTo>
                    <a:cubicBezTo>
                      <a:pt x="142" y="68"/>
                      <a:pt x="142" y="66"/>
                      <a:pt x="142" y="6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grpSp>
        <p:grpSp>
          <p:nvGrpSpPr>
            <p:cNvPr id="29" name="Group 28">
              <a:extLst>
                <a:ext uri="{FF2B5EF4-FFF2-40B4-BE49-F238E27FC236}">
                  <a16:creationId xmlns:a16="http://schemas.microsoft.com/office/drawing/2014/main" id="{AA11E5F9-1FC5-CC37-7EBF-BAFD8DA11131}"/>
                </a:ext>
              </a:extLst>
            </p:cNvPr>
            <p:cNvGrpSpPr/>
            <p:nvPr/>
          </p:nvGrpSpPr>
          <p:grpSpPr>
            <a:xfrm rot="18829929">
              <a:off x="2483715" y="3214003"/>
              <a:ext cx="343583" cy="202228"/>
              <a:chOff x="2623471" y="3285056"/>
              <a:chExt cx="498171" cy="293217"/>
            </a:xfrm>
            <a:effectLst/>
          </p:grpSpPr>
          <p:sp>
            <p:nvSpPr>
              <p:cNvPr id="30" name="Oval 18">
                <a:extLst>
                  <a:ext uri="{FF2B5EF4-FFF2-40B4-BE49-F238E27FC236}">
                    <a16:creationId xmlns:a16="http://schemas.microsoft.com/office/drawing/2014/main" id="{A0088F3E-5C71-FC0A-6001-4E20F1514B35}"/>
                  </a:ext>
                </a:extLst>
              </p:cNvPr>
              <p:cNvSpPr>
                <a:spLocks noChangeArrowheads="1"/>
              </p:cNvSpPr>
              <p:nvPr/>
            </p:nvSpPr>
            <p:spPr bwMode="auto">
              <a:xfrm rot="5400000">
                <a:off x="2636799" y="3301347"/>
                <a:ext cx="263598" cy="260636"/>
              </a:xfrm>
              <a:prstGeom prst="ellipse">
                <a:avLst/>
              </a:pr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1" name="Oval 19">
                <a:extLst>
                  <a:ext uri="{FF2B5EF4-FFF2-40B4-BE49-F238E27FC236}">
                    <a16:creationId xmlns:a16="http://schemas.microsoft.com/office/drawing/2014/main" id="{3CBEBA8C-8214-85FF-7E35-EBB9242393F7}"/>
                  </a:ext>
                </a:extLst>
              </p:cNvPr>
              <p:cNvSpPr>
                <a:spLocks noChangeArrowheads="1"/>
              </p:cNvSpPr>
              <p:nvPr/>
            </p:nvSpPr>
            <p:spPr bwMode="auto">
              <a:xfrm rot="5400000">
                <a:off x="2704920" y="3319710"/>
                <a:ext cx="177115" cy="174152"/>
              </a:xfrm>
              <a:prstGeom prst="ellipse">
                <a:avLst/>
              </a:prstGeom>
              <a:solidFill>
                <a:sysClr val="window" lastClr="FFFFFF">
                  <a:lumMod val="9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2" name="Freeform 20">
                <a:extLst>
                  <a:ext uri="{FF2B5EF4-FFF2-40B4-BE49-F238E27FC236}">
                    <a16:creationId xmlns:a16="http://schemas.microsoft.com/office/drawing/2014/main" id="{4FFE870D-8350-4CC2-4841-F10C733280DF}"/>
                  </a:ext>
                </a:extLst>
              </p:cNvPr>
              <p:cNvSpPr>
                <a:spLocks noEditPoints="1"/>
              </p:cNvSpPr>
              <p:nvPr/>
            </p:nvSpPr>
            <p:spPr bwMode="auto">
              <a:xfrm rot="5400000">
                <a:off x="2622582" y="3285945"/>
                <a:ext cx="293217" cy="291439"/>
              </a:xfrm>
              <a:custGeom>
                <a:avLst/>
                <a:gdLst>
                  <a:gd name="T0" fmla="*/ 182 w 364"/>
                  <a:gd name="T1" fmla="*/ 0 h 364"/>
                  <a:gd name="T2" fmla="*/ 0 w 364"/>
                  <a:gd name="T3" fmla="*/ 182 h 364"/>
                  <a:gd name="T4" fmla="*/ 182 w 364"/>
                  <a:gd name="T5" fmla="*/ 364 h 364"/>
                  <a:gd name="T6" fmla="*/ 364 w 364"/>
                  <a:gd name="T7" fmla="*/ 182 h 364"/>
                  <a:gd name="T8" fmla="*/ 182 w 364"/>
                  <a:gd name="T9" fmla="*/ 0 h 364"/>
                  <a:gd name="T10" fmla="*/ 182 w 364"/>
                  <a:gd name="T11" fmla="*/ 330 h 364"/>
                  <a:gd name="T12" fmla="*/ 34 w 364"/>
                  <a:gd name="T13" fmla="*/ 182 h 364"/>
                  <a:gd name="T14" fmla="*/ 182 w 364"/>
                  <a:gd name="T15" fmla="*/ 34 h 364"/>
                  <a:gd name="T16" fmla="*/ 330 w 364"/>
                  <a:gd name="T17" fmla="*/ 182 h 364"/>
                  <a:gd name="T18" fmla="*/ 182 w 364"/>
                  <a:gd name="T19" fmla="*/ 33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4" h="364">
                    <a:moveTo>
                      <a:pt x="182" y="0"/>
                    </a:moveTo>
                    <a:cubicBezTo>
                      <a:pt x="81" y="0"/>
                      <a:pt x="0" y="81"/>
                      <a:pt x="0" y="182"/>
                    </a:cubicBezTo>
                    <a:cubicBezTo>
                      <a:pt x="0" y="282"/>
                      <a:pt x="81" y="364"/>
                      <a:pt x="182" y="364"/>
                    </a:cubicBezTo>
                    <a:cubicBezTo>
                      <a:pt x="283" y="364"/>
                      <a:pt x="364" y="282"/>
                      <a:pt x="364" y="182"/>
                    </a:cubicBezTo>
                    <a:cubicBezTo>
                      <a:pt x="364" y="81"/>
                      <a:pt x="283" y="0"/>
                      <a:pt x="182" y="0"/>
                    </a:cubicBezTo>
                    <a:close/>
                    <a:moveTo>
                      <a:pt x="182" y="330"/>
                    </a:moveTo>
                    <a:cubicBezTo>
                      <a:pt x="100" y="330"/>
                      <a:pt x="34" y="264"/>
                      <a:pt x="34" y="182"/>
                    </a:cubicBezTo>
                    <a:cubicBezTo>
                      <a:pt x="34" y="100"/>
                      <a:pt x="100" y="34"/>
                      <a:pt x="182" y="34"/>
                    </a:cubicBezTo>
                    <a:cubicBezTo>
                      <a:pt x="264" y="34"/>
                      <a:pt x="330" y="100"/>
                      <a:pt x="330" y="182"/>
                    </a:cubicBezTo>
                    <a:cubicBezTo>
                      <a:pt x="330" y="264"/>
                      <a:pt x="264" y="330"/>
                      <a:pt x="182" y="33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3" name="Oval 21">
                <a:extLst>
                  <a:ext uri="{FF2B5EF4-FFF2-40B4-BE49-F238E27FC236}">
                    <a16:creationId xmlns:a16="http://schemas.microsoft.com/office/drawing/2014/main" id="{AFD8BDB9-79AB-3327-144C-86DA4390F8E7}"/>
                  </a:ext>
                </a:extLst>
              </p:cNvPr>
              <p:cNvSpPr>
                <a:spLocks noChangeArrowheads="1"/>
              </p:cNvSpPr>
              <p:nvPr/>
            </p:nvSpPr>
            <p:spPr bwMode="auto">
              <a:xfrm rot="5400000">
                <a:off x="3009094" y="3386350"/>
                <a:ext cx="93000" cy="90631"/>
              </a:xfrm>
              <a:prstGeom prst="ellipse">
                <a:avLst/>
              </a:prstGeom>
              <a:solidFill>
                <a:sysClr val="window" lastClr="FFFFFF"/>
              </a:solidFill>
              <a:ln>
                <a:solidFill>
                  <a:srgbClr val="E32D9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sp>
            <p:nvSpPr>
              <p:cNvPr id="34" name="Freeform 22">
                <a:extLst>
                  <a:ext uri="{FF2B5EF4-FFF2-40B4-BE49-F238E27FC236}">
                    <a16:creationId xmlns:a16="http://schemas.microsoft.com/office/drawing/2014/main" id="{4BF152B4-7A2F-6077-8D64-85ED8EE8A81F}"/>
                  </a:ext>
                </a:extLst>
              </p:cNvPr>
              <p:cNvSpPr>
                <a:spLocks noEditPoints="1"/>
              </p:cNvSpPr>
              <p:nvPr/>
            </p:nvSpPr>
            <p:spPr bwMode="auto">
              <a:xfrm rot="5400000">
                <a:off x="2991620" y="3367098"/>
                <a:ext cx="130318" cy="129726"/>
              </a:xfrm>
              <a:custGeom>
                <a:avLst/>
                <a:gdLst>
                  <a:gd name="T0" fmla="*/ 81 w 162"/>
                  <a:gd name="T1" fmla="*/ 0 h 162"/>
                  <a:gd name="T2" fmla="*/ 0 w 162"/>
                  <a:gd name="T3" fmla="*/ 81 h 162"/>
                  <a:gd name="T4" fmla="*/ 81 w 162"/>
                  <a:gd name="T5" fmla="*/ 162 h 162"/>
                  <a:gd name="T6" fmla="*/ 162 w 162"/>
                  <a:gd name="T7" fmla="*/ 81 h 162"/>
                  <a:gd name="T8" fmla="*/ 81 w 162"/>
                  <a:gd name="T9" fmla="*/ 0 h 162"/>
                  <a:gd name="T10" fmla="*/ 81 w 162"/>
                  <a:gd name="T11" fmla="*/ 128 h 162"/>
                  <a:gd name="T12" fmla="*/ 33 w 162"/>
                  <a:gd name="T13" fmla="*/ 81 h 162"/>
                  <a:gd name="T14" fmla="*/ 81 w 162"/>
                  <a:gd name="T15" fmla="*/ 33 h 162"/>
                  <a:gd name="T16" fmla="*/ 129 w 162"/>
                  <a:gd name="T17" fmla="*/ 81 h 162"/>
                  <a:gd name="T18" fmla="*/ 81 w 162"/>
                  <a:gd name="T19" fmla="*/ 12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62">
                    <a:moveTo>
                      <a:pt x="81" y="0"/>
                    </a:moveTo>
                    <a:cubicBezTo>
                      <a:pt x="36" y="0"/>
                      <a:pt x="0" y="36"/>
                      <a:pt x="0" y="81"/>
                    </a:cubicBezTo>
                    <a:cubicBezTo>
                      <a:pt x="0" y="125"/>
                      <a:pt x="36" y="162"/>
                      <a:pt x="81" y="162"/>
                    </a:cubicBezTo>
                    <a:cubicBezTo>
                      <a:pt x="126" y="162"/>
                      <a:pt x="162" y="125"/>
                      <a:pt x="162" y="81"/>
                    </a:cubicBezTo>
                    <a:cubicBezTo>
                      <a:pt x="162" y="36"/>
                      <a:pt x="126" y="0"/>
                      <a:pt x="81" y="0"/>
                    </a:cubicBezTo>
                    <a:close/>
                    <a:moveTo>
                      <a:pt x="81" y="128"/>
                    </a:moveTo>
                    <a:cubicBezTo>
                      <a:pt x="55" y="128"/>
                      <a:pt x="33" y="107"/>
                      <a:pt x="33" y="81"/>
                    </a:cubicBezTo>
                    <a:cubicBezTo>
                      <a:pt x="33" y="54"/>
                      <a:pt x="55" y="33"/>
                      <a:pt x="81" y="33"/>
                    </a:cubicBezTo>
                    <a:cubicBezTo>
                      <a:pt x="107" y="33"/>
                      <a:pt x="129" y="54"/>
                      <a:pt x="129" y="81"/>
                    </a:cubicBezTo>
                    <a:cubicBezTo>
                      <a:pt x="129" y="107"/>
                      <a:pt x="107" y="128"/>
                      <a:pt x="81" y="128"/>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Segoe UI"/>
                </a:endParaRPr>
              </a:p>
            </p:txBody>
          </p:sp>
        </p:grpSp>
      </p:grpSp>
      <p:sp>
        <p:nvSpPr>
          <p:cNvPr id="67" name="Graphic 6">
            <a:extLst>
              <a:ext uri="{FF2B5EF4-FFF2-40B4-BE49-F238E27FC236}">
                <a16:creationId xmlns:a16="http://schemas.microsoft.com/office/drawing/2014/main" id="{D3E5AEA4-63E6-0147-97C8-70915949D7FC}"/>
              </a:ext>
            </a:extLst>
          </p:cNvPr>
          <p:cNvSpPr/>
          <p:nvPr/>
        </p:nvSpPr>
        <p:spPr>
          <a:xfrm>
            <a:off x="-13252" y="5385217"/>
            <a:ext cx="3525982" cy="1486035"/>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
        <p:nvSpPr>
          <p:cNvPr id="68" name="Graphic 54">
            <a:extLst>
              <a:ext uri="{FF2B5EF4-FFF2-40B4-BE49-F238E27FC236}">
                <a16:creationId xmlns:a16="http://schemas.microsoft.com/office/drawing/2014/main" id="{64643588-AF3A-6079-44C5-02EA841AB89D}"/>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69" name="Group 68">
            <a:extLst>
              <a:ext uri="{FF2B5EF4-FFF2-40B4-BE49-F238E27FC236}">
                <a16:creationId xmlns:a16="http://schemas.microsoft.com/office/drawing/2014/main" id="{0E504162-8499-DCEE-BCEF-29CB8862C4EE}"/>
              </a:ext>
            </a:extLst>
          </p:cNvPr>
          <p:cNvGrpSpPr/>
          <p:nvPr/>
        </p:nvGrpSpPr>
        <p:grpSpPr>
          <a:xfrm>
            <a:off x="10073828" y="4855702"/>
            <a:ext cx="2118172" cy="2002298"/>
            <a:chOff x="10073828" y="4855702"/>
            <a:chExt cx="2118172" cy="2002298"/>
          </a:xfrm>
        </p:grpSpPr>
        <p:grpSp>
          <p:nvGrpSpPr>
            <p:cNvPr id="70" name="Grupo 74">
              <a:extLst>
                <a:ext uri="{FF2B5EF4-FFF2-40B4-BE49-F238E27FC236}">
                  <a16:creationId xmlns:a16="http://schemas.microsoft.com/office/drawing/2014/main" id="{9AAE4BE2-A60F-0F4B-AD78-71AE7F402E59}"/>
                </a:ext>
              </a:extLst>
            </p:cNvPr>
            <p:cNvGrpSpPr/>
            <p:nvPr/>
          </p:nvGrpSpPr>
          <p:grpSpPr>
            <a:xfrm>
              <a:off x="10073828" y="4855702"/>
              <a:ext cx="2118172" cy="2002298"/>
              <a:chOff x="10748008" y="5493002"/>
              <a:chExt cx="1443991" cy="1364998"/>
            </a:xfrm>
          </p:grpSpPr>
          <p:sp>
            <p:nvSpPr>
              <p:cNvPr id="72" name="Forma libre: forma 32">
                <a:extLst>
                  <a:ext uri="{FF2B5EF4-FFF2-40B4-BE49-F238E27FC236}">
                    <a16:creationId xmlns:a16="http://schemas.microsoft.com/office/drawing/2014/main" id="{33542AE5-2345-BB11-98EB-C69938C48BCE}"/>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73" name="Gráfico 73">
                <a:extLst>
                  <a:ext uri="{FF2B5EF4-FFF2-40B4-BE49-F238E27FC236}">
                    <a16:creationId xmlns:a16="http://schemas.microsoft.com/office/drawing/2014/main" id="{2CB614E0-FB89-131C-5BC8-89234E321BEA}"/>
                  </a:ext>
                </a:extLst>
              </p:cNvPr>
              <p:cNvGrpSpPr/>
              <p:nvPr/>
            </p:nvGrpSpPr>
            <p:grpSpPr>
              <a:xfrm>
                <a:off x="10748008" y="5493002"/>
                <a:ext cx="1443991" cy="1364998"/>
                <a:chOff x="7666726" y="4253229"/>
                <a:chExt cx="2176462" cy="2057400"/>
              </a:xfrm>
              <a:solidFill>
                <a:srgbClr val="658DC5"/>
              </a:solidFill>
            </p:grpSpPr>
            <p:sp>
              <p:nvSpPr>
                <p:cNvPr id="74" name="Forma libre: forma 34">
                  <a:extLst>
                    <a:ext uri="{FF2B5EF4-FFF2-40B4-BE49-F238E27FC236}">
                      <a16:creationId xmlns:a16="http://schemas.microsoft.com/office/drawing/2014/main" id="{BC97C782-37BC-3A21-5C16-4CF3116F4145}"/>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75" name="Forma libre: forma 35">
                  <a:extLst>
                    <a:ext uri="{FF2B5EF4-FFF2-40B4-BE49-F238E27FC236}">
                      <a16:creationId xmlns:a16="http://schemas.microsoft.com/office/drawing/2014/main" id="{4DDD1241-5D25-CDAF-CA53-1CB00F8E890B}"/>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76" name="Forma libre: forma 36">
                  <a:extLst>
                    <a:ext uri="{FF2B5EF4-FFF2-40B4-BE49-F238E27FC236}">
                      <a16:creationId xmlns:a16="http://schemas.microsoft.com/office/drawing/2014/main" id="{1844E5EC-D0CA-D349-DB88-13C6CFC2771B}"/>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77" name="Forma libre: forma 37">
                  <a:extLst>
                    <a:ext uri="{FF2B5EF4-FFF2-40B4-BE49-F238E27FC236}">
                      <a16:creationId xmlns:a16="http://schemas.microsoft.com/office/drawing/2014/main" id="{93029474-1067-6E07-757F-3DBE415CD126}"/>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78" name="Forma libre: forma 38">
                  <a:extLst>
                    <a:ext uri="{FF2B5EF4-FFF2-40B4-BE49-F238E27FC236}">
                      <a16:creationId xmlns:a16="http://schemas.microsoft.com/office/drawing/2014/main" id="{E14736C0-A555-B5C3-43CA-C96A8D4EB03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79" name="Forma libre: forma 39">
                  <a:extLst>
                    <a:ext uri="{FF2B5EF4-FFF2-40B4-BE49-F238E27FC236}">
                      <a16:creationId xmlns:a16="http://schemas.microsoft.com/office/drawing/2014/main" id="{7906345A-C1A8-5FD9-6EBE-942B0530F192}"/>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80" name="Forma libre: forma 40">
                  <a:extLst>
                    <a:ext uri="{FF2B5EF4-FFF2-40B4-BE49-F238E27FC236}">
                      <a16:creationId xmlns:a16="http://schemas.microsoft.com/office/drawing/2014/main" id="{2F804312-866A-7C6F-9CC7-85DAC2648338}"/>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81" name="Forma libre: forma 41">
                  <a:extLst>
                    <a:ext uri="{FF2B5EF4-FFF2-40B4-BE49-F238E27FC236}">
                      <a16:creationId xmlns:a16="http://schemas.microsoft.com/office/drawing/2014/main" id="{820A661D-EF27-92B8-3314-56B6A7362D7F}"/>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82" name="Forma libre: forma 42">
                  <a:extLst>
                    <a:ext uri="{FF2B5EF4-FFF2-40B4-BE49-F238E27FC236}">
                      <a16:creationId xmlns:a16="http://schemas.microsoft.com/office/drawing/2014/main" id="{5F16D95A-FB07-4478-D0BD-8FB972746EA9}"/>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83" name="Forma libre: forma 43">
                  <a:extLst>
                    <a:ext uri="{FF2B5EF4-FFF2-40B4-BE49-F238E27FC236}">
                      <a16:creationId xmlns:a16="http://schemas.microsoft.com/office/drawing/2014/main" id="{518394A4-EC19-EE64-5898-38A8BC97E9AC}"/>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84" name="Forma libre: forma 44">
                  <a:extLst>
                    <a:ext uri="{FF2B5EF4-FFF2-40B4-BE49-F238E27FC236}">
                      <a16:creationId xmlns:a16="http://schemas.microsoft.com/office/drawing/2014/main" id="{4310C507-B279-EC20-A7B2-3525EFE8285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71" name="Graphic 70" descr="Cloud">
              <a:extLst>
                <a:ext uri="{FF2B5EF4-FFF2-40B4-BE49-F238E27FC236}">
                  <a16:creationId xmlns:a16="http://schemas.microsoft.com/office/drawing/2014/main" id="{1B8DBD1A-CEFA-94CF-C3BC-2BF058AF62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Tree>
    <p:extLst>
      <p:ext uri="{BB962C8B-B14F-4D97-AF65-F5344CB8AC3E}">
        <p14:creationId xmlns:p14="http://schemas.microsoft.com/office/powerpoint/2010/main" val="3715854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Embracing a Cloud-First Culture</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1400742" y="1748334"/>
            <a:ext cx="11638415" cy="1682961"/>
          </a:xfrm>
          <a:prstGeom prst="rect">
            <a:avLst/>
          </a:prstGeom>
          <a:noFill/>
        </p:spPr>
        <p:txBody>
          <a:bodyPr wrap="square">
            <a:spAutoFit/>
          </a:bodyPr>
          <a:lstStyle/>
          <a:p>
            <a:pPr>
              <a:lnSpc>
                <a:spcPct val="150000"/>
              </a:lnSpc>
            </a:pPr>
            <a:r>
              <a:rPr lang="en-US" sz="2400" dirty="0"/>
              <a:t>Leadership Buy-in</a:t>
            </a:r>
          </a:p>
          <a:p>
            <a:pPr>
              <a:lnSpc>
                <a:spcPct val="150000"/>
              </a:lnSpc>
            </a:pPr>
            <a:r>
              <a:rPr lang="en-US" sz="2400" dirty="0"/>
              <a:t>Employee Engagement</a:t>
            </a:r>
          </a:p>
          <a:p>
            <a:pPr>
              <a:lnSpc>
                <a:spcPct val="150000"/>
              </a:lnSpc>
            </a:pPr>
            <a:r>
              <a:rPr lang="en-US" sz="2400" dirty="0"/>
              <a:t>Continuous Improvement</a:t>
            </a:r>
            <a:endParaRPr lang="en-KR" sz="2400"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DF053718-E37A-D6E8-5EC3-5A437FAC01E0}"/>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28" name="Group 27">
            <a:extLst>
              <a:ext uri="{FF2B5EF4-FFF2-40B4-BE49-F238E27FC236}">
                <a16:creationId xmlns:a16="http://schemas.microsoft.com/office/drawing/2014/main" id="{9A57615A-ED1A-BD24-8546-D7EB3E882AF1}"/>
              </a:ext>
            </a:extLst>
          </p:cNvPr>
          <p:cNvGrpSpPr/>
          <p:nvPr/>
        </p:nvGrpSpPr>
        <p:grpSpPr>
          <a:xfrm>
            <a:off x="0" y="4267327"/>
            <a:ext cx="12192000" cy="3004456"/>
            <a:chOff x="0" y="3365839"/>
            <a:chExt cx="12192000" cy="3004456"/>
          </a:xfrm>
          <a:solidFill>
            <a:schemeClr val="bg1">
              <a:lumMod val="95000"/>
            </a:schemeClr>
          </a:solidFill>
        </p:grpSpPr>
        <p:sp>
          <p:nvSpPr>
            <p:cNvPr id="29" name="Rectangle 28">
              <a:extLst>
                <a:ext uri="{FF2B5EF4-FFF2-40B4-BE49-F238E27FC236}">
                  <a16:creationId xmlns:a16="http://schemas.microsoft.com/office/drawing/2014/main" id="{72B36A7C-D057-9FC6-0180-B2BCA08A2567}"/>
                </a:ext>
              </a:extLst>
            </p:cNvPr>
            <p:cNvSpPr/>
            <p:nvPr/>
          </p:nvSpPr>
          <p:spPr>
            <a:xfrm>
              <a:off x="0" y="5018316"/>
              <a:ext cx="12192000" cy="9710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74AA1AC-444B-D197-327D-FFD917CA8D05}"/>
                </a:ext>
              </a:extLst>
            </p:cNvPr>
            <p:cNvSpPr/>
            <p:nvPr/>
          </p:nvSpPr>
          <p:spPr>
            <a:xfrm>
              <a:off x="0" y="3853543"/>
              <a:ext cx="2383971" cy="2329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98E7352-DE73-E0FA-A862-F0EEB945A6C2}"/>
                </a:ext>
              </a:extLst>
            </p:cNvPr>
            <p:cNvSpPr/>
            <p:nvPr/>
          </p:nvSpPr>
          <p:spPr>
            <a:xfrm>
              <a:off x="1872343" y="3513931"/>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6D70A21-94C8-4A23-4ECB-303F0F779FE1}"/>
                </a:ext>
              </a:extLst>
            </p:cNvPr>
            <p:cNvSpPr/>
            <p:nvPr/>
          </p:nvSpPr>
          <p:spPr>
            <a:xfrm>
              <a:off x="3056469" y="4359728"/>
              <a:ext cx="1047445" cy="10940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7803711-13F8-8487-F1B8-DF04246B7B58}"/>
                </a:ext>
              </a:extLst>
            </p:cNvPr>
            <p:cNvSpPr/>
            <p:nvPr/>
          </p:nvSpPr>
          <p:spPr>
            <a:xfrm>
              <a:off x="3853543" y="4530611"/>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CB597D6-4750-3DA2-BAEB-8E514307F7EC}"/>
                </a:ext>
              </a:extLst>
            </p:cNvPr>
            <p:cNvSpPr/>
            <p:nvPr/>
          </p:nvSpPr>
          <p:spPr>
            <a:xfrm>
              <a:off x="5007429" y="3365839"/>
              <a:ext cx="2383971" cy="2329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300AAFB-0995-7E56-14D9-2C080DC0D294}"/>
                </a:ext>
              </a:extLst>
            </p:cNvPr>
            <p:cNvSpPr/>
            <p:nvPr/>
          </p:nvSpPr>
          <p:spPr>
            <a:xfrm>
              <a:off x="6827160" y="4367892"/>
              <a:ext cx="1047445" cy="10940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E0BCAB9-42DA-D38A-D117-1C50A001B27A}"/>
                </a:ext>
              </a:extLst>
            </p:cNvPr>
            <p:cNvSpPr/>
            <p:nvPr/>
          </p:nvSpPr>
          <p:spPr>
            <a:xfrm>
              <a:off x="7624234" y="4538775"/>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DC6D4C3-639E-C537-B01F-8EC2D7F88A7C}"/>
                </a:ext>
              </a:extLst>
            </p:cNvPr>
            <p:cNvSpPr/>
            <p:nvPr/>
          </p:nvSpPr>
          <p:spPr>
            <a:xfrm>
              <a:off x="8699503" y="3533490"/>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33AE473-E6A1-E8AF-FDD3-65603B1C9C39}"/>
                </a:ext>
              </a:extLst>
            </p:cNvPr>
            <p:cNvSpPr/>
            <p:nvPr/>
          </p:nvSpPr>
          <p:spPr>
            <a:xfrm>
              <a:off x="9808029" y="4040752"/>
              <a:ext cx="2383971" cy="2329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230697D-5FB6-60F3-AEA1-DB9CB0FE0563}"/>
              </a:ext>
            </a:extLst>
          </p:cNvPr>
          <p:cNvGrpSpPr/>
          <p:nvPr/>
        </p:nvGrpSpPr>
        <p:grpSpPr>
          <a:xfrm>
            <a:off x="5622925" y="881063"/>
            <a:ext cx="6570662" cy="5861050"/>
            <a:chOff x="5622925" y="881063"/>
            <a:chExt cx="6570662" cy="5861050"/>
          </a:xfrm>
        </p:grpSpPr>
        <p:sp>
          <p:nvSpPr>
            <p:cNvPr id="40" name="Freeform 13">
              <a:extLst>
                <a:ext uri="{FF2B5EF4-FFF2-40B4-BE49-F238E27FC236}">
                  <a16:creationId xmlns:a16="http://schemas.microsoft.com/office/drawing/2014/main" id="{9A4C5AAC-9BF9-2383-E0F4-C55F8042F8C7}"/>
                </a:ext>
              </a:extLst>
            </p:cNvPr>
            <p:cNvSpPr>
              <a:spLocks/>
            </p:cNvSpPr>
            <p:nvPr/>
          </p:nvSpPr>
          <p:spPr bwMode="auto">
            <a:xfrm>
              <a:off x="5649913" y="4852988"/>
              <a:ext cx="60325" cy="65088"/>
            </a:xfrm>
            <a:custGeom>
              <a:avLst/>
              <a:gdLst>
                <a:gd name="T0" fmla="*/ 14 w 26"/>
                <a:gd name="T1" fmla="*/ 28 h 28"/>
                <a:gd name="T2" fmla="*/ 0 w 26"/>
                <a:gd name="T3" fmla="*/ 28 h 28"/>
                <a:gd name="T4" fmla="*/ 0 w 26"/>
                <a:gd name="T5" fmla="*/ 13 h 28"/>
                <a:gd name="T6" fmla="*/ 12 w 26"/>
                <a:gd name="T7" fmla="*/ 0 h 28"/>
                <a:gd name="T8" fmla="*/ 12 w 26"/>
                <a:gd name="T9" fmla="*/ 0 h 28"/>
                <a:gd name="T10" fmla="*/ 21 w 26"/>
                <a:gd name="T11" fmla="*/ 5 h 28"/>
                <a:gd name="T12" fmla="*/ 26 w 26"/>
                <a:gd name="T13" fmla="*/ 15 h 28"/>
                <a:gd name="T14" fmla="*/ 14 w 26"/>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8">
                  <a:moveTo>
                    <a:pt x="14" y="28"/>
                  </a:moveTo>
                  <a:cubicBezTo>
                    <a:pt x="0" y="28"/>
                    <a:pt x="0" y="28"/>
                    <a:pt x="0" y="28"/>
                  </a:cubicBezTo>
                  <a:cubicBezTo>
                    <a:pt x="0" y="13"/>
                    <a:pt x="0" y="13"/>
                    <a:pt x="0" y="13"/>
                  </a:cubicBezTo>
                  <a:cubicBezTo>
                    <a:pt x="0" y="6"/>
                    <a:pt x="5" y="0"/>
                    <a:pt x="12" y="0"/>
                  </a:cubicBezTo>
                  <a:cubicBezTo>
                    <a:pt x="12" y="0"/>
                    <a:pt x="12" y="0"/>
                    <a:pt x="12" y="0"/>
                  </a:cubicBezTo>
                  <a:cubicBezTo>
                    <a:pt x="16" y="0"/>
                    <a:pt x="19" y="2"/>
                    <a:pt x="21" y="5"/>
                  </a:cubicBezTo>
                  <a:cubicBezTo>
                    <a:pt x="24" y="7"/>
                    <a:pt x="26" y="11"/>
                    <a:pt x="26" y="15"/>
                  </a:cubicBezTo>
                  <a:cubicBezTo>
                    <a:pt x="26" y="22"/>
                    <a:pt x="21" y="28"/>
                    <a:pt x="1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a:extLst>
                <a:ext uri="{FF2B5EF4-FFF2-40B4-BE49-F238E27FC236}">
                  <a16:creationId xmlns:a16="http://schemas.microsoft.com/office/drawing/2014/main" id="{94643748-6DC7-3A9F-4694-199181DC4DC3}"/>
                </a:ext>
              </a:extLst>
            </p:cNvPr>
            <p:cNvSpPr>
              <a:spLocks noEditPoints="1"/>
            </p:cNvSpPr>
            <p:nvPr/>
          </p:nvSpPr>
          <p:spPr bwMode="auto">
            <a:xfrm>
              <a:off x="5622925" y="881063"/>
              <a:ext cx="2555875" cy="3898900"/>
            </a:xfrm>
            <a:custGeom>
              <a:avLst/>
              <a:gdLst>
                <a:gd name="T0" fmla="*/ 1084 w 1108"/>
                <a:gd name="T1" fmla="*/ 1689 h 1689"/>
                <a:gd name="T2" fmla="*/ 1084 w 1108"/>
                <a:gd name="T3" fmla="*/ 1629 h 1689"/>
                <a:gd name="T4" fmla="*/ 23 w 1108"/>
                <a:gd name="T5" fmla="*/ 1629 h 1689"/>
                <a:gd name="T6" fmla="*/ 1085 w 1108"/>
                <a:gd name="T7" fmla="*/ 1569 h 1689"/>
                <a:gd name="T8" fmla="*/ 22 w 1108"/>
                <a:gd name="T9" fmla="*/ 1569 h 1689"/>
                <a:gd name="T10" fmla="*/ 1085 w 1108"/>
                <a:gd name="T11" fmla="*/ 1509 h 1689"/>
                <a:gd name="T12" fmla="*/ 10 w 1108"/>
                <a:gd name="T13" fmla="*/ 1497 h 1689"/>
                <a:gd name="T14" fmla="*/ 1074 w 1108"/>
                <a:gd name="T15" fmla="*/ 1437 h 1689"/>
                <a:gd name="T16" fmla="*/ 21 w 1108"/>
                <a:gd name="T17" fmla="*/ 1421 h 1689"/>
                <a:gd name="T18" fmla="*/ 1075 w 1108"/>
                <a:gd name="T19" fmla="*/ 1373 h 1689"/>
                <a:gd name="T20" fmla="*/ 20 w 1108"/>
                <a:gd name="T21" fmla="*/ 1361 h 1689"/>
                <a:gd name="T22" fmla="*/ 1075 w 1108"/>
                <a:gd name="T23" fmla="*/ 1313 h 1689"/>
                <a:gd name="T24" fmla="*/ 20 w 1108"/>
                <a:gd name="T25" fmla="*/ 1301 h 1689"/>
                <a:gd name="T26" fmla="*/ 1076 w 1108"/>
                <a:gd name="T27" fmla="*/ 1253 h 1689"/>
                <a:gd name="T28" fmla="*/ 19 w 1108"/>
                <a:gd name="T29" fmla="*/ 1241 h 1689"/>
                <a:gd name="T30" fmla="*/ 1088 w 1108"/>
                <a:gd name="T31" fmla="*/ 1181 h 1689"/>
                <a:gd name="T32" fmla="*/ 31 w 1108"/>
                <a:gd name="T33" fmla="*/ 1197 h 1689"/>
                <a:gd name="T34" fmla="*/ 19 w 1108"/>
                <a:gd name="T35" fmla="*/ 1149 h 1689"/>
                <a:gd name="T36" fmla="*/ 1101 w 1108"/>
                <a:gd name="T37" fmla="*/ 1137 h 1689"/>
                <a:gd name="T38" fmla="*/ 18 w 1108"/>
                <a:gd name="T39" fmla="*/ 1089 h 1689"/>
                <a:gd name="T40" fmla="*/ 1089 w 1108"/>
                <a:gd name="T41" fmla="*/ 1089 h 1689"/>
                <a:gd name="T42" fmla="*/ 1090 w 1108"/>
                <a:gd name="T43" fmla="*/ 1029 h 1689"/>
                <a:gd name="T44" fmla="*/ 18 w 1108"/>
                <a:gd name="T45" fmla="*/ 1029 h 1689"/>
                <a:gd name="T46" fmla="*/ 17 w 1108"/>
                <a:gd name="T47" fmla="*/ 969 h 1689"/>
                <a:gd name="T48" fmla="*/ 1091 w 1108"/>
                <a:gd name="T49" fmla="*/ 909 h 1689"/>
                <a:gd name="T50" fmla="*/ 17 w 1108"/>
                <a:gd name="T51" fmla="*/ 909 h 1689"/>
                <a:gd name="T52" fmla="*/ 1091 w 1108"/>
                <a:gd name="T53" fmla="*/ 849 h 1689"/>
                <a:gd name="T54" fmla="*/ 16 w 1108"/>
                <a:gd name="T55" fmla="*/ 849 h 1689"/>
                <a:gd name="T56" fmla="*/ 1092 w 1108"/>
                <a:gd name="T57" fmla="*/ 789 h 1689"/>
                <a:gd name="T58" fmla="*/ 16 w 1108"/>
                <a:gd name="T59" fmla="*/ 777 h 1689"/>
                <a:gd name="T60" fmla="*/ 1080 w 1108"/>
                <a:gd name="T61" fmla="*/ 717 h 1689"/>
                <a:gd name="T62" fmla="*/ 3 w 1108"/>
                <a:gd name="T63" fmla="*/ 717 h 1689"/>
                <a:gd name="T64" fmla="*/ 1081 w 1108"/>
                <a:gd name="T65" fmla="*/ 653 h 1689"/>
                <a:gd name="T66" fmla="*/ 14 w 1108"/>
                <a:gd name="T67" fmla="*/ 641 h 1689"/>
                <a:gd name="T68" fmla="*/ 1081 w 1108"/>
                <a:gd name="T69" fmla="*/ 593 h 1689"/>
                <a:gd name="T70" fmla="*/ 26 w 1108"/>
                <a:gd name="T71" fmla="*/ 593 h 1689"/>
                <a:gd name="T72" fmla="*/ 1094 w 1108"/>
                <a:gd name="T73" fmla="*/ 521 h 1689"/>
                <a:gd name="T74" fmla="*/ 25 w 1108"/>
                <a:gd name="T75" fmla="*/ 537 h 1689"/>
                <a:gd name="T76" fmla="*/ 1094 w 1108"/>
                <a:gd name="T77" fmla="*/ 489 h 1689"/>
                <a:gd name="T78" fmla="*/ 1095 w 1108"/>
                <a:gd name="T79" fmla="*/ 429 h 1689"/>
                <a:gd name="T80" fmla="*/ 0 w 1108"/>
                <a:gd name="T81" fmla="*/ 418 h 1689"/>
                <a:gd name="T82" fmla="*/ 1096 w 1108"/>
                <a:gd name="T83" fmla="*/ 369 h 1689"/>
                <a:gd name="T84" fmla="*/ 0 w 1108"/>
                <a:gd name="T85" fmla="*/ 357 h 1689"/>
                <a:gd name="T86" fmla="*/ 1075 w 1108"/>
                <a:gd name="T87" fmla="*/ 304 h 1689"/>
                <a:gd name="T88" fmla="*/ 13 w 1108"/>
                <a:gd name="T89" fmla="*/ 290 h 1689"/>
                <a:gd name="T90" fmla="*/ 1058 w 1108"/>
                <a:gd name="T91" fmla="*/ 242 h 1689"/>
                <a:gd name="T92" fmla="*/ 68 w 1108"/>
                <a:gd name="T93" fmla="*/ 257 h 1689"/>
                <a:gd name="T94" fmla="*/ 1020 w 1108"/>
                <a:gd name="T95" fmla="*/ 216 h 1689"/>
                <a:gd name="T96" fmla="*/ 96 w 1108"/>
                <a:gd name="T97" fmla="*/ 219 h 1689"/>
                <a:gd name="T98" fmla="*/ 140 w 1108"/>
                <a:gd name="T99" fmla="*/ 178 h 1689"/>
                <a:gd name="T100" fmla="*/ 914 w 1108"/>
                <a:gd name="T101" fmla="*/ 139 h 1689"/>
                <a:gd name="T102" fmla="*/ 180 w 1108"/>
                <a:gd name="T103" fmla="*/ 119 h 1689"/>
                <a:gd name="T104" fmla="*/ 857 w 1108"/>
                <a:gd name="T105" fmla="*/ 89 h 1689"/>
                <a:gd name="T106" fmla="*/ 251 w 1108"/>
                <a:gd name="T107" fmla="*/ 89 h 1689"/>
                <a:gd name="T108" fmla="*/ 822 w 1108"/>
                <a:gd name="T109" fmla="*/ 58 h 1689"/>
                <a:gd name="T110" fmla="*/ 295 w 1108"/>
                <a:gd name="T111" fmla="*/ 80 h 1689"/>
                <a:gd name="T112" fmla="*/ 762 w 1108"/>
                <a:gd name="T113" fmla="*/ 59 h 1689"/>
                <a:gd name="T114" fmla="*/ 704 w 1108"/>
                <a:gd name="T115" fmla="*/ 42 h 1689"/>
                <a:gd name="T116" fmla="*/ 392 w 1108"/>
                <a:gd name="T117" fmla="*/ 33 h 1689"/>
                <a:gd name="T118" fmla="*/ 640 w 1108"/>
                <a:gd name="T119" fmla="*/ 30 h 1689"/>
                <a:gd name="T120" fmla="*/ 465 w 1108"/>
                <a:gd name="T121" fmla="*/ 6 h 1689"/>
                <a:gd name="T122" fmla="*/ 582 w 1108"/>
                <a:gd name="T123" fmla="*/ 1 h 1689"/>
                <a:gd name="T124" fmla="*/ 526 w 1108"/>
                <a:gd name="T125" fmla="*/ 24 h 1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8" h="1689">
                  <a:moveTo>
                    <a:pt x="1084" y="1689"/>
                  </a:moveTo>
                  <a:cubicBezTo>
                    <a:pt x="1084" y="1689"/>
                    <a:pt x="1084" y="1689"/>
                    <a:pt x="1084" y="1689"/>
                  </a:cubicBezTo>
                  <a:cubicBezTo>
                    <a:pt x="1077" y="1689"/>
                    <a:pt x="1072" y="1684"/>
                    <a:pt x="1072" y="1677"/>
                  </a:cubicBezTo>
                  <a:cubicBezTo>
                    <a:pt x="1072" y="1673"/>
                    <a:pt x="1072" y="1673"/>
                    <a:pt x="1072" y="1673"/>
                  </a:cubicBezTo>
                  <a:cubicBezTo>
                    <a:pt x="1072" y="1666"/>
                    <a:pt x="1077" y="1661"/>
                    <a:pt x="1084" y="1661"/>
                  </a:cubicBezTo>
                  <a:cubicBezTo>
                    <a:pt x="1084" y="1661"/>
                    <a:pt x="1084" y="1661"/>
                    <a:pt x="1084" y="1661"/>
                  </a:cubicBezTo>
                  <a:cubicBezTo>
                    <a:pt x="1091" y="1661"/>
                    <a:pt x="1096" y="1667"/>
                    <a:pt x="1096" y="1673"/>
                  </a:cubicBezTo>
                  <a:cubicBezTo>
                    <a:pt x="1096" y="1677"/>
                    <a:pt x="1096" y="1677"/>
                    <a:pt x="1096" y="1677"/>
                  </a:cubicBezTo>
                  <a:cubicBezTo>
                    <a:pt x="1096" y="1684"/>
                    <a:pt x="1090" y="1689"/>
                    <a:pt x="1084" y="1689"/>
                  </a:cubicBezTo>
                  <a:moveTo>
                    <a:pt x="23" y="1689"/>
                  </a:moveTo>
                  <a:cubicBezTo>
                    <a:pt x="17" y="1689"/>
                    <a:pt x="11" y="1684"/>
                    <a:pt x="11" y="1677"/>
                  </a:cubicBezTo>
                  <a:cubicBezTo>
                    <a:pt x="11" y="1673"/>
                    <a:pt x="11" y="1673"/>
                    <a:pt x="11" y="1673"/>
                  </a:cubicBezTo>
                  <a:cubicBezTo>
                    <a:pt x="11" y="1667"/>
                    <a:pt x="17" y="1661"/>
                    <a:pt x="23" y="1661"/>
                  </a:cubicBezTo>
                  <a:cubicBezTo>
                    <a:pt x="30" y="1661"/>
                    <a:pt x="35" y="1666"/>
                    <a:pt x="35" y="1673"/>
                  </a:cubicBezTo>
                  <a:cubicBezTo>
                    <a:pt x="35" y="1677"/>
                    <a:pt x="35" y="1677"/>
                    <a:pt x="35" y="1677"/>
                  </a:cubicBezTo>
                  <a:cubicBezTo>
                    <a:pt x="35" y="1684"/>
                    <a:pt x="30" y="1689"/>
                    <a:pt x="24" y="1689"/>
                  </a:cubicBezTo>
                  <a:cubicBezTo>
                    <a:pt x="23" y="1689"/>
                    <a:pt x="23" y="1689"/>
                    <a:pt x="23" y="1689"/>
                  </a:cubicBezTo>
                  <a:moveTo>
                    <a:pt x="1084" y="1629"/>
                  </a:moveTo>
                  <a:cubicBezTo>
                    <a:pt x="1084" y="1629"/>
                    <a:pt x="1084" y="1629"/>
                    <a:pt x="1084" y="1629"/>
                  </a:cubicBezTo>
                  <a:cubicBezTo>
                    <a:pt x="1078" y="1629"/>
                    <a:pt x="1072" y="1624"/>
                    <a:pt x="1072" y="1617"/>
                  </a:cubicBezTo>
                  <a:cubicBezTo>
                    <a:pt x="1072" y="1613"/>
                    <a:pt x="1072" y="1613"/>
                    <a:pt x="1072" y="1613"/>
                  </a:cubicBezTo>
                  <a:cubicBezTo>
                    <a:pt x="1073" y="1606"/>
                    <a:pt x="1078" y="1601"/>
                    <a:pt x="1084" y="1601"/>
                  </a:cubicBezTo>
                  <a:cubicBezTo>
                    <a:pt x="1085" y="1601"/>
                    <a:pt x="1085" y="1601"/>
                    <a:pt x="1085" y="1601"/>
                  </a:cubicBezTo>
                  <a:cubicBezTo>
                    <a:pt x="1091" y="1601"/>
                    <a:pt x="1097" y="1607"/>
                    <a:pt x="1096" y="1613"/>
                  </a:cubicBezTo>
                  <a:cubicBezTo>
                    <a:pt x="1096" y="1617"/>
                    <a:pt x="1096" y="1617"/>
                    <a:pt x="1096" y="1617"/>
                  </a:cubicBezTo>
                  <a:cubicBezTo>
                    <a:pt x="1096" y="1624"/>
                    <a:pt x="1091" y="1629"/>
                    <a:pt x="1084" y="1629"/>
                  </a:cubicBezTo>
                  <a:moveTo>
                    <a:pt x="23" y="1629"/>
                  </a:moveTo>
                  <a:cubicBezTo>
                    <a:pt x="16" y="1629"/>
                    <a:pt x="11" y="1624"/>
                    <a:pt x="11" y="1617"/>
                  </a:cubicBezTo>
                  <a:cubicBezTo>
                    <a:pt x="11" y="1613"/>
                    <a:pt x="11" y="1613"/>
                    <a:pt x="11" y="1613"/>
                  </a:cubicBezTo>
                  <a:cubicBezTo>
                    <a:pt x="11" y="1607"/>
                    <a:pt x="16" y="1601"/>
                    <a:pt x="23" y="1601"/>
                  </a:cubicBezTo>
                  <a:cubicBezTo>
                    <a:pt x="23" y="1601"/>
                    <a:pt x="23" y="1601"/>
                    <a:pt x="23" y="1601"/>
                  </a:cubicBezTo>
                  <a:cubicBezTo>
                    <a:pt x="29" y="1601"/>
                    <a:pt x="35" y="1606"/>
                    <a:pt x="35" y="1613"/>
                  </a:cubicBezTo>
                  <a:cubicBezTo>
                    <a:pt x="35" y="1617"/>
                    <a:pt x="35" y="1617"/>
                    <a:pt x="35" y="1617"/>
                  </a:cubicBezTo>
                  <a:cubicBezTo>
                    <a:pt x="35" y="1624"/>
                    <a:pt x="30" y="1629"/>
                    <a:pt x="23" y="1629"/>
                  </a:cubicBezTo>
                  <a:cubicBezTo>
                    <a:pt x="23" y="1629"/>
                    <a:pt x="23" y="1629"/>
                    <a:pt x="23" y="1629"/>
                  </a:cubicBezTo>
                  <a:moveTo>
                    <a:pt x="1085" y="1569"/>
                  </a:moveTo>
                  <a:cubicBezTo>
                    <a:pt x="1085" y="1569"/>
                    <a:pt x="1085" y="1569"/>
                    <a:pt x="1085" y="1569"/>
                  </a:cubicBezTo>
                  <a:cubicBezTo>
                    <a:pt x="1078" y="1569"/>
                    <a:pt x="1073" y="1564"/>
                    <a:pt x="1073" y="1557"/>
                  </a:cubicBezTo>
                  <a:cubicBezTo>
                    <a:pt x="1073" y="1553"/>
                    <a:pt x="1073" y="1553"/>
                    <a:pt x="1073" y="1553"/>
                  </a:cubicBezTo>
                  <a:cubicBezTo>
                    <a:pt x="1073" y="1546"/>
                    <a:pt x="1078" y="1541"/>
                    <a:pt x="1085" y="1541"/>
                  </a:cubicBezTo>
                  <a:cubicBezTo>
                    <a:pt x="1085" y="1541"/>
                    <a:pt x="1085" y="1541"/>
                    <a:pt x="1085" y="1541"/>
                  </a:cubicBezTo>
                  <a:cubicBezTo>
                    <a:pt x="1092" y="1541"/>
                    <a:pt x="1097" y="1547"/>
                    <a:pt x="1097" y="1553"/>
                  </a:cubicBezTo>
                  <a:cubicBezTo>
                    <a:pt x="1097" y="1557"/>
                    <a:pt x="1097" y="1557"/>
                    <a:pt x="1097" y="1557"/>
                  </a:cubicBezTo>
                  <a:cubicBezTo>
                    <a:pt x="1097" y="1564"/>
                    <a:pt x="1092" y="1569"/>
                    <a:pt x="1085" y="1569"/>
                  </a:cubicBezTo>
                  <a:moveTo>
                    <a:pt x="22" y="1569"/>
                  </a:moveTo>
                  <a:cubicBezTo>
                    <a:pt x="16" y="1569"/>
                    <a:pt x="10" y="1564"/>
                    <a:pt x="10" y="1557"/>
                  </a:cubicBezTo>
                  <a:cubicBezTo>
                    <a:pt x="10" y="1553"/>
                    <a:pt x="10" y="1553"/>
                    <a:pt x="10" y="1553"/>
                  </a:cubicBezTo>
                  <a:cubicBezTo>
                    <a:pt x="10" y="1547"/>
                    <a:pt x="15" y="1541"/>
                    <a:pt x="22" y="1541"/>
                  </a:cubicBezTo>
                  <a:cubicBezTo>
                    <a:pt x="29" y="1541"/>
                    <a:pt x="34" y="1546"/>
                    <a:pt x="34" y="1553"/>
                  </a:cubicBezTo>
                  <a:cubicBezTo>
                    <a:pt x="34" y="1557"/>
                    <a:pt x="34" y="1557"/>
                    <a:pt x="34" y="1557"/>
                  </a:cubicBezTo>
                  <a:cubicBezTo>
                    <a:pt x="34" y="1564"/>
                    <a:pt x="29" y="1569"/>
                    <a:pt x="22" y="1569"/>
                  </a:cubicBezTo>
                  <a:cubicBezTo>
                    <a:pt x="22" y="1569"/>
                    <a:pt x="22" y="1569"/>
                    <a:pt x="22" y="1569"/>
                  </a:cubicBezTo>
                  <a:moveTo>
                    <a:pt x="1086" y="1509"/>
                  </a:moveTo>
                  <a:cubicBezTo>
                    <a:pt x="1085" y="1509"/>
                    <a:pt x="1085" y="1509"/>
                    <a:pt x="1085" y="1509"/>
                  </a:cubicBezTo>
                  <a:cubicBezTo>
                    <a:pt x="1079" y="1509"/>
                    <a:pt x="1074" y="1504"/>
                    <a:pt x="1074" y="1497"/>
                  </a:cubicBezTo>
                  <a:cubicBezTo>
                    <a:pt x="1074" y="1493"/>
                    <a:pt x="1074" y="1493"/>
                    <a:pt x="1074" y="1493"/>
                  </a:cubicBezTo>
                  <a:cubicBezTo>
                    <a:pt x="1074" y="1486"/>
                    <a:pt x="1079" y="1481"/>
                    <a:pt x="1086" y="1481"/>
                  </a:cubicBezTo>
                  <a:cubicBezTo>
                    <a:pt x="1086" y="1481"/>
                    <a:pt x="1086" y="1481"/>
                    <a:pt x="1086" y="1481"/>
                  </a:cubicBezTo>
                  <a:cubicBezTo>
                    <a:pt x="1092" y="1481"/>
                    <a:pt x="1098" y="1487"/>
                    <a:pt x="1098" y="1493"/>
                  </a:cubicBezTo>
                  <a:cubicBezTo>
                    <a:pt x="1098" y="1497"/>
                    <a:pt x="1098" y="1497"/>
                    <a:pt x="1098" y="1497"/>
                  </a:cubicBezTo>
                  <a:cubicBezTo>
                    <a:pt x="1098" y="1504"/>
                    <a:pt x="1092" y="1509"/>
                    <a:pt x="1086" y="1509"/>
                  </a:cubicBezTo>
                  <a:moveTo>
                    <a:pt x="22" y="1509"/>
                  </a:moveTo>
                  <a:cubicBezTo>
                    <a:pt x="15" y="1509"/>
                    <a:pt x="10" y="1504"/>
                    <a:pt x="10" y="1497"/>
                  </a:cubicBezTo>
                  <a:cubicBezTo>
                    <a:pt x="10" y="1493"/>
                    <a:pt x="10" y="1493"/>
                    <a:pt x="10" y="1493"/>
                  </a:cubicBezTo>
                  <a:cubicBezTo>
                    <a:pt x="10" y="1487"/>
                    <a:pt x="15" y="1481"/>
                    <a:pt x="21" y="1481"/>
                  </a:cubicBezTo>
                  <a:cubicBezTo>
                    <a:pt x="28" y="1481"/>
                    <a:pt x="34" y="1486"/>
                    <a:pt x="34" y="1493"/>
                  </a:cubicBezTo>
                  <a:cubicBezTo>
                    <a:pt x="34" y="1497"/>
                    <a:pt x="34" y="1497"/>
                    <a:pt x="34" y="1497"/>
                  </a:cubicBezTo>
                  <a:cubicBezTo>
                    <a:pt x="34" y="1504"/>
                    <a:pt x="28" y="1509"/>
                    <a:pt x="22" y="1509"/>
                  </a:cubicBezTo>
                  <a:cubicBezTo>
                    <a:pt x="22" y="1509"/>
                    <a:pt x="22" y="1509"/>
                    <a:pt x="22" y="1509"/>
                  </a:cubicBezTo>
                  <a:moveTo>
                    <a:pt x="1086" y="1449"/>
                  </a:moveTo>
                  <a:cubicBezTo>
                    <a:pt x="1086" y="1449"/>
                    <a:pt x="1086" y="1449"/>
                    <a:pt x="1086" y="1449"/>
                  </a:cubicBezTo>
                  <a:cubicBezTo>
                    <a:pt x="1079" y="1449"/>
                    <a:pt x="1074" y="1444"/>
                    <a:pt x="1074" y="1437"/>
                  </a:cubicBezTo>
                  <a:cubicBezTo>
                    <a:pt x="1074" y="1433"/>
                    <a:pt x="1074" y="1433"/>
                    <a:pt x="1074" y="1433"/>
                  </a:cubicBezTo>
                  <a:cubicBezTo>
                    <a:pt x="1074" y="1426"/>
                    <a:pt x="1080" y="1421"/>
                    <a:pt x="1086" y="1421"/>
                  </a:cubicBezTo>
                  <a:cubicBezTo>
                    <a:pt x="1093" y="1421"/>
                    <a:pt x="1098" y="1427"/>
                    <a:pt x="1098" y="1433"/>
                  </a:cubicBezTo>
                  <a:cubicBezTo>
                    <a:pt x="1098" y="1437"/>
                    <a:pt x="1098" y="1437"/>
                    <a:pt x="1098" y="1437"/>
                  </a:cubicBezTo>
                  <a:cubicBezTo>
                    <a:pt x="1098" y="1444"/>
                    <a:pt x="1093" y="1449"/>
                    <a:pt x="1086" y="1449"/>
                  </a:cubicBezTo>
                  <a:moveTo>
                    <a:pt x="21" y="1449"/>
                  </a:moveTo>
                  <a:cubicBezTo>
                    <a:pt x="15" y="1449"/>
                    <a:pt x="9" y="1444"/>
                    <a:pt x="9" y="1437"/>
                  </a:cubicBezTo>
                  <a:cubicBezTo>
                    <a:pt x="9" y="1433"/>
                    <a:pt x="9" y="1433"/>
                    <a:pt x="9" y="1433"/>
                  </a:cubicBezTo>
                  <a:cubicBezTo>
                    <a:pt x="9" y="1427"/>
                    <a:pt x="14" y="1421"/>
                    <a:pt x="21" y="1421"/>
                  </a:cubicBezTo>
                  <a:cubicBezTo>
                    <a:pt x="21" y="1421"/>
                    <a:pt x="21" y="1421"/>
                    <a:pt x="21" y="1421"/>
                  </a:cubicBezTo>
                  <a:cubicBezTo>
                    <a:pt x="28" y="1421"/>
                    <a:pt x="33" y="1426"/>
                    <a:pt x="33" y="1433"/>
                  </a:cubicBezTo>
                  <a:cubicBezTo>
                    <a:pt x="33" y="1437"/>
                    <a:pt x="33" y="1437"/>
                    <a:pt x="33" y="1437"/>
                  </a:cubicBezTo>
                  <a:cubicBezTo>
                    <a:pt x="33" y="1444"/>
                    <a:pt x="28" y="1449"/>
                    <a:pt x="21" y="1449"/>
                  </a:cubicBezTo>
                  <a:cubicBezTo>
                    <a:pt x="21" y="1449"/>
                    <a:pt x="21" y="1449"/>
                    <a:pt x="21" y="1449"/>
                  </a:cubicBezTo>
                  <a:moveTo>
                    <a:pt x="1087" y="1389"/>
                  </a:moveTo>
                  <a:cubicBezTo>
                    <a:pt x="1087" y="1389"/>
                    <a:pt x="1087" y="1389"/>
                    <a:pt x="1087" y="1389"/>
                  </a:cubicBezTo>
                  <a:cubicBezTo>
                    <a:pt x="1080" y="1389"/>
                    <a:pt x="1075" y="1384"/>
                    <a:pt x="1075" y="1377"/>
                  </a:cubicBezTo>
                  <a:cubicBezTo>
                    <a:pt x="1075" y="1373"/>
                    <a:pt x="1075" y="1373"/>
                    <a:pt x="1075" y="1373"/>
                  </a:cubicBezTo>
                  <a:cubicBezTo>
                    <a:pt x="1075" y="1366"/>
                    <a:pt x="1080" y="1361"/>
                    <a:pt x="1087" y="1361"/>
                  </a:cubicBezTo>
                  <a:cubicBezTo>
                    <a:pt x="1087" y="1361"/>
                    <a:pt x="1087" y="1361"/>
                    <a:pt x="1087" y="1361"/>
                  </a:cubicBezTo>
                  <a:cubicBezTo>
                    <a:pt x="1093" y="1361"/>
                    <a:pt x="1099" y="1367"/>
                    <a:pt x="1099" y="1373"/>
                  </a:cubicBezTo>
                  <a:cubicBezTo>
                    <a:pt x="1099" y="1377"/>
                    <a:pt x="1099" y="1377"/>
                    <a:pt x="1099" y="1377"/>
                  </a:cubicBezTo>
                  <a:cubicBezTo>
                    <a:pt x="1099" y="1384"/>
                    <a:pt x="1093" y="1389"/>
                    <a:pt x="1087" y="1389"/>
                  </a:cubicBezTo>
                  <a:moveTo>
                    <a:pt x="21" y="1389"/>
                  </a:moveTo>
                  <a:cubicBezTo>
                    <a:pt x="14" y="1389"/>
                    <a:pt x="9" y="1384"/>
                    <a:pt x="9" y="1377"/>
                  </a:cubicBezTo>
                  <a:cubicBezTo>
                    <a:pt x="9" y="1373"/>
                    <a:pt x="9" y="1373"/>
                    <a:pt x="9" y="1373"/>
                  </a:cubicBezTo>
                  <a:cubicBezTo>
                    <a:pt x="8" y="1367"/>
                    <a:pt x="14" y="1361"/>
                    <a:pt x="20" y="1361"/>
                  </a:cubicBezTo>
                  <a:cubicBezTo>
                    <a:pt x="21" y="1361"/>
                    <a:pt x="21" y="1361"/>
                    <a:pt x="21" y="1361"/>
                  </a:cubicBezTo>
                  <a:cubicBezTo>
                    <a:pt x="27" y="1361"/>
                    <a:pt x="32" y="1366"/>
                    <a:pt x="33" y="1373"/>
                  </a:cubicBezTo>
                  <a:cubicBezTo>
                    <a:pt x="33" y="1377"/>
                    <a:pt x="33" y="1377"/>
                    <a:pt x="33" y="1377"/>
                  </a:cubicBezTo>
                  <a:cubicBezTo>
                    <a:pt x="33" y="1384"/>
                    <a:pt x="27" y="1389"/>
                    <a:pt x="21" y="1389"/>
                  </a:cubicBezTo>
                  <a:cubicBezTo>
                    <a:pt x="21" y="1389"/>
                    <a:pt x="21" y="1389"/>
                    <a:pt x="21" y="1389"/>
                  </a:cubicBezTo>
                  <a:moveTo>
                    <a:pt x="1087" y="1329"/>
                  </a:moveTo>
                  <a:cubicBezTo>
                    <a:pt x="1087" y="1329"/>
                    <a:pt x="1087" y="1329"/>
                    <a:pt x="1087" y="1329"/>
                  </a:cubicBezTo>
                  <a:cubicBezTo>
                    <a:pt x="1080" y="1329"/>
                    <a:pt x="1075" y="1324"/>
                    <a:pt x="1075" y="1317"/>
                  </a:cubicBezTo>
                  <a:cubicBezTo>
                    <a:pt x="1075" y="1313"/>
                    <a:pt x="1075" y="1313"/>
                    <a:pt x="1075" y="1313"/>
                  </a:cubicBezTo>
                  <a:cubicBezTo>
                    <a:pt x="1075" y="1306"/>
                    <a:pt x="1081" y="1301"/>
                    <a:pt x="1087" y="1301"/>
                  </a:cubicBezTo>
                  <a:cubicBezTo>
                    <a:pt x="1087" y="1301"/>
                    <a:pt x="1087" y="1301"/>
                    <a:pt x="1087" y="1301"/>
                  </a:cubicBezTo>
                  <a:cubicBezTo>
                    <a:pt x="1094" y="1301"/>
                    <a:pt x="1099" y="1307"/>
                    <a:pt x="1099" y="1313"/>
                  </a:cubicBezTo>
                  <a:cubicBezTo>
                    <a:pt x="1099" y="1317"/>
                    <a:pt x="1099" y="1317"/>
                    <a:pt x="1099" y="1317"/>
                  </a:cubicBezTo>
                  <a:cubicBezTo>
                    <a:pt x="1099" y="1324"/>
                    <a:pt x="1094" y="1329"/>
                    <a:pt x="1087" y="1329"/>
                  </a:cubicBezTo>
                  <a:moveTo>
                    <a:pt x="20" y="1329"/>
                  </a:moveTo>
                  <a:cubicBezTo>
                    <a:pt x="13" y="1329"/>
                    <a:pt x="8" y="1324"/>
                    <a:pt x="8" y="1317"/>
                  </a:cubicBezTo>
                  <a:cubicBezTo>
                    <a:pt x="8" y="1313"/>
                    <a:pt x="8" y="1313"/>
                    <a:pt x="8" y="1313"/>
                  </a:cubicBezTo>
                  <a:cubicBezTo>
                    <a:pt x="8" y="1307"/>
                    <a:pt x="13" y="1301"/>
                    <a:pt x="20" y="1301"/>
                  </a:cubicBezTo>
                  <a:cubicBezTo>
                    <a:pt x="20" y="1301"/>
                    <a:pt x="20" y="1301"/>
                    <a:pt x="20" y="1301"/>
                  </a:cubicBezTo>
                  <a:cubicBezTo>
                    <a:pt x="27" y="1301"/>
                    <a:pt x="32" y="1306"/>
                    <a:pt x="32" y="1313"/>
                  </a:cubicBezTo>
                  <a:cubicBezTo>
                    <a:pt x="32" y="1317"/>
                    <a:pt x="32" y="1317"/>
                    <a:pt x="32" y="1317"/>
                  </a:cubicBezTo>
                  <a:cubicBezTo>
                    <a:pt x="32" y="1324"/>
                    <a:pt x="27" y="1329"/>
                    <a:pt x="20" y="1329"/>
                  </a:cubicBezTo>
                  <a:cubicBezTo>
                    <a:pt x="20" y="1329"/>
                    <a:pt x="20" y="1329"/>
                    <a:pt x="20" y="1329"/>
                  </a:cubicBezTo>
                  <a:moveTo>
                    <a:pt x="1088" y="1269"/>
                  </a:moveTo>
                  <a:cubicBezTo>
                    <a:pt x="1088" y="1269"/>
                    <a:pt x="1088" y="1269"/>
                    <a:pt x="1088" y="1269"/>
                  </a:cubicBezTo>
                  <a:cubicBezTo>
                    <a:pt x="1081" y="1269"/>
                    <a:pt x="1076" y="1264"/>
                    <a:pt x="1076" y="1257"/>
                  </a:cubicBezTo>
                  <a:cubicBezTo>
                    <a:pt x="1076" y="1253"/>
                    <a:pt x="1076" y="1253"/>
                    <a:pt x="1076" y="1253"/>
                  </a:cubicBezTo>
                  <a:cubicBezTo>
                    <a:pt x="1076" y="1246"/>
                    <a:pt x="1081" y="1241"/>
                    <a:pt x="1088" y="1241"/>
                  </a:cubicBezTo>
                  <a:cubicBezTo>
                    <a:pt x="1088" y="1241"/>
                    <a:pt x="1088" y="1241"/>
                    <a:pt x="1088" y="1241"/>
                  </a:cubicBezTo>
                  <a:cubicBezTo>
                    <a:pt x="1094" y="1241"/>
                    <a:pt x="1100" y="1247"/>
                    <a:pt x="1100" y="1253"/>
                  </a:cubicBezTo>
                  <a:cubicBezTo>
                    <a:pt x="1100" y="1257"/>
                    <a:pt x="1100" y="1257"/>
                    <a:pt x="1100" y="1257"/>
                  </a:cubicBezTo>
                  <a:cubicBezTo>
                    <a:pt x="1100" y="1264"/>
                    <a:pt x="1094" y="1269"/>
                    <a:pt x="1088" y="1269"/>
                  </a:cubicBezTo>
                  <a:moveTo>
                    <a:pt x="20" y="1269"/>
                  </a:moveTo>
                  <a:cubicBezTo>
                    <a:pt x="13" y="1269"/>
                    <a:pt x="8" y="1264"/>
                    <a:pt x="8" y="1257"/>
                  </a:cubicBezTo>
                  <a:cubicBezTo>
                    <a:pt x="7" y="1253"/>
                    <a:pt x="7" y="1253"/>
                    <a:pt x="7" y="1253"/>
                  </a:cubicBezTo>
                  <a:cubicBezTo>
                    <a:pt x="7" y="1247"/>
                    <a:pt x="13" y="1241"/>
                    <a:pt x="19" y="1241"/>
                  </a:cubicBezTo>
                  <a:cubicBezTo>
                    <a:pt x="26" y="1241"/>
                    <a:pt x="31" y="1247"/>
                    <a:pt x="31" y="1253"/>
                  </a:cubicBezTo>
                  <a:cubicBezTo>
                    <a:pt x="32" y="1257"/>
                    <a:pt x="32" y="1257"/>
                    <a:pt x="32" y="1257"/>
                  </a:cubicBezTo>
                  <a:cubicBezTo>
                    <a:pt x="32" y="1264"/>
                    <a:pt x="26" y="1269"/>
                    <a:pt x="20" y="1269"/>
                  </a:cubicBezTo>
                  <a:cubicBezTo>
                    <a:pt x="20" y="1269"/>
                    <a:pt x="20" y="1269"/>
                    <a:pt x="20" y="1269"/>
                  </a:cubicBezTo>
                  <a:moveTo>
                    <a:pt x="1088" y="1209"/>
                  </a:moveTo>
                  <a:cubicBezTo>
                    <a:pt x="1088" y="1209"/>
                    <a:pt x="1088" y="1209"/>
                    <a:pt x="1088" y="1209"/>
                  </a:cubicBezTo>
                  <a:cubicBezTo>
                    <a:pt x="1082" y="1209"/>
                    <a:pt x="1076" y="1204"/>
                    <a:pt x="1076" y="1197"/>
                  </a:cubicBezTo>
                  <a:cubicBezTo>
                    <a:pt x="1076" y="1193"/>
                    <a:pt x="1076" y="1193"/>
                    <a:pt x="1076" y="1193"/>
                  </a:cubicBezTo>
                  <a:cubicBezTo>
                    <a:pt x="1076" y="1187"/>
                    <a:pt x="1082" y="1181"/>
                    <a:pt x="1088" y="1181"/>
                  </a:cubicBezTo>
                  <a:cubicBezTo>
                    <a:pt x="1095" y="1181"/>
                    <a:pt x="1100" y="1187"/>
                    <a:pt x="1100" y="1193"/>
                  </a:cubicBezTo>
                  <a:cubicBezTo>
                    <a:pt x="1100" y="1197"/>
                    <a:pt x="1100" y="1197"/>
                    <a:pt x="1100" y="1197"/>
                  </a:cubicBezTo>
                  <a:cubicBezTo>
                    <a:pt x="1100" y="1204"/>
                    <a:pt x="1095" y="1209"/>
                    <a:pt x="1088" y="1209"/>
                  </a:cubicBezTo>
                  <a:moveTo>
                    <a:pt x="19" y="1209"/>
                  </a:moveTo>
                  <a:cubicBezTo>
                    <a:pt x="12" y="1209"/>
                    <a:pt x="7" y="1204"/>
                    <a:pt x="7" y="1197"/>
                  </a:cubicBezTo>
                  <a:cubicBezTo>
                    <a:pt x="7" y="1193"/>
                    <a:pt x="7" y="1193"/>
                    <a:pt x="7" y="1193"/>
                  </a:cubicBezTo>
                  <a:cubicBezTo>
                    <a:pt x="7" y="1187"/>
                    <a:pt x="12" y="1181"/>
                    <a:pt x="19" y="1181"/>
                  </a:cubicBezTo>
                  <a:cubicBezTo>
                    <a:pt x="25" y="1181"/>
                    <a:pt x="31" y="1187"/>
                    <a:pt x="31" y="1193"/>
                  </a:cubicBezTo>
                  <a:cubicBezTo>
                    <a:pt x="31" y="1197"/>
                    <a:pt x="31" y="1197"/>
                    <a:pt x="31" y="1197"/>
                  </a:cubicBezTo>
                  <a:cubicBezTo>
                    <a:pt x="31" y="1204"/>
                    <a:pt x="26" y="1209"/>
                    <a:pt x="19" y="1209"/>
                  </a:cubicBezTo>
                  <a:cubicBezTo>
                    <a:pt x="19" y="1209"/>
                    <a:pt x="19" y="1209"/>
                    <a:pt x="19" y="1209"/>
                  </a:cubicBezTo>
                  <a:moveTo>
                    <a:pt x="19" y="1149"/>
                  </a:moveTo>
                  <a:cubicBezTo>
                    <a:pt x="12" y="1149"/>
                    <a:pt x="7" y="1144"/>
                    <a:pt x="7" y="1137"/>
                  </a:cubicBezTo>
                  <a:cubicBezTo>
                    <a:pt x="6" y="1133"/>
                    <a:pt x="6" y="1133"/>
                    <a:pt x="6" y="1133"/>
                  </a:cubicBezTo>
                  <a:cubicBezTo>
                    <a:pt x="6" y="1127"/>
                    <a:pt x="12" y="1121"/>
                    <a:pt x="18" y="1121"/>
                  </a:cubicBezTo>
                  <a:cubicBezTo>
                    <a:pt x="25" y="1121"/>
                    <a:pt x="30" y="1127"/>
                    <a:pt x="30" y="1133"/>
                  </a:cubicBezTo>
                  <a:cubicBezTo>
                    <a:pt x="31" y="1137"/>
                    <a:pt x="31" y="1137"/>
                    <a:pt x="31" y="1137"/>
                  </a:cubicBezTo>
                  <a:cubicBezTo>
                    <a:pt x="31" y="1144"/>
                    <a:pt x="25" y="1149"/>
                    <a:pt x="19" y="1149"/>
                  </a:cubicBezTo>
                  <a:cubicBezTo>
                    <a:pt x="19" y="1149"/>
                    <a:pt x="19" y="1149"/>
                    <a:pt x="19" y="1149"/>
                  </a:cubicBezTo>
                  <a:moveTo>
                    <a:pt x="1089" y="1149"/>
                  </a:moveTo>
                  <a:cubicBezTo>
                    <a:pt x="1089" y="1149"/>
                    <a:pt x="1089" y="1149"/>
                    <a:pt x="1089" y="1149"/>
                  </a:cubicBezTo>
                  <a:cubicBezTo>
                    <a:pt x="1082" y="1149"/>
                    <a:pt x="1077" y="1144"/>
                    <a:pt x="1077" y="1137"/>
                  </a:cubicBezTo>
                  <a:cubicBezTo>
                    <a:pt x="1077" y="1133"/>
                    <a:pt x="1077" y="1133"/>
                    <a:pt x="1077" y="1133"/>
                  </a:cubicBezTo>
                  <a:cubicBezTo>
                    <a:pt x="1077" y="1126"/>
                    <a:pt x="1082" y="1121"/>
                    <a:pt x="1089" y="1121"/>
                  </a:cubicBezTo>
                  <a:cubicBezTo>
                    <a:pt x="1089" y="1121"/>
                    <a:pt x="1089" y="1121"/>
                    <a:pt x="1089" y="1121"/>
                  </a:cubicBezTo>
                  <a:cubicBezTo>
                    <a:pt x="1095" y="1121"/>
                    <a:pt x="1101" y="1127"/>
                    <a:pt x="1101" y="1133"/>
                  </a:cubicBezTo>
                  <a:cubicBezTo>
                    <a:pt x="1101" y="1137"/>
                    <a:pt x="1101" y="1137"/>
                    <a:pt x="1101" y="1137"/>
                  </a:cubicBezTo>
                  <a:cubicBezTo>
                    <a:pt x="1101" y="1144"/>
                    <a:pt x="1095" y="1149"/>
                    <a:pt x="1089" y="1149"/>
                  </a:cubicBezTo>
                  <a:moveTo>
                    <a:pt x="18" y="1089"/>
                  </a:moveTo>
                  <a:cubicBezTo>
                    <a:pt x="11" y="1089"/>
                    <a:pt x="6" y="1084"/>
                    <a:pt x="6" y="1077"/>
                  </a:cubicBezTo>
                  <a:cubicBezTo>
                    <a:pt x="6" y="1073"/>
                    <a:pt x="6" y="1073"/>
                    <a:pt x="6" y="1073"/>
                  </a:cubicBezTo>
                  <a:cubicBezTo>
                    <a:pt x="6" y="1067"/>
                    <a:pt x="11" y="1061"/>
                    <a:pt x="18" y="1061"/>
                  </a:cubicBezTo>
                  <a:cubicBezTo>
                    <a:pt x="25" y="1061"/>
                    <a:pt x="30" y="1067"/>
                    <a:pt x="30" y="1073"/>
                  </a:cubicBezTo>
                  <a:cubicBezTo>
                    <a:pt x="30" y="1077"/>
                    <a:pt x="30" y="1077"/>
                    <a:pt x="30" y="1077"/>
                  </a:cubicBezTo>
                  <a:cubicBezTo>
                    <a:pt x="30" y="1084"/>
                    <a:pt x="25" y="1089"/>
                    <a:pt x="18" y="1089"/>
                  </a:cubicBezTo>
                  <a:cubicBezTo>
                    <a:pt x="18" y="1089"/>
                    <a:pt x="18" y="1089"/>
                    <a:pt x="18" y="1089"/>
                  </a:cubicBezTo>
                  <a:moveTo>
                    <a:pt x="1089" y="1089"/>
                  </a:moveTo>
                  <a:cubicBezTo>
                    <a:pt x="1089" y="1089"/>
                    <a:pt x="1089" y="1089"/>
                    <a:pt x="1089" y="1089"/>
                  </a:cubicBezTo>
                  <a:cubicBezTo>
                    <a:pt x="1082" y="1089"/>
                    <a:pt x="1077" y="1084"/>
                    <a:pt x="1077" y="1077"/>
                  </a:cubicBezTo>
                  <a:cubicBezTo>
                    <a:pt x="1077" y="1073"/>
                    <a:pt x="1077" y="1073"/>
                    <a:pt x="1077" y="1073"/>
                  </a:cubicBezTo>
                  <a:cubicBezTo>
                    <a:pt x="1077" y="1066"/>
                    <a:pt x="1083" y="1061"/>
                    <a:pt x="1089" y="1061"/>
                  </a:cubicBezTo>
                  <a:cubicBezTo>
                    <a:pt x="1089" y="1061"/>
                    <a:pt x="1089" y="1061"/>
                    <a:pt x="1089" y="1061"/>
                  </a:cubicBezTo>
                  <a:cubicBezTo>
                    <a:pt x="1096" y="1061"/>
                    <a:pt x="1101" y="1067"/>
                    <a:pt x="1101" y="1073"/>
                  </a:cubicBezTo>
                  <a:cubicBezTo>
                    <a:pt x="1101" y="1077"/>
                    <a:pt x="1101" y="1077"/>
                    <a:pt x="1101" y="1077"/>
                  </a:cubicBezTo>
                  <a:cubicBezTo>
                    <a:pt x="1101" y="1084"/>
                    <a:pt x="1096" y="1089"/>
                    <a:pt x="1089" y="1089"/>
                  </a:cubicBezTo>
                  <a:moveTo>
                    <a:pt x="1090" y="1029"/>
                  </a:moveTo>
                  <a:cubicBezTo>
                    <a:pt x="1090" y="1029"/>
                    <a:pt x="1090" y="1029"/>
                    <a:pt x="1090" y="1029"/>
                  </a:cubicBezTo>
                  <a:cubicBezTo>
                    <a:pt x="1083" y="1029"/>
                    <a:pt x="1078" y="1024"/>
                    <a:pt x="1078" y="1017"/>
                  </a:cubicBezTo>
                  <a:cubicBezTo>
                    <a:pt x="1078" y="1013"/>
                    <a:pt x="1078" y="1013"/>
                    <a:pt x="1078" y="1013"/>
                  </a:cubicBezTo>
                  <a:cubicBezTo>
                    <a:pt x="1078" y="1006"/>
                    <a:pt x="1083" y="1001"/>
                    <a:pt x="1090" y="1001"/>
                  </a:cubicBezTo>
                  <a:cubicBezTo>
                    <a:pt x="1090" y="1001"/>
                    <a:pt x="1090" y="1001"/>
                    <a:pt x="1090" y="1001"/>
                  </a:cubicBezTo>
                  <a:cubicBezTo>
                    <a:pt x="1096" y="1001"/>
                    <a:pt x="1102" y="1007"/>
                    <a:pt x="1102" y="1013"/>
                  </a:cubicBezTo>
                  <a:cubicBezTo>
                    <a:pt x="1102" y="1017"/>
                    <a:pt x="1102" y="1017"/>
                    <a:pt x="1102" y="1017"/>
                  </a:cubicBezTo>
                  <a:cubicBezTo>
                    <a:pt x="1102" y="1024"/>
                    <a:pt x="1096" y="1029"/>
                    <a:pt x="1090" y="1029"/>
                  </a:cubicBezTo>
                  <a:moveTo>
                    <a:pt x="18" y="1029"/>
                  </a:moveTo>
                  <a:cubicBezTo>
                    <a:pt x="11" y="1029"/>
                    <a:pt x="6" y="1024"/>
                    <a:pt x="6" y="1017"/>
                  </a:cubicBezTo>
                  <a:cubicBezTo>
                    <a:pt x="5" y="1013"/>
                    <a:pt x="5" y="1013"/>
                    <a:pt x="5" y="1013"/>
                  </a:cubicBezTo>
                  <a:cubicBezTo>
                    <a:pt x="5" y="1007"/>
                    <a:pt x="11" y="1001"/>
                    <a:pt x="17" y="1001"/>
                  </a:cubicBezTo>
                  <a:cubicBezTo>
                    <a:pt x="17" y="1001"/>
                    <a:pt x="17" y="1001"/>
                    <a:pt x="17" y="1001"/>
                  </a:cubicBezTo>
                  <a:cubicBezTo>
                    <a:pt x="24" y="1001"/>
                    <a:pt x="29" y="1007"/>
                    <a:pt x="29" y="1013"/>
                  </a:cubicBezTo>
                  <a:cubicBezTo>
                    <a:pt x="30" y="1017"/>
                    <a:pt x="30" y="1017"/>
                    <a:pt x="30" y="1017"/>
                  </a:cubicBezTo>
                  <a:cubicBezTo>
                    <a:pt x="30" y="1024"/>
                    <a:pt x="24" y="1029"/>
                    <a:pt x="18" y="1029"/>
                  </a:cubicBezTo>
                  <a:cubicBezTo>
                    <a:pt x="18" y="1029"/>
                    <a:pt x="18" y="1029"/>
                    <a:pt x="18" y="1029"/>
                  </a:cubicBezTo>
                  <a:moveTo>
                    <a:pt x="1090" y="969"/>
                  </a:moveTo>
                  <a:cubicBezTo>
                    <a:pt x="1090" y="969"/>
                    <a:pt x="1090" y="969"/>
                    <a:pt x="1090" y="969"/>
                  </a:cubicBezTo>
                  <a:cubicBezTo>
                    <a:pt x="1083" y="969"/>
                    <a:pt x="1078" y="964"/>
                    <a:pt x="1078" y="957"/>
                  </a:cubicBezTo>
                  <a:cubicBezTo>
                    <a:pt x="1078" y="953"/>
                    <a:pt x="1078" y="953"/>
                    <a:pt x="1078" y="953"/>
                  </a:cubicBezTo>
                  <a:cubicBezTo>
                    <a:pt x="1078" y="947"/>
                    <a:pt x="1084" y="941"/>
                    <a:pt x="1090" y="941"/>
                  </a:cubicBezTo>
                  <a:cubicBezTo>
                    <a:pt x="1097" y="941"/>
                    <a:pt x="1102" y="947"/>
                    <a:pt x="1102" y="954"/>
                  </a:cubicBezTo>
                  <a:cubicBezTo>
                    <a:pt x="1102" y="957"/>
                    <a:pt x="1102" y="957"/>
                    <a:pt x="1102" y="957"/>
                  </a:cubicBezTo>
                  <a:cubicBezTo>
                    <a:pt x="1102" y="964"/>
                    <a:pt x="1097" y="969"/>
                    <a:pt x="1090" y="969"/>
                  </a:cubicBezTo>
                  <a:moveTo>
                    <a:pt x="17" y="969"/>
                  </a:moveTo>
                  <a:cubicBezTo>
                    <a:pt x="10" y="969"/>
                    <a:pt x="5" y="964"/>
                    <a:pt x="5" y="957"/>
                  </a:cubicBezTo>
                  <a:cubicBezTo>
                    <a:pt x="5" y="953"/>
                    <a:pt x="5" y="953"/>
                    <a:pt x="5" y="953"/>
                  </a:cubicBezTo>
                  <a:cubicBezTo>
                    <a:pt x="5" y="947"/>
                    <a:pt x="10" y="941"/>
                    <a:pt x="17" y="941"/>
                  </a:cubicBezTo>
                  <a:cubicBezTo>
                    <a:pt x="17" y="941"/>
                    <a:pt x="17" y="941"/>
                    <a:pt x="17" y="941"/>
                  </a:cubicBezTo>
                  <a:cubicBezTo>
                    <a:pt x="24" y="941"/>
                    <a:pt x="29" y="947"/>
                    <a:pt x="29" y="953"/>
                  </a:cubicBezTo>
                  <a:cubicBezTo>
                    <a:pt x="29" y="957"/>
                    <a:pt x="29" y="957"/>
                    <a:pt x="29" y="957"/>
                  </a:cubicBezTo>
                  <a:cubicBezTo>
                    <a:pt x="29" y="964"/>
                    <a:pt x="24" y="969"/>
                    <a:pt x="17" y="969"/>
                  </a:cubicBezTo>
                  <a:cubicBezTo>
                    <a:pt x="17" y="969"/>
                    <a:pt x="17" y="969"/>
                    <a:pt x="17" y="969"/>
                  </a:cubicBezTo>
                  <a:moveTo>
                    <a:pt x="1091" y="909"/>
                  </a:moveTo>
                  <a:cubicBezTo>
                    <a:pt x="1091" y="909"/>
                    <a:pt x="1091" y="909"/>
                    <a:pt x="1091" y="909"/>
                  </a:cubicBezTo>
                  <a:cubicBezTo>
                    <a:pt x="1084" y="909"/>
                    <a:pt x="1079" y="904"/>
                    <a:pt x="1079" y="897"/>
                  </a:cubicBezTo>
                  <a:cubicBezTo>
                    <a:pt x="1079" y="893"/>
                    <a:pt x="1079" y="893"/>
                    <a:pt x="1079" y="893"/>
                  </a:cubicBezTo>
                  <a:cubicBezTo>
                    <a:pt x="1079" y="886"/>
                    <a:pt x="1084" y="881"/>
                    <a:pt x="1091" y="881"/>
                  </a:cubicBezTo>
                  <a:cubicBezTo>
                    <a:pt x="1091" y="881"/>
                    <a:pt x="1091" y="881"/>
                    <a:pt x="1091" y="881"/>
                  </a:cubicBezTo>
                  <a:cubicBezTo>
                    <a:pt x="1097" y="881"/>
                    <a:pt x="1103" y="887"/>
                    <a:pt x="1103" y="893"/>
                  </a:cubicBezTo>
                  <a:cubicBezTo>
                    <a:pt x="1103" y="897"/>
                    <a:pt x="1103" y="897"/>
                    <a:pt x="1103" y="897"/>
                  </a:cubicBezTo>
                  <a:cubicBezTo>
                    <a:pt x="1103" y="904"/>
                    <a:pt x="1097" y="909"/>
                    <a:pt x="1091" y="909"/>
                  </a:cubicBezTo>
                  <a:moveTo>
                    <a:pt x="17" y="909"/>
                  </a:moveTo>
                  <a:cubicBezTo>
                    <a:pt x="10" y="909"/>
                    <a:pt x="5" y="904"/>
                    <a:pt x="5" y="897"/>
                  </a:cubicBezTo>
                  <a:cubicBezTo>
                    <a:pt x="4" y="893"/>
                    <a:pt x="4" y="893"/>
                    <a:pt x="4" y="893"/>
                  </a:cubicBezTo>
                  <a:cubicBezTo>
                    <a:pt x="4" y="887"/>
                    <a:pt x="10" y="881"/>
                    <a:pt x="16" y="881"/>
                  </a:cubicBezTo>
                  <a:cubicBezTo>
                    <a:pt x="16" y="881"/>
                    <a:pt x="16" y="881"/>
                    <a:pt x="16" y="881"/>
                  </a:cubicBezTo>
                  <a:cubicBezTo>
                    <a:pt x="23" y="881"/>
                    <a:pt x="28" y="887"/>
                    <a:pt x="28" y="893"/>
                  </a:cubicBezTo>
                  <a:cubicBezTo>
                    <a:pt x="29" y="897"/>
                    <a:pt x="29" y="897"/>
                    <a:pt x="29" y="897"/>
                  </a:cubicBezTo>
                  <a:cubicBezTo>
                    <a:pt x="29" y="904"/>
                    <a:pt x="23" y="909"/>
                    <a:pt x="17" y="909"/>
                  </a:cubicBezTo>
                  <a:cubicBezTo>
                    <a:pt x="17" y="909"/>
                    <a:pt x="17" y="909"/>
                    <a:pt x="17" y="909"/>
                  </a:cubicBezTo>
                  <a:moveTo>
                    <a:pt x="1091" y="849"/>
                  </a:moveTo>
                  <a:cubicBezTo>
                    <a:pt x="1091" y="849"/>
                    <a:pt x="1091" y="849"/>
                    <a:pt x="1091" y="849"/>
                  </a:cubicBezTo>
                  <a:cubicBezTo>
                    <a:pt x="1084" y="849"/>
                    <a:pt x="1079" y="844"/>
                    <a:pt x="1079" y="837"/>
                  </a:cubicBezTo>
                  <a:cubicBezTo>
                    <a:pt x="1079" y="833"/>
                    <a:pt x="1079" y="833"/>
                    <a:pt x="1079" y="833"/>
                  </a:cubicBezTo>
                  <a:cubicBezTo>
                    <a:pt x="1079" y="826"/>
                    <a:pt x="1085" y="821"/>
                    <a:pt x="1091" y="821"/>
                  </a:cubicBezTo>
                  <a:cubicBezTo>
                    <a:pt x="1091" y="821"/>
                    <a:pt x="1091" y="821"/>
                    <a:pt x="1091" y="821"/>
                  </a:cubicBezTo>
                  <a:cubicBezTo>
                    <a:pt x="1098" y="821"/>
                    <a:pt x="1103" y="827"/>
                    <a:pt x="1103" y="833"/>
                  </a:cubicBezTo>
                  <a:cubicBezTo>
                    <a:pt x="1103" y="837"/>
                    <a:pt x="1103" y="837"/>
                    <a:pt x="1103" y="837"/>
                  </a:cubicBezTo>
                  <a:cubicBezTo>
                    <a:pt x="1103" y="844"/>
                    <a:pt x="1098" y="849"/>
                    <a:pt x="1091" y="849"/>
                  </a:cubicBezTo>
                  <a:moveTo>
                    <a:pt x="16" y="849"/>
                  </a:moveTo>
                  <a:cubicBezTo>
                    <a:pt x="9" y="849"/>
                    <a:pt x="4" y="844"/>
                    <a:pt x="4" y="837"/>
                  </a:cubicBezTo>
                  <a:cubicBezTo>
                    <a:pt x="4" y="833"/>
                    <a:pt x="4" y="833"/>
                    <a:pt x="4" y="833"/>
                  </a:cubicBezTo>
                  <a:cubicBezTo>
                    <a:pt x="4" y="827"/>
                    <a:pt x="9" y="821"/>
                    <a:pt x="16" y="821"/>
                  </a:cubicBezTo>
                  <a:cubicBezTo>
                    <a:pt x="22" y="821"/>
                    <a:pt x="28" y="827"/>
                    <a:pt x="28" y="833"/>
                  </a:cubicBezTo>
                  <a:cubicBezTo>
                    <a:pt x="28" y="837"/>
                    <a:pt x="28" y="837"/>
                    <a:pt x="28" y="837"/>
                  </a:cubicBezTo>
                  <a:cubicBezTo>
                    <a:pt x="28" y="844"/>
                    <a:pt x="23" y="849"/>
                    <a:pt x="16" y="849"/>
                  </a:cubicBezTo>
                  <a:cubicBezTo>
                    <a:pt x="16" y="849"/>
                    <a:pt x="16" y="849"/>
                    <a:pt x="16" y="849"/>
                  </a:cubicBezTo>
                  <a:moveTo>
                    <a:pt x="1092" y="789"/>
                  </a:moveTo>
                  <a:cubicBezTo>
                    <a:pt x="1092" y="789"/>
                    <a:pt x="1092" y="789"/>
                    <a:pt x="1092" y="789"/>
                  </a:cubicBezTo>
                  <a:cubicBezTo>
                    <a:pt x="1085" y="789"/>
                    <a:pt x="1080" y="784"/>
                    <a:pt x="1080" y="777"/>
                  </a:cubicBezTo>
                  <a:cubicBezTo>
                    <a:pt x="1080" y="773"/>
                    <a:pt x="1080" y="773"/>
                    <a:pt x="1080" y="773"/>
                  </a:cubicBezTo>
                  <a:cubicBezTo>
                    <a:pt x="1080" y="766"/>
                    <a:pt x="1085" y="761"/>
                    <a:pt x="1092" y="761"/>
                  </a:cubicBezTo>
                  <a:cubicBezTo>
                    <a:pt x="1092" y="761"/>
                    <a:pt x="1092" y="761"/>
                    <a:pt x="1092" y="761"/>
                  </a:cubicBezTo>
                  <a:cubicBezTo>
                    <a:pt x="1098" y="761"/>
                    <a:pt x="1104" y="767"/>
                    <a:pt x="1104" y="773"/>
                  </a:cubicBezTo>
                  <a:cubicBezTo>
                    <a:pt x="1104" y="777"/>
                    <a:pt x="1104" y="777"/>
                    <a:pt x="1104" y="777"/>
                  </a:cubicBezTo>
                  <a:cubicBezTo>
                    <a:pt x="1104" y="784"/>
                    <a:pt x="1098" y="789"/>
                    <a:pt x="1092" y="789"/>
                  </a:cubicBezTo>
                  <a:moveTo>
                    <a:pt x="4" y="778"/>
                  </a:moveTo>
                  <a:cubicBezTo>
                    <a:pt x="16" y="777"/>
                    <a:pt x="16" y="777"/>
                    <a:pt x="16" y="777"/>
                  </a:cubicBezTo>
                  <a:cubicBezTo>
                    <a:pt x="4" y="778"/>
                    <a:pt x="4" y="778"/>
                    <a:pt x="4" y="778"/>
                  </a:cubicBezTo>
                  <a:cubicBezTo>
                    <a:pt x="3" y="774"/>
                    <a:pt x="3" y="774"/>
                    <a:pt x="3" y="774"/>
                  </a:cubicBezTo>
                  <a:cubicBezTo>
                    <a:pt x="3" y="767"/>
                    <a:pt x="9" y="761"/>
                    <a:pt x="15" y="761"/>
                  </a:cubicBezTo>
                  <a:cubicBezTo>
                    <a:pt x="22" y="761"/>
                    <a:pt x="27" y="767"/>
                    <a:pt x="27" y="773"/>
                  </a:cubicBezTo>
                  <a:cubicBezTo>
                    <a:pt x="28" y="777"/>
                    <a:pt x="28" y="777"/>
                    <a:pt x="28" y="777"/>
                  </a:cubicBezTo>
                  <a:cubicBezTo>
                    <a:pt x="4" y="778"/>
                    <a:pt x="4" y="778"/>
                    <a:pt x="4" y="778"/>
                  </a:cubicBezTo>
                  <a:moveTo>
                    <a:pt x="1092" y="729"/>
                  </a:moveTo>
                  <a:cubicBezTo>
                    <a:pt x="1092" y="729"/>
                    <a:pt x="1092" y="729"/>
                    <a:pt x="1092" y="729"/>
                  </a:cubicBezTo>
                  <a:cubicBezTo>
                    <a:pt x="1085" y="729"/>
                    <a:pt x="1080" y="724"/>
                    <a:pt x="1080" y="717"/>
                  </a:cubicBezTo>
                  <a:cubicBezTo>
                    <a:pt x="1080" y="713"/>
                    <a:pt x="1080" y="713"/>
                    <a:pt x="1080" y="713"/>
                  </a:cubicBezTo>
                  <a:cubicBezTo>
                    <a:pt x="1080" y="706"/>
                    <a:pt x="1086" y="701"/>
                    <a:pt x="1092" y="701"/>
                  </a:cubicBezTo>
                  <a:cubicBezTo>
                    <a:pt x="1092" y="701"/>
                    <a:pt x="1092" y="701"/>
                    <a:pt x="1092" y="701"/>
                  </a:cubicBezTo>
                  <a:cubicBezTo>
                    <a:pt x="1099" y="701"/>
                    <a:pt x="1104" y="707"/>
                    <a:pt x="1104" y="713"/>
                  </a:cubicBezTo>
                  <a:cubicBezTo>
                    <a:pt x="1104" y="717"/>
                    <a:pt x="1104" y="717"/>
                    <a:pt x="1104" y="717"/>
                  </a:cubicBezTo>
                  <a:cubicBezTo>
                    <a:pt x="1104" y="724"/>
                    <a:pt x="1099" y="729"/>
                    <a:pt x="1092" y="729"/>
                  </a:cubicBezTo>
                  <a:moveTo>
                    <a:pt x="3" y="718"/>
                  </a:moveTo>
                  <a:cubicBezTo>
                    <a:pt x="15" y="717"/>
                    <a:pt x="15" y="717"/>
                    <a:pt x="15" y="717"/>
                  </a:cubicBezTo>
                  <a:cubicBezTo>
                    <a:pt x="3" y="717"/>
                    <a:pt x="3" y="717"/>
                    <a:pt x="3" y="717"/>
                  </a:cubicBezTo>
                  <a:cubicBezTo>
                    <a:pt x="3" y="713"/>
                    <a:pt x="3" y="713"/>
                    <a:pt x="3" y="713"/>
                  </a:cubicBezTo>
                  <a:cubicBezTo>
                    <a:pt x="3" y="707"/>
                    <a:pt x="8" y="701"/>
                    <a:pt x="15" y="701"/>
                  </a:cubicBezTo>
                  <a:cubicBezTo>
                    <a:pt x="21" y="701"/>
                    <a:pt x="27" y="707"/>
                    <a:pt x="27" y="713"/>
                  </a:cubicBezTo>
                  <a:cubicBezTo>
                    <a:pt x="27" y="717"/>
                    <a:pt x="27" y="717"/>
                    <a:pt x="27" y="717"/>
                  </a:cubicBezTo>
                  <a:cubicBezTo>
                    <a:pt x="3" y="718"/>
                    <a:pt x="3" y="718"/>
                    <a:pt x="3" y="718"/>
                  </a:cubicBezTo>
                  <a:moveTo>
                    <a:pt x="1093" y="669"/>
                  </a:moveTo>
                  <a:cubicBezTo>
                    <a:pt x="1093" y="669"/>
                    <a:pt x="1093" y="669"/>
                    <a:pt x="1093" y="669"/>
                  </a:cubicBezTo>
                  <a:cubicBezTo>
                    <a:pt x="1086" y="669"/>
                    <a:pt x="1081" y="664"/>
                    <a:pt x="1081" y="657"/>
                  </a:cubicBezTo>
                  <a:cubicBezTo>
                    <a:pt x="1081" y="653"/>
                    <a:pt x="1081" y="653"/>
                    <a:pt x="1081" y="653"/>
                  </a:cubicBezTo>
                  <a:cubicBezTo>
                    <a:pt x="1081" y="646"/>
                    <a:pt x="1086" y="641"/>
                    <a:pt x="1093" y="641"/>
                  </a:cubicBezTo>
                  <a:cubicBezTo>
                    <a:pt x="1093" y="641"/>
                    <a:pt x="1093" y="641"/>
                    <a:pt x="1093" y="641"/>
                  </a:cubicBezTo>
                  <a:cubicBezTo>
                    <a:pt x="1099" y="641"/>
                    <a:pt x="1105" y="647"/>
                    <a:pt x="1105" y="653"/>
                  </a:cubicBezTo>
                  <a:cubicBezTo>
                    <a:pt x="1105" y="657"/>
                    <a:pt x="1105" y="657"/>
                    <a:pt x="1105" y="657"/>
                  </a:cubicBezTo>
                  <a:cubicBezTo>
                    <a:pt x="1105" y="664"/>
                    <a:pt x="1099" y="669"/>
                    <a:pt x="1093" y="669"/>
                  </a:cubicBezTo>
                  <a:moveTo>
                    <a:pt x="14" y="669"/>
                  </a:moveTo>
                  <a:cubicBezTo>
                    <a:pt x="8" y="669"/>
                    <a:pt x="3" y="664"/>
                    <a:pt x="3" y="657"/>
                  </a:cubicBezTo>
                  <a:cubicBezTo>
                    <a:pt x="2" y="653"/>
                    <a:pt x="2" y="653"/>
                    <a:pt x="2" y="653"/>
                  </a:cubicBezTo>
                  <a:cubicBezTo>
                    <a:pt x="2" y="647"/>
                    <a:pt x="8" y="641"/>
                    <a:pt x="14" y="641"/>
                  </a:cubicBezTo>
                  <a:cubicBezTo>
                    <a:pt x="14" y="641"/>
                    <a:pt x="14" y="641"/>
                    <a:pt x="14" y="641"/>
                  </a:cubicBezTo>
                  <a:cubicBezTo>
                    <a:pt x="21" y="641"/>
                    <a:pt x="26" y="647"/>
                    <a:pt x="26" y="653"/>
                  </a:cubicBezTo>
                  <a:cubicBezTo>
                    <a:pt x="27" y="657"/>
                    <a:pt x="27" y="657"/>
                    <a:pt x="27" y="657"/>
                  </a:cubicBezTo>
                  <a:cubicBezTo>
                    <a:pt x="27" y="664"/>
                    <a:pt x="21" y="669"/>
                    <a:pt x="15" y="669"/>
                  </a:cubicBezTo>
                  <a:cubicBezTo>
                    <a:pt x="14" y="669"/>
                    <a:pt x="14" y="669"/>
                    <a:pt x="14" y="669"/>
                  </a:cubicBezTo>
                  <a:moveTo>
                    <a:pt x="1093" y="609"/>
                  </a:moveTo>
                  <a:cubicBezTo>
                    <a:pt x="1093" y="609"/>
                    <a:pt x="1093" y="609"/>
                    <a:pt x="1093" y="609"/>
                  </a:cubicBezTo>
                  <a:cubicBezTo>
                    <a:pt x="1087" y="609"/>
                    <a:pt x="1081" y="604"/>
                    <a:pt x="1081" y="597"/>
                  </a:cubicBezTo>
                  <a:cubicBezTo>
                    <a:pt x="1081" y="593"/>
                    <a:pt x="1081" y="593"/>
                    <a:pt x="1081" y="593"/>
                  </a:cubicBezTo>
                  <a:cubicBezTo>
                    <a:pt x="1081" y="587"/>
                    <a:pt x="1087" y="582"/>
                    <a:pt x="1093" y="582"/>
                  </a:cubicBezTo>
                  <a:cubicBezTo>
                    <a:pt x="1100" y="582"/>
                    <a:pt x="1105" y="587"/>
                    <a:pt x="1105" y="594"/>
                  </a:cubicBezTo>
                  <a:cubicBezTo>
                    <a:pt x="1105" y="597"/>
                    <a:pt x="1105" y="597"/>
                    <a:pt x="1105" y="597"/>
                  </a:cubicBezTo>
                  <a:cubicBezTo>
                    <a:pt x="1105" y="604"/>
                    <a:pt x="1100" y="609"/>
                    <a:pt x="1093" y="609"/>
                  </a:cubicBezTo>
                  <a:moveTo>
                    <a:pt x="14" y="609"/>
                  </a:moveTo>
                  <a:cubicBezTo>
                    <a:pt x="7" y="609"/>
                    <a:pt x="2" y="604"/>
                    <a:pt x="2" y="597"/>
                  </a:cubicBezTo>
                  <a:cubicBezTo>
                    <a:pt x="2" y="593"/>
                    <a:pt x="2" y="593"/>
                    <a:pt x="2" y="593"/>
                  </a:cubicBezTo>
                  <a:cubicBezTo>
                    <a:pt x="2" y="587"/>
                    <a:pt x="7" y="581"/>
                    <a:pt x="14" y="581"/>
                  </a:cubicBezTo>
                  <a:cubicBezTo>
                    <a:pt x="20" y="581"/>
                    <a:pt x="26" y="587"/>
                    <a:pt x="26" y="593"/>
                  </a:cubicBezTo>
                  <a:cubicBezTo>
                    <a:pt x="26" y="597"/>
                    <a:pt x="26" y="597"/>
                    <a:pt x="26" y="597"/>
                  </a:cubicBezTo>
                  <a:cubicBezTo>
                    <a:pt x="26" y="604"/>
                    <a:pt x="21" y="609"/>
                    <a:pt x="14" y="609"/>
                  </a:cubicBezTo>
                  <a:cubicBezTo>
                    <a:pt x="14" y="609"/>
                    <a:pt x="14" y="609"/>
                    <a:pt x="14" y="609"/>
                  </a:cubicBezTo>
                  <a:moveTo>
                    <a:pt x="1094" y="549"/>
                  </a:moveTo>
                  <a:cubicBezTo>
                    <a:pt x="1094" y="549"/>
                    <a:pt x="1094" y="549"/>
                    <a:pt x="1094" y="549"/>
                  </a:cubicBezTo>
                  <a:cubicBezTo>
                    <a:pt x="1087" y="549"/>
                    <a:pt x="1082" y="544"/>
                    <a:pt x="1082" y="537"/>
                  </a:cubicBezTo>
                  <a:cubicBezTo>
                    <a:pt x="1082" y="533"/>
                    <a:pt x="1082" y="533"/>
                    <a:pt x="1082" y="533"/>
                  </a:cubicBezTo>
                  <a:cubicBezTo>
                    <a:pt x="1082" y="526"/>
                    <a:pt x="1087" y="521"/>
                    <a:pt x="1094" y="521"/>
                  </a:cubicBezTo>
                  <a:cubicBezTo>
                    <a:pt x="1094" y="521"/>
                    <a:pt x="1094" y="521"/>
                    <a:pt x="1094" y="521"/>
                  </a:cubicBezTo>
                  <a:cubicBezTo>
                    <a:pt x="1101" y="521"/>
                    <a:pt x="1106" y="527"/>
                    <a:pt x="1106" y="533"/>
                  </a:cubicBezTo>
                  <a:cubicBezTo>
                    <a:pt x="1106" y="537"/>
                    <a:pt x="1106" y="537"/>
                    <a:pt x="1106" y="537"/>
                  </a:cubicBezTo>
                  <a:cubicBezTo>
                    <a:pt x="1106" y="544"/>
                    <a:pt x="1100" y="549"/>
                    <a:pt x="1094" y="549"/>
                  </a:cubicBezTo>
                  <a:moveTo>
                    <a:pt x="13" y="549"/>
                  </a:moveTo>
                  <a:cubicBezTo>
                    <a:pt x="7" y="549"/>
                    <a:pt x="1" y="544"/>
                    <a:pt x="1" y="537"/>
                  </a:cubicBezTo>
                  <a:cubicBezTo>
                    <a:pt x="1" y="533"/>
                    <a:pt x="1" y="533"/>
                    <a:pt x="1" y="533"/>
                  </a:cubicBezTo>
                  <a:cubicBezTo>
                    <a:pt x="1" y="527"/>
                    <a:pt x="7" y="521"/>
                    <a:pt x="13" y="521"/>
                  </a:cubicBezTo>
                  <a:cubicBezTo>
                    <a:pt x="20" y="521"/>
                    <a:pt x="25" y="527"/>
                    <a:pt x="25" y="533"/>
                  </a:cubicBezTo>
                  <a:cubicBezTo>
                    <a:pt x="25" y="537"/>
                    <a:pt x="25" y="537"/>
                    <a:pt x="25" y="537"/>
                  </a:cubicBezTo>
                  <a:cubicBezTo>
                    <a:pt x="25" y="544"/>
                    <a:pt x="20" y="549"/>
                    <a:pt x="14" y="549"/>
                  </a:cubicBezTo>
                  <a:cubicBezTo>
                    <a:pt x="13" y="549"/>
                    <a:pt x="13" y="549"/>
                    <a:pt x="13" y="549"/>
                  </a:cubicBezTo>
                  <a:moveTo>
                    <a:pt x="1094" y="489"/>
                  </a:moveTo>
                  <a:cubicBezTo>
                    <a:pt x="1094" y="489"/>
                    <a:pt x="1094" y="489"/>
                    <a:pt x="1094" y="489"/>
                  </a:cubicBezTo>
                  <a:cubicBezTo>
                    <a:pt x="1088" y="489"/>
                    <a:pt x="1082" y="484"/>
                    <a:pt x="1082" y="477"/>
                  </a:cubicBezTo>
                  <a:cubicBezTo>
                    <a:pt x="1082" y="473"/>
                    <a:pt x="1082" y="473"/>
                    <a:pt x="1082" y="473"/>
                  </a:cubicBezTo>
                  <a:cubicBezTo>
                    <a:pt x="1106" y="474"/>
                    <a:pt x="1106" y="474"/>
                    <a:pt x="1106" y="474"/>
                  </a:cubicBezTo>
                  <a:cubicBezTo>
                    <a:pt x="1106" y="477"/>
                    <a:pt x="1106" y="477"/>
                    <a:pt x="1106" y="477"/>
                  </a:cubicBezTo>
                  <a:cubicBezTo>
                    <a:pt x="1106" y="484"/>
                    <a:pt x="1101" y="489"/>
                    <a:pt x="1094" y="489"/>
                  </a:cubicBezTo>
                  <a:moveTo>
                    <a:pt x="13" y="489"/>
                  </a:moveTo>
                  <a:cubicBezTo>
                    <a:pt x="6" y="489"/>
                    <a:pt x="1" y="484"/>
                    <a:pt x="1" y="477"/>
                  </a:cubicBezTo>
                  <a:cubicBezTo>
                    <a:pt x="1" y="474"/>
                    <a:pt x="1" y="474"/>
                    <a:pt x="1" y="474"/>
                  </a:cubicBezTo>
                  <a:cubicBezTo>
                    <a:pt x="1" y="467"/>
                    <a:pt x="6" y="462"/>
                    <a:pt x="13" y="461"/>
                  </a:cubicBezTo>
                  <a:cubicBezTo>
                    <a:pt x="19" y="461"/>
                    <a:pt x="25" y="467"/>
                    <a:pt x="25" y="473"/>
                  </a:cubicBezTo>
                  <a:cubicBezTo>
                    <a:pt x="25" y="477"/>
                    <a:pt x="25" y="477"/>
                    <a:pt x="25" y="477"/>
                  </a:cubicBezTo>
                  <a:cubicBezTo>
                    <a:pt x="25" y="484"/>
                    <a:pt x="20" y="489"/>
                    <a:pt x="13" y="489"/>
                  </a:cubicBezTo>
                  <a:cubicBezTo>
                    <a:pt x="13" y="489"/>
                    <a:pt x="13" y="489"/>
                    <a:pt x="13" y="489"/>
                  </a:cubicBezTo>
                  <a:moveTo>
                    <a:pt x="1095" y="429"/>
                  </a:moveTo>
                  <a:cubicBezTo>
                    <a:pt x="1095" y="429"/>
                    <a:pt x="1095" y="429"/>
                    <a:pt x="1095" y="429"/>
                  </a:cubicBezTo>
                  <a:cubicBezTo>
                    <a:pt x="1088" y="429"/>
                    <a:pt x="1083" y="424"/>
                    <a:pt x="1083" y="417"/>
                  </a:cubicBezTo>
                  <a:cubicBezTo>
                    <a:pt x="1083" y="413"/>
                    <a:pt x="1083" y="413"/>
                    <a:pt x="1083" y="413"/>
                  </a:cubicBezTo>
                  <a:cubicBezTo>
                    <a:pt x="1083" y="406"/>
                    <a:pt x="1088" y="401"/>
                    <a:pt x="1095" y="401"/>
                  </a:cubicBezTo>
                  <a:cubicBezTo>
                    <a:pt x="1095" y="401"/>
                    <a:pt x="1095" y="401"/>
                    <a:pt x="1095" y="401"/>
                  </a:cubicBezTo>
                  <a:cubicBezTo>
                    <a:pt x="1102" y="401"/>
                    <a:pt x="1107" y="407"/>
                    <a:pt x="1107" y="414"/>
                  </a:cubicBezTo>
                  <a:cubicBezTo>
                    <a:pt x="1107" y="417"/>
                    <a:pt x="1107" y="417"/>
                    <a:pt x="1107" y="417"/>
                  </a:cubicBezTo>
                  <a:cubicBezTo>
                    <a:pt x="1107" y="424"/>
                    <a:pt x="1101" y="429"/>
                    <a:pt x="1095" y="429"/>
                  </a:cubicBezTo>
                  <a:moveTo>
                    <a:pt x="0" y="418"/>
                  </a:moveTo>
                  <a:cubicBezTo>
                    <a:pt x="12" y="418"/>
                    <a:pt x="12" y="418"/>
                    <a:pt x="12" y="418"/>
                  </a:cubicBezTo>
                  <a:cubicBezTo>
                    <a:pt x="0" y="418"/>
                    <a:pt x="0" y="418"/>
                    <a:pt x="0" y="418"/>
                  </a:cubicBezTo>
                  <a:cubicBezTo>
                    <a:pt x="0" y="413"/>
                    <a:pt x="0" y="413"/>
                    <a:pt x="0" y="413"/>
                  </a:cubicBezTo>
                  <a:cubicBezTo>
                    <a:pt x="0" y="407"/>
                    <a:pt x="6" y="401"/>
                    <a:pt x="12" y="401"/>
                  </a:cubicBezTo>
                  <a:cubicBezTo>
                    <a:pt x="12" y="401"/>
                    <a:pt x="12" y="401"/>
                    <a:pt x="12" y="401"/>
                  </a:cubicBezTo>
                  <a:cubicBezTo>
                    <a:pt x="19" y="401"/>
                    <a:pt x="24" y="407"/>
                    <a:pt x="24" y="413"/>
                  </a:cubicBezTo>
                  <a:cubicBezTo>
                    <a:pt x="24" y="417"/>
                    <a:pt x="24" y="417"/>
                    <a:pt x="24" y="417"/>
                  </a:cubicBezTo>
                  <a:cubicBezTo>
                    <a:pt x="0" y="418"/>
                    <a:pt x="0" y="418"/>
                    <a:pt x="0" y="418"/>
                  </a:cubicBezTo>
                  <a:moveTo>
                    <a:pt x="1096" y="369"/>
                  </a:moveTo>
                  <a:cubicBezTo>
                    <a:pt x="1095" y="369"/>
                    <a:pt x="1095" y="369"/>
                    <a:pt x="1095" y="369"/>
                  </a:cubicBezTo>
                  <a:cubicBezTo>
                    <a:pt x="1089" y="369"/>
                    <a:pt x="1083" y="364"/>
                    <a:pt x="1084" y="357"/>
                  </a:cubicBezTo>
                  <a:cubicBezTo>
                    <a:pt x="1084" y="353"/>
                    <a:pt x="1084" y="353"/>
                    <a:pt x="1084" y="353"/>
                  </a:cubicBezTo>
                  <a:cubicBezTo>
                    <a:pt x="1084" y="347"/>
                    <a:pt x="1089" y="342"/>
                    <a:pt x="1096" y="342"/>
                  </a:cubicBezTo>
                  <a:cubicBezTo>
                    <a:pt x="1102" y="342"/>
                    <a:pt x="1108" y="347"/>
                    <a:pt x="1108" y="354"/>
                  </a:cubicBezTo>
                  <a:cubicBezTo>
                    <a:pt x="1108" y="357"/>
                    <a:pt x="1108" y="357"/>
                    <a:pt x="1108" y="357"/>
                  </a:cubicBezTo>
                  <a:cubicBezTo>
                    <a:pt x="1107" y="364"/>
                    <a:pt x="1102" y="369"/>
                    <a:pt x="1096" y="369"/>
                  </a:cubicBezTo>
                  <a:moveTo>
                    <a:pt x="12" y="369"/>
                  </a:moveTo>
                  <a:cubicBezTo>
                    <a:pt x="5" y="369"/>
                    <a:pt x="0" y="364"/>
                    <a:pt x="0" y="357"/>
                  </a:cubicBezTo>
                  <a:cubicBezTo>
                    <a:pt x="0" y="354"/>
                    <a:pt x="0" y="354"/>
                    <a:pt x="0" y="354"/>
                  </a:cubicBezTo>
                  <a:cubicBezTo>
                    <a:pt x="0" y="347"/>
                    <a:pt x="5" y="342"/>
                    <a:pt x="12" y="341"/>
                  </a:cubicBezTo>
                  <a:cubicBezTo>
                    <a:pt x="18" y="341"/>
                    <a:pt x="24" y="347"/>
                    <a:pt x="24" y="353"/>
                  </a:cubicBezTo>
                  <a:cubicBezTo>
                    <a:pt x="24" y="357"/>
                    <a:pt x="24" y="357"/>
                    <a:pt x="24" y="357"/>
                  </a:cubicBezTo>
                  <a:cubicBezTo>
                    <a:pt x="24" y="364"/>
                    <a:pt x="18" y="369"/>
                    <a:pt x="12" y="369"/>
                  </a:cubicBezTo>
                  <a:cubicBezTo>
                    <a:pt x="12" y="369"/>
                    <a:pt x="12" y="369"/>
                    <a:pt x="12" y="369"/>
                  </a:cubicBezTo>
                  <a:moveTo>
                    <a:pt x="1087" y="313"/>
                  </a:moveTo>
                  <a:cubicBezTo>
                    <a:pt x="1083" y="313"/>
                    <a:pt x="1080" y="311"/>
                    <a:pt x="1077" y="307"/>
                  </a:cubicBezTo>
                  <a:cubicBezTo>
                    <a:pt x="1075" y="304"/>
                    <a:pt x="1075" y="304"/>
                    <a:pt x="1075" y="304"/>
                  </a:cubicBezTo>
                  <a:cubicBezTo>
                    <a:pt x="1071" y="299"/>
                    <a:pt x="1073" y="291"/>
                    <a:pt x="1078" y="287"/>
                  </a:cubicBezTo>
                  <a:cubicBezTo>
                    <a:pt x="1083" y="284"/>
                    <a:pt x="1091" y="285"/>
                    <a:pt x="1095" y="290"/>
                  </a:cubicBezTo>
                  <a:cubicBezTo>
                    <a:pt x="1097" y="294"/>
                    <a:pt x="1097" y="294"/>
                    <a:pt x="1097" y="294"/>
                  </a:cubicBezTo>
                  <a:cubicBezTo>
                    <a:pt x="1101" y="299"/>
                    <a:pt x="1099" y="307"/>
                    <a:pt x="1094" y="310"/>
                  </a:cubicBezTo>
                  <a:cubicBezTo>
                    <a:pt x="1092" y="312"/>
                    <a:pt x="1090" y="313"/>
                    <a:pt x="1087" y="313"/>
                  </a:cubicBezTo>
                  <a:moveTo>
                    <a:pt x="20" y="312"/>
                  </a:moveTo>
                  <a:cubicBezTo>
                    <a:pt x="18" y="312"/>
                    <a:pt x="16" y="312"/>
                    <a:pt x="14" y="310"/>
                  </a:cubicBezTo>
                  <a:cubicBezTo>
                    <a:pt x="8" y="307"/>
                    <a:pt x="7" y="299"/>
                    <a:pt x="10" y="294"/>
                  </a:cubicBezTo>
                  <a:cubicBezTo>
                    <a:pt x="13" y="290"/>
                    <a:pt x="13" y="290"/>
                    <a:pt x="13" y="290"/>
                  </a:cubicBezTo>
                  <a:cubicBezTo>
                    <a:pt x="16" y="285"/>
                    <a:pt x="24" y="283"/>
                    <a:pt x="29" y="287"/>
                  </a:cubicBezTo>
                  <a:cubicBezTo>
                    <a:pt x="35" y="291"/>
                    <a:pt x="36" y="298"/>
                    <a:pt x="33" y="304"/>
                  </a:cubicBezTo>
                  <a:cubicBezTo>
                    <a:pt x="30" y="307"/>
                    <a:pt x="30" y="307"/>
                    <a:pt x="30" y="307"/>
                  </a:cubicBezTo>
                  <a:cubicBezTo>
                    <a:pt x="28" y="311"/>
                    <a:pt x="24" y="312"/>
                    <a:pt x="20" y="312"/>
                  </a:cubicBezTo>
                  <a:moveTo>
                    <a:pt x="1051" y="265"/>
                  </a:moveTo>
                  <a:cubicBezTo>
                    <a:pt x="1048" y="265"/>
                    <a:pt x="1044" y="263"/>
                    <a:pt x="1042" y="260"/>
                  </a:cubicBezTo>
                  <a:cubicBezTo>
                    <a:pt x="1040" y="257"/>
                    <a:pt x="1040" y="257"/>
                    <a:pt x="1040" y="257"/>
                  </a:cubicBezTo>
                  <a:cubicBezTo>
                    <a:pt x="1035" y="252"/>
                    <a:pt x="1036" y="244"/>
                    <a:pt x="1041" y="240"/>
                  </a:cubicBezTo>
                  <a:cubicBezTo>
                    <a:pt x="1046" y="236"/>
                    <a:pt x="1054" y="237"/>
                    <a:pt x="1058" y="242"/>
                  </a:cubicBezTo>
                  <a:cubicBezTo>
                    <a:pt x="1061" y="245"/>
                    <a:pt x="1061" y="245"/>
                    <a:pt x="1061" y="245"/>
                  </a:cubicBezTo>
                  <a:cubicBezTo>
                    <a:pt x="1065" y="250"/>
                    <a:pt x="1064" y="258"/>
                    <a:pt x="1059" y="262"/>
                  </a:cubicBezTo>
                  <a:cubicBezTo>
                    <a:pt x="1057" y="264"/>
                    <a:pt x="1054" y="265"/>
                    <a:pt x="1051" y="265"/>
                  </a:cubicBezTo>
                  <a:moveTo>
                    <a:pt x="56" y="264"/>
                  </a:moveTo>
                  <a:cubicBezTo>
                    <a:pt x="54" y="264"/>
                    <a:pt x="51" y="263"/>
                    <a:pt x="49" y="262"/>
                  </a:cubicBezTo>
                  <a:cubicBezTo>
                    <a:pt x="43" y="257"/>
                    <a:pt x="43" y="250"/>
                    <a:pt x="47" y="245"/>
                  </a:cubicBezTo>
                  <a:cubicBezTo>
                    <a:pt x="49" y="242"/>
                    <a:pt x="49" y="242"/>
                    <a:pt x="49" y="242"/>
                  </a:cubicBezTo>
                  <a:cubicBezTo>
                    <a:pt x="54" y="237"/>
                    <a:pt x="61" y="236"/>
                    <a:pt x="66" y="240"/>
                  </a:cubicBezTo>
                  <a:cubicBezTo>
                    <a:pt x="71" y="244"/>
                    <a:pt x="72" y="252"/>
                    <a:pt x="68" y="257"/>
                  </a:cubicBezTo>
                  <a:cubicBezTo>
                    <a:pt x="65" y="260"/>
                    <a:pt x="65" y="260"/>
                    <a:pt x="65" y="260"/>
                  </a:cubicBezTo>
                  <a:cubicBezTo>
                    <a:pt x="63" y="263"/>
                    <a:pt x="60" y="264"/>
                    <a:pt x="56" y="264"/>
                  </a:cubicBezTo>
                  <a:moveTo>
                    <a:pt x="1012" y="220"/>
                  </a:moveTo>
                  <a:cubicBezTo>
                    <a:pt x="1008" y="220"/>
                    <a:pt x="1005" y="218"/>
                    <a:pt x="1003" y="216"/>
                  </a:cubicBezTo>
                  <a:cubicBezTo>
                    <a:pt x="1000" y="213"/>
                    <a:pt x="1000" y="213"/>
                    <a:pt x="1000" y="213"/>
                  </a:cubicBezTo>
                  <a:cubicBezTo>
                    <a:pt x="996" y="208"/>
                    <a:pt x="996" y="201"/>
                    <a:pt x="1000" y="196"/>
                  </a:cubicBezTo>
                  <a:cubicBezTo>
                    <a:pt x="1005" y="192"/>
                    <a:pt x="1013" y="192"/>
                    <a:pt x="1017" y="196"/>
                  </a:cubicBezTo>
                  <a:cubicBezTo>
                    <a:pt x="1020" y="199"/>
                    <a:pt x="1020" y="199"/>
                    <a:pt x="1020" y="199"/>
                  </a:cubicBezTo>
                  <a:cubicBezTo>
                    <a:pt x="1025" y="204"/>
                    <a:pt x="1025" y="212"/>
                    <a:pt x="1020" y="216"/>
                  </a:cubicBezTo>
                  <a:cubicBezTo>
                    <a:pt x="1018" y="219"/>
                    <a:pt x="1015" y="220"/>
                    <a:pt x="1012" y="220"/>
                  </a:cubicBezTo>
                  <a:moveTo>
                    <a:pt x="96" y="219"/>
                  </a:moveTo>
                  <a:cubicBezTo>
                    <a:pt x="93" y="219"/>
                    <a:pt x="90" y="218"/>
                    <a:pt x="88" y="216"/>
                  </a:cubicBezTo>
                  <a:cubicBezTo>
                    <a:pt x="83" y="211"/>
                    <a:pt x="83" y="204"/>
                    <a:pt x="87" y="199"/>
                  </a:cubicBezTo>
                  <a:cubicBezTo>
                    <a:pt x="90" y="196"/>
                    <a:pt x="90" y="196"/>
                    <a:pt x="90" y="196"/>
                  </a:cubicBezTo>
                  <a:cubicBezTo>
                    <a:pt x="95" y="191"/>
                    <a:pt x="102" y="191"/>
                    <a:pt x="107" y="196"/>
                  </a:cubicBezTo>
                  <a:cubicBezTo>
                    <a:pt x="112" y="201"/>
                    <a:pt x="112" y="208"/>
                    <a:pt x="107" y="213"/>
                  </a:cubicBezTo>
                  <a:cubicBezTo>
                    <a:pt x="105" y="216"/>
                    <a:pt x="105" y="216"/>
                    <a:pt x="105" y="216"/>
                  </a:cubicBezTo>
                  <a:cubicBezTo>
                    <a:pt x="102" y="218"/>
                    <a:pt x="99" y="219"/>
                    <a:pt x="96" y="219"/>
                  </a:cubicBezTo>
                  <a:moveTo>
                    <a:pt x="968" y="179"/>
                  </a:moveTo>
                  <a:cubicBezTo>
                    <a:pt x="965" y="179"/>
                    <a:pt x="962" y="178"/>
                    <a:pt x="960" y="176"/>
                  </a:cubicBezTo>
                  <a:cubicBezTo>
                    <a:pt x="957" y="173"/>
                    <a:pt x="957" y="173"/>
                    <a:pt x="957" y="173"/>
                  </a:cubicBezTo>
                  <a:cubicBezTo>
                    <a:pt x="952" y="169"/>
                    <a:pt x="952" y="161"/>
                    <a:pt x="956" y="156"/>
                  </a:cubicBezTo>
                  <a:cubicBezTo>
                    <a:pt x="960" y="151"/>
                    <a:pt x="968" y="151"/>
                    <a:pt x="973" y="155"/>
                  </a:cubicBezTo>
                  <a:cubicBezTo>
                    <a:pt x="976" y="157"/>
                    <a:pt x="976" y="157"/>
                    <a:pt x="976" y="157"/>
                  </a:cubicBezTo>
                  <a:cubicBezTo>
                    <a:pt x="981" y="162"/>
                    <a:pt x="981" y="169"/>
                    <a:pt x="977" y="174"/>
                  </a:cubicBezTo>
                  <a:cubicBezTo>
                    <a:pt x="975" y="177"/>
                    <a:pt x="971" y="179"/>
                    <a:pt x="968" y="179"/>
                  </a:cubicBezTo>
                  <a:moveTo>
                    <a:pt x="140" y="178"/>
                  </a:moveTo>
                  <a:cubicBezTo>
                    <a:pt x="136" y="178"/>
                    <a:pt x="133" y="177"/>
                    <a:pt x="131" y="174"/>
                  </a:cubicBezTo>
                  <a:cubicBezTo>
                    <a:pt x="126" y="169"/>
                    <a:pt x="127" y="162"/>
                    <a:pt x="132" y="157"/>
                  </a:cubicBezTo>
                  <a:cubicBezTo>
                    <a:pt x="135" y="155"/>
                    <a:pt x="135" y="155"/>
                    <a:pt x="135" y="155"/>
                  </a:cubicBezTo>
                  <a:cubicBezTo>
                    <a:pt x="140" y="150"/>
                    <a:pt x="148" y="151"/>
                    <a:pt x="152" y="156"/>
                  </a:cubicBezTo>
                  <a:cubicBezTo>
                    <a:pt x="156" y="161"/>
                    <a:pt x="156" y="169"/>
                    <a:pt x="150" y="173"/>
                  </a:cubicBezTo>
                  <a:cubicBezTo>
                    <a:pt x="147" y="175"/>
                    <a:pt x="147" y="175"/>
                    <a:pt x="147" y="175"/>
                  </a:cubicBezTo>
                  <a:cubicBezTo>
                    <a:pt x="145" y="177"/>
                    <a:pt x="142" y="178"/>
                    <a:pt x="140" y="178"/>
                  </a:cubicBezTo>
                  <a:moveTo>
                    <a:pt x="921" y="142"/>
                  </a:moveTo>
                  <a:cubicBezTo>
                    <a:pt x="918" y="142"/>
                    <a:pt x="916" y="141"/>
                    <a:pt x="914" y="139"/>
                  </a:cubicBezTo>
                  <a:cubicBezTo>
                    <a:pt x="911" y="137"/>
                    <a:pt x="911" y="137"/>
                    <a:pt x="911" y="137"/>
                  </a:cubicBezTo>
                  <a:cubicBezTo>
                    <a:pt x="905" y="133"/>
                    <a:pt x="904" y="126"/>
                    <a:pt x="908" y="120"/>
                  </a:cubicBezTo>
                  <a:cubicBezTo>
                    <a:pt x="912" y="115"/>
                    <a:pt x="919" y="114"/>
                    <a:pt x="925" y="117"/>
                  </a:cubicBezTo>
                  <a:cubicBezTo>
                    <a:pt x="928" y="120"/>
                    <a:pt x="928" y="120"/>
                    <a:pt x="928" y="120"/>
                  </a:cubicBezTo>
                  <a:cubicBezTo>
                    <a:pt x="933" y="124"/>
                    <a:pt x="935" y="131"/>
                    <a:pt x="931" y="136"/>
                  </a:cubicBezTo>
                  <a:cubicBezTo>
                    <a:pt x="928" y="140"/>
                    <a:pt x="925" y="142"/>
                    <a:pt x="921" y="142"/>
                  </a:cubicBezTo>
                  <a:moveTo>
                    <a:pt x="187" y="141"/>
                  </a:moveTo>
                  <a:cubicBezTo>
                    <a:pt x="183" y="141"/>
                    <a:pt x="179" y="140"/>
                    <a:pt x="177" y="136"/>
                  </a:cubicBezTo>
                  <a:cubicBezTo>
                    <a:pt x="173" y="131"/>
                    <a:pt x="174" y="123"/>
                    <a:pt x="180" y="119"/>
                  </a:cubicBezTo>
                  <a:cubicBezTo>
                    <a:pt x="183" y="117"/>
                    <a:pt x="183" y="117"/>
                    <a:pt x="183" y="117"/>
                  </a:cubicBezTo>
                  <a:cubicBezTo>
                    <a:pt x="189" y="113"/>
                    <a:pt x="196" y="115"/>
                    <a:pt x="200" y="120"/>
                  </a:cubicBezTo>
                  <a:cubicBezTo>
                    <a:pt x="204" y="125"/>
                    <a:pt x="202" y="133"/>
                    <a:pt x="197" y="137"/>
                  </a:cubicBezTo>
                  <a:cubicBezTo>
                    <a:pt x="194" y="139"/>
                    <a:pt x="194" y="139"/>
                    <a:pt x="194" y="139"/>
                  </a:cubicBezTo>
                  <a:cubicBezTo>
                    <a:pt x="192" y="141"/>
                    <a:pt x="189" y="141"/>
                    <a:pt x="187" y="141"/>
                  </a:cubicBezTo>
                  <a:moveTo>
                    <a:pt x="871" y="109"/>
                  </a:moveTo>
                  <a:cubicBezTo>
                    <a:pt x="869" y="109"/>
                    <a:pt x="866" y="108"/>
                    <a:pt x="865" y="107"/>
                  </a:cubicBezTo>
                  <a:cubicBezTo>
                    <a:pt x="861" y="105"/>
                    <a:pt x="861" y="105"/>
                    <a:pt x="861" y="105"/>
                  </a:cubicBezTo>
                  <a:cubicBezTo>
                    <a:pt x="855" y="102"/>
                    <a:pt x="853" y="95"/>
                    <a:pt x="857" y="89"/>
                  </a:cubicBezTo>
                  <a:cubicBezTo>
                    <a:pt x="860" y="83"/>
                    <a:pt x="867" y="81"/>
                    <a:pt x="873" y="85"/>
                  </a:cubicBezTo>
                  <a:cubicBezTo>
                    <a:pt x="877" y="87"/>
                    <a:pt x="877" y="87"/>
                    <a:pt x="877" y="87"/>
                  </a:cubicBezTo>
                  <a:cubicBezTo>
                    <a:pt x="882" y="90"/>
                    <a:pt x="884" y="97"/>
                    <a:pt x="881" y="103"/>
                  </a:cubicBezTo>
                  <a:cubicBezTo>
                    <a:pt x="879" y="107"/>
                    <a:pt x="875" y="109"/>
                    <a:pt x="871" y="109"/>
                  </a:cubicBezTo>
                  <a:moveTo>
                    <a:pt x="237" y="109"/>
                  </a:moveTo>
                  <a:cubicBezTo>
                    <a:pt x="233" y="109"/>
                    <a:pt x="229" y="107"/>
                    <a:pt x="227" y="103"/>
                  </a:cubicBezTo>
                  <a:cubicBezTo>
                    <a:pt x="223" y="97"/>
                    <a:pt x="225" y="90"/>
                    <a:pt x="231" y="86"/>
                  </a:cubicBezTo>
                  <a:cubicBezTo>
                    <a:pt x="235" y="84"/>
                    <a:pt x="235" y="84"/>
                    <a:pt x="235" y="84"/>
                  </a:cubicBezTo>
                  <a:cubicBezTo>
                    <a:pt x="240" y="81"/>
                    <a:pt x="248" y="83"/>
                    <a:pt x="251" y="89"/>
                  </a:cubicBezTo>
                  <a:cubicBezTo>
                    <a:pt x="254" y="95"/>
                    <a:pt x="252" y="102"/>
                    <a:pt x="247" y="105"/>
                  </a:cubicBezTo>
                  <a:cubicBezTo>
                    <a:pt x="243" y="107"/>
                    <a:pt x="243" y="107"/>
                    <a:pt x="243" y="107"/>
                  </a:cubicBezTo>
                  <a:cubicBezTo>
                    <a:pt x="241" y="108"/>
                    <a:pt x="239" y="109"/>
                    <a:pt x="237" y="109"/>
                  </a:cubicBezTo>
                  <a:moveTo>
                    <a:pt x="817" y="81"/>
                  </a:moveTo>
                  <a:cubicBezTo>
                    <a:pt x="816" y="81"/>
                    <a:pt x="814" y="81"/>
                    <a:pt x="812" y="80"/>
                  </a:cubicBezTo>
                  <a:cubicBezTo>
                    <a:pt x="809" y="79"/>
                    <a:pt x="809" y="79"/>
                    <a:pt x="809" y="79"/>
                  </a:cubicBezTo>
                  <a:cubicBezTo>
                    <a:pt x="803" y="76"/>
                    <a:pt x="800" y="69"/>
                    <a:pt x="803" y="63"/>
                  </a:cubicBezTo>
                  <a:cubicBezTo>
                    <a:pt x="806" y="57"/>
                    <a:pt x="813" y="54"/>
                    <a:pt x="819" y="57"/>
                  </a:cubicBezTo>
                  <a:cubicBezTo>
                    <a:pt x="822" y="58"/>
                    <a:pt x="822" y="58"/>
                    <a:pt x="822" y="58"/>
                  </a:cubicBezTo>
                  <a:cubicBezTo>
                    <a:pt x="828" y="61"/>
                    <a:pt x="831" y="68"/>
                    <a:pt x="828" y="74"/>
                  </a:cubicBezTo>
                  <a:cubicBezTo>
                    <a:pt x="826" y="79"/>
                    <a:pt x="822" y="81"/>
                    <a:pt x="817" y="81"/>
                  </a:cubicBezTo>
                  <a:moveTo>
                    <a:pt x="290" y="81"/>
                  </a:moveTo>
                  <a:cubicBezTo>
                    <a:pt x="286" y="81"/>
                    <a:pt x="282" y="79"/>
                    <a:pt x="280" y="74"/>
                  </a:cubicBezTo>
                  <a:cubicBezTo>
                    <a:pt x="277" y="68"/>
                    <a:pt x="279" y="61"/>
                    <a:pt x="285" y="58"/>
                  </a:cubicBezTo>
                  <a:cubicBezTo>
                    <a:pt x="289" y="57"/>
                    <a:pt x="289" y="57"/>
                    <a:pt x="289" y="57"/>
                  </a:cubicBezTo>
                  <a:cubicBezTo>
                    <a:pt x="295" y="54"/>
                    <a:pt x="302" y="57"/>
                    <a:pt x="305" y="63"/>
                  </a:cubicBezTo>
                  <a:cubicBezTo>
                    <a:pt x="308" y="69"/>
                    <a:pt x="305" y="76"/>
                    <a:pt x="299" y="78"/>
                  </a:cubicBezTo>
                  <a:cubicBezTo>
                    <a:pt x="295" y="80"/>
                    <a:pt x="295" y="80"/>
                    <a:pt x="295" y="80"/>
                  </a:cubicBezTo>
                  <a:cubicBezTo>
                    <a:pt x="294" y="81"/>
                    <a:pt x="292" y="81"/>
                    <a:pt x="290" y="81"/>
                  </a:cubicBezTo>
                  <a:moveTo>
                    <a:pt x="762" y="59"/>
                  </a:moveTo>
                  <a:cubicBezTo>
                    <a:pt x="761" y="59"/>
                    <a:pt x="759" y="59"/>
                    <a:pt x="758" y="58"/>
                  </a:cubicBezTo>
                  <a:cubicBezTo>
                    <a:pt x="754" y="57"/>
                    <a:pt x="754" y="57"/>
                    <a:pt x="754" y="57"/>
                  </a:cubicBezTo>
                  <a:cubicBezTo>
                    <a:pt x="748" y="55"/>
                    <a:pt x="745" y="48"/>
                    <a:pt x="747" y="42"/>
                  </a:cubicBezTo>
                  <a:cubicBezTo>
                    <a:pt x="749" y="35"/>
                    <a:pt x="756" y="32"/>
                    <a:pt x="762" y="34"/>
                  </a:cubicBezTo>
                  <a:cubicBezTo>
                    <a:pt x="766" y="36"/>
                    <a:pt x="766" y="36"/>
                    <a:pt x="766" y="36"/>
                  </a:cubicBezTo>
                  <a:cubicBezTo>
                    <a:pt x="772" y="38"/>
                    <a:pt x="775" y="45"/>
                    <a:pt x="773" y="51"/>
                  </a:cubicBezTo>
                  <a:cubicBezTo>
                    <a:pt x="771" y="56"/>
                    <a:pt x="767" y="59"/>
                    <a:pt x="762" y="59"/>
                  </a:cubicBezTo>
                  <a:moveTo>
                    <a:pt x="346" y="59"/>
                  </a:moveTo>
                  <a:cubicBezTo>
                    <a:pt x="341" y="59"/>
                    <a:pt x="336" y="56"/>
                    <a:pt x="335" y="51"/>
                  </a:cubicBezTo>
                  <a:cubicBezTo>
                    <a:pt x="332" y="44"/>
                    <a:pt x="336" y="38"/>
                    <a:pt x="342" y="35"/>
                  </a:cubicBezTo>
                  <a:cubicBezTo>
                    <a:pt x="346" y="34"/>
                    <a:pt x="346" y="34"/>
                    <a:pt x="346" y="34"/>
                  </a:cubicBezTo>
                  <a:cubicBezTo>
                    <a:pt x="352" y="32"/>
                    <a:pt x="359" y="35"/>
                    <a:pt x="361" y="42"/>
                  </a:cubicBezTo>
                  <a:cubicBezTo>
                    <a:pt x="363" y="48"/>
                    <a:pt x="360" y="55"/>
                    <a:pt x="354" y="57"/>
                  </a:cubicBezTo>
                  <a:cubicBezTo>
                    <a:pt x="350" y="58"/>
                    <a:pt x="350" y="58"/>
                    <a:pt x="350" y="58"/>
                  </a:cubicBezTo>
                  <a:cubicBezTo>
                    <a:pt x="349" y="59"/>
                    <a:pt x="347" y="59"/>
                    <a:pt x="346" y="59"/>
                  </a:cubicBezTo>
                  <a:moveTo>
                    <a:pt x="704" y="42"/>
                  </a:moveTo>
                  <a:cubicBezTo>
                    <a:pt x="703" y="42"/>
                    <a:pt x="703" y="42"/>
                    <a:pt x="702" y="42"/>
                  </a:cubicBezTo>
                  <a:cubicBezTo>
                    <a:pt x="698" y="41"/>
                    <a:pt x="698" y="41"/>
                    <a:pt x="698" y="41"/>
                  </a:cubicBezTo>
                  <a:cubicBezTo>
                    <a:pt x="691" y="39"/>
                    <a:pt x="687" y="33"/>
                    <a:pt x="689" y="26"/>
                  </a:cubicBezTo>
                  <a:cubicBezTo>
                    <a:pt x="690" y="20"/>
                    <a:pt x="697" y="16"/>
                    <a:pt x="703" y="17"/>
                  </a:cubicBezTo>
                  <a:cubicBezTo>
                    <a:pt x="707" y="18"/>
                    <a:pt x="707" y="18"/>
                    <a:pt x="707" y="18"/>
                  </a:cubicBezTo>
                  <a:cubicBezTo>
                    <a:pt x="714" y="20"/>
                    <a:pt x="718" y="26"/>
                    <a:pt x="716" y="33"/>
                  </a:cubicBezTo>
                  <a:cubicBezTo>
                    <a:pt x="715" y="38"/>
                    <a:pt x="710" y="42"/>
                    <a:pt x="704" y="42"/>
                  </a:cubicBezTo>
                  <a:moveTo>
                    <a:pt x="403" y="42"/>
                  </a:moveTo>
                  <a:cubicBezTo>
                    <a:pt x="398" y="42"/>
                    <a:pt x="393" y="38"/>
                    <a:pt x="392" y="33"/>
                  </a:cubicBezTo>
                  <a:cubicBezTo>
                    <a:pt x="390" y="26"/>
                    <a:pt x="394" y="20"/>
                    <a:pt x="401" y="18"/>
                  </a:cubicBezTo>
                  <a:cubicBezTo>
                    <a:pt x="405" y="17"/>
                    <a:pt x="405" y="17"/>
                    <a:pt x="405" y="17"/>
                  </a:cubicBezTo>
                  <a:cubicBezTo>
                    <a:pt x="411" y="16"/>
                    <a:pt x="417" y="20"/>
                    <a:pt x="419" y="26"/>
                  </a:cubicBezTo>
                  <a:cubicBezTo>
                    <a:pt x="421" y="33"/>
                    <a:pt x="417" y="39"/>
                    <a:pt x="410" y="41"/>
                  </a:cubicBezTo>
                  <a:cubicBezTo>
                    <a:pt x="406" y="41"/>
                    <a:pt x="406" y="41"/>
                    <a:pt x="406" y="41"/>
                  </a:cubicBezTo>
                  <a:cubicBezTo>
                    <a:pt x="405" y="42"/>
                    <a:pt x="404" y="42"/>
                    <a:pt x="403" y="42"/>
                  </a:cubicBezTo>
                  <a:moveTo>
                    <a:pt x="646" y="31"/>
                  </a:moveTo>
                  <a:cubicBezTo>
                    <a:pt x="645" y="31"/>
                    <a:pt x="644" y="30"/>
                    <a:pt x="644" y="30"/>
                  </a:cubicBezTo>
                  <a:cubicBezTo>
                    <a:pt x="640" y="30"/>
                    <a:pt x="640" y="30"/>
                    <a:pt x="640" y="30"/>
                  </a:cubicBezTo>
                  <a:cubicBezTo>
                    <a:pt x="633" y="29"/>
                    <a:pt x="629" y="23"/>
                    <a:pt x="630" y="16"/>
                  </a:cubicBezTo>
                  <a:cubicBezTo>
                    <a:pt x="631" y="10"/>
                    <a:pt x="637" y="5"/>
                    <a:pt x="643" y="6"/>
                  </a:cubicBezTo>
                  <a:cubicBezTo>
                    <a:pt x="647" y="7"/>
                    <a:pt x="647" y="7"/>
                    <a:pt x="647" y="7"/>
                  </a:cubicBezTo>
                  <a:cubicBezTo>
                    <a:pt x="654" y="8"/>
                    <a:pt x="658" y="14"/>
                    <a:pt x="657" y="20"/>
                  </a:cubicBezTo>
                  <a:cubicBezTo>
                    <a:pt x="657" y="26"/>
                    <a:pt x="651" y="31"/>
                    <a:pt x="646" y="31"/>
                  </a:cubicBezTo>
                  <a:moveTo>
                    <a:pt x="462" y="30"/>
                  </a:moveTo>
                  <a:cubicBezTo>
                    <a:pt x="456" y="30"/>
                    <a:pt x="451" y="26"/>
                    <a:pt x="450" y="20"/>
                  </a:cubicBezTo>
                  <a:cubicBezTo>
                    <a:pt x="449" y="14"/>
                    <a:pt x="454" y="8"/>
                    <a:pt x="461" y="7"/>
                  </a:cubicBezTo>
                  <a:cubicBezTo>
                    <a:pt x="465" y="6"/>
                    <a:pt x="465" y="6"/>
                    <a:pt x="465" y="6"/>
                  </a:cubicBezTo>
                  <a:cubicBezTo>
                    <a:pt x="471" y="5"/>
                    <a:pt x="477" y="10"/>
                    <a:pt x="478" y="16"/>
                  </a:cubicBezTo>
                  <a:cubicBezTo>
                    <a:pt x="479" y="23"/>
                    <a:pt x="474" y="29"/>
                    <a:pt x="468" y="30"/>
                  </a:cubicBezTo>
                  <a:cubicBezTo>
                    <a:pt x="464" y="30"/>
                    <a:pt x="464" y="30"/>
                    <a:pt x="464" y="30"/>
                  </a:cubicBezTo>
                  <a:cubicBezTo>
                    <a:pt x="463" y="30"/>
                    <a:pt x="463" y="30"/>
                    <a:pt x="462" y="30"/>
                  </a:cubicBezTo>
                  <a:moveTo>
                    <a:pt x="586" y="25"/>
                  </a:moveTo>
                  <a:cubicBezTo>
                    <a:pt x="585" y="25"/>
                    <a:pt x="585" y="25"/>
                    <a:pt x="585" y="25"/>
                  </a:cubicBezTo>
                  <a:cubicBezTo>
                    <a:pt x="581" y="25"/>
                    <a:pt x="581" y="25"/>
                    <a:pt x="581" y="25"/>
                  </a:cubicBezTo>
                  <a:cubicBezTo>
                    <a:pt x="575" y="24"/>
                    <a:pt x="570" y="19"/>
                    <a:pt x="570" y="12"/>
                  </a:cubicBezTo>
                  <a:cubicBezTo>
                    <a:pt x="570" y="5"/>
                    <a:pt x="576" y="0"/>
                    <a:pt x="582" y="1"/>
                  </a:cubicBezTo>
                  <a:cubicBezTo>
                    <a:pt x="586" y="1"/>
                    <a:pt x="586" y="1"/>
                    <a:pt x="586" y="1"/>
                  </a:cubicBezTo>
                  <a:cubicBezTo>
                    <a:pt x="593" y="1"/>
                    <a:pt x="598" y="7"/>
                    <a:pt x="598" y="13"/>
                  </a:cubicBezTo>
                  <a:cubicBezTo>
                    <a:pt x="597" y="20"/>
                    <a:pt x="592" y="25"/>
                    <a:pt x="586" y="25"/>
                  </a:cubicBezTo>
                  <a:moveTo>
                    <a:pt x="522" y="25"/>
                  </a:moveTo>
                  <a:cubicBezTo>
                    <a:pt x="515" y="25"/>
                    <a:pt x="510" y="20"/>
                    <a:pt x="510" y="13"/>
                  </a:cubicBezTo>
                  <a:cubicBezTo>
                    <a:pt x="510" y="7"/>
                    <a:pt x="515" y="1"/>
                    <a:pt x="521" y="1"/>
                  </a:cubicBezTo>
                  <a:cubicBezTo>
                    <a:pt x="525" y="1"/>
                    <a:pt x="525" y="1"/>
                    <a:pt x="525" y="1"/>
                  </a:cubicBezTo>
                  <a:cubicBezTo>
                    <a:pt x="532" y="0"/>
                    <a:pt x="538" y="5"/>
                    <a:pt x="538" y="12"/>
                  </a:cubicBezTo>
                  <a:cubicBezTo>
                    <a:pt x="538" y="19"/>
                    <a:pt x="533" y="24"/>
                    <a:pt x="526" y="24"/>
                  </a:cubicBezTo>
                  <a:cubicBezTo>
                    <a:pt x="522" y="25"/>
                    <a:pt x="522" y="25"/>
                    <a:pt x="522" y="25"/>
                  </a:cubicBezTo>
                  <a:cubicBezTo>
                    <a:pt x="522" y="25"/>
                    <a:pt x="522" y="25"/>
                    <a:pt x="522" y="25"/>
                  </a:cubicBezTo>
                </a:path>
              </a:pathLst>
            </a:custGeom>
            <a:solidFill>
              <a:srgbClr val="DE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5">
              <a:extLst>
                <a:ext uri="{FF2B5EF4-FFF2-40B4-BE49-F238E27FC236}">
                  <a16:creationId xmlns:a16="http://schemas.microsoft.com/office/drawing/2014/main" id="{D460DF53-A826-40CF-120B-71AB6D9EB641}"/>
                </a:ext>
              </a:extLst>
            </p:cNvPr>
            <p:cNvSpPr>
              <a:spLocks/>
            </p:cNvSpPr>
            <p:nvPr/>
          </p:nvSpPr>
          <p:spPr bwMode="auto">
            <a:xfrm>
              <a:off x="8089900" y="4852988"/>
              <a:ext cx="58737" cy="65088"/>
            </a:xfrm>
            <a:custGeom>
              <a:avLst/>
              <a:gdLst>
                <a:gd name="T0" fmla="*/ 26 w 26"/>
                <a:gd name="T1" fmla="*/ 28 h 28"/>
                <a:gd name="T2" fmla="*/ 12 w 26"/>
                <a:gd name="T3" fmla="*/ 28 h 28"/>
                <a:gd name="T4" fmla="*/ 0 w 26"/>
                <a:gd name="T5" fmla="*/ 15 h 28"/>
                <a:gd name="T6" fmla="*/ 5 w 26"/>
                <a:gd name="T7" fmla="*/ 5 h 28"/>
                <a:gd name="T8" fmla="*/ 14 w 26"/>
                <a:gd name="T9" fmla="*/ 0 h 28"/>
                <a:gd name="T10" fmla="*/ 26 w 26"/>
                <a:gd name="T11" fmla="*/ 13 h 28"/>
                <a:gd name="T12" fmla="*/ 26 w 2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6" h="28">
                  <a:moveTo>
                    <a:pt x="26" y="28"/>
                  </a:moveTo>
                  <a:cubicBezTo>
                    <a:pt x="12" y="28"/>
                    <a:pt x="12" y="28"/>
                    <a:pt x="12" y="28"/>
                  </a:cubicBezTo>
                  <a:cubicBezTo>
                    <a:pt x="6" y="28"/>
                    <a:pt x="0" y="22"/>
                    <a:pt x="0" y="15"/>
                  </a:cubicBezTo>
                  <a:cubicBezTo>
                    <a:pt x="0" y="11"/>
                    <a:pt x="2" y="7"/>
                    <a:pt x="5" y="5"/>
                  </a:cubicBezTo>
                  <a:cubicBezTo>
                    <a:pt x="7" y="2"/>
                    <a:pt x="11" y="0"/>
                    <a:pt x="14" y="0"/>
                  </a:cubicBezTo>
                  <a:cubicBezTo>
                    <a:pt x="21" y="0"/>
                    <a:pt x="26" y="7"/>
                    <a:pt x="26" y="13"/>
                  </a:cubicBezTo>
                  <a:lnTo>
                    <a:pt x="26"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9343C560-37E4-A7A9-884E-C0E442B94CB2}"/>
                </a:ext>
              </a:extLst>
            </p:cNvPr>
            <p:cNvSpPr>
              <a:spLocks noEditPoints="1"/>
            </p:cNvSpPr>
            <p:nvPr/>
          </p:nvSpPr>
          <p:spPr bwMode="auto">
            <a:xfrm>
              <a:off x="5741988" y="4862513"/>
              <a:ext cx="2279650" cy="55563"/>
            </a:xfrm>
            <a:custGeom>
              <a:avLst/>
              <a:gdLst>
                <a:gd name="T0" fmla="*/ 972 w 988"/>
                <a:gd name="T1" fmla="*/ 24 h 24"/>
                <a:gd name="T2" fmla="*/ 972 w 988"/>
                <a:gd name="T3" fmla="*/ 0 h 24"/>
                <a:gd name="T4" fmla="*/ 988 w 988"/>
                <a:gd name="T5" fmla="*/ 12 h 24"/>
                <a:gd name="T6" fmla="*/ 916 w 988"/>
                <a:gd name="T7" fmla="*/ 24 h 24"/>
                <a:gd name="T8" fmla="*/ 900 w 988"/>
                <a:gd name="T9" fmla="*/ 12 h 24"/>
                <a:gd name="T10" fmla="*/ 916 w 988"/>
                <a:gd name="T11" fmla="*/ 0 h 24"/>
                <a:gd name="T12" fmla="*/ 916 w 988"/>
                <a:gd name="T13" fmla="*/ 24 h 24"/>
                <a:gd name="T14" fmla="*/ 852 w 988"/>
                <a:gd name="T15" fmla="*/ 24 h 24"/>
                <a:gd name="T16" fmla="*/ 852 w 988"/>
                <a:gd name="T17" fmla="*/ 0 h 24"/>
                <a:gd name="T18" fmla="*/ 868 w 988"/>
                <a:gd name="T19" fmla="*/ 12 h 24"/>
                <a:gd name="T20" fmla="*/ 796 w 988"/>
                <a:gd name="T21" fmla="*/ 24 h 24"/>
                <a:gd name="T22" fmla="*/ 780 w 988"/>
                <a:gd name="T23" fmla="*/ 12 h 24"/>
                <a:gd name="T24" fmla="*/ 796 w 988"/>
                <a:gd name="T25" fmla="*/ 0 h 24"/>
                <a:gd name="T26" fmla="*/ 796 w 988"/>
                <a:gd name="T27" fmla="*/ 24 h 24"/>
                <a:gd name="T28" fmla="*/ 732 w 988"/>
                <a:gd name="T29" fmla="*/ 24 h 24"/>
                <a:gd name="T30" fmla="*/ 732 w 988"/>
                <a:gd name="T31" fmla="*/ 0 h 24"/>
                <a:gd name="T32" fmla="*/ 748 w 988"/>
                <a:gd name="T33" fmla="*/ 12 h 24"/>
                <a:gd name="T34" fmla="*/ 676 w 988"/>
                <a:gd name="T35" fmla="*/ 24 h 24"/>
                <a:gd name="T36" fmla="*/ 660 w 988"/>
                <a:gd name="T37" fmla="*/ 12 h 24"/>
                <a:gd name="T38" fmla="*/ 676 w 988"/>
                <a:gd name="T39" fmla="*/ 0 h 24"/>
                <a:gd name="T40" fmla="*/ 676 w 988"/>
                <a:gd name="T41" fmla="*/ 24 h 24"/>
                <a:gd name="T42" fmla="*/ 612 w 988"/>
                <a:gd name="T43" fmla="*/ 24 h 24"/>
                <a:gd name="T44" fmla="*/ 612 w 988"/>
                <a:gd name="T45" fmla="*/ 0 h 24"/>
                <a:gd name="T46" fmla="*/ 628 w 988"/>
                <a:gd name="T47" fmla="*/ 12 h 24"/>
                <a:gd name="T48" fmla="*/ 556 w 988"/>
                <a:gd name="T49" fmla="*/ 24 h 24"/>
                <a:gd name="T50" fmla="*/ 540 w 988"/>
                <a:gd name="T51" fmla="*/ 12 h 24"/>
                <a:gd name="T52" fmla="*/ 556 w 988"/>
                <a:gd name="T53" fmla="*/ 0 h 24"/>
                <a:gd name="T54" fmla="*/ 556 w 988"/>
                <a:gd name="T55" fmla="*/ 24 h 24"/>
                <a:gd name="T56" fmla="*/ 492 w 988"/>
                <a:gd name="T57" fmla="*/ 24 h 24"/>
                <a:gd name="T58" fmla="*/ 492 w 988"/>
                <a:gd name="T59" fmla="*/ 0 h 24"/>
                <a:gd name="T60" fmla="*/ 508 w 988"/>
                <a:gd name="T61" fmla="*/ 12 h 24"/>
                <a:gd name="T62" fmla="*/ 436 w 988"/>
                <a:gd name="T63" fmla="*/ 24 h 24"/>
                <a:gd name="T64" fmla="*/ 420 w 988"/>
                <a:gd name="T65" fmla="*/ 12 h 24"/>
                <a:gd name="T66" fmla="*/ 436 w 988"/>
                <a:gd name="T67" fmla="*/ 0 h 24"/>
                <a:gd name="T68" fmla="*/ 436 w 988"/>
                <a:gd name="T69" fmla="*/ 24 h 24"/>
                <a:gd name="T70" fmla="*/ 372 w 988"/>
                <a:gd name="T71" fmla="*/ 24 h 24"/>
                <a:gd name="T72" fmla="*/ 372 w 988"/>
                <a:gd name="T73" fmla="*/ 0 h 24"/>
                <a:gd name="T74" fmla="*/ 388 w 988"/>
                <a:gd name="T75" fmla="*/ 12 h 24"/>
                <a:gd name="T76" fmla="*/ 316 w 988"/>
                <a:gd name="T77" fmla="*/ 24 h 24"/>
                <a:gd name="T78" fmla="*/ 300 w 988"/>
                <a:gd name="T79" fmla="*/ 12 h 24"/>
                <a:gd name="T80" fmla="*/ 316 w 988"/>
                <a:gd name="T81" fmla="*/ 0 h 24"/>
                <a:gd name="T82" fmla="*/ 316 w 988"/>
                <a:gd name="T83" fmla="*/ 24 h 24"/>
                <a:gd name="T84" fmla="*/ 252 w 988"/>
                <a:gd name="T85" fmla="*/ 24 h 24"/>
                <a:gd name="T86" fmla="*/ 252 w 988"/>
                <a:gd name="T87" fmla="*/ 0 h 24"/>
                <a:gd name="T88" fmla="*/ 268 w 988"/>
                <a:gd name="T89" fmla="*/ 12 h 24"/>
                <a:gd name="T90" fmla="*/ 196 w 988"/>
                <a:gd name="T91" fmla="*/ 24 h 24"/>
                <a:gd name="T92" fmla="*/ 180 w 988"/>
                <a:gd name="T93" fmla="*/ 12 h 24"/>
                <a:gd name="T94" fmla="*/ 196 w 988"/>
                <a:gd name="T95" fmla="*/ 0 h 24"/>
                <a:gd name="T96" fmla="*/ 196 w 988"/>
                <a:gd name="T97" fmla="*/ 24 h 24"/>
                <a:gd name="T98" fmla="*/ 132 w 988"/>
                <a:gd name="T99" fmla="*/ 24 h 24"/>
                <a:gd name="T100" fmla="*/ 132 w 988"/>
                <a:gd name="T101" fmla="*/ 0 h 24"/>
                <a:gd name="T102" fmla="*/ 148 w 988"/>
                <a:gd name="T103" fmla="*/ 12 h 24"/>
                <a:gd name="T104" fmla="*/ 76 w 988"/>
                <a:gd name="T105" fmla="*/ 24 h 24"/>
                <a:gd name="T106" fmla="*/ 60 w 988"/>
                <a:gd name="T107" fmla="*/ 12 h 24"/>
                <a:gd name="T108" fmla="*/ 76 w 988"/>
                <a:gd name="T109" fmla="*/ 0 h 24"/>
                <a:gd name="T110" fmla="*/ 76 w 988"/>
                <a:gd name="T111" fmla="*/ 24 h 24"/>
                <a:gd name="T112" fmla="*/ 12 w 988"/>
                <a:gd name="T113" fmla="*/ 24 h 24"/>
                <a:gd name="T114" fmla="*/ 12 w 988"/>
                <a:gd name="T115" fmla="*/ 0 h 24"/>
                <a:gd name="T116" fmla="*/ 28 w 988"/>
                <a:gd name="T1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8" h="24">
                  <a:moveTo>
                    <a:pt x="976" y="24"/>
                  </a:moveTo>
                  <a:cubicBezTo>
                    <a:pt x="972" y="24"/>
                    <a:pt x="972" y="24"/>
                    <a:pt x="972" y="24"/>
                  </a:cubicBezTo>
                  <a:cubicBezTo>
                    <a:pt x="965" y="24"/>
                    <a:pt x="960" y="19"/>
                    <a:pt x="960" y="12"/>
                  </a:cubicBezTo>
                  <a:cubicBezTo>
                    <a:pt x="960" y="5"/>
                    <a:pt x="965" y="0"/>
                    <a:pt x="972" y="0"/>
                  </a:cubicBezTo>
                  <a:cubicBezTo>
                    <a:pt x="976" y="0"/>
                    <a:pt x="976" y="0"/>
                    <a:pt x="976" y="0"/>
                  </a:cubicBezTo>
                  <a:cubicBezTo>
                    <a:pt x="983" y="0"/>
                    <a:pt x="988" y="5"/>
                    <a:pt x="988" y="12"/>
                  </a:cubicBezTo>
                  <a:cubicBezTo>
                    <a:pt x="988" y="19"/>
                    <a:pt x="983" y="24"/>
                    <a:pt x="976" y="24"/>
                  </a:cubicBezTo>
                  <a:moveTo>
                    <a:pt x="916" y="24"/>
                  </a:moveTo>
                  <a:cubicBezTo>
                    <a:pt x="912" y="24"/>
                    <a:pt x="912" y="24"/>
                    <a:pt x="912" y="24"/>
                  </a:cubicBezTo>
                  <a:cubicBezTo>
                    <a:pt x="905" y="24"/>
                    <a:pt x="900" y="19"/>
                    <a:pt x="900" y="12"/>
                  </a:cubicBezTo>
                  <a:cubicBezTo>
                    <a:pt x="900" y="5"/>
                    <a:pt x="905" y="0"/>
                    <a:pt x="912" y="0"/>
                  </a:cubicBezTo>
                  <a:cubicBezTo>
                    <a:pt x="916" y="0"/>
                    <a:pt x="916" y="0"/>
                    <a:pt x="916" y="0"/>
                  </a:cubicBezTo>
                  <a:cubicBezTo>
                    <a:pt x="923" y="0"/>
                    <a:pt x="928" y="5"/>
                    <a:pt x="928" y="12"/>
                  </a:cubicBezTo>
                  <a:cubicBezTo>
                    <a:pt x="928" y="19"/>
                    <a:pt x="923" y="24"/>
                    <a:pt x="916" y="24"/>
                  </a:cubicBezTo>
                  <a:moveTo>
                    <a:pt x="856" y="24"/>
                  </a:moveTo>
                  <a:cubicBezTo>
                    <a:pt x="852" y="24"/>
                    <a:pt x="852" y="24"/>
                    <a:pt x="852" y="24"/>
                  </a:cubicBezTo>
                  <a:cubicBezTo>
                    <a:pt x="845" y="24"/>
                    <a:pt x="840" y="19"/>
                    <a:pt x="840" y="12"/>
                  </a:cubicBezTo>
                  <a:cubicBezTo>
                    <a:pt x="840" y="5"/>
                    <a:pt x="845" y="0"/>
                    <a:pt x="852" y="0"/>
                  </a:cubicBezTo>
                  <a:cubicBezTo>
                    <a:pt x="856" y="0"/>
                    <a:pt x="856" y="0"/>
                    <a:pt x="856" y="0"/>
                  </a:cubicBezTo>
                  <a:cubicBezTo>
                    <a:pt x="863" y="0"/>
                    <a:pt x="868" y="5"/>
                    <a:pt x="868" y="12"/>
                  </a:cubicBezTo>
                  <a:cubicBezTo>
                    <a:pt x="868" y="19"/>
                    <a:pt x="863" y="24"/>
                    <a:pt x="856" y="24"/>
                  </a:cubicBezTo>
                  <a:moveTo>
                    <a:pt x="796" y="24"/>
                  </a:moveTo>
                  <a:cubicBezTo>
                    <a:pt x="792" y="24"/>
                    <a:pt x="792" y="24"/>
                    <a:pt x="792" y="24"/>
                  </a:cubicBezTo>
                  <a:cubicBezTo>
                    <a:pt x="785" y="24"/>
                    <a:pt x="780" y="19"/>
                    <a:pt x="780" y="12"/>
                  </a:cubicBezTo>
                  <a:cubicBezTo>
                    <a:pt x="780" y="5"/>
                    <a:pt x="785" y="0"/>
                    <a:pt x="792" y="0"/>
                  </a:cubicBezTo>
                  <a:cubicBezTo>
                    <a:pt x="796" y="0"/>
                    <a:pt x="796" y="0"/>
                    <a:pt x="796" y="0"/>
                  </a:cubicBezTo>
                  <a:cubicBezTo>
                    <a:pt x="803" y="0"/>
                    <a:pt x="808" y="5"/>
                    <a:pt x="808" y="12"/>
                  </a:cubicBezTo>
                  <a:cubicBezTo>
                    <a:pt x="808" y="19"/>
                    <a:pt x="803" y="24"/>
                    <a:pt x="796" y="24"/>
                  </a:cubicBezTo>
                  <a:moveTo>
                    <a:pt x="736" y="24"/>
                  </a:moveTo>
                  <a:cubicBezTo>
                    <a:pt x="732" y="24"/>
                    <a:pt x="732" y="24"/>
                    <a:pt x="732" y="24"/>
                  </a:cubicBezTo>
                  <a:cubicBezTo>
                    <a:pt x="725" y="24"/>
                    <a:pt x="720" y="19"/>
                    <a:pt x="720" y="12"/>
                  </a:cubicBezTo>
                  <a:cubicBezTo>
                    <a:pt x="720" y="5"/>
                    <a:pt x="725" y="0"/>
                    <a:pt x="732" y="0"/>
                  </a:cubicBezTo>
                  <a:cubicBezTo>
                    <a:pt x="736" y="0"/>
                    <a:pt x="736" y="0"/>
                    <a:pt x="736" y="0"/>
                  </a:cubicBezTo>
                  <a:cubicBezTo>
                    <a:pt x="743" y="0"/>
                    <a:pt x="748" y="5"/>
                    <a:pt x="748" y="12"/>
                  </a:cubicBezTo>
                  <a:cubicBezTo>
                    <a:pt x="748" y="19"/>
                    <a:pt x="743" y="24"/>
                    <a:pt x="736" y="24"/>
                  </a:cubicBezTo>
                  <a:moveTo>
                    <a:pt x="676" y="24"/>
                  </a:moveTo>
                  <a:cubicBezTo>
                    <a:pt x="672" y="24"/>
                    <a:pt x="672" y="24"/>
                    <a:pt x="672" y="24"/>
                  </a:cubicBezTo>
                  <a:cubicBezTo>
                    <a:pt x="665" y="24"/>
                    <a:pt x="660" y="19"/>
                    <a:pt x="660" y="12"/>
                  </a:cubicBezTo>
                  <a:cubicBezTo>
                    <a:pt x="660" y="5"/>
                    <a:pt x="665" y="0"/>
                    <a:pt x="672" y="0"/>
                  </a:cubicBezTo>
                  <a:cubicBezTo>
                    <a:pt x="676" y="0"/>
                    <a:pt x="676" y="0"/>
                    <a:pt x="676" y="0"/>
                  </a:cubicBezTo>
                  <a:cubicBezTo>
                    <a:pt x="683" y="0"/>
                    <a:pt x="688" y="5"/>
                    <a:pt x="688" y="12"/>
                  </a:cubicBezTo>
                  <a:cubicBezTo>
                    <a:pt x="688" y="19"/>
                    <a:pt x="683" y="24"/>
                    <a:pt x="676" y="24"/>
                  </a:cubicBezTo>
                  <a:moveTo>
                    <a:pt x="616" y="24"/>
                  </a:moveTo>
                  <a:cubicBezTo>
                    <a:pt x="612" y="24"/>
                    <a:pt x="612" y="24"/>
                    <a:pt x="612" y="24"/>
                  </a:cubicBezTo>
                  <a:cubicBezTo>
                    <a:pt x="605" y="24"/>
                    <a:pt x="600" y="19"/>
                    <a:pt x="600" y="12"/>
                  </a:cubicBezTo>
                  <a:cubicBezTo>
                    <a:pt x="600" y="5"/>
                    <a:pt x="605" y="0"/>
                    <a:pt x="612" y="0"/>
                  </a:cubicBezTo>
                  <a:cubicBezTo>
                    <a:pt x="616" y="0"/>
                    <a:pt x="616" y="0"/>
                    <a:pt x="616" y="0"/>
                  </a:cubicBezTo>
                  <a:cubicBezTo>
                    <a:pt x="623" y="0"/>
                    <a:pt x="628" y="5"/>
                    <a:pt x="628" y="12"/>
                  </a:cubicBezTo>
                  <a:cubicBezTo>
                    <a:pt x="628" y="19"/>
                    <a:pt x="623" y="24"/>
                    <a:pt x="616" y="24"/>
                  </a:cubicBezTo>
                  <a:moveTo>
                    <a:pt x="556" y="24"/>
                  </a:moveTo>
                  <a:cubicBezTo>
                    <a:pt x="552" y="24"/>
                    <a:pt x="552" y="24"/>
                    <a:pt x="552" y="24"/>
                  </a:cubicBezTo>
                  <a:cubicBezTo>
                    <a:pt x="545" y="24"/>
                    <a:pt x="540" y="19"/>
                    <a:pt x="540" y="12"/>
                  </a:cubicBezTo>
                  <a:cubicBezTo>
                    <a:pt x="540" y="5"/>
                    <a:pt x="545" y="0"/>
                    <a:pt x="552" y="0"/>
                  </a:cubicBezTo>
                  <a:cubicBezTo>
                    <a:pt x="556" y="0"/>
                    <a:pt x="556" y="0"/>
                    <a:pt x="556" y="0"/>
                  </a:cubicBezTo>
                  <a:cubicBezTo>
                    <a:pt x="563" y="0"/>
                    <a:pt x="568" y="5"/>
                    <a:pt x="568" y="12"/>
                  </a:cubicBezTo>
                  <a:cubicBezTo>
                    <a:pt x="568" y="19"/>
                    <a:pt x="563" y="24"/>
                    <a:pt x="556" y="24"/>
                  </a:cubicBezTo>
                  <a:moveTo>
                    <a:pt x="496" y="24"/>
                  </a:moveTo>
                  <a:cubicBezTo>
                    <a:pt x="492" y="24"/>
                    <a:pt x="492" y="24"/>
                    <a:pt x="492" y="24"/>
                  </a:cubicBezTo>
                  <a:cubicBezTo>
                    <a:pt x="485" y="24"/>
                    <a:pt x="480" y="19"/>
                    <a:pt x="480" y="12"/>
                  </a:cubicBezTo>
                  <a:cubicBezTo>
                    <a:pt x="480" y="5"/>
                    <a:pt x="485" y="0"/>
                    <a:pt x="492" y="0"/>
                  </a:cubicBezTo>
                  <a:cubicBezTo>
                    <a:pt x="496" y="0"/>
                    <a:pt x="496" y="0"/>
                    <a:pt x="496" y="0"/>
                  </a:cubicBezTo>
                  <a:cubicBezTo>
                    <a:pt x="503" y="0"/>
                    <a:pt x="508" y="5"/>
                    <a:pt x="508" y="12"/>
                  </a:cubicBezTo>
                  <a:cubicBezTo>
                    <a:pt x="508" y="19"/>
                    <a:pt x="503" y="24"/>
                    <a:pt x="496" y="24"/>
                  </a:cubicBezTo>
                  <a:moveTo>
                    <a:pt x="436" y="24"/>
                  </a:moveTo>
                  <a:cubicBezTo>
                    <a:pt x="432" y="24"/>
                    <a:pt x="432" y="24"/>
                    <a:pt x="432" y="24"/>
                  </a:cubicBezTo>
                  <a:cubicBezTo>
                    <a:pt x="425" y="24"/>
                    <a:pt x="420" y="19"/>
                    <a:pt x="420" y="12"/>
                  </a:cubicBezTo>
                  <a:cubicBezTo>
                    <a:pt x="420" y="5"/>
                    <a:pt x="425" y="0"/>
                    <a:pt x="432" y="0"/>
                  </a:cubicBezTo>
                  <a:cubicBezTo>
                    <a:pt x="436" y="0"/>
                    <a:pt x="436" y="0"/>
                    <a:pt x="436" y="0"/>
                  </a:cubicBezTo>
                  <a:cubicBezTo>
                    <a:pt x="443" y="0"/>
                    <a:pt x="448" y="5"/>
                    <a:pt x="448" y="12"/>
                  </a:cubicBezTo>
                  <a:cubicBezTo>
                    <a:pt x="448" y="19"/>
                    <a:pt x="443" y="24"/>
                    <a:pt x="436" y="24"/>
                  </a:cubicBezTo>
                  <a:moveTo>
                    <a:pt x="376" y="24"/>
                  </a:moveTo>
                  <a:cubicBezTo>
                    <a:pt x="372" y="24"/>
                    <a:pt x="372" y="24"/>
                    <a:pt x="372" y="24"/>
                  </a:cubicBezTo>
                  <a:cubicBezTo>
                    <a:pt x="365" y="24"/>
                    <a:pt x="360" y="19"/>
                    <a:pt x="360" y="12"/>
                  </a:cubicBezTo>
                  <a:cubicBezTo>
                    <a:pt x="360" y="5"/>
                    <a:pt x="365" y="0"/>
                    <a:pt x="372" y="0"/>
                  </a:cubicBezTo>
                  <a:cubicBezTo>
                    <a:pt x="376" y="0"/>
                    <a:pt x="376" y="0"/>
                    <a:pt x="376" y="0"/>
                  </a:cubicBezTo>
                  <a:cubicBezTo>
                    <a:pt x="383" y="0"/>
                    <a:pt x="388" y="5"/>
                    <a:pt x="388" y="12"/>
                  </a:cubicBezTo>
                  <a:cubicBezTo>
                    <a:pt x="388" y="19"/>
                    <a:pt x="383" y="24"/>
                    <a:pt x="376" y="24"/>
                  </a:cubicBezTo>
                  <a:moveTo>
                    <a:pt x="316" y="24"/>
                  </a:moveTo>
                  <a:cubicBezTo>
                    <a:pt x="312" y="24"/>
                    <a:pt x="312" y="24"/>
                    <a:pt x="312" y="24"/>
                  </a:cubicBezTo>
                  <a:cubicBezTo>
                    <a:pt x="305" y="24"/>
                    <a:pt x="300" y="19"/>
                    <a:pt x="300" y="12"/>
                  </a:cubicBezTo>
                  <a:cubicBezTo>
                    <a:pt x="300" y="5"/>
                    <a:pt x="305" y="0"/>
                    <a:pt x="312" y="0"/>
                  </a:cubicBezTo>
                  <a:cubicBezTo>
                    <a:pt x="316" y="0"/>
                    <a:pt x="316" y="0"/>
                    <a:pt x="316" y="0"/>
                  </a:cubicBezTo>
                  <a:cubicBezTo>
                    <a:pt x="323" y="0"/>
                    <a:pt x="328" y="5"/>
                    <a:pt x="328" y="12"/>
                  </a:cubicBezTo>
                  <a:cubicBezTo>
                    <a:pt x="328" y="19"/>
                    <a:pt x="323" y="24"/>
                    <a:pt x="316" y="24"/>
                  </a:cubicBezTo>
                  <a:moveTo>
                    <a:pt x="256" y="24"/>
                  </a:moveTo>
                  <a:cubicBezTo>
                    <a:pt x="252" y="24"/>
                    <a:pt x="252" y="24"/>
                    <a:pt x="252" y="24"/>
                  </a:cubicBezTo>
                  <a:cubicBezTo>
                    <a:pt x="245" y="24"/>
                    <a:pt x="240" y="19"/>
                    <a:pt x="240" y="12"/>
                  </a:cubicBezTo>
                  <a:cubicBezTo>
                    <a:pt x="240" y="5"/>
                    <a:pt x="245" y="0"/>
                    <a:pt x="252" y="0"/>
                  </a:cubicBezTo>
                  <a:cubicBezTo>
                    <a:pt x="256" y="0"/>
                    <a:pt x="256" y="0"/>
                    <a:pt x="256" y="0"/>
                  </a:cubicBezTo>
                  <a:cubicBezTo>
                    <a:pt x="263" y="0"/>
                    <a:pt x="268" y="5"/>
                    <a:pt x="268" y="12"/>
                  </a:cubicBezTo>
                  <a:cubicBezTo>
                    <a:pt x="268" y="19"/>
                    <a:pt x="263" y="24"/>
                    <a:pt x="256" y="24"/>
                  </a:cubicBezTo>
                  <a:moveTo>
                    <a:pt x="196" y="24"/>
                  </a:moveTo>
                  <a:cubicBezTo>
                    <a:pt x="192" y="24"/>
                    <a:pt x="192" y="24"/>
                    <a:pt x="192" y="24"/>
                  </a:cubicBezTo>
                  <a:cubicBezTo>
                    <a:pt x="185" y="24"/>
                    <a:pt x="180" y="19"/>
                    <a:pt x="180" y="12"/>
                  </a:cubicBezTo>
                  <a:cubicBezTo>
                    <a:pt x="180" y="5"/>
                    <a:pt x="185" y="0"/>
                    <a:pt x="192" y="0"/>
                  </a:cubicBezTo>
                  <a:cubicBezTo>
                    <a:pt x="196" y="0"/>
                    <a:pt x="196" y="0"/>
                    <a:pt x="196" y="0"/>
                  </a:cubicBezTo>
                  <a:cubicBezTo>
                    <a:pt x="203" y="0"/>
                    <a:pt x="208" y="5"/>
                    <a:pt x="208" y="12"/>
                  </a:cubicBezTo>
                  <a:cubicBezTo>
                    <a:pt x="208" y="19"/>
                    <a:pt x="203" y="24"/>
                    <a:pt x="196" y="24"/>
                  </a:cubicBezTo>
                  <a:moveTo>
                    <a:pt x="136" y="24"/>
                  </a:moveTo>
                  <a:cubicBezTo>
                    <a:pt x="132" y="24"/>
                    <a:pt x="132" y="24"/>
                    <a:pt x="132" y="24"/>
                  </a:cubicBezTo>
                  <a:cubicBezTo>
                    <a:pt x="125" y="24"/>
                    <a:pt x="120" y="19"/>
                    <a:pt x="120" y="12"/>
                  </a:cubicBezTo>
                  <a:cubicBezTo>
                    <a:pt x="120" y="5"/>
                    <a:pt x="125" y="0"/>
                    <a:pt x="132" y="0"/>
                  </a:cubicBezTo>
                  <a:cubicBezTo>
                    <a:pt x="136" y="0"/>
                    <a:pt x="136" y="0"/>
                    <a:pt x="136" y="0"/>
                  </a:cubicBezTo>
                  <a:cubicBezTo>
                    <a:pt x="143" y="0"/>
                    <a:pt x="148" y="5"/>
                    <a:pt x="148" y="12"/>
                  </a:cubicBezTo>
                  <a:cubicBezTo>
                    <a:pt x="148" y="19"/>
                    <a:pt x="143" y="24"/>
                    <a:pt x="136" y="24"/>
                  </a:cubicBezTo>
                  <a:moveTo>
                    <a:pt x="76" y="24"/>
                  </a:moveTo>
                  <a:cubicBezTo>
                    <a:pt x="72" y="24"/>
                    <a:pt x="72" y="24"/>
                    <a:pt x="72" y="24"/>
                  </a:cubicBezTo>
                  <a:cubicBezTo>
                    <a:pt x="65" y="24"/>
                    <a:pt x="60" y="19"/>
                    <a:pt x="60" y="12"/>
                  </a:cubicBezTo>
                  <a:cubicBezTo>
                    <a:pt x="60" y="5"/>
                    <a:pt x="65" y="0"/>
                    <a:pt x="72" y="0"/>
                  </a:cubicBezTo>
                  <a:cubicBezTo>
                    <a:pt x="76" y="0"/>
                    <a:pt x="76" y="0"/>
                    <a:pt x="76" y="0"/>
                  </a:cubicBezTo>
                  <a:cubicBezTo>
                    <a:pt x="83" y="0"/>
                    <a:pt x="88" y="5"/>
                    <a:pt x="88" y="12"/>
                  </a:cubicBezTo>
                  <a:cubicBezTo>
                    <a:pt x="88" y="19"/>
                    <a:pt x="83" y="24"/>
                    <a:pt x="76" y="24"/>
                  </a:cubicBezTo>
                  <a:moveTo>
                    <a:pt x="16" y="24"/>
                  </a:moveTo>
                  <a:cubicBezTo>
                    <a:pt x="12" y="24"/>
                    <a:pt x="12" y="24"/>
                    <a:pt x="12" y="24"/>
                  </a:cubicBezTo>
                  <a:cubicBezTo>
                    <a:pt x="5" y="24"/>
                    <a:pt x="0" y="19"/>
                    <a:pt x="0" y="12"/>
                  </a:cubicBezTo>
                  <a:cubicBezTo>
                    <a:pt x="0" y="5"/>
                    <a:pt x="5" y="0"/>
                    <a:pt x="12" y="0"/>
                  </a:cubicBezTo>
                  <a:cubicBezTo>
                    <a:pt x="16" y="0"/>
                    <a:pt x="16" y="0"/>
                    <a:pt x="16" y="0"/>
                  </a:cubicBezTo>
                  <a:cubicBezTo>
                    <a:pt x="23" y="0"/>
                    <a:pt x="28" y="5"/>
                    <a:pt x="28" y="12"/>
                  </a:cubicBezTo>
                  <a:cubicBezTo>
                    <a:pt x="28" y="19"/>
                    <a:pt x="23" y="24"/>
                    <a:pt x="16"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9AAA5540-0D20-0015-C483-C3F0A7612D40}"/>
                </a:ext>
              </a:extLst>
            </p:cNvPr>
            <p:cNvSpPr>
              <a:spLocks noEditPoints="1"/>
            </p:cNvSpPr>
            <p:nvPr/>
          </p:nvSpPr>
          <p:spPr bwMode="auto">
            <a:xfrm>
              <a:off x="5813425" y="1076326"/>
              <a:ext cx="2171700" cy="3841750"/>
            </a:xfrm>
            <a:custGeom>
              <a:avLst/>
              <a:gdLst>
                <a:gd name="T0" fmla="*/ 29 w 941"/>
                <a:gd name="T1" fmla="*/ 1653 h 1665"/>
                <a:gd name="T2" fmla="*/ 45 w 941"/>
                <a:gd name="T3" fmla="*/ 1641 h 1665"/>
                <a:gd name="T4" fmla="*/ 45 w 941"/>
                <a:gd name="T5" fmla="*/ 1665 h 1665"/>
                <a:gd name="T6" fmla="*/ 101 w 941"/>
                <a:gd name="T7" fmla="*/ 1665 h 1665"/>
                <a:gd name="T8" fmla="*/ 101 w 941"/>
                <a:gd name="T9" fmla="*/ 1641 h 1665"/>
                <a:gd name="T10" fmla="*/ 117 w 941"/>
                <a:gd name="T11" fmla="*/ 1653 h 1665"/>
                <a:gd name="T12" fmla="*/ 101 w 941"/>
                <a:gd name="T13" fmla="*/ 1665 h 1665"/>
                <a:gd name="T14" fmla="*/ 149 w 941"/>
                <a:gd name="T15" fmla="*/ 1653 h 1665"/>
                <a:gd name="T16" fmla="*/ 165 w 941"/>
                <a:gd name="T17" fmla="*/ 1641 h 1665"/>
                <a:gd name="T18" fmla="*/ 165 w 941"/>
                <a:gd name="T19" fmla="*/ 1665 h 1665"/>
                <a:gd name="T20" fmla="*/ 221 w 941"/>
                <a:gd name="T21" fmla="*/ 1665 h 1665"/>
                <a:gd name="T22" fmla="*/ 221 w 941"/>
                <a:gd name="T23" fmla="*/ 1641 h 1665"/>
                <a:gd name="T24" fmla="*/ 237 w 941"/>
                <a:gd name="T25" fmla="*/ 1653 h 1665"/>
                <a:gd name="T26" fmla="*/ 221 w 941"/>
                <a:gd name="T27" fmla="*/ 1665 h 1665"/>
                <a:gd name="T28" fmla="*/ 269 w 941"/>
                <a:gd name="T29" fmla="*/ 1653 h 1665"/>
                <a:gd name="T30" fmla="*/ 285 w 941"/>
                <a:gd name="T31" fmla="*/ 1641 h 1665"/>
                <a:gd name="T32" fmla="*/ 285 w 941"/>
                <a:gd name="T33" fmla="*/ 1665 h 1665"/>
                <a:gd name="T34" fmla="*/ 341 w 941"/>
                <a:gd name="T35" fmla="*/ 1665 h 1665"/>
                <a:gd name="T36" fmla="*/ 341 w 941"/>
                <a:gd name="T37" fmla="*/ 1641 h 1665"/>
                <a:gd name="T38" fmla="*/ 357 w 941"/>
                <a:gd name="T39" fmla="*/ 1653 h 1665"/>
                <a:gd name="T40" fmla="*/ 341 w 941"/>
                <a:gd name="T41" fmla="*/ 1665 h 1665"/>
                <a:gd name="T42" fmla="*/ 389 w 941"/>
                <a:gd name="T43" fmla="*/ 1653 h 1665"/>
                <a:gd name="T44" fmla="*/ 405 w 941"/>
                <a:gd name="T45" fmla="*/ 1641 h 1665"/>
                <a:gd name="T46" fmla="*/ 405 w 941"/>
                <a:gd name="T47" fmla="*/ 1665 h 1665"/>
                <a:gd name="T48" fmla="*/ 461 w 941"/>
                <a:gd name="T49" fmla="*/ 1665 h 1665"/>
                <a:gd name="T50" fmla="*/ 461 w 941"/>
                <a:gd name="T51" fmla="*/ 1641 h 1665"/>
                <a:gd name="T52" fmla="*/ 477 w 941"/>
                <a:gd name="T53" fmla="*/ 1653 h 1665"/>
                <a:gd name="T54" fmla="*/ 461 w 941"/>
                <a:gd name="T55" fmla="*/ 1665 h 1665"/>
                <a:gd name="T56" fmla="*/ 509 w 941"/>
                <a:gd name="T57" fmla="*/ 1653 h 1665"/>
                <a:gd name="T58" fmla="*/ 525 w 941"/>
                <a:gd name="T59" fmla="*/ 1641 h 1665"/>
                <a:gd name="T60" fmla="*/ 525 w 941"/>
                <a:gd name="T61" fmla="*/ 1665 h 1665"/>
                <a:gd name="T62" fmla="*/ 581 w 941"/>
                <a:gd name="T63" fmla="*/ 1665 h 1665"/>
                <a:gd name="T64" fmla="*/ 581 w 941"/>
                <a:gd name="T65" fmla="*/ 1641 h 1665"/>
                <a:gd name="T66" fmla="*/ 597 w 941"/>
                <a:gd name="T67" fmla="*/ 1653 h 1665"/>
                <a:gd name="T68" fmla="*/ 581 w 941"/>
                <a:gd name="T69" fmla="*/ 1665 h 1665"/>
                <a:gd name="T70" fmla="*/ 629 w 941"/>
                <a:gd name="T71" fmla="*/ 1653 h 1665"/>
                <a:gd name="T72" fmla="*/ 645 w 941"/>
                <a:gd name="T73" fmla="*/ 1641 h 1665"/>
                <a:gd name="T74" fmla="*/ 645 w 941"/>
                <a:gd name="T75" fmla="*/ 1665 h 1665"/>
                <a:gd name="T76" fmla="*/ 701 w 941"/>
                <a:gd name="T77" fmla="*/ 1665 h 1665"/>
                <a:gd name="T78" fmla="*/ 701 w 941"/>
                <a:gd name="T79" fmla="*/ 1641 h 1665"/>
                <a:gd name="T80" fmla="*/ 717 w 941"/>
                <a:gd name="T81" fmla="*/ 1653 h 1665"/>
                <a:gd name="T82" fmla="*/ 701 w 941"/>
                <a:gd name="T83" fmla="*/ 1665 h 1665"/>
                <a:gd name="T84" fmla="*/ 749 w 941"/>
                <a:gd name="T85" fmla="*/ 1653 h 1665"/>
                <a:gd name="T86" fmla="*/ 765 w 941"/>
                <a:gd name="T87" fmla="*/ 1641 h 1665"/>
                <a:gd name="T88" fmla="*/ 765 w 941"/>
                <a:gd name="T89" fmla="*/ 1665 h 1665"/>
                <a:gd name="T90" fmla="*/ 821 w 941"/>
                <a:gd name="T91" fmla="*/ 1665 h 1665"/>
                <a:gd name="T92" fmla="*/ 821 w 941"/>
                <a:gd name="T93" fmla="*/ 1641 h 1665"/>
                <a:gd name="T94" fmla="*/ 837 w 941"/>
                <a:gd name="T95" fmla="*/ 1653 h 1665"/>
                <a:gd name="T96" fmla="*/ 821 w 941"/>
                <a:gd name="T97" fmla="*/ 1665 h 1665"/>
                <a:gd name="T98" fmla="*/ 869 w 941"/>
                <a:gd name="T99" fmla="*/ 1653 h 1665"/>
                <a:gd name="T100" fmla="*/ 885 w 941"/>
                <a:gd name="T101" fmla="*/ 1641 h 1665"/>
                <a:gd name="T102" fmla="*/ 885 w 941"/>
                <a:gd name="T103" fmla="*/ 1665 h 1665"/>
                <a:gd name="T104" fmla="*/ 471 w 941"/>
                <a:gd name="T105" fmla="*/ 0 h 1665"/>
                <a:gd name="T106" fmla="*/ 12 w 941"/>
                <a:gd name="T107" fmla="*/ 1665 h 1665"/>
                <a:gd name="T108" fmla="*/ 929 w 941"/>
                <a:gd name="T109" fmla="*/ 1655 h 1665"/>
                <a:gd name="T110" fmla="*/ 929 w 941"/>
                <a:gd name="T111" fmla="*/ 1651 h 1665"/>
                <a:gd name="T112" fmla="*/ 471 w 941"/>
                <a:gd name="T113" fmla="*/ 0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1665">
                  <a:moveTo>
                    <a:pt x="41" y="1665"/>
                  </a:moveTo>
                  <a:cubicBezTo>
                    <a:pt x="34" y="1665"/>
                    <a:pt x="29" y="1660"/>
                    <a:pt x="29" y="1653"/>
                  </a:cubicBezTo>
                  <a:cubicBezTo>
                    <a:pt x="29" y="1646"/>
                    <a:pt x="34" y="1641"/>
                    <a:pt x="41" y="1641"/>
                  </a:cubicBezTo>
                  <a:cubicBezTo>
                    <a:pt x="45" y="1641"/>
                    <a:pt x="45" y="1641"/>
                    <a:pt x="45" y="1641"/>
                  </a:cubicBezTo>
                  <a:cubicBezTo>
                    <a:pt x="52" y="1641"/>
                    <a:pt x="57" y="1646"/>
                    <a:pt x="57" y="1653"/>
                  </a:cubicBezTo>
                  <a:cubicBezTo>
                    <a:pt x="57" y="1660"/>
                    <a:pt x="52" y="1665"/>
                    <a:pt x="45" y="1665"/>
                  </a:cubicBezTo>
                  <a:cubicBezTo>
                    <a:pt x="41" y="1665"/>
                    <a:pt x="41" y="1665"/>
                    <a:pt x="41" y="1665"/>
                  </a:cubicBezTo>
                  <a:moveTo>
                    <a:pt x="101" y="1665"/>
                  </a:moveTo>
                  <a:cubicBezTo>
                    <a:pt x="94" y="1665"/>
                    <a:pt x="89" y="1660"/>
                    <a:pt x="89" y="1653"/>
                  </a:cubicBezTo>
                  <a:cubicBezTo>
                    <a:pt x="89" y="1646"/>
                    <a:pt x="94" y="1641"/>
                    <a:pt x="101" y="1641"/>
                  </a:cubicBezTo>
                  <a:cubicBezTo>
                    <a:pt x="105" y="1641"/>
                    <a:pt x="105" y="1641"/>
                    <a:pt x="105" y="1641"/>
                  </a:cubicBezTo>
                  <a:cubicBezTo>
                    <a:pt x="112" y="1641"/>
                    <a:pt x="117" y="1646"/>
                    <a:pt x="117" y="1653"/>
                  </a:cubicBezTo>
                  <a:cubicBezTo>
                    <a:pt x="117" y="1660"/>
                    <a:pt x="112" y="1665"/>
                    <a:pt x="105" y="1665"/>
                  </a:cubicBezTo>
                  <a:cubicBezTo>
                    <a:pt x="101" y="1665"/>
                    <a:pt x="101" y="1665"/>
                    <a:pt x="101" y="1665"/>
                  </a:cubicBezTo>
                  <a:moveTo>
                    <a:pt x="161" y="1665"/>
                  </a:moveTo>
                  <a:cubicBezTo>
                    <a:pt x="154" y="1665"/>
                    <a:pt x="149" y="1660"/>
                    <a:pt x="149" y="1653"/>
                  </a:cubicBezTo>
                  <a:cubicBezTo>
                    <a:pt x="149" y="1646"/>
                    <a:pt x="154" y="1641"/>
                    <a:pt x="161" y="1641"/>
                  </a:cubicBezTo>
                  <a:cubicBezTo>
                    <a:pt x="165" y="1641"/>
                    <a:pt x="165" y="1641"/>
                    <a:pt x="165" y="1641"/>
                  </a:cubicBezTo>
                  <a:cubicBezTo>
                    <a:pt x="172" y="1641"/>
                    <a:pt x="177" y="1646"/>
                    <a:pt x="177" y="1653"/>
                  </a:cubicBezTo>
                  <a:cubicBezTo>
                    <a:pt x="177" y="1660"/>
                    <a:pt x="172" y="1665"/>
                    <a:pt x="165" y="1665"/>
                  </a:cubicBezTo>
                  <a:cubicBezTo>
                    <a:pt x="161" y="1665"/>
                    <a:pt x="161" y="1665"/>
                    <a:pt x="161" y="1665"/>
                  </a:cubicBezTo>
                  <a:moveTo>
                    <a:pt x="221" y="1665"/>
                  </a:moveTo>
                  <a:cubicBezTo>
                    <a:pt x="214" y="1665"/>
                    <a:pt x="209" y="1660"/>
                    <a:pt x="209" y="1653"/>
                  </a:cubicBezTo>
                  <a:cubicBezTo>
                    <a:pt x="209" y="1646"/>
                    <a:pt x="214" y="1641"/>
                    <a:pt x="221" y="1641"/>
                  </a:cubicBezTo>
                  <a:cubicBezTo>
                    <a:pt x="225" y="1641"/>
                    <a:pt x="225" y="1641"/>
                    <a:pt x="225" y="1641"/>
                  </a:cubicBezTo>
                  <a:cubicBezTo>
                    <a:pt x="232" y="1641"/>
                    <a:pt x="237" y="1646"/>
                    <a:pt x="237" y="1653"/>
                  </a:cubicBezTo>
                  <a:cubicBezTo>
                    <a:pt x="237" y="1660"/>
                    <a:pt x="232" y="1665"/>
                    <a:pt x="225" y="1665"/>
                  </a:cubicBezTo>
                  <a:cubicBezTo>
                    <a:pt x="221" y="1665"/>
                    <a:pt x="221" y="1665"/>
                    <a:pt x="221" y="1665"/>
                  </a:cubicBezTo>
                  <a:moveTo>
                    <a:pt x="281" y="1665"/>
                  </a:moveTo>
                  <a:cubicBezTo>
                    <a:pt x="274" y="1665"/>
                    <a:pt x="269" y="1660"/>
                    <a:pt x="269" y="1653"/>
                  </a:cubicBezTo>
                  <a:cubicBezTo>
                    <a:pt x="269" y="1646"/>
                    <a:pt x="274" y="1641"/>
                    <a:pt x="281" y="1641"/>
                  </a:cubicBezTo>
                  <a:cubicBezTo>
                    <a:pt x="285" y="1641"/>
                    <a:pt x="285" y="1641"/>
                    <a:pt x="285" y="1641"/>
                  </a:cubicBezTo>
                  <a:cubicBezTo>
                    <a:pt x="292" y="1641"/>
                    <a:pt x="297" y="1646"/>
                    <a:pt x="297" y="1653"/>
                  </a:cubicBezTo>
                  <a:cubicBezTo>
                    <a:pt x="297" y="1660"/>
                    <a:pt x="292" y="1665"/>
                    <a:pt x="285" y="1665"/>
                  </a:cubicBezTo>
                  <a:cubicBezTo>
                    <a:pt x="281" y="1665"/>
                    <a:pt x="281" y="1665"/>
                    <a:pt x="281" y="1665"/>
                  </a:cubicBezTo>
                  <a:moveTo>
                    <a:pt x="341" y="1665"/>
                  </a:moveTo>
                  <a:cubicBezTo>
                    <a:pt x="334" y="1665"/>
                    <a:pt x="329" y="1660"/>
                    <a:pt x="329" y="1653"/>
                  </a:cubicBezTo>
                  <a:cubicBezTo>
                    <a:pt x="329" y="1646"/>
                    <a:pt x="334" y="1641"/>
                    <a:pt x="341" y="1641"/>
                  </a:cubicBezTo>
                  <a:cubicBezTo>
                    <a:pt x="345" y="1641"/>
                    <a:pt x="345" y="1641"/>
                    <a:pt x="345" y="1641"/>
                  </a:cubicBezTo>
                  <a:cubicBezTo>
                    <a:pt x="352" y="1641"/>
                    <a:pt x="357" y="1646"/>
                    <a:pt x="357" y="1653"/>
                  </a:cubicBezTo>
                  <a:cubicBezTo>
                    <a:pt x="357" y="1660"/>
                    <a:pt x="352" y="1665"/>
                    <a:pt x="345" y="1665"/>
                  </a:cubicBezTo>
                  <a:cubicBezTo>
                    <a:pt x="341" y="1665"/>
                    <a:pt x="341" y="1665"/>
                    <a:pt x="341" y="1665"/>
                  </a:cubicBezTo>
                  <a:moveTo>
                    <a:pt x="401" y="1665"/>
                  </a:moveTo>
                  <a:cubicBezTo>
                    <a:pt x="394" y="1665"/>
                    <a:pt x="389" y="1660"/>
                    <a:pt x="389" y="1653"/>
                  </a:cubicBezTo>
                  <a:cubicBezTo>
                    <a:pt x="389" y="1646"/>
                    <a:pt x="394" y="1641"/>
                    <a:pt x="401" y="1641"/>
                  </a:cubicBezTo>
                  <a:cubicBezTo>
                    <a:pt x="405" y="1641"/>
                    <a:pt x="405" y="1641"/>
                    <a:pt x="405" y="1641"/>
                  </a:cubicBezTo>
                  <a:cubicBezTo>
                    <a:pt x="412" y="1641"/>
                    <a:pt x="417" y="1646"/>
                    <a:pt x="417" y="1653"/>
                  </a:cubicBezTo>
                  <a:cubicBezTo>
                    <a:pt x="417" y="1660"/>
                    <a:pt x="412" y="1665"/>
                    <a:pt x="405" y="1665"/>
                  </a:cubicBezTo>
                  <a:cubicBezTo>
                    <a:pt x="401" y="1665"/>
                    <a:pt x="401" y="1665"/>
                    <a:pt x="401" y="1665"/>
                  </a:cubicBezTo>
                  <a:moveTo>
                    <a:pt x="461" y="1665"/>
                  </a:moveTo>
                  <a:cubicBezTo>
                    <a:pt x="454" y="1665"/>
                    <a:pt x="449" y="1660"/>
                    <a:pt x="449" y="1653"/>
                  </a:cubicBezTo>
                  <a:cubicBezTo>
                    <a:pt x="449" y="1646"/>
                    <a:pt x="454" y="1641"/>
                    <a:pt x="461" y="1641"/>
                  </a:cubicBezTo>
                  <a:cubicBezTo>
                    <a:pt x="465" y="1641"/>
                    <a:pt x="465" y="1641"/>
                    <a:pt x="465" y="1641"/>
                  </a:cubicBezTo>
                  <a:cubicBezTo>
                    <a:pt x="472" y="1641"/>
                    <a:pt x="477" y="1646"/>
                    <a:pt x="477" y="1653"/>
                  </a:cubicBezTo>
                  <a:cubicBezTo>
                    <a:pt x="477" y="1660"/>
                    <a:pt x="472" y="1665"/>
                    <a:pt x="465" y="1665"/>
                  </a:cubicBezTo>
                  <a:cubicBezTo>
                    <a:pt x="461" y="1665"/>
                    <a:pt x="461" y="1665"/>
                    <a:pt x="461" y="1665"/>
                  </a:cubicBezTo>
                  <a:moveTo>
                    <a:pt x="521" y="1665"/>
                  </a:moveTo>
                  <a:cubicBezTo>
                    <a:pt x="514" y="1665"/>
                    <a:pt x="509" y="1660"/>
                    <a:pt x="509" y="1653"/>
                  </a:cubicBezTo>
                  <a:cubicBezTo>
                    <a:pt x="509" y="1646"/>
                    <a:pt x="514" y="1641"/>
                    <a:pt x="521" y="1641"/>
                  </a:cubicBezTo>
                  <a:cubicBezTo>
                    <a:pt x="525" y="1641"/>
                    <a:pt x="525" y="1641"/>
                    <a:pt x="525" y="1641"/>
                  </a:cubicBezTo>
                  <a:cubicBezTo>
                    <a:pt x="532" y="1641"/>
                    <a:pt x="537" y="1646"/>
                    <a:pt x="537" y="1653"/>
                  </a:cubicBezTo>
                  <a:cubicBezTo>
                    <a:pt x="537" y="1660"/>
                    <a:pt x="532" y="1665"/>
                    <a:pt x="525" y="1665"/>
                  </a:cubicBezTo>
                  <a:cubicBezTo>
                    <a:pt x="521" y="1665"/>
                    <a:pt x="521" y="1665"/>
                    <a:pt x="521" y="1665"/>
                  </a:cubicBezTo>
                  <a:moveTo>
                    <a:pt x="581" y="1665"/>
                  </a:moveTo>
                  <a:cubicBezTo>
                    <a:pt x="574" y="1665"/>
                    <a:pt x="569" y="1660"/>
                    <a:pt x="569" y="1653"/>
                  </a:cubicBezTo>
                  <a:cubicBezTo>
                    <a:pt x="569" y="1646"/>
                    <a:pt x="574" y="1641"/>
                    <a:pt x="581" y="1641"/>
                  </a:cubicBezTo>
                  <a:cubicBezTo>
                    <a:pt x="585" y="1641"/>
                    <a:pt x="585" y="1641"/>
                    <a:pt x="585" y="1641"/>
                  </a:cubicBezTo>
                  <a:cubicBezTo>
                    <a:pt x="592" y="1641"/>
                    <a:pt x="597" y="1646"/>
                    <a:pt x="597" y="1653"/>
                  </a:cubicBezTo>
                  <a:cubicBezTo>
                    <a:pt x="597" y="1660"/>
                    <a:pt x="592" y="1665"/>
                    <a:pt x="585" y="1665"/>
                  </a:cubicBezTo>
                  <a:cubicBezTo>
                    <a:pt x="581" y="1665"/>
                    <a:pt x="581" y="1665"/>
                    <a:pt x="581" y="1665"/>
                  </a:cubicBezTo>
                  <a:moveTo>
                    <a:pt x="641" y="1665"/>
                  </a:moveTo>
                  <a:cubicBezTo>
                    <a:pt x="634" y="1665"/>
                    <a:pt x="629" y="1660"/>
                    <a:pt x="629" y="1653"/>
                  </a:cubicBezTo>
                  <a:cubicBezTo>
                    <a:pt x="629" y="1646"/>
                    <a:pt x="634" y="1641"/>
                    <a:pt x="641" y="1641"/>
                  </a:cubicBezTo>
                  <a:cubicBezTo>
                    <a:pt x="645" y="1641"/>
                    <a:pt x="645" y="1641"/>
                    <a:pt x="645" y="1641"/>
                  </a:cubicBezTo>
                  <a:cubicBezTo>
                    <a:pt x="652" y="1641"/>
                    <a:pt x="657" y="1646"/>
                    <a:pt x="657" y="1653"/>
                  </a:cubicBezTo>
                  <a:cubicBezTo>
                    <a:pt x="657" y="1660"/>
                    <a:pt x="652" y="1665"/>
                    <a:pt x="645" y="1665"/>
                  </a:cubicBezTo>
                  <a:cubicBezTo>
                    <a:pt x="641" y="1665"/>
                    <a:pt x="641" y="1665"/>
                    <a:pt x="641" y="1665"/>
                  </a:cubicBezTo>
                  <a:moveTo>
                    <a:pt x="701" y="1665"/>
                  </a:moveTo>
                  <a:cubicBezTo>
                    <a:pt x="694" y="1665"/>
                    <a:pt x="689" y="1660"/>
                    <a:pt x="689" y="1653"/>
                  </a:cubicBezTo>
                  <a:cubicBezTo>
                    <a:pt x="689" y="1646"/>
                    <a:pt x="694" y="1641"/>
                    <a:pt x="701" y="1641"/>
                  </a:cubicBezTo>
                  <a:cubicBezTo>
                    <a:pt x="705" y="1641"/>
                    <a:pt x="705" y="1641"/>
                    <a:pt x="705" y="1641"/>
                  </a:cubicBezTo>
                  <a:cubicBezTo>
                    <a:pt x="712" y="1641"/>
                    <a:pt x="717" y="1646"/>
                    <a:pt x="717" y="1653"/>
                  </a:cubicBezTo>
                  <a:cubicBezTo>
                    <a:pt x="717" y="1660"/>
                    <a:pt x="712" y="1665"/>
                    <a:pt x="705" y="1665"/>
                  </a:cubicBezTo>
                  <a:cubicBezTo>
                    <a:pt x="701" y="1665"/>
                    <a:pt x="701" y="1665"/>
                    <a:pt x="701" y="1665"/>
                  </a:cubicBezTo>
                  <a:moveTo>
                    <a:pt x="761" y="1665"/>
                  </a:moveTo>
                  <a:cubicBezTo>
                    <a:pt x="754" y="1665"/>
                    <a:pt x="749" y="1660"/>
                    <a:pt x="749" y="1653"/>
                  </a:cubicBezTo>
                  <a:cubicBezTo>
                    <a:pt x="749" y="1646"/>
                    <a:pt x="754" y="1641"/>
                    <a:pt x="761" y="1641"/>
                  </a:cubicBezTo>
                  <a:cubicBezTo>
                    <a:pt x="765" y="1641"/>
                    <a:pt x="765" y="1641"/>
                    <a:pt x="765" y="1641"/>
                  </a:cubicBezTo>
                  <a:cubicBezTo>
                    <a:pt x="772" y="1641"/>
                    <a:pt x="777" y="1646"/>
                    <a:pt x="777" y="1653"/>
                  </a:cubicBezTo>
                  <a:cubicBezTo>
                    <a:pt x="777" y="1660"/>
                    <a:pt x="772" y="1665"/>
                    <a:pt x="765" y="1665"/>
                  </a:cubicBezTo>
                  <a:cubicBezTo>
                    <a:pt x="761" y="1665"/>
                    <a:pt x="761" y="1665"/>
                    <a:pt x="761" y="1665"/>
                  </a:cubicBezTo>
                  <a:moveTo>
                    <a:pt x="821" y="1665"/>
                  </a:moveTo>
                  <a:cubicBezTo>
                    <a:pt x="814" y="1665"/>
                    <a:pt x="809" y="1660"/>
                    <a:pt x="809" y="1653"/>
                  </a:cubicBezTo>
                  <a:cubicBezTo>
                    <a:pt x="809" y="1646"/>
                    <a:pt x="814" y="1641"/>
                    <a:pt x="821" y="1641"/>
                  </a:cubicBezTo>
                  <a:cubicBezTo>
                    <a:pt x="825" y="1641"/>
                    <a:pt x="825" y="1641"/>
                    <a:pt x="825" y="1641"/>
                  </a:cubicBezTo>
                  <a:cubicBezTo>
                    <a:pt x="832" y="1641"/>
                    <a:pt x="837" y="1646"/>
                    <a:pt x="837" y="1653"/>
                  </a:cubicBezTo>
                  <a:cubicBezTo>
                    <a:pt x="837" y="1660"/>
                    <a:pt x="832" y="1665"/>
                    <a:pt x="825" y="1665"/>
                  </a:cubicBezTo>
                  <a:cubicBezTo>
                    <a:pt x="821" y="1665"/>
                    <a:pt x="821" y="1665"/>
                    <a:pt x="821" y="1665"/>
                  </a:cubicBezTo>
                  <a:moveTo>
                    <a:pt x="881" y="1665"/>
                  </a:moveTo>
                  <a:cubicBezTo>
                    <a:pt x="874" y="1665"/>
                    <a:pt x="869" y="1660"/>
                    <a:pt x="869" y="1653"/>
                  </a:cubicBezTo>
                  <a:cubicBezTo>
                    <a:pt x="869" y="1646"/>
                    <a:pt x="874" y="1641"/>
                    <a:pt x="881" y="1641"/>
                  </a:cubicBezTo>
                  <a:cubicBezTo>
                    <a:pt x="885" y="1641"/>
                    <a:pt x="885" y="1641"/>
                    <a:pt x="885" y="1641"/>
                  </a:cubicBezTo>
                  <a:cubicBezTo>
                    <a:pt x="892" y="1641"/>
                    <a:pt x="897" y="1646"/>
                    <a:pt x="897" y="1653"/>
                  </a:cubicBezTo>
                  <a:cubicBezTo>
                    <a:pt x="897" y="1660"/>
                    <a:pt x="892" y="1665"/>
                    <a:pt x="885" y="1665"/>
                  </a:cubicBezTo>
                  <a:cubicBezTo>
                    <a:pt x="881" y="1665"/>
                    <a:pt x="881" y="1665"/>
                    <a:pt x="881" y="1665"/>
                  </a:cubicBezTo>
                  <a:moveTo>
                    <a:pt x="471" y="0"/>
                  </a:moveTo>
                  <a:cubicBezTo>
                    <a:pt x="294" y="0"/>
                    <a:pt x="117" y="84"/>
                    <a:pt x="0" y="251"/>
                  </a:cubicBezTo>
                  <a:cubicBezTo>
                    <a:pt x="4" y="625"/>
                    <a:pt x="8" y="1292"/>
                    <a:pt x="12" y="1665"/>
                  </a:cubicBezTo>
                  <a:cubicBezTo>
                    <a:pt x="929" y="1665"/>
                    <a:pt x="929" y="1665"/>
                    <a:pt x="929" y="1665"/>
                  </a:cubicBezTo>
                  <a:cubicBezTo>
                    <a:pt x="929" y="1662"/>
                    <a:pt x="929" y="1658"/>
                    <a:pt x="929" y="1655"/>
                  </a:cubicBezTo>
                  <a:cubicBezTo>
                    <a:pt x="929" y="1654"/>
                    <a:pt x="929" y="1654"/>
                    <a:pt x="929" y="1653"/>
                  </a:cubicBezTo>
                  <a:cubicBezTo>
                    <a:pt x="929" y="1652"/>
                    <a:pt x="929" y="1652"/>
                    <a:pt x="929" y="1651"/>
                  </a:cubicBezTo>
                  <a:cubicBezTo>
                    <a:pt x="933" y="1275"/>
                    <a:pt x="937" y="620"/>
                    <a:pt x="941" y="251"/>
                  </a:cubicBezTo>
                  <a:cubicBezTo>
                    <a:pt x="824" y="84"/>
                    <a:pt x="647" y="0"/>
                    <a:pt x="471" y="0"/>
                  </a:cubicBezTo>
                </a:path>
              </a:pathLst>
            </a:custGeom>
            <a:solidFill>
              <a:schemeClr val="accent5">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B922553-2431-7E54-AD82-4C7484D82F8A}"/>
                </a:ext>
              </a:extLst>
            </p:cNvPr>
            <p:cNvSpPr>
              <a:spLocks noEditPoints="1"/>
            </p:cNvSpPr>
            <p:nvPr/>
          </p:nvSpPr>
          <p:spPr bwMode="auto">
            <a:xfrm>
              <a:off x="5880100" y="4862513"/>
              <a:ext cx="2078037" cy="55563"/>
            </a:xfrm>
            <a:custGeom>
              <a:avLst/>
              <a:gdLst>
                <a:gd name="T0" fmla="*/ 900 w 900"/>
                <a:gd name="T1" fmla="*/ 12 h 24"/>
                <a:gd name="T2" fmla="*/ 900 w 900"/>
                <a:gd name="T3" fmla="*/ 10 h 24"/>
                <a:gd name="T4" fmla="*/ 12 w 900"/>
                <a:gd name="T5" fmla="*/ 0 h 24"/>
                <a:gd name="T6" fmla="*/ 12 w 900"/>
                <a:gd name="T7" fmla="*/ 24 h 24"/>
                <a:gd name="T8" fmla="*/ 28 w 900"/>
                <a:gd name="T9" fmla="*/ 12 h 24"/>
                <a:gd name="T10" fmla="*/ 76 w 900"/>
                <a:gd name="T11" fmla="*/ 0 h 24"/>
                <a:gd name="T12" fmla="*/ 60 w 900"/>
                <a:gd name="T13" fmla="*/ 12 h 24"/>
                <a:gd name="T14" fmla="*/ 76 w 900"/>
                <a:gd name="T15" fmla="*/ 24 h 24"/>
                <a:gd name="T16" fmla="*/ 76 w 900"/>
                <a:gd name="T17" fmla="*/ 0 h 24"/>
                <a:gd name="T18" fmla="*/ 132 w 900"/>
                <a:gd name="T19" fmla="*/ 0 h 24"/>
                <a:gd name="T20" fmla="*/ 132 w 900"/>
                <a:gd name="T21" fmla="*/ 24 h 24"/>
                <a:gd name="T22" fmla="*/ 148 w 900"/>
                <a:gd name="T23" fmla="*/ 12 h 24"/>
                <a:gd name="T24" fmla="*/ 196 w 900"/>
                <a:gd name="T25" fmla="*/ 0 h 24"/>
                <a:gd name="T26" fmla="*/ 180 w 900"/>
                <a:gd name="T27" fmla="*/ 12 h 24"/>
                <a:gd name="T28" fmla="*/ 196 w 900"/>
                <a:gd name="T29" fmla="*/ 24 h 24"/>
                <a:gd name="T30" fmla="*/ 196 w 900"/>
                <a:gd name="T31" fmla="*/ 0 h 24"/>
                <a:gd name="T32" fmla="*/ 252 w 900"/>
                <a:gd name="T33" fmla="*/ 0 h 24"/>
                <a:gd name="T34" fmla="*/ 252 w 900"/>
                <a:gd name="T35" fmla="*/ 24 h 24"/>
                <a:gd name="T36" fmla="*/ 268 w 900"/>
                <a:gd name="T37" fmla="*/ 12 h 24"/>
                <a:gd name="T38" fmla="*/ 316 w 900"/>
                <a:gd name="T39" fmla="*/ 0 h 24"/>
                <a:gd name="T40" fmla="*/ 300 w 900"/>
                <a:gd name="T41" fmla="*/ 12 h 24"/>
                <a:gd name="T42" fmla="*/ 316 w 900"/>
                <a:gd name="T43" fmla="*/ 24 h 24"/>
                <a:gd name="T44" fmla="*/ 316 w 900"/>
                <a:gd name="T45" fmla="*/ 0 h 24"/>
                <a:gd name="T46" fmla="*/ 372 w 900"/>
                <a:gd name="T47" fmla="*/ 0 h 24"/>
                <a:gd name="T48" fmla="*/ 372 w 900"/>
                <a:gd name="T49" fmla="*/ 24 h 24"/>
                <a:gd name="T50" fmla="*/ 388 w 900"/>
                <a:gd name="T51" fmla="*/ 12 h 24"/>
                <a:gd name="T52" fmla="*/ 436 w 900"/>
                <a:gd name="T53" fmla="*/ 0 h 24"/>
                <a:gd name="T54" fmla="*/ 420 w 900"/>
                <a:gd name="T55" fmla="*/ 12 h 24"/>
                <a:gd name="T56" fmla="*/ 436 w 900"/>
                <a:gd name="T57" fmla="*/ 24 h 24"/>
                <a:gd name="T58" fmla="*/ 436 w 900"/>
                <a:gd name="T59" fmla="*/ 0 h 24"/>
                <a:gd name="T60" fmla="*/ 492 w 900"/>
                <a:gd name="T61" fmla="*/ 0 h 24"/>
                <a:gd name="T62" fmla="*/ 492 w 900"/>
                <a:gd name="T63" fmla="*/ 24 h 24"/>
                <a:gd name="T64" fmla="*/ 508 w 900"/>
                <a:gd name="T65" fmla="*/ 12 h 24"/>
                <a:gd name="T66" fmla="*/ 556 w 900"/>
                <a:gd name="T67" fmla="*/ 0 h 24"/>
                <a:gd name="T68" fmla="*/ 540 w 900"/>
                <a:gd name="T69" fmla="*/ 12 h 24"/>
                <a:gd name="T70" fmla="*/ 556 w 900"/>
                <a:gd name="T71" fmla="*/ 24 h 24"/>
                <a:gd name="T72" fmla="*/ 556 w 900"/>
                <a:gd name="T73" fmla="*/ 0 h 24"/>
                <a:gd name="T74" fmla="*/ 612 w 900"/>
                <a:gd name="T75" fmla="*/ 0 h 24"/>
                <a:gd name="T76" fmla="*/ 612 w 900"/>
                <a:gd name="T77" fmla="*/ 24 h 24"/>
                <a:gd name="T78" fmla="*/ 628 w 900"/>
                <a:gd name="T79" fmla="*/ 12 h 24"/>
                <a:gd name="T80" fmla="*/ 676 w 900"/>
                <a:gd name="T81" fmla="*/ 0 h 24"/>
                <a:gd name="T82" fmla="*/ 660 w 900"/>
                <a:gd name="T83" fmla="*/ 12 h 24"/>
                <a:gd name="T84" fmla="*/ 676 w 900"/>
                <a:gd name="T85" fmla="*/ 24 h 24"/>
                <a:gd name="T86" fmla="*/ 676 w 900"/>
                <a:gd name="T87" fmla="*/ 0 h 24"/>
                <a:gd name="T88" fmla="*/ 732 w 900"/>
                <a:gd name="T89" fmla="*/ 0 h 24"/>
                <a:gd name="T90" fmla="*/ 732 w 900"/>
                <a:gd name="T91" fmla="*/ 24 h 24"/>
                <a:gd name="T92" fmla="*/ 748 w 900"/>
                <a:gd name="T93" fmla="*/ 12 h 24"/>
                <a:gd name="T94" fmla="*/ 796 w 900"/>
                <a:gd name="T95" fmla="*/ 0 h 24"/>
                <a:gd name="T96" fmla="*/ 780 w 900"/>
                <a:gd name="T97" fmla="*/ 12 h 24"/>
                <a:gd name="T98" fmla="*/ 796 w 900"/>
                <a:gd name="T99" fmla="*/ 24 h 24"/>
                <a:gd name="T100" fmla="*/ 796 w 900"/>
                <a:gd name="T101" fmla="*/ 0 h 24"/>
                <a:gd name="T102" fmla="*/ 852 w 900"/>
                <a:gd name="T103" fmla="*/ 0 h 24"/>
                <a:gd name="T104" fmla="*/ 852 w 900"/>
                <a:gd name="T105" fmla="*/ 24 h 24"/>
                <a:gd name="T106" fmla="*/ 868 w 900"/>
                <a:gd name="T10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0" h="24">
                  <a:moveTo>
                    <a:pt x="900" y="10"/>
                  </a:moveTo>
                  <a:cubicBezTo>
                    <a:pt x="900" y="11"/>
                    <a:pt x="900" y="11"/>
                    <a:pt x="900" y="12"/>
                  </a:cubicBezTo>
                  <a:cubicBezTo>
                    <a:pt x="900" y="13"/>
                    <a:pt x="900" y="13"/>
                    <a:pt x="900" y="14"/>
                  </a:cubicBezTo>
                  <a:cubicBezTo>
                    <a:pt x="900" y="12"/>
                    <a:pt x="900" y="11"/>
                    <a:pt x="900" y="10"/>
                  </a:cubicBezTo>
                  <a:moveTo>
                    <a:pt x="16" y="0"/>
                  </a:moveTo>
                  <a:cubicBezTo>
                    <a:pt x="12" y="0"/>
                    <a:pt x="12" y="0"/>
                    <a:pt x="12" y="0"/>
                  </a:cubicBezTo>
                  <a:cubicBezTo>
                    <a:pt x="5" y="0"/>
                    <a:pt x="0" y="5"/>
                    <a:pt x="0" y="12"/>
                  </a:cubicBezTo>
                  <a:cubicBezTo>
                    <a:pt x="0" y="19"/>
                    <a:pt x="5" y="24"/>
                    <a:pt x="12" y="24"/>
                  </a:cubicBezTo>
                  <a:cubicBezTo>
                    <a:pt x="16" y="24"/>
                    <a:pt x="16" y="24"/>
                    <a:pt x="16" y="24"/>
                  </a:cubicBezTo>
                  <a:cubicBezTo>
                    <a:pt x="23" y="24"/>
                    <a:pt x="28" y="19"/>
                    <a:pt x="28" y="12"/>
                  </a:cubicBezTo>
                  <a:cubicBezTo>
                    <a:pt x="28" y="5"/>
                    <a:pt x="23" y="0"/>
                    <a:pt x="16" y="0"/>
                  </a:cubicBezTo>
                  <a:moveTo>
                    <a:pt x="76" y="0"/>
                  </a:moveTo>
                  <a:cubicBezTo>
                    <a:pt x="72" y="0"/>
                    <a:pt x="72" y="0"/>
                    <a:pt x="72" y="0"/>
                  </a:cubicBezTo>
                  <a:cubicBezTo>
                    <a:pt x="65" y="0"/>
                    <a:pt x="60" y="5"/>
                    <a:pt x="60" y="12"/>
                  </a:cubicBezTo>
                  <a:cubicBezTo>
                    <a:pt x="60" y="19"/>
                    <a:pt x="65" y="24"/>
                    <a:pt x="72" y="24"/>
                  </a:cubicBezTo>
                  <a:cubicBezTo>
                    <a:pt x="76" y="24"/>
                    <a:pt x="76" y="24"/>
                    <a:pt x="76" y="24"/>
                  </a:cubicBezTo>
                  <a:cubicBezTo>
                    <a:pt x="83" y="24"/>
                    <a:pt x="88" y="19"/>
                    <a:pt x="88" y="12"/>
                  </a:cubicBezTo>
                  <a:cubicBezTo>
                    <a:pt x="88" y="5"/>
                    <a:pt x="83" y="0"/>
                    <a:pt x="76" y="0"/>
                  </a:cubicBezTo>
                  <a:moveTo>
                    <a:pt x="136" y="0"/>
                  </a:moveTo>
                  <a:cubicBezTo>
                    <a:pt x="132" y="0"/>
                    <a:pt x="132" y="0"/>
                    <a:pt x="132" y="0"/>
                  </a:cubicBezTo>
                  <a:cubicBezTo>
                    <a:pt x="125" y="0"/>
                    <a:pt x="120" y="5"/>
                    <a:pt x="120" y="12"/>
                  </a:cubicBezTo>
                  <a:cubicBezTo>
                    <a:pt x="120" y="19"/>
                    <a:pt x="125" y="24"/>
                    <a:pt x="132" y="24"/>
                  </a:cubicBezTo>
                  <a:cubicBezTo>
                    <a:pt x="136" y="24"/>
                    <a:pt x="136" y="24"/>
                    <a:pt x="136" y="24"/>
                  </a:cubicBezTo>
                  <a:cubicBezTo>
                    <a:pt x="143" y="24"/>
                    <a:pt x="148" y="19"/>
                    <a:pt x="148" y="12"/>
                  </a:cubicBezTo>
                  <a:cubicBezTo>
                    <a:pt x="148" y="5"/>
                    <a:pt x="143" y="0"/>
                    <a:pt x="136" y="0"/>
                  </a:cubicBezTo>
                  <a:moveTo>
                    <a:pt x="196" y="0"/>
                  </a:moveTo>
                  <a:cubicBezTo>
                    <a:pt x="192" y="0"/>
                    <a:pt x="192" y="0"/>
                    <a:pt x="192" y="0"/>
                  </a:cubicBezTo>
                  <a:cubicBezTo>
                    <a:pt x="185" y="0"/>
                    <a:pt x="180" y="5"/>
                    <a:pt x="180" y="12"/>
                  </a:cubicBezTo>
                  <a:cubicBezTo>
                    <a:pt x="180" y="19"/>
                    <a:pt x="185" y="24"/>
                    <a:pt x="192" y="24"/>
                  </a:cubicBezTo>
                  <a:cubicBezTo>
                    <a:pt x="196" y="24"/>
                    <a:pt x="196" y="24"/>
                    <a:pt x="196" y="24"/>
                  </a:cubicBezTo>
                  <a:cubicBezTo>
                    <a:pt x="203" y="24"/>
                    <a:pt x="208" y="19"/>
                    <a:pt x="208" y="12"/>
                  </a:cubicBezTo>
                  <a:cubicBezTo>
                    <a:pt x="208" y="5"/>
                    <a:pt x="203" y="0"/>
                    <a:pt x="196" y="0"/>
                  </a:cubicBezTo>
                  <a:moveTo>
                    <a:pt x="256" y="0"/>
                  </a:moveTo>
                  <a:cubicBezTo>
                    <a:pt x="252" y="0"/>
                    <a:pt x="252" y="0"/>
                    <a:pt x="252" y="0"/>
                  </a:cubicBezTo>
                  <a:cubicBezTo>
                    <a:pt x="245" y="0"/>
                    <a:pt x="240" y="5"/>
                    <a:pt x="240" y="12"/>
                  </a:cubicBezTo>
                  <a:cubicBezTo>
                    <a:pt x="240" y="19"/>
                    <a:pt x="245" y="24"/>
                    <a:pt x="252" y="24"/>
                  </a:cubicBezTo>
                  <a:cubicBezTo>
                    <a:pt x="256" y="24"/>
                    <a:pt x="256" y="24"/>
                    <a:pt x="256" y="24"/>
                  </a:cubicBezTo>
                  <a:cubicBezTo>
                    <a:pt x="263" y="24"/>
                    <a:pt x="268" y="19"/>
                    <a:pt x="268" y="12"/>
                  </a:cubicBezTo>
                  <a:cubicBezTo>
                    <a:pt x="268" y="5"/>
                    <a:pt x="263" y="0"/>
                    <a:pt x="256" y="0"/>
                  </a:cubicBezTo>
                  <a:moveTo>
                    <a:pt x="316" y="0"/>
                  </a:moveTo>
                  <a:cubicBezTo>
                    <a:pt x="312" y="0"/>
                    <a:pt x="312" y="0"/>
                    <a:pt x="312" y="0"/>
                  </a:cubicBezTo>
                  <a:cubicBezTo>
                    <a:pt x="305" y="0"/>
                    <a:pt x="300" y="5"/>
                    <a:pt x="300" y="12"/>
                  </a:cubicBezTo>
                  <a:cubicBezTo>
                    <a:pt x="300" y="19"/>
                    <a:pt x="305" y="24"/>
                    <a:pt x="312" y="24"/>
                  </a:cubicBezTo>
                  <a:cubicBezTo>
                    <a:pt x="316" y="24"/>
                    <a:pt x="316" y="24"/>
                    <a:pt x="316" y="24"/>
                  </a:cubicBezTo>
                  <a:cubicBezTo>
                    <a:pt x="323" y="24"/>
                    <a:pt x="328" y="19"/>
                    <a:pt x="328" y="12"/>
                  </a:cubicBezTo>
                  <a:cubicBezTo>
                    <a:pt x="328" y="5"/>
                    <a:pt x="323" y="0"/>
                    <a:pt x="316" y="0"/>
                  </a:cubicBezTo>
                  <a:moveTo>
                    <a:pt x="376" y="0"/>
                  </a:moveTo>
                  <a:cubicBezTo>
                    <a:pt x="372" y="0"/>
                    <a:pt x="372" y="0"/>
                    <a:pt x="372" y="0"/>
                  </a:cubicBezTo>
                  <a:cubicBezTo>
                    <a:pt x="365" y="0"/>
                    <a:pt x="360" y="5"/>
                    <a:pt x="360" y="12"/>
                  </a:cubicBezTo>
                  <a:cubicBezTo>
                    <a:pt x="360" y="19"/>
                    <a:pt x="365" y="24"/>
                    <a:pt x="372" y="24"/>
                  </a:cubicBezTo>
                  <a:cubicBezTo>
                    <a:pt x="376" y="24"/>
                    <a:pt x="376" y="24"/>
                    <a:pt x="376" y="24"/>
                  </a:cubicBezTo>
                  <a:cubicBezTo>
                    <a:pt x="383" y="24"/>
                    <a:pt x="388" y="19"/>
                    <a:pt x="388" y="12"/>
                  </a:cubicBezTo>
                  <a:cubicBezTo>
                    <a:pt x="388" y="5"/>
                    <a:pt x="383" y="0"/>
                    <a:pt x="376" y="0"/>
                  </a:cubicBezTo>
                  <a:moveTo>
                    <a:pt x="436" y="0"/>
                  </a:moveTo>
                  <a:cubicBezTo>
                    <a:pt x="432" y="0"/>
                    <a:pt x="432" y="0"/>
                    <a:pt x="432" y="0"/>
                  </a:cubicBezTo>
                  <a:cubicBezTo>
                    <a:pt x="425" y="0"/>
                    <a:pt x="420" y="5"/>
                    <a:pt x="420" y="12"/>
                  </a:cubicBezTo>
                  <a:cubicBezTo>
                    <a:pt x="420" y="19"/>
                    <a:pt x="425" y="24"/>
                    <a:pt x="432" y="24"/>
                  </a:cubicBezTo>
                  <a:cubicBezTo>
                    <a:pt x="436" y="24"/>
                    <a:pt x="436" y="24"/>
                    <a:pt x="436" y="24"/>
                  </a:cubicBezTo>
                  <a:cubicBezTo>
                    <a:pt x="443" y="24"/>
                    <a:pt x="448" y="19"/>
                    <a:pt x="448" y="12"/>
                  </a:cubicBezTo>
                  <a:cubicBezTo>
                    <a:pt x="448" y="5"/>
                    <a:pt x="443" y="0"/>
                    <a:pt x="436" y="0"/>
                  </a:cubicBezTo>
                  <a:moveTo>
                    <a:pt x="496" y="0"/>
                  </a:moveTo>
                  <a:cubicBezTo>
                    <a:pt x="492" y="0"/>
                    <a:pt x="492" y="0"/>
                    <a:pt x="492" y="0"/>
                  </a:cubicBezTo>
                  <a:cubicBezTo>
                    <a:pt x="485" y="0"/>
                    <a:pt x="480" y="5"/>
                    <a:pt x="480" y="12"/>
                  </a:cubicBezTo>
                  <a:cubicBezTo>
                    <a:pt x="480" y="19"/>
                    <a:pt x="485" y="24"/>
                    <a:pt x="492" y="24"/>
                  </a:cubicBezTo>
                  <a:cubicBezTo>
                    <a:pt x="496" y="24"/>
                    <a:pt x="496" y="24"/>
                    <a:pt x="496" y="24"/>
                  </a:cubicBezTo>
                  <a:cubicBezTo>
                    <a:pt x="503" y="24"/>
                    <a:pt x="508" y="19"/>
                    <a:pt x="508" y="12"/>
                  </a:cubicBezTo>
                  <a:cubicBezTo>
                    <a:pt x="508" y="5"/>
                    <a:pt x="503" y="0"/>
                    <a:pt x="496" y="0"/>
                  </a:cubicBezTo>
                  <a:moveTo>
                    <a:pt x="556" y="0"/>
                  </a:moveTo>
                  <a:cubicBezTo>
                    <a:pt x="552" y="0"/>
                    <a:pt x="552" y="0"/>
                    <a:pt x="552" y="0"/>
                  </a:cubicBezTo>
                  <a:cubicBezTo>
                    <a:pt x="545" y="0"/>
                    <a:pt x="540" y="5"/>
                    <a:pt x="540" y="12"/>
                  </a:cubicBezTo>
                  <a:cubicBezTo>
                    <a:pt x="540" y="19"/>
                    <a:pt x="545" y="24"/>
                    <a:pt x="552" y="24"/>
                  </a:cubicBezTo>
                  <a:cubicBezTo>
                    <a:pt x="556" y="24"/>
                    <a:pt x="556" y="24"/>
                    <a:pt x="556" y="24"/>
                  </a:cubicBezTo>
                  <a:cubicBezTo>
                    <a:pt x="563" y="24"/>
                    <a:pt x="568" y="19"/>
                    <a:pt x="568" y="12"/>
                  </a:cubicBezTo>
                  <a:cubicBezTo>
                    <a:pt x="568" y="5"/>
                    <a:pt x="563" y="0"/>
                    <a:pt x="556" y="0"/>
                  </a:cubicBezTo>
                  <a:moveTo>
                    <a:pt x="616" y="0"/>
                  </a:moveTo>
                  <a:cubicBezTo>
                    <a:pt x="612" y="0"/>
                    <a:pt x="612" y="0"/>
                    <a:pt x="612" y="0"/>
                  </a:cubicBezTo>
                  <a:cubicBezTo>
                    <a:pt x="605" y="0"/>
                    <a:pt x="600" y="5"/>
                    <a:pt x="600" y="12"/>
                  </a:cubicBezTo>
                  <a:cubicBezTo>
                    <a:pt x="600" y="19"/>
                    <a:pt x="605" y="24"/>
                    <a:pt x="612" y="24"/>
                  </a:cubicBezTo>
                  <a:cubicBezTo>
                    <a:pt x="616" y="24"/>
                    <a:pt x="616" y="24"/>
                    <a:pt x="616" y="24"/>
                  </a:cubicBezTo>
                  <a:cubicBezTo>
                    <a:pt x="623" y="24"/>
                    <a:pt x="628" y="19"/>
                    <a:pt x="628" y="12"/>
                  </a:cubicBezTo>
                  <a:cubicBezTo>
                    <a:pt x="628" y="5"/>
                    <a:pt x="623" y="0"/>
                    <a:pt x="616" y="0"/>
                  </a:cubicBezTo>
                  <a:moveTo>
                    <a:pt x="676" y="0"/>
                  </a:moveTo>
                  <a:cubicBezTo>
                    <a:pt x="672" y="0"/>
                    <a:pt x="672" y="0"/>
                    <a:pt x="672" y="0"/>
                  </a:cubicBezTo>
                  <a:cubicBezTo>
                    <a:pt x="665" y="0"/>
                    <a:pt x="660" y="5"/>
                    <a:pt x="660" y="12"/>
                  </a:cubicBezTo>
                  <a:cubicBezTo>
                    <a:pt x="660" y="19"/>
                    <a:pt x="665" y="24"/>
                    <a:pt x="672" y="24"/>
                  </a:cubicBezTo>
                  <a:cubicBezTo>
                    <a:pt x="676" y="24"/>
                    <a:pt x="676" y="24"/>
                    <a:pt x="676" y="24"/>
                  </a:cubicBezTo>
                  <a:cubicBezTo>
                    <a:pt x="683" y="24"/>
                    <a:pt x="688" y="19"/>
                    <a:pt x="688" y="12"/>
                  </a:cubicBezTo>
                  <a:cubicBezTo>
                    <a:pt x="688" y="5"/>
                    <a:pt x="683" y="0"/>
                    <a:pt x="676" y="0"/>
                  </a:cubicBezTo>
                  <a:moveTo>
                    <a:pt x="736" y="0"/>
                  </a:moveTo>
                  <a:cubicBezTo>
                    <a:pt x="732" y="0"/>
                    <a:pt x="732" y="0"/>
                    <a:pt x="732" y="0"/>
                  </a:cubicBezTo>
                  <a:cubicBezTo>
                    <a:pt x="725" y="0"/>
                    <a:pt x="720" y="5"/>
                    <a:pt x="720" y="12"/>
                  </a:cubicBezTo>
                  <a:cubicBezTo>
                    <a:pt x="720" y="19"/>
                    <a:pt x="725" y="24"/>
                    <a:pt x="732" y="24"/>
                  </a:cubicBezTo>
                  <a:cubicBezTo>
                    <a:pt x="736" y="24"/>
                    <a:pt x="736" y="24"/>
                    <a:pt x="736" y="24"/>
                  </a:cubicBezTo>
                  <a:cubicBezTo>
                    <a:pt x="743" y="24"/>
                    <a:pt x="748" y="19"/>
                    <a:pt x="748" y="12"/>
                  </a:cubicBezTo>
                  <a:cubicBezTo>
                    <a:pt x="748" y="5"/>
                    <a:pt x="743" y="0"/>
                    <a:pt x="736" y="0"/>
                  </a:cubicBezTo>
                  <a:moveTo>
                    <a:pt x="796" y="0"/>
                  </a:moveTo>
                  <a:cubicBezTo>
                    <a:pt x="792" y="0"/>
                    <a:pt x="792" y="0"/>
                    <a:pt x="792" y="0"/>
                  </a:cubicBezTo>
                  <a:cubicBezTo>
                    <a:pt x="785" y="0"/>
                    <a:pt x="780" y="5"/>
                    <a:pt x="780" y="12"/>
                  </a:cubicBezTo>
                  <a:cubicBezTo>
                    <a:pt x="780" y="19"/>
                    <a:pt x="785" y="24"/>
                    <a:pt x="792" y="24"/>
                  </a:cubicBezTo>
                  <a:cubicBezTo>
                    <a:pt x="796" y="24"/>
                    <a:pt x="796" y="24"/>
                    <a:pt x="796" y="24"/>
                  </a:cubicBezTo>
                  <a:cubicBezTo>
                    <a:pt x="803" y="24"/>
                    <a:pt x="808" y="19"/>
                    <a:pt x="808" y="12"/>
                  </a:cubicBezTo>
                  <a:cubicBezTo>
                    <a:pt x="808" y="5"/>
                    <a:pt x="803" y="0"/>
                    <a:pt x="796" y="0"/>
                  </a:cubicBezTo>
                  <a:moveTo>
                    <a:pt x="856" y="0"/>
                  </a:moveTo>
                  <a:cubicBezTo>
                    <a:pt x="852" y="0"/>
                    <a:pt x="852" y="0"/>
                    <a:pt x="852" y="0"/>
                  </a:cubicBezTo>
                  <a:cubicBezTo>
                    <a:pt x="845" y="0"/>
                    <a:pt x="840" y="5"/>
                    <a:pt x="840" y="12"/>
                  </a:cubicBezTo>
                  <a:cubicBezTo>
                    <a:pt x="840" y="19"/>
                    <a:pt x="845" y="24"/>
                    <a:pt x="852" y="24"/>
                  </a:cubicBezTo>
                  <a:cubicBezTo>
                    <a:pt x="856" y="24"/>
                    <a:pt x="856" y="24"/>
                    <a:pt x="856" y="24"/>
                  </a:cubicBezTo>
                  <a:cubicBezTo>
                    <a:pt x="863" y="24"/>
                    <a:pt x="868" y="19"/>
                    <a:pt x="868" y="12"/>
                  </a:cubicBezTo>
                  <a:cubicBezTo>
                    <a:pt x="868" y="5"/>
                    <a:pt x="863" y="0"/>
                    <a:pt x="85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9">
              <a:extLst>
                <a:ext uri="{FF2B5EF4-FFF2-40B4-BE49-F238E27FC236}">
                  <a16:creationId xmlns:a16="http://schemas.microsoft.com/office/drawing/2014/main" id="{53AA9A84-B2F2-E3FD-F57B-994E86DAF545}"/>
                </a:ext>
              </a:extLst>
            </p:cNvPr>
            <p:cNvSpPr>
              <a:spLocks noEditPoints="1"/>
            </p:cNvSpPr>
            <p:nvPr/>
          </p:nvSpPr>
          <p:spPr bwMode="auto">
            <a:xfrm>
              <a:off x="5781675" y="1042988"/>
              <a:ext cx="2235200" cy="3906838"/>
            </a:xfrm>
            <a:custGeom>
              <a:avLst/>
              <a:gdLst>
                <a:gd name="T0" fmla="*/ 957 w 969"/>
                <a:gd name="T1" fmla="*/ 1693 h 1693"/>
                <a:gd name="T2" fmla="*/ 12 w 969"/>
                <a:gd name="T3" fmla="*/ 1693 h 1693"/>
                <a:gd name="T4" fmla="*/ 12 w 969"/>
                <a:gd name="T5" fmla="*/ 1679 h 1693"/>
                <a:gd name="T6" fmla="*/ 6 w 969"/>
                <a:gd name="T7" fmla="*/ 970 h 1693"/>
                <a:gd name="T8" fmla="*/ 0 w 969"/>
                <a:gd name="T9" fmla="*/ 266 h 1693"/>
                <a:gd name="T10" fmla="*/ 0 w 969"/>
                <a:gd name="T11" fmla="*/ 261 h 1693"/>
                <a:gd name="T12" fmla="*/ 3 w 969"/>
                <a:gd name="T13" fmla="*/ 257 h 1693"/>
                <a:gd name="T14" fmla="*/ 485 w 969"/>
                <a:gd name="T15" fmla="*/ 0 h 1693"/>
                <a:gd name="T16" fmla="*/ 966 w 969"/>
                <a:gd name="T17" fmla="*/ 257 h 1693"/>
                <a:gd name="T18" fmla="*/ 969 w 969"/>
                <a:gd name="T19" fmla="*/ 261 h 1693"/>
                <a:gd name="T20" fmla="*/ 969 w 969"/>
                <a:gd name="T21" fmla="*/ 266 h 1693"/>
                <a:gd name="T22" fmla="*/ 963 w 969"/>
                <a:gd name="T23" fmla="*/ 968 h 1693"/>
                <a:gd name="T24" fmla="*/ 957 w 969"/>
                <a:gd name="T25" fmla="*/ 1679 h 1693"/>
                <a:gd name="T26" fmla="*/ 957 w 969"/>
                <a:gd name="T27" fmla="*/ 1693 h 1693"/>
                <a:gd name="T28" fmla="*/ 40 w 969"/>
                <a:gd name="T29" fmla="*/ 1665 h 1693"/>
                <a:gd name="T30" fmla="*/ 929 w 969"/>
                <a:gd name="T31" fmla="*/ 1665 h 1693"/>
                <a:gd name="T32" fmla="*/ 935 w 969"/>
                <a:gd name="T33" fmla="*/ 968 h 1693"/>
                <a:gd name="T34" fmla="*/ 941 w 969"/>
                <a:gd name="T35" fmla="*/ 270 h 1693"/>
                <a:gd name="T36" fmla="*/ 485 w 969"/>
                <a:gd name="T37" fmla="*/ 28 h 1693"/>
                <a:gd name="T38" fmla="*/ 29 w 969"/>
                <a:gd name="T39" fmla="*/ 270 h 1693"/>
                <a:gd name="T40" fmla="*/ 34 w 969"/>
                <a:gd name="T41" fmla="*/ 970 h 1693"/>
                <a:gd name="T42" fmla="*/ 40 w 969"/>
                <a:gd name="T43" fmla="*/ 1665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1693">
                  <a:moveTo>
                    <a:pt x="957" y="1693"/>
                  </a:moveTo>
                  <a:cubicBezTo>
                    <a:pt x="12" y="1693"/>
                    <a:pt x="12" y="1693"/>
                    <a:pt x="12" y="1693"/>
                  </a:cubicBezTo>
                  <a:cubicBezTo>
                    <a:pt x="12" y="1679"/>
                    <a:pt x="12" y="1679"/>
                    <a:pt x="12" y="1679"/>
                  </a:cubicBezTo>
                  <a:cubicBezTo>
                    <a:pt x="10" y="1492"/>
                    <a:pt x="8" y="1227"/>
                    <a:pt x="6" y="970"/>
                  </a:cubicBezTo>
                  <a:cubicBezTo>
                    <a:pt x="4" y="715"/>
                    <a:pt x="2" y="452"/>
                    <a:pt x="0" y="266"/>
                  </a:cubicBezTo>
                  <a:cubicBezTo>
                    <a:pt x="0" y="261"/>
                    <a:pt x="0" y="261"/>
                    <a:pt x="0" y="261"/>
                  </a:cubicBezTo>
                  <a:cubicBezTo>
                    <a:pt x="3" y="257"/>
                    <a:pt x="3" y="257"/>
                    <a:pt x="3" y="257"/>
                  </a:cubicBezTo>
                  <a:cubicBezTo>
                    <a:pt x="117" y="94"/>
                    <a:pt x="293" y="0"/>
                    <a:pt x="485" y="0"/>
                  </a:cubicBezTo>
                  <a:cubicBezTo>
                    <a:pt x="677" y="0"/>
                    <a:pt x="852" y="94"/>
                    <a:pt x="966" y="257"/>
                  </a:cubicBezTo>
                  <a:cubicBezTo>
                    <a:pt x="969" y="261"/>
                    <a:pt x="969" y="261"/>
                    <a:pt x="969" y="261"/>
                  </a:cubicBezTo>
                  <a:cubicBezTo>
                    <a:pt x="969" y="266"/>
                    <a:pt x="969" y="266"/>
                    <a:pt x="969" y="266"/>
                  </a:cubicBezTo>
                  <a:cubicBezTo>
                    <a:pt x="967" y="451"/>
                    <a:pt x="965" y="714"/>
                    <a:pt x="963" y="968"/>
                  </a:cubicBezTo>
                  <a:cubicBezTo>
                    <a:pt x="961" y="1225"/>
                    <a:pt x="959" y="1492"/>
                    <a:pt x="957" y="1679"/>
                  </a:cubicBezTo>
                  <a:lnTo>
                    <a:pt x="957" y="1693"/>
                  </a:lnTo>
                  <a:close/>
                  <a:moveTo>
                    <a:pt x="40" y="1665"/>
                  </a:moveTo>
                  <a:cubicBezTo>
                    <a:pt x="929" y="1665"/>
                    <a:pt x="929" y="1665"/>
                    <a:pt x="929" y="1665"/>
                  </a:cubicBezTo>
                  <a:cubicBezTo>
                    <a:pt x="931" y="1478"/>
                    <a:pt x="933" y="1219"/>
                    <a:pt x="935" y="968"/>
                  </a:cubicBezTo>
                  <a:cubicBezTo>
                    <a:pt x="937" y="716"/>
                    <a:pt x="939" y="455"/>
                    <a:pt x="941" y="270"/>
                  </a:cubicBezTo>
                  <a:cubicBezTo>
                    <a:pt x="832" y="116"/>
                    <a:pt x="666" y="28"/>
                    <a:pt x="485" y="28"/>
                  </a:cubicBezTo>
                  <a:cubicBezTo>
                    <a:pt x="303" y="28"/>
                    <a:pt x="137" y="116"/>
                    <a:pt x="29" y="270"/>
                  </a:cubicBezTo>
                  <a:cubicBezTo>
                    <a:pt x="30" y="456"/>
                    <a:pt x="32" y="717"/>
                    <a:pt x="34" y="970"/>
                  </a:cubicBezTo>
                  <a:cubicBezTo>
                    <a:pt x="36" y="1220"/>
                    <a:pt x="38" y="1479"/>
                    <a:pt x="40" y="1665"/>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0">
              <a:extLst>
                <a:ext uri="{FF2B5EF4-FFF2-40B4-BE49-F238E27FC236}">
                  <a16:creationId xmlns:a16="http://schemas.microsoft.com/office/drawing/2014/main" id="{3672DB54-1F4F-95F4-3757-51BE8C4657A1}"/>
                </a:ext>
              </a:extLst>
            </p:cNvPr>
            <p:cNvSpPr>
              <a:spLocks/>
            </p:cNvSpPr>
            <p:nvPr/>
          </p:nvSpPr>
          <p:spPr bwMode="auto">
            <a:xfrm>
              <a:off x="6453188" y="1897063"/>
              <a:ext cx="931862" cy="2106613"/>
            </a:xfrm>
            <a:custGeom>
              <a:avLst/>
              <a:gdLst>
                <a:gd name="T0" fmla="*/ 404 w 404"/>
                <a:gd name="T1" fmla="*/ 193 h 913"/>
                <a:gd name="T2" fmla="*/ 202 w 404"/>
                <a:gd name="T3" fmla="*/ 0 h 913"/>
                <a:gd name="T4" fmla="*/ 0 w 404"/>
                <a:gd name="T5" fmla="*/ 193 h 913"/>
                <a:gd name="T6" fmla="*/ 119 w 404"/>
                <a:gd name="T7" fmla="*/ 402 h 913"/>
                <a:gd name="T8" fmla="*/ 45 w 404"/>
                <a:gd name="T9" fmla="*/ 913 h 913"/>
                <a:gd name="T10" fmla="*/ 391 w 404"/>
                <a:gd name="T11" fmla="*/ 913 h 913"/>
                <a:gd name="T12" fmla="*/ 291 w 404"/>
                <a:gd name="T13" fmla="*/ 399 h 913"/>
                <a:gd name="T14" fmla="*/ 404 w 404"/>
                <a:gd name="T15" fmla="*/ 193 h 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913">
                  <a:moveTo>
                    <a:pt x="404" y="193"/>
                  </a:moveTo>
                  <a:cubicBezTo>
                    <a:pt x="404" y="86"/>
                    <a:pt x="309" y="0"/>
                    <a:pt x="202" y="0"/>
                  </a:cubicBezTo>
                  <a:cubicBezTo>
                    <a:pt x="95" y="0"/>
                    <a:pt x="0" y="86"/>
                    <a:pt x="0" y="193"/>
                  </a:cubicBezTo>
                  <a:cubicBezTo>
                    <a:pt x="0" y="309"/>
                    <a:pt x="54" y="371"/>
                    <a:pt x="119" y="402"/>
                  </a:cubicBezTo>
                  <a:cubicBezTo>
                    <a:pt x="45" y="913"/>
                    <a:pt x="45" y="913"/>
                    <a:pt x="45" y="913"/>
                  </a:cubicBezTo>
                  <a:cubicBezTo>
                    <a:pt x="391" y="913"/>
                    <a:pt x="391" y="913"/>
                    <a:pt x="391" y="913"/>
                  </a:cubicBezTo>
                  <a:cubicBezTo>
                    <a:pt x="291" y="399"/>
                    <a:pt x="291" y="399"/>
                    <a:pt x="291" y="399"/>
                  </a:cubicBezTo>
                  <a:cubicBezTo>
                    <a:pt x="353" y="367"/>
                    <a:pt x="404" y="292"/>
                    <a:pt x="404" y="193"/>
                  </a:cubicBezTo>
                  <a:close/>
                </a:path>
              </a:pathLst>
            </a:custGeom>
            <a:solidFill>
              <a:srgbClr val="DE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3">
              <a:extLst>
                <a:ext uri="{FF2B5EF4-FFF2-40B4-BE49-F238E27FC236}">
                  <a16:creationId xmlns:a16="http://schemas.microsoft.com/office/drawing/2014/main" id="{9086746C-4962-CED1-C167-71854D19FBE7}"/>
                </a:ext>
              </a:extLst>
            </p:cNvPr>
            <p:cNvSpPr>
              <a:spLocks noEditPoints="1"/>
            </p:cNvSpPr>
            <p:nvPr/>
          </p:nvSpPr>
          <p:spPr bwMode="auto">
            <a:xfrm>
              <a:off x="6729413" y="2787651"/>
              <a:ext cx="2981325" cy="1423988"/>
            </a:xfrm>
            <a:custGeom>
              <a:avLst/>
              <a:gdLst>
                <a:gd name="T0" fmla="*/ 1285 w 1292"/>
                <a:gd name="T1" fmla="*/ 487 h 617"/>
                <a:gd name="T2" fmla="*/ 1263 w 1292"/>
                <a:gd name="T3" fmla="*/ 440 h 617"/>
                <a:gd name="T4" fmla="*/ 1228 w 1292"/>
                <a:gd name="T5" fmla="*/ 428 h 617"/>
                <a:gd name="T6" fmla="*/ 1090 w 1292"/>
                <a:gd name="T7" fmla="*/ 174 h 617"/>
                <a:gd name="T8" fmla="*/ 823 w 1292"/>
                <a:gd name="T9" fmla="*/ 282 h 617"/>
                <a:gd name="T10" fmla="*/ 61 w 1292"/>
                <a:gd name="T11" fmla="*/ 7 h 617"/>
                <a:gd name="T12" fmla="*/ 14 w 1292"/>
                <a:gd name="T13" fmla="*/ 29 h 617"/>
                <a:gd name="T14" fmla="*/ 36 w 1292"/>
                <a:gd name="T15" fmla="*/ 76 h 617"/>
                <a:gd name="T16" fmla="*/ 72 w 1292"/>
                <a:gd name="T17" fmla="*/ 89 h 617"/>
                <a:gd name="T18" fmla="*/ 7 w 1292"/>
                <a:gd name="T19" fmla="*/ 269 h 617"/>
                <a:gd name="T20" fmla="*/ 29 w 1292"/>
                <a:gd name="T21" fmla="*/ 316 h 617"/>
                <a:gd name="T22" fmla="*/ 76 w 1292"/>
                <a:gd name="T23" fmla="*/ 294 h 617"/>
                <a:gd name="T24" fmla="*/ 141 w 1292"/>
                <a:gd name="T25" fmla="*/ 113 h 617"/>
                <a:gd name="T26" fmla="*/ 173 w 1292"/>
                <a:gd name="T27" fmla="*/ 125 h 617"/>
                <a:gd name="T28" fmla="*/ 134 w 1292"/>
                <a:gd name="T29" fmla="*/ 233 h 617"/>
                <a:gd name="T30" fmla="*/ 156 w 1292"/>
                <a:gd name="T31" fmla="*/ 280 h 617"/>
                <a:gd name="T32" fmla="*/ 203 w 1292"/>
                <a:gd name="T33" fmla="*/ 258 h 617"/>
                <a:gd name="T34" fmla="*/ 242 w 1292"/>
                <a:gd name="T35" fmla="*/ 150 h 617"/>
                <a:gd name="T36" fmla="*/ 271 w 1292"/>
                <a:gd name="T37" fmla="*/ 160 h 617"/>
                <a:gd name="T38" fmla="*/ 203 w 1292"/>
                <a:gd name="T39" fmla="*/ 348 h 617"/>
                <a:gd name="T40" fmla="*/ 225 w 1292"/>
                <a:gd name="T41" fmla="*/ 395 h 617"/>
                <a:gd name="T42" fmla="*/ 272 w 1292"/>
                <a:gd name="T43" fmla="*/ 373 h 617"/>
                <a:gd name="T44" fmla="*/ 339 w 1292"/>
                <a:gd name="T45" fmla="*/ 185 h 617"/>
                <a:gd name="T46" fmla="*/ 802 w 1292"/>
                <a:gd name="T47" fmla="*/ 351 h 617"/>
                <a:gd name="T48" fmla="*/ 943 w 1292"/>
                <a:gd name="T49" fmla="*/ 582 h 617"/>
                <a:gd name="T50" fmla="*/ 1200 w 1292"/>
                <a:gd name="T51" fmla="*/ 495 h 617"/>
                <a:gd name="T52" fmla="*/ 1238 w 1292"/>
                <a:gd name="T53" fmla="*/ 509 h 617"/>
                <a:gd name="T54" fmla="*/ 1285 w 1292"/>
                <a:gd name="T55" fmla="*/ 487 h 617"/>
                <a:gd name="T56" fmla="*/ 1056 w 1292"/>
                <a:gd name="T57" fmla="*/ 392 h 617"/>
                <a:gd name="T58" fmla="*/ 1059 w 1292"/>
                <a:gd name="T59" fmla="*/ 438 h 617"/>
                <a:gd name="T60" fmla="*/ 982 w 1292"/>
                <a:gd name="T61" fmla="*/ 474 h 617"/>
                <a:gd name="T62" fmla="*/ 946 w 1292"/>
                <a:gd name="T63" fmla="*/ 398 h 617"/>
                <a:gd name="T64" fmla="*/ 978 w 1292"/>
                <a:gd name="T65" fmla="*/ 364 h 617"/>
                <a:gd name="T66" fmla="*/ 975 w 1292"/>
                <a:gd name="T67" fmla="*/ 318 h 617"/>
                <a:gd name="T68" fmla="*/ 1052 w 1292"/>
                <a:gd name="T69" fmla="*/ 282 h 617"/>
                <a:gd name="T70" fmla="*/ 1088 w 1292"/>
                <a:gd name="T71" fmla="*/ 358 h 617"/>
                <a:gd name="T72" fmla="*/ 1056 w 1292"/>
                <a:gd name="T73" fmla="*/ 39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2" h="617">
                  <a:moveTo>
                    <a:pt x="1285" y="487"/>
                  </a:moveTo>
                  <a:cubicBezTo>
                    <a:pt x="1292" y="468"/>
                    <a:pt x="1282" y="447"/>
                    <a:pt x="1263" y="440"/>
                  </a:cubicBezTo>
                  <a:cubicBezTo>
                    <a:pt x="1228" y="428"/>
                    <a:pt x="1228" y="428"/>
                    <a:pt x="1228" y="428"/>
                  </a:cubicBezTo>
                  <a:cubicBezTo>
                    <a:pt x="1253" y="322"/>
                    <a:pt x="1195" y="212"/>
                    <a:pt x="1090" y="174"/>
                  </a:cubicBezTo>
                  <a:cubicBezTo>
                    <a:pt x="986" y="136"/>
                    <a:pt x="871" y="184"/>
                    <a:pt x="823" y="282"/>
                  </a:cubicBezTo>
                  <a:cubicBezTo>
                    <a:pt x="61" y="7"/>
                    <a:pt x="61" y="7"/>
                    <a:pt x="61" y="7"/>
                  </a:cubicBezTo>
                  <a:cubicBezTo>
                    <a:pt x="42" y="0"/>
                    <a:pt x="21" y="10"/>
                    <a:pt x="14" y="29"/>
                  </a:cubicBezTo>
                  <a:cubicBezTo>
                    <a:pt x="7" y="48"/>
                    <a:pt x="17" y="69"/>
                    <a:pt x="36" y="76"/>
                  </a:cubicBezTo>
                  <a:cubicBezTo>
                    <a:pt x="72" y="89"/>
                    <a:pt x="72" y="89"/>
                    <a:pt x="72" y="89"/>
                  </a:cubicBezTo>
                  <a:cubicBezTo>
                    <a:pt x="7" y="269"/>
                    <a:pt x="7" y="269"/>
                    <a:pt x="7" y="269"/>
                  </a:cubicBezTo>
                  <a:cubicBezTo>
                    <a:pt x="0" y="288"/>
                    <a:pt x="10" y="309"/>
                    <a:pt x="29" y="316"/>
                  </a:cubicBezTo>
                  <a:cubicBezTo>
                    <a:pt x="48" y="323"/>
                    <a:pt x="69" y="313"/>
                    <a:pt x="76" y="294"/>
                  </a:cubicBezTo>
                  <a:cubicBezTo>
                    <a:pt x="141" y="113"/>
                    <a:pt x="141" y="113"/>
                    <a:pt x="141" y="113"/>
                  </a:cubicBezTo>
                  <a:cubicBezTo>
                    <a:pt x="173" y="125"/>
                    <a:pt x="173" y="125"/>
                    <a:pt x="173" y="125"/>
                  </a:cubicBezTo>
                  <a:cubicBezTo>
                    <a:pt x="134" y="233"/>
                    <a:pt x="134" y="233"/>
                    <a:pt x="134" y="233"/>
                  </a:cubicBezTo>
                  <a:cubicBezTo>
                    <a:pt x="127" y="252"/>
                    <a:pt x="137" y="273"/>
                    <a:pt x="156" y="280"/>
                  </a:cubicBezTo>
                  <a:cubicBezTo>
                    <a:pt x="175" y="287"/>
                    <a:pt x="196" y="277"/>
                    <a:pt x="203" y="258"/>
                  </a:cubicBezTo>
                  <a:cubicBezTo>
                    <a:pt x="242" y="150"/>
                    <a:pt x="242" y="150"/>
                    <a:pt x="242" y="150"/>
                  </a:cubicBezTo>
                  <a:cubicBezTo>
                    <a:pt x="271" y="160"/>
                    <a:pt x="271" y="160"/>
                    <a:pt x="271" y="160"/>
                  </a:cubicBezTo>
                  <a:cubicBezTo>
                    <a:pt x="203" y="348"/>
                    <a:pt x="203" y="348"/>
                    <a:pt x="203" y="348"/>
                  </a:cubicBezTo>
                  <a:cubicBezTo>
                    <a:pt x="196" y="367"/>
                    <a:pt x="206" y="388"/>
                    <a:pt x="225" y="395"/>
                  </a:cubicBezTo>
                  <a:cubicBezTo>
                    <a:pt x="244" y="401"/>
                    <a:pt x="265" y="392"/>
                    <a:pt x="272" y="373"/>
                  </a:cubicBezTo>
                  <a:cubicBezTo>
                    <a:pt x="339" y="185"/>
                    <a:pt x="339" y="185"/>
                    <a:pt x="339" y="185"/>
                  </a:cubicBezTo>
                  <a:cubicBezTo>
                    <a:pt x="802" y="351"/>
                    <a:pt x="802" y="351"/>
                    <a:pt x="802" y="351"/>
                  </a:cubicBezTo>
                  <a:cubicBezTo>
                    <a:pt x="790" y="450"/>
                    <a:pt x="846" y="547"/>
                    <a:pt x="943" y="582"/>
                  </a:cubicBezTo>
                  <a:cubicBezTo>
                    <a:pt x="1041" y="617"/>
                    <a:pt x="1146" y="578"/>
                    <a:pt x="1200" y="495"/>
                  </a:cubicBezTo>
                  <a:cubicBezTo>
                    <a:pt x="1238" y="509"/>
                    <a:pt x="1238" y="509"/>
                    <a:pt x="1238" y="509"/>
                  </a:cubicBezTo>
                  <a:cubicBezTo>
                    <a:pt x="1257" y="516"/>
                    <a:pt x="1278" y="506"/>
                    <a:pt x="1285" y="487"/>
                  </a:cubicBezTo>
                  <a:close/>
                  <a:moveTo>
                    <a:pt x="1056" y="392"/>
                  </a:moveTo>
                  <a:cubicBezTo>
                    <a:pt x="1063" y="406"/>
                    <a:pt x="1064" y="423"/>
                    <a:pt x="1059" y="438"/>
                  </a:cubicBezTo>
                  <a:cubicBezTo>
                    <a:pt x="1047" y="469"/>
                    <a:pt x="1013" y="486"/>
                    <a:pt x="982" y="474"/>
                  </a:cubicBezTo>
                  <a:cubicBezTo>
                    <a:pt x="951" y="463"/>
                    <a:pt x="935" y="429"/>
                    <a:pt x="946" y="398"/>
                  </a:cubicBezTo>
                  <a:cubicBezTo>
                    <a:pt x="952" y="382"/>
                    <a:pt x="964" y="370"/>
                    <a:pt x="978" y="364"/>
                  </a:cubicBezTo>
                  <a:cubicBezTo>
                    <a:pt x="971" y="350"/>
                    <a:pt x="969" y="333"/>
                    <a:pt x="975" y="318"/>
                  </a:cubicBezTo>
                  <a:cubicBezTo>
                    <a:pt x="986" y="287"/>
                    <a:pt x="1021" y="270"/>
                    <a:pt x="1052" y="282"/>
                  </a:cubicBezTo>
                  <a:cubicBezTo>
                    <a:pt x="1083" y="293"/>
                    <a:pt x="1099" y="327"/>
                    <a:pt x="1088" y="358"/>
                  </a:cubicBezTo>
                  <a:cubicBezTo>
                    <a:pt x="1082" y="374"/>
                    <a:pt x="1070" y="386"/>
                    <a:pt x="1056" y="392"/>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4">
              <a:extLst>
                <a:ext uri="{FF2B5EF4-FFF2-40B4-BE49-F238E27FC236}">
                  <a16:creationId xmlns:a16="http://schemas.microsoft.com/office/drawing/2014/main" id="{A1AC2B87-D037-6315-0C5C-DD82F409B40C}"/>
                </a:ext>
              </a:extLst>
            </p:cNvPr>
            <p:cNvSpPr>
              <a:spLocks/>
            </p:cNvSpPr>
            <p:nvPr/>
          </p:nvSpPr>
          <p:spPr bwMode="auto">
            <a:xfrm>
              <a:off x="8621713" y="1733551"/>
              <a:ext cx="2859087" cy="3509963"/>
            </a:xfrm>
            <a:custGeom>
              <a:avLst/>
              <a:gdLst>
                <a:gd name="T0" fmla="*/ 1059 w 1239"/>
                <a:gd name="T1" fmla="*/ 1521 h 1521"/>
                <a:gd name="T2" fmla="*/ 665 w 1239"/>
                <a:gd name="T3" fmla="*/ 1413 h 1521"/>
                <a:gd name="T4" fmla="*/ 408 w 1239"/>
                <a:gd name="T5" fmla="*/ 1395 h 1521"/>
                <a:gd name="T6" fmla="*/ 21 w 1239"/>
                <a:gd name="T7" fmla="*/ 1099 h 1521"/>
                <a:gd name="T8" fmla="*/ 271 w 1239"/>
                <a:gd name="T9" fmla="*/ 1110 h 1521"/>
                <a:gd name="T10" fmla="*/ 612 w 1239"/>
                <a:gd name="T11" fmla="*/ 1074 h 1521"/>
                <a:gd name="T12" fmla="*/ 450 w 1239"/>
                <a:gd name="T13" fmla="*/ 691 h 1521"/>
                <a:gd name="T14" fmla="*/ 1 w 1239"/>
                <a:gd name="T15" fmla="*/ 549 h 1521"/>
                <a:gd name="T16" fmla="*/ 648 w 1239"/>
                <a:gd name="T17" fmla="*/ 582 h 1521"/>
                <a:gd name="T18" fmla="*/ 589 w 1239"/>
                <a:gd name="T19" fmla="*/ 445 h 1521"/>
                <a:gd name="T20" fmla="*/ 467 w 1239"/>
                <a:gd name="T21" fmla="*/ 145 h 1521"/>
                <a:gd name="T22" fmla="*/ 796 w 1239"/>
                <a:gd name="T23" fmla="*/ 504 h 1521"/>
                <a:gd name="T24" fmla="*/ 749 w 1239"/>
                <a:gd name="T25" fmla="*/ 70 h 1521"/>
                <a:gd name="T26" fmla="*/ 954 w 1239"/>
                <a:gd name="T27" fmla="*/ 547 h 1521"/>
                <a:gd name="T28" fmla="*/ 1028 w 1239"/>
                <a:gd name="T29" fmla="*/ 140 h 1521"/>
                <a:gd name="T30" fmla="*/ 1085 w 1239"/>
                <a:gd name="T31" fmla="*/ 624 h 1521"/>
                <a:gd name="T32" fmla="*/ 1049 w 1239"/>
                <a:gd name="T33" fmla="*/ 908 h 1521"/>
                <a:gd name="T34" fmla="*/ 1239 w 1239"/>
                <a:gd name="T35" fmla="*/ 1347 h 1521"/>
                <a:gd name="T36" fmla="*/ 1059 w 1239"/>
                <a:gd name="T37" fmla="*/ 1521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 h="1521">
                  <a:moveTo>
                    <a:pt x="1059" y="1521"/>
                  </a:moveTo>
                  <a:cubicBezTo>
                    <a:pt x="979" y="1407"/>
                    <a:pt x="821" y="1410"/>
                    <a:pt x="665" y="1413"/>
                  </a:cubicBezTo>
                  <a:cubicBezTo>
                    <a:pt x="574" y="1415"/>
                    <a:pt x="483" y="1416"/>
                    <a:pt x="408" y="1395"/>
                  </a:cubicBezTo>
                  <a:cubicBezTo>
                    <a:pt x="205" y="1338"/>
                    <a:pt x="40" y="1234"/>
                    <a:pt x="21" y="1099"/>
                  </a:cubicBezTo>
                  <a:cubicBezTo>
                    <a:pt x="2" y="964"/>
                    <a:pt x="135" y="987"/>
                    <a:pt x="271" y="1110"/>
                  </a:cubicBezTo>
                  <a:cubicBezTo>
                    <a:pt x="409" y="1235"/>
                    <a:pt x="565" y="1150"/>
                    <a:pt x="612" y="1074"/>
                  </a:cubicBezTo>
                  <a:cubicBezTo>
                    <a:pt x="676" y="972"/>
                    <a:pt x="635" y="757"/>
                    <a:pt x="450" y="691"/>
                  </a:cubicBezTo>
                  <a:cubicBezTo>
                    <a:pt x="302" y="639"/>
                    <a:pt x="3" y="730"/>
                    <a:pt x="1" y="549"/>
                  </a:cubicBezTo>
                  <a:cubicBezTo>
                    <a:pt x="0" y="408"/>
                    <a:pt x="497" y="354"/>
                    <a:pt x="648" y="582"/>
                  </a:cubicBezTo>
                  <a:cubicBezTo>
                    <a:pt x="648" y="582"/>
                    <a:pt x="629" y="522"/>
                    <a:pt x="589" y="445"/>
                  </a:cubicBezTo>
                  <a:cubicBezTo>
                    <a:pt x="528" y="328"/>
                    <a:pt x="351" y="213"/>
                    <a:pt x="467" y="145"/>
                  </a:cubicBezTo>
                  <a:cubicBezTo>
                    <a:pt x="594" y="70"/>
                    <a:pt x="786" y="384"/>
                    <a:pt x="796" y="504"/>
                  </a:cubicBezTo>
                  <a:cubicBezTo>
                    <a:pt x="774" y="297"/>
                    <a:pt x="644" y="120"/>
                    <a:pt x="749" y="70"/>
                  </a:cubicBezTo>
                  <a:cubicBezTo>
                    <a:pt x="899" y="0"/>
                    <a:pt x="959" y="390"/>
                    <a:pt x="954" y="547"/>
                  </a:cubicBezTo>
                  <a:cubicBezTo>
                    <a:pt x="984" y="304"/>
                    <a:pt x="928" y="144"/>
                    <a:pt x="1028" y="140"/>
                  </a:cubicBezTo>
                  <a:cubicBezTo>
                    <a:pt x="1145" y="135"/>
                    <a:pt x="1092" y="548"/>
                    <a:pt x="1085" y="624"/>
                  </a:cubicBezTo>
                  <a:cubicBezTo>
                    <a:pt x="1077" y="703"/>
                    <a:pt x="1059" y="801"/>
                    <a:pt x="1049" y="908"/>
                  </a:cubicBezTo>
                  <a:cubicBezTo>
                    <a:pt x="1029" y="1117"/>
                    <a:pt x="1154" y="1286"/>
                    <a:pt x="1239" y="1347"/>
                  </a:cubicBezTo>
                  <a:cubicBezTo>
                    <a:pt x="1059" y="1521"/>
                    <a:pt x="1059" y="1521"/>
                    <a:pt x="1059" y="1521"/>
                  </a:cubicBezTo>
                </a:path>
              </a:pathLst>
            </a:custGeom>
            <a:solidFill>
              <a:srgbClr val="DE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5">
              <a:extLst>
                <a:ext uri="{FF2B5EF4-FFF2-40B4-BE49-F238E27FC236}">
                  <a16:creationId xmlns:a16="http://schemas.microsoft.com/office/drawing/2014/main" id="{64F797C6-80F8-87E2-8458-AE759EC3A4F5}"/>
                </a:ext>
              </a:extLst>
            </p:cNvPr>
            <p:cNvSpPr>
              <a:spLocks/>
            </p:cNvSpPr>
            <p:nvPr/>
          </p:nvSpPr>
          <p:spPr bwMode="auto">
            <a:xfrm>
              <a:off x="10931525" y="4729163"/>
              <a:ext cx="549275" cy="514350"/>
            </a:xfrm>
            <a:custGeom>
              <a:avLst/>
              <a:gdLst>
                <a:gd name="T0" fmla="*/ 184 w 238"/>
                <a:gd name="T1" fmla="*/ 0 h 223"/>
                <a:gd name="T2" fmla="*/ 0 w 238"/>
                <a:gd name="T3" fmla="*/ 167 h 223"/>
                <a:gd name="T4" fmla="*/ 58 w 238"/>
                <a:gd name="T5" fmla="*/ 223 h 223"/>
                <a:gd name="T6" fmla="*/ 238 w 238"/>
                <a:gd name="T7" fmla="*/ 49 h 223"/>
                <a:gd name="T8" fmla="*/ 184 w 238"/>
                <a:gd name="T9" fmla="*/ 0 h 223"/>
              </a:gdLst>
              <a:ahLst/>
              <a:cxnLst>
                <a:cxn ang="0">
                  <a:pos x="T0" y="T1"/>
                </a:cxn>
                <a:cxn ang="0">
                  <a:pos x="T2" y="T3"/>
                </a:cxn>
                <a:cxn ang="0">
                  <a:pos x="T4" y="T5"/>
                </a:cxn>
                <a:cxn ang="0">
                  <a:pos x="T6" y="T7"/>
                </a:cxn>
                <a:cxn ang="0">
                  <a:pos x="T8" y="T9"/>
                </a:cxn>
              </a:cxnLst>
              <a:rect l="0" t="0" r="r" b="b"/>
              <a:pathLst>
                <a:path w="238" h="223">
                  <a:moveTo>
                    <a:pt x="184" y="0"/>
                  </a:moveTo>
                  <a:cubicBezTo>
                    <a:pt x="0" y="167"/>
                    <a:pt x="0" y="167"/>
                    <a:pt x="0" y="167"/>
                  </a:cubicBezTo>
                  <a:cubicBezTo>
                    <a:pt x="22" y="182"/>
                    <a:pt x="41" y="200"/>
                    <a:pt x="58" y="223"/>
                  </a:cubicBezTo>
                  <a:cubicBezTo>
                    <a:pt x="238" y="49"/>
                    <a:pt x="238" y="49"/>
                    <a:pt x="238" y="49"/>
                  </a:cubicBezTo>
                  <a:cubicBezTo>
                    <a:pt x="221" y="37"/>
                    <a:pt x="203" y="20"/>
                    <a:pt x="184"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6">
              <a:extLst>
                <a:ext uri="{FF2B5EF4-FFF2-40B4-BE49-F238E27FC236}">
                  <a16:creationId xmlns:a16="http://schemas.microsoft.com/office/drawing/2014/main" id="{646E812C-54F6-6C47-3D08-3C51EFE63DFB}"/>
                </a:ext>
              </a:extLst>
            </p:cNvPr>
            <p:cNvSpPr>
              <a:spLocks/>
            </p:cNvSpPr>
            <p:nvPr/>
          </p:nvSpPr>
          <p:spPr bwMode="auto">
            <a:xfrm>
              <a:off x="10931525" y="4730751"/>
              <a:ext cx="741362" cy="704850"/>
            </a:xfrm>
            <a:custGeom>
              <a:avLst/>
              <a:gdLst>
                <a:gd name="T0" fmla="*/ 467 w 467"/>
                <a:gd name="T1" fmla="*/ 95 h 444"/>
                <a:gd name="T2" fmla="*/ 362 w 467"/>
                <a:gd name="T3" fmla="*/ 0 h 444"/>
                <a:gd name="T4" fmla="*/ 0 w 467"/>
                <a:gd name="T5" fmla="*/ 336 h 444"/>
                <a:gd name="T6" fmla="*/ 90 w 467"/>
                <a:gd name="T7" fmla="*/ 444 h 444"/>
                <a:gd name="T8" fmla="*/ 467 w 467"/>
                <a:gd name="T9" fmla="*/ 95 h 444"/>
              </a:gdLst>
              <a:ahLst/>
              <a:cxnLst>
                <a:cxn ang="0">
                  <a:pos x="T0" y="T1"/>
                </a:cxn>
                <a:cxn ang="0">
                  <a:pos x="T2" y="T3"/>
                </a:cxn>
                <a:cxn ang="0">
                  <a:pos x="T4" y="T5"/>
                </a:cxn>
                <a:cxn ang="0">
                  <a:pos x="T6" y="T7"/>
                </a:cxn>
                <a:cxn ang="0">
                  <a:pos x="T8" y="T9"/>
                </a:cxn>
              </a:cxnLst>
              <a:rect l="0" t="0" r="r" b="b"/>
              <a:pathLst>
                <a:path w="467" h="444">
                  <a:moveTo>
                    <a:pt x="467" y="95"/>
                  </a:moveTo>
                  <a:lnTo>
                    <a:pt x="362" y="0"/>
                  </a:lnTo>
                  <a:lnTo>
                    <a:pt x="0" y="336"/>
                  </a:lnTo>
                  <a:lnTo>
                    <a:pt x="90" y="444"/>
                  </a:lnTo>
                  <a:lnTo>
                    <a:pt x="467" y="9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7">
              <a:extLst>
                <a:ext uri="{FF2B5EF4-FFF2-40B4-BE49-F238E27FC236}">
                  <a16:creationId xmlns:a16="http://schemas.microsoft.com/office/drawing/2014/main" id="{950AF576-0893-AD4A-CE12-D7E553626018}"/>
                </a:ext>
              </a:extLst>
            </p:cNvPr>
            <p:cNvSpPr>
              <a:spLocks/>
            </p:cNvSpPr>
            <p:nvPr/>
          </p:nvSpPr>
          <p:spPr bwMode="auto">
            <a:xfrm>
              <a:off x="11017250" y="4802188"/>
              <a:ext cx="1176337" cy="1939925"/>
            </a:xfrm>
            <a:custGeom>
              <a:avLst/>
              <a:gdLst>
                <a:gd name="T0" fmla="*/ 741 w 741"/>
                <a:gd name="T1" fmla="*/ 328 h 1222"/>
                <a:gd name="T2" fmla="*/ 436 w 741"/>
                <a:gd name="T3" fmla="*/ 0 h 1222"/>
                <a:gd name="T4" fmla="*/ 0 w 741"/>
                <a:gd name="T5" fmla="*/ 412 h 1222"/>
                <a:gd name="T6" fmla="*/ 741 w 741"/>
                <a:gd name="T7" fmla="*/ 1222 h 1222"/>
                <a:gd name="T8" fmla="*/ 741 w 741"/>
                <a:gd name="T9" fmla="*/ 328 h 1222"/>
              </a:gdLst>
              <a:ahLst/>
              <a:cxnLst>
                <a:cxn ang="0">
                  <a:pos x="T0" y="T1"/>
                </a:cxn>
                <a:cxn ang="0">
                  <a:pos x="T2" y="T3"/>
                </a:cxn>
                <a:cxn ang="0">
                  <a:pos x="T4" y="T5"/>
                </a:cxn>
                <a:cxn ang="0">
                  <a:pos x="T6" y="T7"/>
                </a:cxn>
                <a:cxn ang="0">
                  <a:pos x="T8" y="T9"/>
                </a:cxn>
              </a:cxnLst>
              <a:rect l="0" t="0" r="r" b="b"/>
              <a:pathLst>
                <a:path w="741" h="1222">
                  <a:moveTo>
                    <a:pt x="741" y="328"/>
                  </a:moveTo>
                  <a:lnTo>
                    <a:pt x="436" y="0"/>
                  </a:lnTo>
                  <a:lnTo>
                    <a:pt x="0" y="412"/>
                  </a:lnTo>
                  <a:lnTo>
                    <a:pt x="741" y="1222"/>
                  </a:lnTo>
                  <a:lnTo>
                    <a:pt x="741" y="328"/>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8">
              <a:extLst>
                <a:ext uri="{FF2B5EF4-FFF2-40B4-BE49-F238E27FC236}">
                  <a16:creationId xmlns:a16="http://schemas.microsoft.com/office/drawing/2014/main" id="{63632E33-8BA7-5F80-1AD8-0F111B4A8456}"/>
                </a:ext>
              </a:extLst>
            </p:cNvPr>
            <p:cNvSpPr>
              <a:spLocks/>
            </p:cNvSpPr>
            <p:nvPr/>
          </p:nvSpPr>
          <p:spPr bwMode="auto">
            <a:xfrm>
              <a:off x="11366500" y="5508626"/>
              <a:ext cx="134937" cy="138113"/>
            </a:xfrm>
            <a:custGeom>
              <a:avLst/>
              <a:gdLst>
                <a:gd name="T0" fmla="*/ 29 w 59"/>
                <a:gd name="T1" fmla="*/ 59 h 60"/>
                <a:gd name="T2" fmla="*/ 0 w 59"/>
                <a:gd name="T3" fmla="*/ 30 h 60"/>
                <a:gd name="T4" fmla="*/ 30 w 59"/>
                <a:gd name="T5" fmla="*/ 1 h 60"/>
                <a:gd name="T6" fmla="*/ 59 w 59"/>
                <a:gd name="T7" fmla="*/ 31 h 60"/>
                <a:gd name="T8" fmla="*/ 29 w 59"/>
                <a:gd name="T9" fmla="*/ 59 h 60"/>
              </a:gdLst>
              <a:ahLst/>
              <a:cxnLst>
                <a:cxn ang="0">
                  <a:pos x="T0" y="T1"/>
                </a:cxn>
                <a:cxn ang="0">
                  <a:pos x="T2" y="T3"/>
                </a:cxn>
                <a:cxn ang="0">
                  <a:pos x="T4" y="T5"/>
                </a:cxn>
                <a:cxn ang="0">
                  <a:pos x="T6" y="T7"/>
                </a:cxn>
                <a:cxn ang="0">
                  <a:pos x="T8" y="T9"/>
                </a:cxn>
              </a:cxnLst>
              <a:rect l="0" t="0" r="r" b="b"/>
              <a:pathLst>
                <a:path w="59" h="60">
                  <a:moveTo>
                    <a:pt x="29" y="59"/>
                  </a:moveTo>
                  <a:cubicBezTo>
                    <a:pt x="13" y="59"/>
                    <a:pt x="0" y="46"/>
                    <a:pt x="0" y="30"/>
                  </a:cubicBezTo>
                  <a:cubicBezTo>
                    <a:pt x="0" y="13"/>
                    <a:pt x="14" y="0"/>
                    <a:pt x="30" y="1"/>
                  </a:cubicBezTo>
                  <a:cubicBezTo>
                    <a:pt x="46" y="1"/>
                    <a:pt x="59" y="14"/>
                    <a:pt x="59" y="31"/>
                  </a:cubicBezTo>
                  <a:cubicBezTo>
                    <a:pt x="58" y="47"/>
                    <a:pt x="45" y="60"/>
                    <a:pt x="29"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9">
              <a:extLst>
                <a:ext uri="{FF2B5EF4-FFF2-40B4-BE49-F238E27FC236}">
                  <a16:creationId xmlns:a16="http://schemas.microsoft.com/office/drawing/2014/main" id="{9E6242CB-6F7A-F0C7-A495-3B3300435C2C}"/>
                </a:ext>
              </a:extLst>
            </p:cNvPr>
            <p:cNvSpPr>
              <a:spLocks/>
            </p:cNvSpPr>
            <p:nvPr/>
          </p:nvSpPr>
          <p:spPr bwMode="auto">
            <a:xfrm>
              <a:off x="11564937" y="5741988"/>
              <a:ext cx="138112" cy="136525"/>
            </a:xfrm>
            <a:custGeom>
              <a:avLst/>
              <a:gdLst>
                <a:gd name="T0" fmla="*/ 29 w 60"/>
                <a:gd name="T1" fmla="*/ 59 h 59"/>
                <a:gd name="T2" fmla="*/ 1 w 60"/>
                <a:gd name="T3" fmla="*/ 29 h 59"/>
                <a:gd name="T4" fmla="*/ 31 w 60"/>
                <a:gd name="T5" fmla="*/ 0 h 59"/>
                <a:gd name="T6" fmla="*/ 59 w 60"/>
                <a:gd name="T7" fmla="*/ 30 h 59"/>
                <a:gd name="T8" fmla="*/ 29 w 60"/>
                <a:gd name="T9" fmla="*/ 59 h 59"/>
              </a:gdLst>
              <a:ahLst/>
              <a:cxnLst>
                <a:cxn ang="0">
                  <a:pos x="T0" y="T1"/>
                </a:cxn>
                <a:cxn ang="0">
                  <a:pos x="T2" y="T3"/>
                </a:cxn>
                <a:cxn ang="0">
                  <a:pos x="T4" y="T5"/>
                </a:cxn>
                <a:cxn ang="0">
                  <a:pos x="T6" y="T7"/>
                </a:cxn>
                <a:cxn ang="0">
                  <a:pos x="T8" y="T9"/>
                </a:cxn>
              </a:cxnLst>
              <a:rect l="0" t="0" r="r" b="b"/>
              <a:pathLst>
                <a:path w="60" h="59">
                  <a:moveTo>
                    <a:pt x="29" y="59"/>
                  </a:moveTo>
                  <a:cubicBezTo>
                    <a:pt x="13" y="58"/>
                    <a:pt x="0" y="45"/>
                    <a:pt x="1" y="29"/>
                  </a:cubicBezTo>
                  <a:cubicBezTo>
                    <a:pt x="1" y="12"/>
                    <a:pt x="14" y="0"/>
                    <a:pt x="31" y="0"/>
                  </a:cubicBezTo>
                  <a:cubicBezTo>
                    <a:pt x="47" y="0"/>
                    <a:pt x="60" y="14"/>
                    <a:pt x="59" y="30"/>
                  </a:cubicBezTo>
                  <a:cubicBezTo>
                    <a:pt x="59" y="46"/>
                    <a:pt x="46" y="59"/>
                    <a:pt x="29"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7" name="Freeform 21">
            <a:extLst>
              <a:ext uri="{FF2B5EF4-FFF2-40B4-BE49-F238E27FC236}">
                <a16:creationId xmlns:a16="http://schemas.microsoft.com/office/drawing/2014/main" id="{75C19F60-58B6-E23E-9F4C-0D5F7815A5D8}"/>
              </a:ext>
            </a:extLst>
          </p:cNvPr>
          <p:cNvSpPr>
            <a:spLocks/>
          </p:cNvSpPr>
          <p:nvPr/>
        </p:nvSpPr>
        <p:spPr bwMode="auto">
          <a:xfrm>
            <a:off x="5110163" y="3898901"/>
            <a:ext cx="2109787" cy="1074738"/>
          </a:xfrm>
          <a:custGeom>
            <a:avLst/>
            <a:gdLst>
              <a:gd name="T0" fmla="*/ 906 w 914"/>
              <a:gd name="T1" fmla="*/ 466 h 466"/>
              <a:gd name="T2" fmla="*/ 912 w 914"/>
              <a:gd name="T3" fmla="*/ 437 h 466"/>
              <a:gd name="T4" fmla="*/ 882 w 914"/>
              <a:gd name="T5" fmla="*/ 349 h 466"/>
              <a:gd name="T6" fmla="*/ 801 w 914"/>
              <a:gd name="T7" fmla="*/ 308 h 466"/>
              <a:gd name="T8" fmla="*/ 793 w 914"/>
              <a:gd name="T9" fmla="*/ 309 h 466"/>
              <a:gd name="T10" fmla="*/ 758 w 914"/>
              <a:gd name="T11" fmla="*/ 208 h 466"/>
              <a:gd name="T12" fmla="*/ 731 w 914"/>
              <a:gd name="T13" fmla="*/ 184 h 466"/>
              <a:gd name="T14" fmla="*/ 664 w 914"/>
              <a:gd name="T15" fmla="*/ 161 h 466"/>
              <a:gd name="T16" fmla="*/ 628 w 914"/>
              <a:gd name="T17" fmla="*/ 163 h 466"/>
              <a:gd name="T18" fmla="*/ 611 w 914"/>
              <a:gd name="T19" fmla="*/ 167 h 466"/>
              <a:gd name="T20" fmla="*/ 612 w 914"/>
              <a:gd name="T21" fmla="*/ 162 h 466"/>
              <a:gd name="T22" fmla="*/ 597 w 914"/>
              <a:gd name="T23" fmla="*/ 86 h 466"/>
              <a:gd name="T24" fmla="*/ 546 w 914"/>
              <a:gd name="T25" fmla="*/ 27 h 466"/>
              <a:gd name="T26" fmla="*/ 512 w 914"/>
              <a:gd name="T27" fmla="*/ 10 h 466"/>
              <a:gd name="T28" fmla="*/ 436 w 914"/>
              <a:gd name="T29" fmla="*/ 5 h 466"/>
              <a:gd name="T30" fmla="*/ 436 w 914"/>
              <a:gd name="T31" fmla="*/ 5 h 466"/>
              <a:gd name="T32" fmla="*/ 398 w 914"/>
              <a:gd name="T33" fmla="*/ 17 h 466"/>
              <a:gd name="T34" fmla="*/ 340 w 914"/>
              <a:gd name="T35" fmla="*/ 68 h 466"/>
              <a:gd name="T36" fmla="*/ 323 w 914"/>
              <a:gd name="T37" fmla="*/ 102 h 466"/>
              <a:gd name="T38" fmla="*/ 317 w 914"/>
              <a:gd name="T39" fmla="*/ 178 h 466"/>
              <a:gd name="T40" fmla="*/ 317 w 914"/>
              <a:gd name="T41" fmla="*/ 178 h 466"/>
              <a:gd name="T42" fmla="*/ 325 w 914"/>
              <a:gd name="T43" fmla="*/ 206 h 466"/>
              <a:gd name="T44" fmla="*/ 279 w 914"/>
              <a:gd name="T45" fmla="*/ 192 h 466"/>
              <a:gd name="T46" fmla="*/ 248 w 914"/>
              <a:gd name="T47" fmla="*/ 194 h 466"/>
              <a:gd name="T48" fmla="*/ 192 w 914"/>
              <a:gd name="T49" fmla="*/ 221 h 466"/>
              <a:gd name="T50" fmla="*/ 153 w 914"/>
              <a:gd name="T51" fmla="*/ 295 h 466"/>
              <a:gd name="T52" fmla="*/ 136 w 914"/>
              <a:gd name="T53" fmla="*/ 293 h 466"/>
              <a:gd name="T54" fmla="*/ 103 w 914"/>
              <a:gd name="T55" fmla="*/ 294 h 466"/>
              <a:gd name="T56" fmla="*/ 43 w 914"/>
              <a:gd name="T57" fmla="*/ 324 h 466"/>
              <a:gd name="T58" fmla="*/ 1 w 914"/>
              <a:gd name="T59" fmla="*/ 408 h 466"/>
              <a:gd name="T60" fmla="*/ 11 w 914"/>
              <a:gd name="T61" fmla="*/ 466 h 466"/>
              <a:gd name="T62" fmla="*/ 906 w 914"/>
              <a:gd name="T63"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4" h="466">
                <a:moveTo>
                  <a:pt x="906" y="466"/>
                </a:moveTo>
                <a:cubicBezTo>
                  <a:pt x="909" y="457"/>
                  <a:pt x="911" y="447"/>
                  <a:pt x="912" y="437"/>
                </a:cubicBezTo>
                <a:cubicBezTo>
                  <a:pt x="914" y="405"/>
                  <a:pt x="903" y="373"/>
                  <a:pt x="882" y="349"/>
                </a:cubicBezTo>
                <a:cubicBezTo>
                  <a:pt x="863" y="327"/>
                  <a:pt x="831" y="307"/>
                  <a:pt x="801" y="308"/>
                </a:cubicBezTo>
                <a:cubicBezTo>
                  <a:pt x="798" y="308"/>
                  <a:pt x="796" y="309"/>
                  <a:pt x="793" y="309"/>
                </a:cubicBezTo>
                <a:cubicBezTo>
                  <a:pt x="795" y="272"/>
                  <a:pt x="782" y="235"/>
                  <a:pt x="758" y="208"/>
                </a:cubicBezTo>
                <a:cubicBezTo>
                  <a:pt x="749" y="200"/>
                  <a:pt x="740" y="192"/>
                  <a:pt x="731" y="184"/>
                </a:cubicBezTo>
                <a:cubicBezTo>
                  <a:pt x="711" y="171"/>
                  <a:pt x="688" y="163"/>
                  <a:pt x="664" y="161"/>
                </a:cubicBezTo>
                <a:cubicBezTo>
                  <a:pt x="652" y="162"/>
                  <a:pt x="640" y="162"/>
                  <a:pt x="628" y="163"/>
                </a:cubicBezTo>
                <a:cubicBezTo>
                  <a:pt x="622" y="164"/>
                  <a:pt x="617" y="166"/>
                  <a:pt x="611" y="167"/>
                </a:cubicBezTo>
                <a:cubicBezTo>
                  <a:pt x="611" y="166"/>
                  <a:pt x="611" y="164"/>
                  <a:pt x="612" y="162"/>
                </a:cubicBezTo>
                <a:cubicBezTo>
                  <a:pt x="614" y="135"/>
                  <a:pt x="609" y="110"/>
                  <a:pt x="597" y="86"/>
                </a:cubicBezTo>
                <a:cubicBezTo>
                  <a:pt x="585" y="62"/>
                  <a:pt x="568" y="42"/>
                  <a:pt x="546" y="27"/>
                </a:cubicBezTo>
                <a:cubicBezTo>
                  <a:pt x="534" y="22"/>
                  <a:pt x="523" y="16"/>
                  <a:pt x="512" y="10"/>
                </a:cubicBezTo>
                <a:cubicBezTo>
                  <a:pt x="487" y="2"/>
                  <a:pt x="462" y="0"/>
                  <a:pt x="436" y="5"/>
                </a:cubicBezTo>
                <a:cubicBezTo>
                  <a:pt x="436" y="5"/>
                  <a:pt x="436" y="5"/>
                  <a:pt x="436" y="5"/>
                </a:cubicBezTo>
                <a:cubicBezTo>
                  <a:pt x="423" y="9"/>
                  <a:pt x="411" y="13"/>
                  <a:pt x="398" y="17"/>
                </a:cubicBezTo>
                <a:cubicBezTo>
                  <a:pt x="374" y="29"/>
                  <a:pt x="354" y="46"/>
                  <a:pt x="340" y="68"/>
                </a:cubicBezTo>
                <a:cubicBezTo>
                  <a:pt x="334" y="80"/>
                  <a:pt x="328" y="91"/>
                  <a:pt x="323" y="102"/>
                </a:cubicBezTo>
                <a:cubicBezTo>
                  <a:pt x="314" y="127"/>
                  <a:pt x="312" y="152"/>
                  <a:pt x="317" y="178"/>
                </a:cubicBezTo>
                <a:cubicBezTo>
                  <a:pt x="317" y="178"/>
                  <a:pt x="317" y="178"/>
                  <a:pt x="317" y="178"/>
                </a:cubicBezTo>
                <a:cubicBezTo>
                  <a:pt x="319" y="188"/>
                  <a:pt x="322" y="197"/>
                  <a:pt x="325" y="206"/>
                </a:cubicBezTo>
                <a:cubicBezTo>
                  <a:pt x="311" y="198"/>
                  <a:pt x="295" y="194"/>
                  <a:pt x="279" y="192"/>
                </a:cubicBezTo>
                <a:cubicBezTo>
                  <a:pt x="269" y="193"/>
                  <a:pt x="259" y="193"/>
                  <a:pt x="248" y="194"/>
                </a:cubicBezTo>
                <a:cubicBezTo>
                  <a:pt x="227" y="198"/>
                  <a:pt x="208" y="207"/>
                  <a:pt x="192" y="221"/>
                </a:cubicBezTo>
                <a:cubicBezTo>
                  <a:pt x="171" y="240"/>
                  <a:pt x="157" y="267"/>
                  <a:pt x="153" y="295"/>
                </a:cubicBezTo>
                <a:cubicBezTo>
                  <a:pt x="147" y="294"/>
                  <a:pt x="142" y="293"/>
                  <a:pt x="136" y="293"/>
                </a:cubicBezTo>
                <a:cubicBezTo>
                  <a:pt x="125" y="293"/>
                  <a:pt x="114" y="294"/>
                  <a:pt x="103" y="294"/>
                </a:cubicBezTo>
                <a:cubicBezTo>
                  <a:pt x="81" y="299"/>
                  <a:pt x="61" y="308"/>
                  <a:pt x="43" y="324"/>
                </a:cubicBezTo>
                <a:cubicBezTo>
                  <a:pt x="19" y="345"/>
                  <a:pt x="4" y="376"/>
                  <a:pt x="1" y="408"/>
                </a:cubicBezTo>
                <a:cubicBezTo>
                  <a:pt x="0" y="428"/>
                  <a:pt x="3" y="448"/>
                  <a:pt x="11" y="466"/>
                </a:cubicBezTo>
                <a:lnTo>
                  <a:pt x="906" y="466"/>
                </a:lnTo>
                <a:close/>
              </a:path>
            </a:pathLst>
          </a:custGeom>
          <a:solidFill>
            <a:srgbClr val="DEECF8"/>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F0A55391-F4B7-68F4-94B6-F167BB394DA3}"/>
              </a:ext>
            </a:extLst>
          </p:cNvPr>
          <p:cNvSpPr>
            <a:spLocks/>
          </p:cNvSpPr>
          <p:nvPr/>
        </p:nvSpPr>
        <p:spPr bwMode="auto">
          <a:xfrm>
            <a:off x="6831013" y="4211638"/>
            <a:ext cx="1803400" cy="928688"/>
          </a:xfrm>
          <a:custGeom>
            <a:avLst/>
            <a:gdLst>
              <a:gd name="T0" fmla="*/ 775 w 781"/>
              <a:gd name="T1" fmla="*/ 370 h 402"/>
              <a:gd name="T2" fmla="*/ 703 w 781"/>
              <a:gd name="T3" fmla="*/ 288 h 402"/>
              <a:gd name="T4" fmla="*/ 645 w 781"/>
              <a:gd name="T5" fmla="*/ 196 h 402"/>
              <a:gd name="T6" fmla="*/ 619 w 781"/>
              <a:gd name="T7" fmla="*/ 182 h 402"/>
              <a:gd name="T8" fmla="*/ 591 w 781"/>
              <a:gd name="T9" fmla="*/ 127 h 402"/>
              <a:gd name="T10" fmla="*/ 568 w 781"/>
              <a:gd name="T11" fmla="*/ 106 h 402"/>
              <a:gd name="T12" fmla="*/ 509 w 781"/>
              <a:gd name="T13" fmla="*/ 86 h 402"/>
              <a:gd name="T14" fmla="*/ 477 w 781"/>
              <a:gd name="T15" fmla="*/ 88 h 402"/>
              <a:gd name="T16" fmla="*/ 473 w 781"/>
              <a:gd name="T17" fmla="*/ 89 h 402"/>
              <a:gd name="T18" fmla="*/ 447 w 781"/>
              <a:gd name="T19" fmla="*/ 37 h 402"/>
              <a:gd name="T20" fmla="*/ 425 w 781"/>
              <a:gd name="T21" fmla="*/ 18 h 402"/>
              <a:gd name="T22" fmla="*/ 372 w 781"/>
              <a:gd name="T23" fmla="*/ 0 h 402"/>
              <a:gd name="T24" fmla="*/ 343 w 781"/>
              <a:gd name="T25" fmla="*/ 2 h 402"/>
              <a:gd name="T26" fmla="*/ 290 w 781"/>
              <a:gd name="T27" fmla="*/ 27 h 402"/>
              <a:gd name="T28" fmla="*/ 253 w 781"/>
              <a:gd name="T29" fmla="*/ 102 h 402"/>
              <a:gd name="T30" fmla="*/ 255 w 781"/>
              <a:gd name="T31" fmla="*/ 130 h 402"/>
              <a:gd name="T32" fmla="*/ 236 w 781"/>
              <a:gd name="T33" fmla="*/ 131 h 402"/>
              <a:gd name="T34" fmla="*/ 182 w 781"/>
              <a:gd name="T35" fmla="*/ 157 h 402"/>
              <a:gd name="T36" fmla="*/ 145 w 781"/>
              <a:gd name="T37" fmla="*/ 233 h 402"/>
              <a:gd name="T38" fmla="*/ 149 w 781"/>
              <a:gd name="T39" fmla="*/ 274 h 402"/>
              <a:gd name="T40" fmla="*/ 65 w 781"/>
              <a:gd name="T41" fmla="*/ 297 h 402"/>
              <a:gd name="T42" fmla="*/ 1 w 781"/>
              <a:gd name="T43" fmla="*/ 402 h 402"/>
              <a:gd name="T44" fmla="*/ 781 w 781"/>
              <a:gd name="T45" fmla="*/ 402 h 402"/>
              <a:gd name="T46" fmla="*/ 775 w 781"/>
              <a:gd name="T47" fmla="*/ 37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1" h="402">
                <a:moveTo>
                  <a:pt x="775" y="370"/>
                </a:moveTo>
                <a:cubicBezTo>
                  <a:pt x="766" y="333"/>
                  <a:pt x="737" y="305"/>
                  <a:pt x="703" y="288"/>
                </a:cubicBezTo>
                <a:cubicBezTo>
                  <a:pt x="698" y="251"/>
                  <a:pt x="677" y="217"/>
                  <a:pt x="645" y="196"/>
                </a:cubicBezTo>
                <a:cubicBezTo>
                  <a:pt x="637" y="190"/>
                  <a:pt x="628" y="186"/>
                  <a:pt x="619" y="182"/>
                </a:cubicBezTo>
                <a:cubicBezTo>
                  <a:pt x="614" y="161"/>
                  <a:pt x="605" y="143"/>
                  <a:pt x="591" y="127"/>
                </a:cubicBezTo>
                <a:cubicBezTo>
                  <a:pt x="583" y="120"/>
                  <a:pt x="575" y="113"/>
                  <a:pt x="568" y="106"/>
                </a:cubicBezTo>
                <a:cubicBezTo>
                  <a:pt x="550" y="94"/>
                  <a:pt x="531" y="88"/>
                  <a:pt x="509" y="86"/>
                </a:cubicBezTo>
                <a:cubicBezTo>
                  <a:pt x="499" y="86"/>
                  <a:pt x="488" y="87"/>
                  <a:pt x="477" y="88"/>
                </a:cubicBezTo>
                <a:cubicBezTo>
                  <a:pt x="475" y="88"/>
                  <a:pt x="474" y="89"/>
                  <a:pt x="473" y="89"/>
                </a:cubicBezTo>
                <a:cubicBezTo>
                  <a:pt x="469" y="70"/>
                  <a:pt x="460" y="52"/>
                  <a:pt x="447" y="37"/>
                </a:cubicBezTo>
                <a:cubicBezTo>
                  <a:pt x="440" y="31"/>
                  <a:pt x="433" y="25"/>
                  <a:pt x="425" y="18"/>
                </a:cubicBezTo>
                <a:cubicBezTo>
                  <a:pt x="409" y="8"/>
                  <a:pt x="391" y="2"/>
                  <a:pt x="372" y="0"/>
                </a:cubicBezTo>
                <a:cubicBezTo>
                  <a:pt x="363" y="1"/>
                  <a:pt x="353" y="1"/>
                  <a:pt x="343" y="2"/>
                </a:cubicBezTo>
                <a:cubicBezTo>
                  <a:pt x="323" y="5"/>
                  <a:pt x="306" y="14"/>
                  <a:pt x="290" y="27"/>
                </a:cubicBezTo>
                <a:cubicBezTo>
                  <a:pt x="269" y="46"/>
                  <a:pt x="255" y="74"/>
                  <a:pt x="253" y="102"/>
                </a:cubicBezTo>
                <a:cubicBezTo>
                  <a:pt x="252" y="112"/>
                  <a:pt x="253" y="121"/>
                  <a:pt x="255" y="130"/>
                </a:cubicBezTo>
                <a:cubicBezTo>
                  <a:pt x="248" y="131"/>
                  <a:pt x="242" y="131"/>
                  <a:pt x="236" y="131"/>
                </a:cubicBezTo>
                <a:cubicBezTo>
                  <a:pt x="216" y="135"/>
                  <a:pt x="198" y="144"/>
                  <a:pt x="182" y="157"/>
                </a:cubicBezTo>
                <a:cubicBezTo>
                  <a:pt x="161" y="177"/>
                  <a:pt x="147" y="204"/>
                  <a:pt x="145" y="233"/>
                </a:cubicBezTo>
                <a:cubicBezTo>
                  <a:pt x="144" y="247"/>
                  <a:pt x="145" y="261"/>
                  <a:pt x="149" y="274"/>
                </a:cubicBezTo>
                <a:cubicBezTo>
                  <a:pt x="120" y="278"/>
                  <a:pt x="92" y="284"/>
                  <a:pt x="65" y="297"/>
                </a:cubicBezTo>
                <a:cubicBezTo>
                  <a:pt x="24" y="315"/>
                  <a:pt x="0" y="359"/>
                  <a:pt x="1" y="402"/>
                </a:cubicBezTo>
                <a:cubicBezTo>
                  <a:pt x="781" y="402"/>
                  <a:pt x="781" y="402"/>
                  <a:pt x="781" y="402"/>
                </a:cubicBezTo>
                <a:cubicBezTo>
                  <a:pt x="780" y="391"/>
                  <a:pt x="779" y="380"/>
                  <a:pt x="775" y="370"/>
                </a:cubicBezTo>
                <a:close/>
              </a:path>
            </a:pathLst>
          </a:custGeom>
          <a:solidFill>
            <a:srgbClr val="DEECF8"/>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23">
            <a:extLst>
              <a:ext uri="{FF2B5EF4-FFF2-40B4-BE49-F238E27FC236}">
                <a16:creationId xmlns:a16="http://schemas.microsoft.com/office/drawing/2014/main" id="{F2222DF5-0F6A-22B8-BDB0-66BF5698BC3C}"/>
              </a:ext>
            </a:extLst>
          </p:cNvPr>
          <p:cNvSpPr>
            <a:spLocks noEditPoints="1"/>
          </p:cNvSpPr>
          <p:nvPr/>
        </p:nvSpPr>
        <p:spPr bwMode="auto">
          <a:xfrm rot="5400000">
            <a:off x="184545" y="2332803"/>
            <a:ext cx="1462200" cy="730193"/>
          </a:xfrm>
          <a:custGeom>
            <a:avLst/>
            <a:gdLst>
              <a:gd name="T0" fmla="*/ 1285 w 1292"/>
              <a:gd name="T1" fmla="*/ 487 h 617"/>
              <a:gd name="T2" fmla="*/ 1263 w 1292"/>
              <a:gd name="T3" fmla="*/ 440 h 617"/>
              <a:gd name="T4" fmla="*/ 1228 w 1292"/>
              <a:gd name="T5" fmla="*/ 428 h 617"/>
              <a:gd name="T6" fmla="*/ 1090 w 1292"/>
              <a:gd name="T7" fmla="*/ 174 h 617"/>
              <a:gd name="T8" fmla="*/ 823 w 1292"/>
              <a:gd name="T9" fmla="*/ 282 h 617"/>
              <a:gd name="T10" fmla="*/ 61 w 1292"/>
              <a:gd name="T11" fmla="*/ 7 h 617"/>
              <a:gd name="T12" fmla="*/ 14 w 1292"/>
              <a:gd name="T13" fmla="*/ 29 h 617"/>
              <a:gd name="T14" fmla="*/ 36 w 1292"/>
              <a:gd name="T15" fmla="*/ 76 h 617"/>
              <a:gd name="T16" fmla="*/ 72 w 1292"/>
              <a:gd name="T17" fmla="*/ 89 h 617"/>
              <a:gd name="T18" fmla="*/ 7 w 1292"/>
              <a:gd name="T19" fmla="*/ 269 h 617"/>
              <a:gd name="T20" fmla="*/ 29 w 1292"/>
              <a:gd name="T21" fmla="*/ 316 h 617"/>
              <a:gd name="T22" fmla="*/ 76 w 1292"/>
              <a:gd name="T23" fmla="*/ 294 h 617"/>
              <a:gd name="T24" fmla="*/ 141 w 1292"/>
              <a:gd name="T25" fmla="*/ 113 h 617"/>
              <a:gd name="T26" fmla="*/ 173 w 1292"/>
              <a:gd name="T27" fmla="*/ 125 h 617"/>
              <a:gd name="T28" fmla="*/ 134 w 1292"/>
              <a:gd name="T29" fmla="*/ 233 h 617"/>
              <a:gd name="T30" fmla="*/ 156 w 1292"/>
              <a:gd name="T31" fmla="*/ 280 h 617"/>
              <a:gd name="T32" fmla="*/ 203 w 1292"/>
              <a:gd name="T33" fmla="*/ 258 h 617"/>
              <a:gd name="T34" fmla="*/ 242 w 1292"/>
              <a:gd name="T35" fmla="*/ 150 h 617"/>
              <a:gd name="T36" fmla="*/ 271 w 1292"/>
              <a:gd name="T37" fmla="*/ 160 h 617"/>
              <a:gd name="T38" fmla="*/ 203 w 1292"/>
              <a:gd name="T39" fmla="*/ 348 h 617"/>
              <a:gd name="T40" fmla="*/ 225 w 1292"/>
              <a:gd name="T41" fmla="*/ 395 h 617"/>
              <a:gd name="T42" fmla="*/ 272 w 1292"/>
              <a:gd name="T43" fmla="*/ 373 h 617"/>
              <a:gd name="T44" fmla="*/ 339 w 1292"/>
              <a:gd name="T45" fmla="*/ 185 h 617"/>
              <a:gd name="T46" fmla="*/ 802 w 1292"/>
              <a:gd name="T47" fmla="*/ 351 h 617"/>
              <a:gd name="T48" fmla="*/ 943 w 1292"/>
              <a:gd name="T49" fmla="*/ 582 h 617"/>
              <a:gd name="T50" fmla="*/ 1200 w 1292"/>
              <a:gd name="T51" fmla="*/ 495 h 617"/>
              <a:gd name="T52" fmla="*/ 1238 w 1292"/>
              <a:gd name="T53" fmla="*/ 509 h 617"/>
              <a:gd name="T54" fmla="*/ 1285 w 1292"/>
              <a:gd name="T55" fmla="*/ 487 h 617"/>
              <a:gd name="T56" fmla="*/ 1056 w 1292"/>
              <a:gd name="T57" fmla="*/ 392 h 617"/>
              <a:gd name="T58" fmla="*/ 1059 w 1292"/>
              <a:gd name="T59" fmla="*/ 438 h 617"/>
              <a:gd name="T60" fmla="*/ 982 w 1292"/>
              <a:gd name="T61" fmla="*/ 474 h 617"/>
              <a:gd name="T62" fmla="*/ 946 w 1292"/>
              <a:gd name="T63" fmla="*/ 398 h 617"/>
              <a:gd name="T64" fmla="*/ 978 w 1292"/>
              <a:gd name="T65" fmla="*/ 364 h 617"/>
              <a:gd name="T66" fmla="*/ 975 w 1292"/>
              <a:gd name="T67" fmla="*/ 318 h 617"/>
              <a:gd name="T68" fmla="*/ 1052 w 1292"/>
              <a:gd name="T69" fmla="*/ 282 h 617"/>
              <a:gd name="T70" fmla="*/ 1088 w 1292"/>
              <a:gd name="T71" fmla="*/ 358 h 617"/>
              <a:gd name="T72" fmla="*/ 1056 w 1292"/>
              <a:gd name="T73" fmla="*/ 39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2" h="617">
                <a:moveTo>
                  <a:pt x="1285" y="487"/>
                </a:moveTo>
                <a:cubicBezTo>
                  <a:pt x="1292" y="468"/>
                  <a:pt x="1282" y="447"/>
                  <a:pt x="1263" y="440"/>
                </a:cubicBezTo>
                <a:cubicBezTo>
                  <a:pt x="1228" y="428"/>
                  <a:pt x="1228" y="428"/>
                  <a:pt x="1228" y="428"/>
                </a:cubicBezTo>
                <a:cubicBezTo>
                  <a:pt x="1253" y="322"/>
                  <a:pt x="1195" y="212"/>
                  <a:pt x="1090" y="174"/>
                </a:cubicBezTo>
                <a:cubicBezTo>
                  <a:pt x="986" y="136"/>
                  <a:pt x="871" y="184"/>
                  <a:pt x="823" y="282"/>
                </a:cubicBezTo>
                <a:cubicBezTo>
                  <a:pt x="61" y="7"/>
                  <a:pt x="61" y="7"/>
                  <a:pt x="61" y="7"/>
                </a:cubicBezTo>
                <a:cubicBezTo>
                  <a:pt x="42" y="0"/>
                  <a:pt x="21" y="10"/>
                  <a:pt x="14" y="29"/>
                </a:cubicBezTo>
                <a:cubicBezTo>
                  <a:pt x="7" y="48"/>
                  <a:pt x="17" y="69"/>
                  <a:pt x="36" y="76"/>
                </a:cubicBezTo>
                <a:cubicBezTo>
                  <a:pt x="72" y="89"/>
                  <a:pt x="72" y="89"/>
                  <a:pt x="72" y="89"/>
                </a:cubicBezTo>
                <a:cubicBezTo>
                  <a:pt x="7" y="269"/>
                  <a:pt x="7" y="269"/>
                  <a:pt x="7" y="269"/>
                </a:cubicBezTo>
                <a:cubicBezTo>
                  <a:pt x="0" y="288"/>
                  <a:pt x="10" y="309"/>
                  <a:pt x="29" y="316"/>
                </a:cubicBezTo>
                <a:cubicBezTo>
                  <a:pt x="48" y="323"/>
                  <a:pt x="69" y="313"/>
                  <a:pt x="76" y="294"/>
                </a:cubicBezTo>
                <a:cubicBezTo>
                  <a:pt x="141" y="113"/>
                  <a:pt x="141" y="113"/>
                  <a:pt x="141" y="113"/>
                </a:cubicBezTo>
                <a:cubicBezTo>
                  <a:pt x="173" y="125"/>
                  <a:pt x="173" y="125"/>
                  <a:pt x="173" y="125"/>
                </a:cubicBezTo>
                <a:cubicBezTo>
                  <a:pt x="134" y="233"/>
                  <a:pt x="134" y="233"/>
                  <a:pt x="134" y="233"/>
                </a:cubicBezTo>
                <a:cubicBezTo>
                  <a:pt x="127" y="252"/>
                  <a:pt x="137" y="273"/>
                  <a:pt x="156" y="280"/>
                </a:cubicBezTo>
                <a:cubicBezTo>
                  <a:pt x="175" y="287"/>
                  <a:pt x="196" y="277"/>
                  <a:pt x="203" y="258"/>
                </a:cubicBezTo>
                <a:cubicBezTo>
                  <a:pt x="242" y="150"/>
                  <a:pt x="242" y="150"/>
                  <a:pt x="242" y="150"/>
                </a:cubicBezTo>
                <a:cubicBezTo>
                  <a:pt x="271" y="160"/>
                  <a:pt x="271" y="160"/>
                  <a:pt x="271" y="160"/>
                </a:cubicBezTo>
                <a:cubicBezTo>
                  <a:pt x="203" y="348"/>
                  <a:pt x="203" y="348"/>
                  <a:pt x="203" y="348"/>
                </a:cubicBezTo>
                <a:cubicBezTo>
                  <a:pt x="196" y="367"/>
                  <a:pt x="206" y="388"/>
                  <a:pt x="225" y="395"/>
                </a:cubicBezTo>
                <a:cubicBezTo>
                  <a:pt x="244" y="401"/>
                  <a:pt x="265" y="392"/>
                  <a:pt x="272" y="373"/>
                </a:cubicBezTo>
                <a:cubicBezTo>
                  <a:pt x="339" y="185"/>
                  <a:pt x="339" y="185"/>
                  <a:pt x="339" y="185"/>
                </a:cubicBezTo>
                <a:cubicBezTo>
                  <a:pt x="802" y="351"/>
                  <a:pt x="802" y="351"/>
                  <a:pt x="802" y="351"/>
                </a:cubicBezTo>
                <a:cubicBezTo>
                  <a:pt x="790" y="450"/>
                  <a:pt x="846" y="547"/>
                  <a:pt x="943" y="582"/>
                </a:cubicBezTo>
                <a:cubicBezTo>
                  <a:pt x="1041" y="617"/>
                  <a:pt x="1146" y="578"/>
                  <a:pt x="1200" y="495"/>
                </a:cubicBezTo>
                <a:cubicBezTo>
                  <a:pt x="1238" y="509"/>
                  <a:pt x="1238" y="509"/>
                  <a:pt x="1238" y="509"/>
                </a:cubicBezTo>
                <a:cubicBezTo>
                  <a:pt x="1257" y="516"/>
                  <a:pt x="1278" y="506"/>
                  <a:pt x="1285" y="487"/>
                </a:cubicBezTo>
                <a:close/>
                <a:moveTo>
                  <a:pt x="1056" y="392"/>
                </a:moveTo>
                <a:cubicBezTo>
                  <a:pt x="1063" y="406"/>
                  <a:pt x="1064" y="423"/>
                  <a:pt x="1059" y="438"/>
                </a:cubicBezTo>
                <a:cubicBezTo>
                  <a:pt x="1047" y="469"/>
                  <a:pt x="1013" y="486"/>
                  <a:pt x="982" y="474"/>
                </a:cubicBezTo>
                <a:cubicBezTo>
                  <a:pt x="951" y="463"/>
                  <a:pt x="935" y="429"/>
                  <a:pt x="946" y="398"/>
                </a:cubicBezTo>
                <a:cubicBezTo>
                  <a:pt x="952" y="382"/>
                  <a:pt x="964" y="370"/>
                  <a:pt x="978" y="364"/>
                </a:cubicBezTo>
                <a:cubicBezTo>
                  <a:pt x="971" y="350"/>
                  <a:pt x="969" y="333"/>
                  <a:pt x="975" y="318"/>
                </a:cubicBezTo>
                <a:cubicBezTo>
                  <a:pt x="986" y="287"/>
                  <a:pt x="1021" y="270"/>
                  <a:pt x="1052" y="282"/>
                </a:cubicBezTo>
                <a:cubicBezTo>
                  <a:pt x="1083" y="293"/>
                  <a:pt x="1099" y="327"/>
                  <a:pt x="1088" y="358"/>
                </a:cubicBezTo>
                <a:cubicBezTo>
                  <a:pt x="1082" y="374"/>
                  <a:pt x="1070" y="386"/>
                  <a:pt x="1056" y="392"/>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753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grpId="0" nodeType="withEffect">
                                  <p:stCondLst>
                                    <p:cond delay="0"/>
                                  </p:stCondLst>
                                  <p:childTnLst>
                                    <p:animMotion origin="layout" path="M 0 0 L -0.25 0 E" pathEditMode="relative" ptsTypes="">
                                      <p:cBhvr>
                                        <p:cTn id="10" dur="4000" fill="hold"/>
                                        <p:tgtEl>
                                          <p:spTgt spid="58"/>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3500" fill="hold"/>
                                        <p:tgtEl>
                                          <p:spTgt spid="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A Proven Path to Business Success</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585983"/>
            <a:ext cx="6713300" cy="2031325"/>
          </a:xfrm>
          <a:prstGeom prst="rect">
            <a:avLst/>
          </a:prstGeom>
          <a:noFill/>
        </p:spPr>
        <p:txBody>
          <a:bodyPr wrap="square">
            <a:spAutoFit/>
          </a:bodyPr>
          <a:lstStyle/>
          <a:p>
            <a:r>
              <a:rPr lang="en-US" dirty="0"/>
              <a:t>The cloud has proven its ability to transform businesses across various industries, enabling them to achieve greater agility, efficiency, and innovation.</a:t>
            </a:r>
          </a:p>
          <a:p>
            <a:br>
              <a:rPr lang="en-US" dirty="0"/>
            </a:br>
            <a:r>
              <a:rPr lang="en-US" dirty="0"/>
              <a:t>By learning from successful cloud adoption stories and implementing best practices, businesses can unlock their full potential and thrive in the digital age.</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2E7129A3-D91A-946F-2E2A-1F346902BA32}"/>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Recap</a:t>
            </a:r>
          </a:p>
        </p:txBody>
      </p:sp>
      <p:grpSp>
        <p:nvGrpSpPr>
          <p:cNvPr id="5" name="Group 4">
            <a:extLst>
              <a:ext uri="{FF2B5EF4-FFF2-40B4-BE49-F238E27FC236}">
                <a16:creationId xmlns:a16="http://schemas.microsoft.com/office/drawing/2014/main" id="{9BF964F9-B439-AE27-68DC-B829C94C4791}"/>
              </a:ext>
            </a:extLst>
          </p:cNvPr>
          <p:cNvGrpSpPr/>
          <p:nvPr/>
        </p:nvGrpSpPr>
        <p:grpSpPr>
          <a:xfrm>
            <a:off x="0" y="3780443"/>
            <a:ext cx="12192000" cy="3077557"/>
            <a:chOff x="0" y="3365839"/>
            <a:chExt cx="12192000" cy="3077557"/>
          </a:xfrm>
          <a:solidFill>
            <a:schemeClr val="bg1">
              <a:lumMod val="85000"/>
            </a:schemeClr>
          </a:solidFill>
        </p:grpSpPr>
        <p:sp>
          <p:nvSpPr>
            <p:cNvPr id="6" name="Rectangle 5">
              <a:extLst>
                <a:ext uri="{FF2B5EF4-FFF2-40B4-BE49-F238E27FC236}">
                  <a16:creationId xmlns:a16="http://schemas.microsoft.com/office/drawing/2014/main" id="{62EC25A2-F326-6ABE-2AD8-E52E7DFF81F3}"/>
                </a:ext>
              </a:extLst>
            </p:cNvPr>
            <p:cNvSpPr/>
            <p:nvPr/>
          </p:nvSpPr>
          <p:spPr>
            <a:xfrm>
              <a:off x="0" y="5018315"/>
              <a:ext cx="12192000" cy="142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271FE91-B6A3-051F-FC2F-F9C1E909B23C}"/>
                </a:ext>
              </a:extLst>
            </p:cNvPr>
            <p:cNvSpPr/>
            <p:nvPr/>
          </p:nvSpPr>
          <p:spPr>
            <a:xfrm>
              <a:off x="0" y="3853543"/>
              <a:ext cx="2383971" cy="2329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519A128F-03C3-20D2-4262-F020DD019F28}"/>
                </a:ext>
              </a:extLst>
            </p:cNvPr>
            <p:cNvSpPr/>
            <p:nvPr/>
          </p:nvSpPr>
          <p:spPr>
            <a:xfrm>
              <a:off x="1872343" y="3513931"/>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0E8DD61-F066-EFCD-A5B0-88FA0391DC73}"/>
                </a:ext>
              </a:extLst>
            </p:cNvPr>
            <p:cNvSpPr/>
            <p:nvPr/>
          </p:nvSpPr>
          <p:spPr>
            <a:xfrm>
              <a:off x="3056469" y="4359728"/>
              <a:ext cx="1047445" cy="10940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CC95451-7646-74BC-199D-5A002F6BD937}"/>
                </a:ext>
              </a:extLst>
            </p:cNvPr>
            <p:cNvSpPr/>
            <p:nvPr/>
          </p:nvSpPr>
          <p:spPr>
            <a:xfrm>
              <a:off x="3853543" y="4530611"/>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7441D39B-7093-1442-AC85-249C80B308B4}"/>
                </a:ext>
              </a:extLst>
            </p:cNvPr>
            <p:cNvSpPr/>
            <p:nvPr/>
          </p:nvSpPr>
          <p:spPr>
            <a:xfrm>
              <a:off x="5007429" y="3365839"/>
              <a:ext cx="2383971" cy="2329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F4DFFCF3-4C07-BA5C-9436-0E8BB3C9A430}"/>
                </a:ext>
              </a:extLst>
            </p:cNvPr>
            <p:cNvSpPr/>
            <p:nvPr/>
          </p:nvSpPr>
          <p:spPr>
            <a:xfrm>
              <a:off x="6827160" y="4367892"/>
              <a:ext cx="1047445" cy="10940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97523BF-C71A-9C80-702D-B0EEFE9B2576}"/>
                </a:ext>
              </a:extLst>
            </p:cNvPr>
            <p:cNvSpPr/>
            <p:nvPr/>
          </p:nvSpPr>
          <p:spPr>
            <a:xfrm>
              <a:off x="7624234" y="4538775"/>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3891F3E5-8AD0-3C0B-A8F6-DE9C4D4FA153}"/>
                </a:ext>
              </a:extLst>
            </p:cNvPr>
            <p:cNvSpPr/>
            <p:nvPr/>
          </p:nvSpPr>
          <p:spPr>
            <a:xfrm>
              <a:off x="8699503" y="3533490"/>
              <a:ext cx="1665514" cy="16524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576B2A56-097B-889A-37B8-505F30ADA81B}"/>
                </a:ext>
              </a:extLst>
            </p:cNvPr>
            <p:cNvSpPr/>
            <p:nvPr/>
          </p:nvSpPr>
          <p:spPr>
            <a:xfrm>
              <a:off x="9808029" y="4040752"/>
              <a:ext cx="2383971" cy="2329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6" name="Group 4">
            <a:extLst>
              <a:ext uri="{FF2B5EF4-FFF2-40B4-BE49-F238E27FC236}">
                <a16:creationId xmlns:a16="http://schemas.microsoft.com/office/drawing/2014/main" id="{10923F1B-542A-F68C-2C63-D2D5D346AA37}"/>
              </a:ext>
            </a:extLst>
          </p:cNvPr>
          <p:cNvGrpSpPr>
            <a:grpSpLocks noChangeAspect="1"/>
          </p:cNvGrpSpPr>
          <p:nvPr/>
        </p:nvGrpSpPr>
        <p:grpSpPr bwMode="auto">
          <a:xfrm>
            <a:off x="6916906" y="823914"/>
            <a:ext cx="5033962" cy="2733676"/>
            <a:chOff x="4082" y="519"/>
            <a:chExt cx="3171" cy="1722"/>
          </a:xfrm>
        </p:grpSpPr>
        <p:sp>
          <p:nvSpPr>
            <p:cNvPr id="17" name="Freeform 5">
              <a:extLst>
                <a:ext uri="{FF2B5EF4-FFF2-40B4-BE49-F238E27FC236}">
                  <a16:creationId xmlns:a16="http://schemas.microsoft.com/office/drawing/2014/main" id="{51F39CB9-EC03-A8A4-07D5-CC1DE6E36715}"/>
                </a:ext>
              </a:extLst>
            </p:cNvPr>
            <p:cNvSpPr>
              <a:spLocks/>
            </p:cNvSpPr>
            <p:nvPr/>
          </p:nvSpPr>
          <p:spPr bwMode="auto">
            <a:xfrm>
              <a:off x="6474" y="1558"/>
              <a:ext cx="327" cy="482"/>
            </a:xfrm>
            <a:custGeom>
              <a:avLst/>
              <a:gdLst>
                <a:gd name="T0" fmla="*/ 0 w 138"/>
                <a:gd name="T1" fmla="*/ 94 h 203"/>
                <a:gd name="T2" fmla="*/ 54 w 138"/>
                <a:gd name="T3" fmla="*/ 13 h 203"/>
                <a:gd name="T4" fmla="*/ 81 w 138"/>
                <a:gd name="T5" fmla="*/ 12 h 203"/>
                <a:gd name="T6" fmla="*/ 104 w 138"/>
                <a:gd name="T7" fmla="*/ 46 h 203"/>
                <a:gd name="T8" fmla="*/ 138 w 138"/>
                <a:gd name="T9" fmla="*/ 168 h 203"/>
                <a:gd name="T10" fmla="*/ 136 w 138"/>
                <a:gd name="T11" fmla="*/ 203 h 203"/>
                <a:gd name="T12" fmla="*/ 0 w 138"/>
                <a:gd name="T13" fmla="*/ 94 h 203"/>
              </a:gdLst>
              <a:ahLst/>
              <a:cxnLst>
                <a:cxn ang="0">
                  <a:pos x="T0" y="T1"/>
                </a:cxn>
                <a:cxn ang="0">
                  <a:pos x="T2" y="T3"/>
                </a:cxn>
                <a:cxn ang="0">
                  <a:pos x="T4" y="T5"/>
                </a:cxn>
                <a:cxn ang="0">
                  <a:pos x="T6" y="T7"/>
                </a:cxn>
                <a:cxn ang="0">
                  <a:pos x="T8" y="T9"/>
                </a:cxn>
                <a:cxn ang="0">
                  <a:pos x="T10" y="T11"/>
                </a:cxn>
                <a:cxn ang="0">
                  <a:pos x="T12" y="T13"/>
                </a:cxn>
              </a:cxnLst>
              <a:rect l="0" t="0" r="r" b="b"/>
              <a:pathLst>
                <a:path w="138" h="203">
                  <a:moveTo>
                    <a:pt x="0" y="94"/>
                  </a:moveTo>
                  <a:cubicBezTo>
                    <a:pt x="54" y="13"/>
                    <a:pt x="54" y="13"/>
                    <a:pt x="54" y="13"/>
                  </a:cubicBezTo>
                  <a:cubicBezTo>
                    <a:pt x="54" y="13"/>
                    <a:pt x="64" y="0"/>
                    <a:pt x="81" y="12"/>
                  </a:cubicBezTo>
                  <a:cubicBezTo>
                    <a:pt x="98" y="24"/>
                    <a:pt x="104" y="46"/>
                    <a:pt x="104" y="46"/>
                  </a:cubicBezTo>
                  <a:cubicBezTo>
                    <a:pt x="138" y="168"/>
                    <a:pt x="138" y="168"/>
                    <a:pt x="138" y="168"/>
                  </a:cubicBezTo>
                  <a:cubicBezTo>
                    <a:pt x="136" y="203"/>
                    <a:pt x="136" y="203"/>
                    <a:pt x="136" y="203"/>
                  </a:cubicBezTo>
                  <a:lnTo>
                    <a:pt x="0" y="9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6">
              <a:extLst>
                <a:ext uri="{FF2B5EF4-FFF2-40B4-BE49-F238E27FC236}">
                  <a16:creationId xmlns:a16="http://schemas.microsoft.com/office/drawing/2014/main" id="{98832ECF-5C55-8374-1F37-0D936AFACC78}"/>
                </a:ext>
              </a:extLst>
            </p:cNvPr>
            <p:cNvSpPr>
              <a:spLocks/>
            </p:cNvSpPr>
            <p:nvPr/>
          </p:nvSpPr>
          <p:spPr bwMode="auto">
            <a:xfrm>
              <a:off x="6490" y="1700"/>
              <a:ext cx="716" cy="266"/>
            </a:xfrm>
            <a:custGeom>
              <a:avLst/>
              <a:gdLst>
                <a:gd name="T0" fmla="*/ 0 w 302"/>
                <a:gd name="T1" fmla="*/ 34 h 112"/>
                <a:gd name="T2" fmla="*/ 225 w 302"/>
                <a:gd name="T3" fmla="*/ 8 h 112"/>
                <a:gd name="T4" fmla="*/ 267 w 302"/>
                <a:gd name="T5" fmla="*/ 51 h 112"/>
                <a:gd name="T6" fmla="*/ 139 w 302"/>
                <a:gd name="T7" fmla="*/ 112 h 112"/>
                <a:gd name="T8" fmla="*/ 0 w 302"/>
                <a:gd name="T9" fmla="*/ 34 h 112"/>
              </a:gdLst>
              <a:ahLst/>
              <a:cxnLst>
                <a:cxn ang="0">
                  <a:pos x="T0" y="T1"/>
                </a:cxn>
                <a:cxn ang="0">
                  <a:pos x="T2" y="T3"/>
                </a:cxn>
                <a:cxn ang="0">
                  <a:pos x="T4" y="T5"/>
                </a:cxn>
                <a:cxn ang="0">
                  <a:pos x="T6" y="T7"/>
                </a:cxn>
                <a:cxn ang="0">
                  <a:pos x="T8" y="T9"/>
                </a:cxn>
              </a:cxnLst>
              <a:rect l="0" t="0" r="r" b="b"/>
              <a:pathLst>
                <a:path w="302" h="112">
                  <a:moveTo>
                    <a:pt x="0" y="34"/>
                  </a:moveTo>
                  <a:cubicBezTo>
                    <a:pt x="225" y="8"/>
                    <a:pt x="225" y="8"/>
                    <a:pt x="225" y="8"/>
                  </a:cubicBezTo>
                  <a:cubicBezTo>
                    <a:pt x="295" y="0"/>
                    <a:pt x="302" y="34"/>
                    <a:pt x="267" y="51"/>
                  </a:cubicBezTo>
                  <a:cubicBezTo>
                    <a:pt x="139" y="112"/>
                    <a:pt x="139" y="112"/>
                    <a:pt x="139" y="112"/>
                  </a:cubicBezTo>
                  <a:lnTo>
                    <a:pt x="0" y="34"/>
                  </a:lnTo>
                  <a:close/>
                </a:path>
              </a:pathLst>
            </a:custGeom>
            <a:solidFill>
              <a:srgbClr val="386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7">
              <a:extLst>
                <a:ext uri="{FF2B5EF4-FFF2-40B4-BE49-F238E27FC236}">
                  <a16:creationId xmlns:a16="http://schemas.microsoft.com/office/drawing/2014/main" id="{94523410-AFB9-129F-B41F-BF7771168B4C}"/>
                </a:ext>
              </a:extLst>
            </p:cNvPr>
            <p:cNvSpPr>
              <a:spLocks/>
            </p:cNvSpPr>
            <p:nvPr/>
          </p:nvSpPr>
          <p:spPr bwMode="auto">
            <a:xfrm>
              <a:off x="6069" y="1904"/>
              <a:ext cx="547" cy="235"/>
            </a:xfrm>
            <a:custGeom>
              <a:avLst/>
              <a:gdLst>
                <a:gd name="T0" fmla="*/ 82 w 231"/>
                <a:gd name="T1" fmla="*/ 0 h 99"/>
                <a:gd name="T2" fmla="*/ 17 w 231"/>
                <a:gd name="T3" fmla="*/ 54 h 99"/>
                <a:gd name="T4" fmla="*/ 89 w 231"/>
                <a:gd name="T5" fmla="*/ 82 h 99"/>
                <a:gd name="T6" fmla="*/ 231 w 231"/>
                <a:gd name="T7" fmla="*/ 43 h 99"/>
                <a:gd name="T8" fmla="*/ 82 w 231"/>
                <a:gd name="T9" fmla="*/ 0 h 99"/>
              </a:gdLst>
              <a:ahLst/>
              <a:cxnLst>
                <a:cxn ang="0">
                  <a:pos x="T0" y="T1"/>
                </a:cxn>
                <a:cxn ang="0">
                  <a:pos x="T2" y="T3"/>
                </a:cxn>
                <a:cxn ang="0">
                  <a:pos x="T4" y="T5"/>
                </a:cxn>
                <a:cxn ang="0">
                  <a:pos x="T6" y="T7"/>
                </a:cxn>
                <a:cxn ang="0">
                  <a:pos x="T8" y="T9"/>
                </a:cxn>
              </a:cxnLst>
              <a:rect l="0" t="0" r="r" b="b"/>
              <a:pathLst>
                <a:path w="231" h="99">
                  <a:moveTo>
                    <a:pt x="82" y="0"/>
                  </a:moveTo>
                  <a:cubicBezTo>
                    <a:pt x="17" y="54"/>
                    <a:pt x="17" y="54"/>
                    <a:pt x="17" y="54"/>
                  </a:cubicBezTo>
                  <a:cubicBezTo>
                    <a:pt x="0" y="68"/>
                    <a:pt x="25" y="99"/>
                    <a:pt x="89" y="82"/>
                  </a:cubicBezTo>
                  <a:cubicBezTo>
                    <a:pt x="231" y="43"/>
                    <a:pt x="231" y="43"/>
                    <a:pt x="231" y="43"/>
                  </a:cubicBezTo>
                  <a:lnTo>
                    <a:pt x="82" y="0"/>
                  </a:lnTo>
                  <a:close/>
                </a:path>
              </a:pathLst>
            </a:custGeom>
            <a:solidFill>
              <a:srgbClr val="7F9A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8">
              <a:extLst>
                <a:ext uri="{FF2B5EF4-FFF2-40B4-BE49-F238E27FC236}">
                  <a16:creationId xmlns:a16="http://schemas.microsoft.com/office/drawing/2014/main" id="{EE6581A4-6608-E6A8-5C2A-DCABEBA54D82}"/>
                </a:ext>
              </a:extLst>
            </p:cNvPr>
            <p:cNvSpPr>
              <a:spLocks/>
            </p:cNvSpPr>
            <p:nvPr/>
          </p:nvSpPr>
          <p:spPr bwMode="auto">
            <a:xfrm>
              <a:off x="6069" y="1916"/>
              <a:ext cx="547" cy="235"/>
            </a:xfrm>
            <a:custGeom>
              <a:avLst/>
              <a:gdLst>
                <a:gd name="T0" fmla="*/ 82 w 231"/>
                <a:gd name="T1" fmla="*/ 0 h 99"/>
                <a:gd name="T2" fmla="*/ 17 w 231"/>
                <a:gd name="T3" fmla="*/ 54 h 99"/>
                <a:gd name="T4" fmla="*/ 89 w 231"/>
                <a:gd name="T5" fmla="*/ 82 h 99"/>
                <a:gd name="T6" fmla="*/ 231 w 231"/>
                <a:gd name="T7" fmla="*/ 43 h 99"/>
                <a:gd name="T8" fmla="*/ 82 w 231"/>
                <a:gd name="T9" fmla="*/ 0 h 99"/>
              </a:gdLst>
              <a:ahLst/>
              <a:cxnLst>
                <a:cxn ang="0">
                  <a:pos x="T0" y="T1"/>
                </a:cxn>
                <a:cxn ang="0">
                  <a:pos x="T2" y="T3"/>
                </a:cxn>
                <a:cxn ang="0">
                  <a:pos x="T4" y="T5"/>
                </a:cxn>
                <a:cxn ang="0">
                  <a:pos x="T6" y="T7"/>
                </a:cxn>
                <a:cxn ang="0">
                  <a:pos x="T8" y="T9"/>
                </a:cxn>
              </a:cxnLst>
              <a:rect l="0" t="0" r="r" b="b"/>
              <a:pathLst>
                <a:path w="231" h="99">
                  <a:moveTo>
                    <a:pt x="82" y="0"/>
                  </a:moveTo>
                  <a:cubicBezTo>
                    <a:pt x="17" y="54"/>
                    <a:pt x="17" y="54"/>
                    <a:pt x="17" y="54"/>
                  </a:cubicBezTo>
                  <a:cubicBezTo>
                    <a:pt x="0" y="68"/>
                    <a:pt x="25" y="99"/>
                    <a:pt x="89" y="82"/>
                  </a:cubicBezTo>
                  <a:cubicBezTo>
                    <a:pt x="231" y="43"/>
                    <a:pt x="231" y="43"/>
                    <a:pt x="231" y="43"/>
                  </a:cubicBezTo>
                  <a:lnTo>
                    <a:pt x="82" y="0"/>
                  </a:lnTo>
                  <a:close/>
                </a:path>
              </a:pathLst>
            </a:custGeom>
            <a:solidFill>
              <a:srgbClr val="386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9">
              <a:extLst>
                <a:ext uri="{FF2B5EF4-FFF2-40B4-BE49-F238E27FC236}">
                  <a16:creationId xmlns:a16="http://schemas.microsoft.com/office/drawing/2014/main" id="{A1C27165-7576-A382-2927-7FA08735CCC5}"/>
                </a:ext>
              </a:extLst>
            </p:cNvPr>
            <p:cNvSpPr>
              <a:spLocks/>
            </p:cNvSpPr>
            <p:nvPr/>
          </p:nvSpPr>
          <p:spPr bwMode="auto">
            <a:xfrm>
              <a:off x="4082" y="519"/>
              <a:ext cx="3081" cy="1198"/>
            </a:xfrm>
            <a:custGeom>
              <a:avLst/>
              <a:gdLst>
                <a:gd name="T0" fmla="*/ 90 w 1301"/>
                <a:gd name="T1" fmla="*/ 387 h 505"/>
                <a:gd name="T2" fmla="*/ 1084 w 1301"/>
                <a:gd name="T3" fmla="*/ 43 h 505"/>
                <a:gd name="T4" fmla="*/ 1191 w 1301"/>
                <a:gd name="T5" fmla="*/ 145 h 505"/>
                <a:gd name="T6" fmla="*/ 284 w 1301"/>
                <a:gd name="T7" fmla="*/ 455 h 505"/>
                <a:gd name="T8" fmla="*/ 90 w 1301"/>
                <a:gd name="T9" fmla="*/ 387 h 505"/>
              </a:gdLst>
              <a:ahLst/>
              <a:cxnLst>
                <a:cxn ang="0">
                  <a:pos x="T0" y="T1"/>
                </a:cxn>
                <a:cxn ang="0">
                  <a:pos x="T2" y="T3"/>
                </a:cxn>
                <a:cxn ang="0">
                  <a:pos x="T4" y="T5"/>
                </a:cxn>
                <a:cxn ang="0">
                  <a:pos x="T6" y="T7"/>
                </a:cxn>
                <a:cxn ang="0">
                  <a:pos x="T8" y="T9"/>
                </a:cxn>
              </a:cxnLst>
              <a:rect l="0" t="0" r="r" b="b"/>
              <a:pathLst>
                <a:path w="1301" h="505">
                  <a:moveTo>
                    <a:pt x="90" y="387"/>
                  </a:moveTo>
                  <a:cubicBezTo>
                    <a:pt x="1084" y="43"/>
                    <a:pt x="1084" y="43"/>
                    <a:pt x="1084" y="43"/>
                  </a:cubicBezTo>
                  <a:cubicBezTo>
                    <a:pt x="1209" y="0"/>
                    <a:pt x="1301" y="108"/>
                    <a:pt x="1191" y="145"/>
                  </a:cubicBezTo>
                  <a:cubicBezTo>
                    <a:pt x="284" y="455"/>
                    <a:pt x="284" y="455"/>
                    <a:pt x="284" y="455"/>
                  </a:cubicBezTo>
                  <a:cubicBezTo>
                    <a:pt x="139" y="505"/>
                    <a:pt x="0" y="418"/>
                    <a:pt x="90" y="387"/>
                  </a:cubicBezTo>
                  <a:close/>
                </a:path>
              </a:pathLst>
            </a:custGeom>
            <a:solidFill>
              <a:srgbClr val="DE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10">
              <a:extLst>
                <a:ext uri="{FF2B5EF4-FFF2-40B4-BE49-F238E27FC236}">
                  <a16:creationId xmlns:a16="http://schemas.microsoft.com/office/drawing/2014/main" id="{159F6FD6-FDBE-C91D-331E-317A31059817}"/>
                </a:ext>
              </a:extLst>
            </p:cNvPr>
            <p:cNvSpPr>
              <a:spLocks/>
            </p:cNvSpPr>
            <p:nvPr/>
          </p:nvSpPr>
          <p:spPr bwMode="auto">
            <a:xfrm>
              <a:off x="4276" y="1646"/>
              <a:ext cx="1587" cy="595"/>
            </a:xfrm>
            <a:custGeom>
              <a:avLst/>
              <a:gdLst>
                <a:gd name="T0" fmla="*/ 87 w 670"/>
                <a:gd name="T1" fmla="*/ 138 h 251"/>
                <a:gd name="T2" fmla="*/ 485 w 670"/>
                <a:gd name="T3" fmla="*/ 0 h 251"/>
                <a:gd name="T4" fmla="*/ 514 w 670"/>
                <a:gd name="T5" fmla="*/ 13 h 251"/>
                <a:gd name="T6" fmla="*/ 670 w 670"/>
                <a:gd name="T7" fmla="*/ 69 h 251"/>
                <a:gd name="T8" fmla="*/ 274 w 670"/>
                <a:gd name="T9" fmla="*/ 203 h 251"/>
                <a:gd name="T10" fmla="*/ 87 w 670"/>
                <a:gd name="T11" fmla="*/ 138 h 251"/>
              </a:gdLst>
              <a:ahLst/>
              <a:cxnLst>
                <a:cxn ang="0">
                  <a:pos x="T0" y="T1"/>
                </a:cxn>
                <a:cxn ang="0">
                  <a:pos x="T2" y="T3"/>
                </a:cxn>
                <a:cxn ang="0">
                  <a:pos x="T4" y="T5"/>
                </a:cxn>
                <a:cxn ang="0">
                  <a:pos x="T6" y="T7"/>
                </a:cxn>
                <a:cxn ang="0">
                  <a:pos x="T8" y="T9"/>
                </a:cxn>
                <a:cxn ang="0">
                  <a:pos x="T10" y="T11"/>
                </a:cxn>
              </a:cxnLst>
              <a:rect l="0" t="0" r="r" b="b"/>
              <a:pathLst>
                <a:path w="670" h="251">
                  <a:moveTo>
                    <a:pt x="87" y="138"/>
                  </a:moveTo>
                  <a:cubicBezTo>
                    <a:pt x="485" y="0"/>
                    <a:pt x="485" y="0"/>
                    <a:pt x="485" y="0"/>
                  </a:cubicBezTo>
                  <a:cubicBezTo>
                    <a:pt x="494" y="5"/>
                    <a:pt x="504" y="10"/>
                    <a:pt x="514" y="13"/>
                  </a:cubicBezTo>
                  <a:cubicBezTo>
                    <a:pt x="670" y="69"/>
                    <a:pt x="670" y="69"/>
                    <a:pt x="670" y="69"/>
                  </a:cubicBezTo>
                  <a:cubicBezTo>
                    <a:pt x="274" y="203"/>
                    <a:pt x="274" y="203"/>
                    <a:pt x="274" y="203"/>
                  </a:cubicBezTo>
                  <a:cubicBezTo>
                    <a:pt x="134" y="251"/>
                    <a:pt x="0" y="168"/>
                    <a:pt x="87" y="138"/>
                  </a:cubicBez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11">
              <a:extLst>
                <a:ext uri="{FF2B5EF4-FFF2-40B4-BE49-F238E27FC236}">
                  <a16:creationId xmlns:a16="http://schemas.microsoft.com/office/drawing/2014/main" id="{8D9BC2D5-566A-E4E8-8106-4F93EB638441}"/>
                </a:ext>
              </a:extLst>
            </p:cNvPr>
            <p:cNvSpPr>
              <a:spLocks/>
            </p:cNvSpPr>
            <p:nvPr/>
          </p:nvSpPr>
          <p:spPr bwMode="auto">
            <a:xfrm>
              <a:off x="5131" y="1857"/>
              <a:ext cx="235" cy="287"/>
            </a:xfrm>
            <a:custGeom>
              <a:avLst/>
              <a:gdLst>
                <a:gd name="T0" fmla="*/ 40 w 99"/>
                <a:gd name="T1" fmla="*/ 6 h 121"/>
                <a:gd name="T2" fmla="*/ 89 w 99"/>
                <a:gd name="T3" fmla="*/ 46 h 121"/>
                <a:gd name="T4" fmla="*/ 78 w 99"/>
                <a:gd name="T5" fmla="*/ 108 h 121"/>
                <a:gd name="T6" fmla="*/ 78 w 99"/>
                <a:gd name="T7" fmla="*/ 108 h 121"/>
                <a:gd name="T8" fmla="*/ 59 w 99"/>
                <a:gd name="T9" fmla="*/ 115 h 121"/>
                <a:gd name="T10" fmla="*/ 10 w 99"/>
                <a:gd name="T11" fmla="*/ 75 h 121"/>
                <a:gd name="T12" fmla="*/ 21 w 99"/>
                <a:gd name="T13" fmla="*/ 14 h 121"/>
                <a:gd name="T14" fmla="*/ 21 w 99"/>
                <a:gd name="T15" fmla="*/ 14 h 121"/>
                <a:gd name="T16" fmla="*/ 40 w 99"/>
                <a:gd name="T17" fmla="*/ 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21">
                  <a:moveTo>
                    <a:pt x="40" y="6"/>
                  </a:moveTo>
                  <a:cubicBezTo>
                    <a:pt x="57" y="0"/>
                    <a:pt x="78" y="18"/>
                    <a:pt x="89" y="46"/>
                  </a:cubicBezTo>
                  <a:cubicBezTo>
                    <a:pt x="99" y="74"/>
                    <a:pt x="94" y="101"/>
                    <a:pt x="78" y="108"/>
                  </a:cubicBezTo>
                  <a:cubicBezTo>
                    <a:pt x="78" y="108"/>
                    <a:pt x="78" y="108"/>
                    <a:pt x="78" y="108"/>
                  </a:cubicBezTo>
                  <a:cubicBezTo>
                    <a:pt x="59" y="115"/>
                    <a:pt x="59" y="115"/>
                    <a:pt x="59" y="115"/>
                  </a:cubicBezTo>
                  <a:cubicBezTo>
                    <a:pt x="42" y="121"/>
                    <a:pt x="20" y="103"/>
                    <a:pt x="10" y="75"/>
                  </a:cubicBezTo>
                  <a:cubicBezTo>
                    <a:pt x="0" y="47"/>
                    <a:pt x="5" y="20"/>
                    <a:pt x="21" y="14"/>
                  </a:cubicBezTo>
                  <a:cubicBezTo>
                    <a:pt x="21" y="14"/>
                    <a:pt x="21" y="14"/>
                    <a:pt x="21" y="14"/>
                  </a:cubicBezTo>
                  <a:lnTo>
                    <a:pt x="40" y="6"/>
                  </a:lnTo>
                  <a:close/>
                </a:path>
              </a:pathLst>
            </a:custGeom>
            <a:solidFill>
              <a:srgbClr val="386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12">
              <a:extLst>
                <a:ext uri="{FF2B5EF4-FFF2-40B4-BE49-F238E27FC236}">
                  <a16:creationId xmlns:a16="http://schemas.microsoft.com/office/drawing/2014/main" id="{54B467FB-2AD8-EEF3-4CD6-C59E08BA23ED}"/>
                </a:ext>
              </a:extLst>
            </p:cNvPr>
            <p:cNvSpPr>
              <a:spLocks/>
            </p:cNvSpPr>
            <p:nvPr/>
          </p:nvSpPr>
          <p:spPr bwMode="auto">
            <a:xfrm>
              <a:off x="5233" y="1926"/>
              <a:ext cx="90" cy="128"/>
            </a:xfrm>
            <a:custGeom>
              <a:avLst/>
              <a:gdLst>
                <a:gd name="T0" fmla="*/ 10 w 38"/>
                <a:gd name="T1" fmla="*/ 3 h 54"/>
                <a:gd name="T2" fmla="*/ 33 w 38"/>
                <a:gd name="T3" fmla="*/ 22 h 54"/>
                <a:gd name="T4" fmla="*/ 27 w 38"/>
                <a:gd name="T5" fmla="*/ 51 h 54"/>
                <a:gd name="T6" fmla="*/ 4 w 38"/>
                <a:gd name="T7" fmla="*/ 32 h 54"/>
                <a:gd name="T8" fmla="*/ 10 w 38"/>
                <a:gd name="T9" fmla="*/ 3 h 54"/>
              </a:gdLst>
              <a:ahLst/>
              <a:cxnLst>
                <a:cxn ang="0">
                  <a:pos x="T0" y="T1"/>
                </a:cxn>
                <a:cxn ang="0">
                  <a:pos x="T2" y="T3"/>
                </a:cxn>
                <a:cxn ang="0">
                  <a:pos x="T4" y="T5"/>
                </a:cxn>
                <a:cxn ang="0">
                  <a:pos x="T6" y="T7"/>
                </a:cxn>
                <a:cxn ang="0">
                  <a:pos x="T8" y="T9"/>
                </a:cxn>
              </a:cxnLst>
              <a:rect l="0" t="0" r="r" b="b"/>
              <a:pathLst>
                <a:path w="38" h="54">
                  <a:moveTo>
                    <a:pt x="10" y="3"/>
                  </a:moveTo>
                  <a:cubicBezTo>
                    <a:pt x="17" y="0"/>
                    <a:pt x="28" y="8"/>
                    <a:pt x="33" y="22"/>
                  </a:cubicBezTo>
                  <a:cubicBezTo>
                    <a:pt x="38" y="35"/>
                    <a:pt x="35" y="48"/>
                    <a:pt x="27" y="51"/>
                  </a:cubicBezTo>
                  <a:cubicBezTo>
                    <a:pt x="20" y="54"/>
                    <a:pt x="9" y="45"/>
                    <a:pt x="4" y="32"/>
                  </a:cubicBezTo>
                  <a:cubicBezTo>
                    <a:pt x="0" y="19"/>
                    <a:pt x="2" y="6"/>
                    <a:pt x="10" y="3"/>
                  </a:cubicBezTo>
                  <a:close/>
                </a:path>
              </a:pathLst>
            </a:custGeom>
            <a:solidFill>
              <a:srgbClr val="DE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13">
              <a:extLst>
                <a:ext uri="{FF2B5EF4-FFF2-40B4-BE49-F238E27FC236}">
                  <a16:creationId xmlns:a16="http://schemas.microsoft.com/office/drawing/2014/main" id="{8513432F-1707-0C9C-9540-699FBC34390B}"/>
                </a:ext>
              </a:extLst>
            </p:cNvPr>
            <p:cNvSpPr>
              <a:spLocks/>
            </p:cNvSpPr>
            <p:nvPr/>
          </p:nvSpPr>
          <p:spPr bwMode="auto">
            <a:xfrm>
              <a:off x="5259" y="1971"/>
              <a:ext cx="36" cy="38"/>
            </a:xfrm>
            <a:custGeom>
              <a:avLst/>
              <a:gdLst>
                <a:gd name="T0" fmla="*/ 8 w 15"/>
                <a:gd name="T1" fmla="*/ 0 h 16"/>
                <a:gd name="T2" fmla="*/ 15 w 15"/>
                <a:gd name="T3" fmla="*/ 8 h 16"/>
                <a:gd name="T4" fmla="*/ 7 w 15"/>
                <a:gd name="T5" fmla="*/ 15 h 16"/>
                <a:gd name="T6" fmla="*/ 0 w 15"/>
                <a:gd name="T7" fmla="*/ 8 h 16"/>
                <a:gd name="T8" fmla="*/ 8 w 15"/>
                <a:gd name="T9" fmla="*/ 0 h 16"/>
              </a:gdLst>
              <a:ahLst/>
              <a:cxnLst>
                <a:cxn ang="0">
                  <a:pos x="T0" y="T1"/>
                </a:cxn>
                <a:cxn ang="0">
                  <a:pos x="T2" y="T3"/>
                </a:cxn>
                <a:cxn ang="0">
                  <a:pos x="T4" y="T5"/>
                </a:cxn>
                <a:cxn ang="0">
                  <a:pos x="T6" y="T7"/>
                </a:cxn>
                <a:cxn ang="0">
                  <a:pos x="T8" y="T9"/>
                </a:cxn>
              </a:cxnLst>
              <a:rect l="0" t="0" r="r" b="b"/>
              <a:pathLst>
                <a:path w="15" h="16">
                  <a:moveTo>
                    <a:pt x="8" y="0"/>
                  </a:moveTo>
                  <a:cubicBezTo>
                    <a:pt x="12" y="1"/>
                    <a:pt x="15" y="4"/>
                    <a:pt x="15" y="8"/>
                  </a:cubicBezTo>
                  <a:cubicBezTo>
                    <a:pt x="15" y="13"/>
                    <a:pt x="11" y="16"/>
                    <a:pt x="7" y="15"/>
                  </a:cubicBezTo>
                  <a:cubicBezTo>
                    <a:pt x="3" y="15"/>
                    <a:pt x="0" y="12"/>
                    <a:pt x="0" y="8"/>
                  </a:cubicBezTo>
                  <a:cubicBezTo>
                    <a:pt x="0" y="3"/>
                    <a:pt x="4"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4">
              <a:extLst>
                <a:ext uri="{FF2B5EF4-FFF2-40B4-BE49-F238E27FC236}">
                  <a16:creationId xmlns:a16="http://schemas.microsoft.com/office/drawing/2014/main" id="{50C02DE7-6708-4662-3C1B-EEBA62051F7A}"/>
                </a:ext>
              </a:extLst>
            </p:cNvPr>
            <p:cNvSpPr>
              <a:spLocks/>
            </p:cNvSpPr>
            <p:nvPr/>
          </p:nvSpPr>
          <p:spPr bwMode="auto">
            <a:xfrm>
              <a:off x="5264" y="1598"/>
              <a:ext cx="125" cy="392"/>
            </a:xfrm>
            <a:custGeom>
              <a:avLst/>
              <a:gdLst>
                <a:gd name="T0" fmla="*/ 94 w 125"/>
                <a:gd name="T1" fmla="*/ 0 h 392"/>
                <a:gd name="T2" fmla="*/ 0 w 125"/>
                <a:gd name="T3" fmla="*/ 378 h 392"/>
                <a:gd name="T4" fmla="*/ 9 w 125"/>
                <a:gd name="T5" fmla="*/ 392 h 392"/>
                <a:gd name="T6" fmla="*/ 125 w 125"/>
                <a:gd name="T7" fmla="*/ 5 h 392"/>
                <a:gd name="T8" fmla="*/ 94 w 125"/>
                <a:gd name="T9" fmla="*/ 0 h 392"/>
              </a:gdLst>
              <a:ahLst/>
              <a:cxnLst>
                <a:cxn ang="0">
                  <a:pos x="T0" y="T1"/>
                </a:cxn>
                <a:cxn ang="0">
                  <a:pos x="T2" y="T3"/>
                </a:cxn>
                <a:cxn ang="0">
                  <a:pos x="T4" y="T5"/>
                </a:cxn>
                <a:cxn ang="0">
                  <a:pos x="T6" y="T7"/>
                </a:cxn>
                <a:cxn ang="0">
                  <a:pos x="T8" y="T9"/>
                </a:cxn>
              </a:cxnLst>
              <a:rect l="0" t="0" r="r" b="b"/>
              <a:pathLst>
                <a:path w="125" h="392">
                  <a:moveTo>
                    <a:pt x="94" y="0"/>
                  </a:moveTo>
                  <a:lnTo>
                    <a:pt x="0" y="378"/>
                  </a:lnTo>
                  <a:lnTo>
                    <a:pt x="9" y="392"/>
                  </a:lnTo>
                  <a:lnTo>
                    <a:pt x="125" y="5"/>
                  </a:lnTo>
                  <a:lnTo>
                    <a:pt x="94"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5">
              <a:extLst>
                <a:ext uri="{FF2B5EF4-FFF2-40B4-BE49-F238E27FC236}">
                  <a16:creationId xmlns:a16="http://schemas.microsoft.com/office/drawing/2014/main" id="{7DFC8154-E8F8-5E9C-19F4-2E0FB978FB5E}"/>
                </a:ext>
              </a:extLst>
            </p:cNvPr>
            <p:cNvSpPr>
              <a:spLocks/>
            </p:cNvSpPr>
            <p:nvPr/>
          </p:nvSpPr>
          <p:spPr bwMode="auto">
            <a:xfrm>
              <a:off x="5273" y="1603"/>
              <a:ext cx="178" cy="387"/>
            </a:xfrm>
            <a:custGeom>
              <a:avLst/>
              <a:gdLst>
                <a:gd name="T0" fmla="*/ 0 w 178"/>
                <a:gd name="T1" fmla="*/ 387 h 387"/>
                <a:gd name="T2" fmla="*/ 24 w 178"/>
                <a:gd name="T3" fmla="*/ 387 h 387"/>
                <a:gd name="T4" fmla="*/ 178 w 178"/>
                <a:gd name="T5" fmla="*/ 43 h 387"/>
                <a:gd name="T6" fmla="*/ 116 w 178"/>
                <a:gd name="T7" fmla="*/ 0 h 387"/>
                <a:gd name="T8" fmla="*/ 0 w 178"/>
                <a:gd name="T9" fmla="*/ 387 h 387"/>
              </a:gdLst>
              <a:ahLst/>
              <a:cxnLst>
                <a:cxn ang="0">
                  <a:pos x="T0" y="T1"/>
                </a:cxn>
                <a:cxn ang="0">
                  <a:pos x="T2" y="T3"/>
                </a:cxn>
                <a:cxn ang="0">
                  <a:pos x="T4" y="T5"/>
                </a:cxn>
                <a:cxn ang="0">
                  <a:pos x="T6" y="T7"/>
                </a:cxn>
                <a:cxn ang="0">
                  <a:pos x="T8" y="T9"/>
                </a:cxn>
              </a:cxnLst>
              <a:rect l="0" t="0" r="r" b="b"/>
              <a:pathLst>
                <a:path w="178" h="387">
                  <a:moveTo>
                    <a:pt x="0" y="387"/>
                  </a:moveTo>
                  <a:lnTo>
                    <a:pt x="24" y="387"/>
                  </a:lnTo>
                  <a:lnTo>
                    <a:pt x="178" y="43"/>
                  </a:lnTo>
                  <a:lnTo>
                    <a:pt x="116" y="0"/>
                  </a:lnTo>
                  <a:lnTo>
                    <a:pt x="0" y="387"/>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6">
              <a:extLst>
                <a:ext uri="{FF2B5EF4-FFF2-40B4-BE49-F238E27FC236}">
                  <a16:creationId xmlns:a16="http://schemas.microsoft.com/office/drawing/2014/main" id="{6C140F5C-77AD-EF14-378F-E78FE41631A0}"/>
                </a:ext>
              </a:extLst>
            </p:cNvPr>
            <p:cNvSpPr>
              <a:spLocks/>
            </p:cNvSpPr>
            <p:nvPr/>
          </p:nvSpPr>
          <p:spPr bwMode="auto">
            <a:xfrm>
              <a:off x="5074" y="1102"/>
              <a:ext cx="1878" cy="1075"/>
            </a:xfrm>
            <a:custGeom>
              <a:avLst/>
              <a:gdLst>
                <a:gd name="T0" fmla="*/ 186 w 793"/>
                <a:gd name="T1" fmla="*/ 53 h 453"/>
                <a:gd name="T2" fmla="*/ 116 w 793"/>
                <a:gd name="T3" fmla="*/ 225 h 453"/>
                <a:gd name="T4" fmla="*/ 700 w 793"/>
                <a:gd name="T5" fmla="*/ 428 h 453"/>
                <a:gd name="T6" fmla="*/ 735 w 793"/>
                <a:gd name="T7" fmla="*/ 358 h 453"/>
                <a:gd name="T8" fmla="*/ 186 w 793"/>
                <a:gd name="T9" fmla="*/ 53 h 453"/>
              </a:gdLst>
              <a:ahLst/>
              <a:cxnLst>
                <a:cxn ang="0">
                  <a:pos x="T0" y="T1"/>
                </a:cxn>
                <a:cxn ang="0">
                  <a:pos x="T2" y="T3"/>
                </a:cxn>
                <a:cxn ang="0">
                  <a:pos x="T4" y="T5"/>
                </a:cxn>
                <a:cxn ang="0">
                  <a:pos x="T6" y="T7"/>
                </a:cxn>
                <a:cxn ang="0">
                  <a:pos x="T8" y="T9"/>
                </a:cxn>
              </a:cxnLst>
              <a:rect l="0" t="0" r="r" b="b"/>
              <a:pathLst>
                <a:path w="793" h="453">
                  <a:moveTo>
                    <a:pt x="186" y="53"/>
                  </a:moveTo>
                  <a:cubicBezTo>
                    <a:pt x="90" y="0"/>
                    <a:pt x="0" y="185"/>
                    <a:pt x="116" y="225"/>
                  </a:cubicBezTo>
                  <a:cubicBezTo>
                    <a:pt x="700" y="428"/>
                    <a:pt x="700" y="428"/>
                    <a:pt x="700" y="428"/>
                  </a:cubicBezTo>
                  <a:cubicBezTo>
                    <a:pt x="772" y="453"/>
                    <a:pt x="793" y="390"/>
                    <a:pt x="735" y="358"/>
                  </a:cubicBezTo>
                  <a:lnTo>
                    <a:pt x="186" y="5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17">
              <a:extLst>
                <a:ext uri="{FF2B5EF4-FFF2-40B4-BE49-F238E27FC236}">
                  <a16:creationId xmlns:a16="http://schemas.microsoft.com/office/drawing/2014/main" id="{2ECE0696-96D3-D33E-905E-51D44266C5C5}"/>
                </a:ext>
              </a:extLst>
            </p:cNvPr>
            <p:cNvSpPr>
              <a:spLocks/>
            </p:cNvSpPr>
            <p:nvPr/>
          </p:nvSpPr>
          <p:spPr bwMode="auto">
            <a:xfrm>
              <a:off x="5209" y="1209"/>
              <a:ext cx="303" cy="349"/>
            </a:xfrm>
            <a:custGeom>
              <a:avLst/>
              <a:gdLst>
                <a:gd name="T0" fmla="*/ 85 w 128"/>
                <a:gd name="T1" fmla="*/ 2 h 147"/>
                <a:gd name="T2" fmla="*/ 116 w 128"/>
                <a:gd name="T3" fmla="*/ 76 h 147"/>
                <a:gd name="T4" fmla="*/ 43 w 128"/>
                <a:gd name="T5" fmla="*/ 145 h 147"/>
                <a:gd name="T6" fmla="*/ 12 w 128"/>
                <a:gd name="T7" fmla="*/ 70 h 147"/>
                <a:gd name="T8" fmla="*/ 85 w 128"/>
                <a:gd name="T9" fmla="*/ 2 h 147"/>
              </a:gdLst>
              <a:ahLst/>
              <a:cxnLst>
                <a:cxn ang="0">
                  <a:pos x="T0" y="T1"/>
                </a:cxn>
                <a:cxn ang="0">
                  <a:pos x="T2" y="T3"/>
                </a:cxn>
                <a:cxn ang="0">
                  <a:pos x="T4" y="T5"/>
                </a:cxn>
                <a:cxn ang="0">
                  <a:pos x="T6" y="T7"/>
                </a:cxn>
                <a:cxn ang="0">
                  <a:pos x="T8" y="T9"/>
                </a:cxn>
              </a:cxnLst>
              <a:rect l="0" t="0" r="r" b="b"/>
              <a:pathLst>
                <a:path w="128" h="147">
                  <a:moveTo>
                    <a:pt x="85" y="2"/>
                  </a:moveTo>
                  <a:cubicBezTo>
                    <a:pt x="114" y="3"/>
                    <a:pt x="128" y="37"/>
                    <a:pt x="116" y="76"/>
                  </a:cubicBezTo>
                  <a:cubicBezTo>
                    <a:pt x="105" y="116"/>
                    <a:pt x="72" y="147"/>
                    <a:pt x="43" y="145"/>
                  </a:cubicBezTo>
                  <a:cubicBezTo>
                    <a:pt x="14" y="143"/>
                    <a:pt x="0" y="110"/>
                    <a:pt x="12" y="70"/>
                  </a:cubicBezTo>
                  <a:cubicBezTo>
                    <a:pt x="23" y="31"/>
                    <a:pt x="56" y="0"/>
                    <a:pt x="85" y="2"/>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18">
              <a:extLst>
                <a:ext uri="{FF2B5EF4-FFF2-40B4-BE49-F238E27FC236}">
                  <a16:creationId xmlns:a16="http://schemas.microsoft.com/office/drawing/2014/main" id="{D3322D0C-2393-A91B-D7AE-5E517286CFB2}"/>
                </a:ext>
              </a:extLst>
            </p:cNvPr>
            <p:cNvSpPr>
              <a:spLocks/>
            </p:cNvSpPr>
            <p:nvPr/>
          </p:nvSpPr>
          <p:spPr bwMode="auto">
            <a:xfrm>
              <a:off x="5709" y="1083"/>
              <a:ext cx="1544" cy="658"/>
            </a:xfrm>
            <a:custGeom>
              <a:avLst/>
              <a:gdLst>
                <a:gd name="T0" fmla="*/ 0 w 652"/>
                <a:gd name="T1" fmla="*/ 196 h 277"/>
                <a:gd name="T2" fmla="*/ 442 w 652"/>
                <a:gd name="T3" fmla="*/ 42 h 277"/>
                <a:gd name="T4" fmla="*/ 546 w 652"/>
                <a:gd name="T5" fmla="*/ 141 h 277"/>
                <a:gd name="T6" fmla="*/ 147 w 652"/>
                <a:gd name="T7" fmla="*/ 277 h 277"/>
                <a:gd name="T8" fmla="*/ 26 w 652"/>
                <a:gd name="T9" fmla="*/ 223 h 277"/>
                <a:gd name="T10" fmla="*/ 4 w 652"/>
                <a:gd name="T11" fmla="*/ 211 h 277"/>
                <a:gd name="T12" fmla="*/ 0 w 652"/>
                <a:gd name="T13" fmla="*/ 196 h 277"/>
              </a:gdLst>
              <a:ahLst/>
              <a:cxnLst>
                <a:cxn ang="0">
                  <a:pos x="T0" y="T1"/>
                </a:cxn>
                <a:cxn ang="0">
                  <a:pos x="T2" y="T3"/>
                </a:cxn>
                <a:cxn ang="0">
                  <a:pos x="T4" y="T5"/>
                </a:cxn>
                <a:cxn ang="0">
                  <a:pos x="T6" y="T7"/>
                </a:cxn>
                <a:cxn ang="0">
                  <a:pos x="T8" y="T9"/>
                </a:cxn>
                <a:cxn ang="0">
                  <a:pos x="T10" y="T11"/>
                </a:cxn>
                <a:cxn ang="0">
                  <a:pos x="T12" y="T13"/>
                </a:cxn>
              </a:cxnLst>
              <a:rect l="0" t="0" r="r" b="b"/>
              <a:pathLst>
                <a:path w="652" h="277">
                  <a:moveTo>
                    <a:pt x="0" y="196"/>
                  </a:moveTo>
                  <a:cubicBezTo>
                    <a:pt x="442" y="42"/>
                    <a:pt x="442" y="42"/>
                    <a:pt x="442" y="42"/>
                  </a:cubicBezTo>
                  <a:cubicBezTo>
                    <a:pt x="563" y="0"/>
                    <a:pt x="652" y="105"/>
                    <a:pt x="546" y="141"/>
                  </a:cubicBezTo>
                  <a:cubicBezTo>
                    <a:pt x="147" y="277"/>
                    <a:pt x="147" y="277"/>
                    <a:pt x="147" y="277"/>
                  </a:cubicBezTo>
                  <a:cubicBezTo>
                    <a:pt x="26" y="223"/>
                    <a:pt x="26" y="223"/>
                    <a:pt x="26" y="223"/>
                  </a:cubicBezTo>
                  <a:cubicBezTo>
                    <a:pt x="4" y="211"/>
                    <a:pt x="4" y="211"/>
                    <a:pt x="4" y="211"/>
                  </a:cubicBezTo>
                  <a:cubicBezTo>
                    <a:pt x="0" y="196"/>
                    <a:pt x="0" y="196"/>
                    <a:pt x="0" y="196"/>
                  </a:cubicBez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9">
              <a:extLst>
                <a:ext uri="{FF2B5EF4-FFF2-40B4-BE49-F238E27FC236}">
                  <a16:creationId xmlns:a16="http://schemas.microsoft.com/office/drawing/2014/main" id="{FF341E5A-A1EF-F3A0-2B44-F76D202DF32E}"/>
                </a:ext>
              </a:extLst>
            </p:cNvPr>
            <p:cNvSpPr>
              <a:spLocks/>
            </p:cNvSpPr>
            <p:nvPr/>
          </p:nvSpPr>
          <p:spPr bwMode="auto">
            <a:xfrm>
              <a:off x="5591" y="1456"/>
              <a:ext cx="156" cy="292"/>
            </a:xfrm>
            <a:custGeom>
              <a:avLst/>
              <a:gdLst>
                <a:gd name="T0" fmla="*/ 20 w 66"/>
                <a:gd name="T1" fmla="*/ 9 h 123"/>
                <a:gd name="T2" fmla="*/ 66 w 66"/>
                <a:gd name="T3" fmla="*/ 112 h 123"/>
                <a:gd name="T4" fmla="*/ 62 w 66"/>
                <a:gd name="T5" fmla="*/ 123 h 123"/>
                <a:gd name="T6" fmla="*/ 7 w 66"/>
                <a:gd name="T7" fmla="*/ 20 h 123"/>
                <a:gd name="T8" fmla="*/ 20 w 66"/>
                <a:gd name="T9" fmla="*/ 9 h 123"/>
              </a:gdLst>
              <a:ahLst/>
              <a:cxnLst>
                <a:cxn ang="0">
                  <a:pos x="T0" y="T1"/>
                </a:cxn>
                <a:cxn ang="0">
                  <a:pos x="T2" y="T3"/>
                </a:cxn>
                <a:cxn ang="0">
                  <a:pos x="T4" y="T5"/>
                </a:cxn>
                <a:cxn ang="0">
                  <a:pos x="T6" y="T7"/>
                </a:cxn>
                <a:cxn ang="0">
                  <a:pos x="T8" y="T9"/>
                </a:cxn>
              </a:cxnLst>
              <a:rect l="0" t="0" r="r" b="b"/>
              <a:pathLst>
                <a:path w="66" h="123">
                  <a:moveTo>
                    <a:pt x="20" y="9"/>
                  </a:moveTo>
                  <a:cubicBezTo>
                    <a:pt x="66" y="112"/>
                    <a:pt x="66" y="112"/>
                    <a:pt x="66" y="112"/>
                  </a:cubicBezTo>
                  <a:cubicBezTo>
                    <a:pt x="62" y="123"/>
                    <a:pt x="62" y="123"/>
                    <a:pt x="62" y="123"/>
                  </a:cubicBezTo>
                  <a:cubicBezTo>
                    <a:pt x="7" y="20"/>
                    <a:pt x="7" y="20"/>
                    <a:pt x="7" y="20"/>
                  </a:cubicBezTo>
                  <a:cubicBezTo>
                    <a:pt x="0" y="7"/>
                    <a:pt x="16" y="0"/>
                    <a:pt x="20"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20">
              <a:extLst>
                <a:ext uri="{FF2B5EF4-FFF2-40B4-BE49-F238E27FC236}">
                  <a16:creationId xmlns:a16="http://schemas.microsoft.com/office/drawing/2014/main" id="{D863EA43-2B78-2B31-4238-80AB2AC85711}"/>
                </a:ext>
              </a:extLst>
            </p:cNvPr>
            <p:cNvSpPr>
              <a:spLocks/>
            </p:cNvSpPr>
            <p:nvPr/>
          </p:nvSpPr>
          <p:spPr bwMode="auto">
            <a:xfrm>
              <a:off x="5633" y="1470"/>
              <a:ext cx="137" cy="254"/>
            </a:xfrm>
            <a:custGeom>
              <a:avLst/>
              <a:gdLst>
                <a:gd name="T0" fmla="*/ 7 w 137"/>
                <a:gd name="T1" fmla="*/ 24 h 254"/>
                <a:gd name="T2" fmla="*/ 0 w 137"/>
                <a:gd name="T3" fmla="*/ 0 h 254"/>
                <a:gd name="T4" fmla="*/ 76 w 137"/>
                <a:gd name="T5" fmla="*/ 55 h 254"/>
                <a:gd name="T6" fmla="*/ 76 w 137"/>
                <a:gd name="T7" fmla="*/ 78 h 254"/>
                <a:gd name="T8" fmla="*/ 85 w 137"/>
                <a:gd name="T9" fmla="*/ 114 h 254"/>
                <a:gd name="T10" fmla="*/ 137 w 137"/>
                <a:gd name="T11" fmla="*/ 143 h 254"/>
                <a:gd name="T12" fmla="*/ 85 w 137"/>
                <a:gd name="T13" fmla="*/ 114 h 254"/>
                <a:gd name="T14" fmla="*/ 135 w 137"/>
                <a:gd name="T15" fmla="*/ 254 h 254"/>
                <a:gd name="T16" fmla="*/ 114 w 137"/>
                <a:gd name="T17" fmla="*/ 252 h 254"/>
                <a:gd name="T18" fmla="*/ 7 w 137"/>
                <a:gd name="T19" fmla="*/ 2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254">
                  <a:moveTo>
                    <a:pt x="7" y="24"/>
                  </a:moveTo>
                  <a:lnTo>
                    <a:pt x="0" y="0"/>
                  </a:lnTo>
                  <a:lnTo>
                    <a:pt x="76" y="55"/>
                  </a:lnTo>
                  <a:lnTo>
                    <a:pt x="76" y="78"/>
                  </a:lnTo>
                  <a:lnTo>
                    <a:pt x="85" y="114"/>
                  </a:lnTo>
                  <a:lnTo>
                    <a:pt x="137" y="143"/>
                  </a:lnTo>
                  <a:lnTo>
                    <a:pt x="85" y="114"/>
                  </a:lnTo>
                  <a:lnTo>
                    <a:pt x="135" y="254"/>
                  </a:lnTo>
                  <a:lnTo>
                    <a:pt x="114" y="252"/>
                  </a:lnTo>
                  <a:lnTo>
                    <a:pt x="7" y="24"/>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21">
              <a:extLst>
                <a:ext uri="{FF2B5EF4-FFF2-40B4-BE49-F238E27FC236}">
                  <a16:creationId xmlns:a16="http://schemas.microsoft.com/office/drawing/2014/main" id="{AA55DF47-6511-7708-B22E-102D4C9BB877}"/>
                </a:ext>
              </a:extLst>
            </p:cNvPr>
            <p:cNvSpPr>
              <a:spLocks/>
            </p:cNvSpPr>
            <p:nvPr/>
          </p:nvSpPr>
          <p:spPr bwMode="auto">
            <a:xfrm>
              <a:off x="5702" y="1629"/>
              <a:ext cx="246" cy="306"/>
            </a:xfrm>
            <a:custGeom>
              <a:avLst/>
              <a:gdLst>
                <a:gd name="T0" fmla="*/ 50 w 104"/>
                <a:gd name="T1" fmla="*/ 4 h 129"/>
                <a:gd name="T2" fmla="*/ 97 w 104"/>
                <a:gd name="T3" fmla="*/ 54 h 129"/>
                <a:gd name="T4" fmla="*/ 76 w 104"/>
                <a:gd name="T5" fmla="*/ 119 h 129"/>
                <a:gd name="T6" fmla="*/ 76 w 104"/>
                <a:gd name="T7" fmla="*/ 119 h 129"/>
                <a:gd name="T8" fmla="*/ 54 w 104"/>
                <a:gd name="T9" fmla="*/ 125 h 129"/>
                <a:gd name="T10" fmla="*/ 7 w 104"/>
                <a:gd name="T11" fmla="*/ 74 h 129"/>
                <a:gd name="T12" fmla="*/ 28 w 104"/>
                <a:gd name="T13" fmla="*/ 9 h 129"/>
                <a:gd name="T14" fmla="*/ 28 w 104"/>
                <a:gd name="T15" fmla="*/ 9 h 129"/>
                <a:gd name="T16" fmla="*/ 50 w 104"/>
                <a:gd name="T17" fmla="*/ 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29">
                  <a:moveTo>
                    <a:pt x="50" y="4"/>
                  </a:moveTo>
                  <a:cubicBezTo>
                    <a:pt x="69" y="0"/>
                    <a:pt x="90" y="23"/>
                    <a:pt x="97" y="54"/>
                  </a:cubicBezTo>
                  <a:cubicBezTo>
                    <a:pt x="104" y="86"/>
                    <a:pt x="94" y="115"/>
                    <a:pt x="76" y="119"/>
                  </a:cubicBezTo>
                  <a:cubicBezTo>
                    <a:pt x="76" y="119"/>
                    <a:pt x="76" y="119"/>
                    <a:pt x="76" y="119"/>
                  </a:cubicBezTo>
                  <a:cubicBezTo>
                    <a:pt x="54" y="125"/>
                    <a:pt x="54" y="125"/>
                    <a:pt x="54" y="125"/>
                  </a:cubicBezTo>
                  <a:cubicBezTo>
                    <a:pt x="35" y="129"/>
                    <a:pt x="14" y="106"/>
                    <a:pt x="7" y="74"/>
                  </a:cubicBezTo>
                  <a:cubicBezTo>
                    <a:pt x="0" y="43"/>
                    <a:pt x="10" y="14"/>
                    <a:pt x="28" y="9"/>
                  </a:cubicBezTo>
                  <a:cubicBezTo>
                    <a:pt x="28" y="9"/>
                    <a:pt x="28" y="9"/>
                    <a:pt x="28" y="9"/>
                  </a:cubicBezTo>
                  <a:lnTo>
                    <a:pt x="50" y="4"/>
                  </a:lnTo>
                  <a:close/>
                </a:path>
              </a:pathLst>
            </a:custGeom>
            <a:solidFill>
              <a:srgbClr val="386B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22">
              <a:extLst>
                <a:ext uri="{FF2B5EF4-FFF2-40B4-BE49-F238E27FC236}">
                  <a16:creationId xmlns:a16="http://schemas.microsoft.com/office/drawing/2014/main" id="{EAD99826-1BF2-5794-92D9-BEAECB1C7EB9}"/>
                </a:ext>
              </a:extLst>
            </p:cNvPr>
            <p:cNvSpPr>
              <a:spLocks/>
            </p:cNvSpPr>
            <p:nvPr/>
          </p:nvSpPr>
          <p:spPr bwMode="auto">
            <a:xfrm>
              <a:off x="5287" y="1309"/>
              <a:ext cx="159" cy="161"/>
            </a:xfrm>
            <a:custGeom>
              <a:avLst/>
              <a:gdLst>
                <a:gd name="T0" fmla="*/ 41 w 67"/>
                <a:gd name="T1" fmla="*/ 1 h 68"/>
                <a:gd name="T2" fmla="*/ 62 w 67"/>
                <a:gd name="T3" fmla="*/ 36 h 68"/>
                <a:gd name="T4" fmla="*/ 25 w 67"/>
                <a:gd name="T5" fmla="*/ 67 h 68"/>
                <a:gd name="T6" fmla="*/ 4 w 67"/>
                <a:gd name="T7" fmla="*/ 33 h 68"/>
                <a:gd name="T8" fmla="*/ 41 w 67"/>
                <a:gd name="T9" fmla="*/ 1 h 68"/>
              </a:gdLst>
              <a:ahLst/>
              <a:cxnLst>
                <a:cxn ang="0">
                  <a:pos x="T0" y="T1"/>
                </a:cxn>
                <a:cxn ang="0">
                  <a:pos x="T2" y="T3"/>
                </a:cxn>
                <a:cxn ang="0">
                  <a:pos x="T4" y="T5"/>
                </a:cxn>
                <a:cxn ang="0">
                  <a:pos x="T6" y="T7"/>
                </a:cxn>
                <a:cxn ang="0">
                  <a:pos x="T8" y="T9"/>
                </a:cxn>
              </a:cxnLst>
              <a:rect l="0" t="0" r="r" b="b"/>
              <a:pathLst>
                <a:path w="67" h="68">
                  <a:moveTo>
                    <a:pt x="41" y="1"/>
                  </a:moveTo>
                  <a:cubicBezTo>
                    <a:pt x="58" y="2"/>
                    <a:pt x="67" y="18"/>
                    <a:pt x="62" y="36"/>
                  </a:cubicBezTo>
                  <a:cubicBezTo>
                    <a:pt x="58" y="54"/>
                    <a:pt x="41" y="68"/>
                    <a:pt x="25" y="67"/>
                  </a:cubicBezTo>
                  <a:cubicBezTo>
                    <a:pt x="9" y="66"/>
                    <a:pt x="0" y="51"/>
                    <a:pt x="4" y="33"/>
                  </a:cubicBezTo>
                  <a:cubicBezTo>
                    <a:pt x="9" y="14"/>
                    <a:pt x="25" y="0"/>
                    <a:pt x="41"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23">
              <a:extLst>
                <a:ext uri="{FF2B5EF4-FFF2-40B4-BE49-F238E27FC236}">
                  <a16:creationId xmlns:a16="http://schemas.microsoft.com/office/drawing/2014/main" id="{9C91FE7D-5CCA-88EA-5A0A-714C42BA7DD4}"/>
                </a:ext>
              </a:extLst>
            </p:cNvPr>
            <p:cNvSpPr>
              <a:spLocks/>
            </p:cNvSpPr>
            <p:nvPr/>
          </p:nvSpPr>
          <p:spPr bwMode="auto">
            <a:xfrm>
              <a:off x="5292" y="1330"/>
              <a:ext cx="100" cy="100"/>
            </a:xfrm>
            <a:custGeom>
              <a:avLst/>
              <a:gdLst>
                <a:gd name="T0" fmla="*/ 26 w 42"/>
                <a:gd name="T1" fmla="*/ 0 h 42"/>
                <a:gd name="T2" fmla="*/ 39 w 42"/>
                <a:gd name="T3" fmla="*/ 22 h 42"/>
                <a:gd name="T4" fmla="*/ 16 w 42"/>
                <a:gd name="T5" fmla="*/ 41 h 42"/>
                <a:gd name="T6" fmla="*/ 3 w 42"/>
                <a:gd name="T7" fmla="*/ 20 h 42"/>
                <a:gd name="T8" fmla="*/ 26 w 42"/>
                <a:gd name="T9" fmla="*/ 0 h 42"/>
              </a:gdLst>
              <a:ahLst/>
              <a:cxnLst>
                <a:cxn ang="0">
                  <a:pos x="T0" y="T1"/>
                </a:cxn>
                <a:cxn ang="0">
                  <a:pos x="T2" y="T3"/>
                </a:cxn>
                <a:cxn ang="0">
                  <a:pos x="T4" y="T5"/>
                </a:cxn>
                <a:cxn ang="0">
                  <a:pos x="T6" y="T7"/>
                </a:cxn>
                <a:cxn ang="0">
                  <a:pos x="T8" y="T9"/>
                </a:cxn>
              </a:cxnLst>
              <a:rect l="0" t="0" r="r" b="b"/>
              <a:pathLst>
                <a:path w="42" h="42">
                  <a:moveTo>
                    <a:pt x="26" y="0"/>
                  </a:moveTo>
                  <a:cubicBezTo>
                    <a:pt x="36" y="1"/>
                    <a:pt x="42" y="11"/>
                    <a:pt x="39" y="22"/>
                  </a:cubicBezTo>
                  <a:cubicBezTo>
                    <a:pt x="36" y="33"/>
                    <a:pt x="26" y="42"/>
                    <a:pt x="16" y="41"/>
                  </a:cubicBezTo>
                  <a:cubicBezTo>
                    <a:pt x="6" y="41"/>
                    <a:pt x="0" y="31"/>
                    <a:pt x="3" y="20"/>
                  </a:cubicBezTo>
                  <a:cubicBezTo>
                    <a:pt x="5" y="8"/>
                    <a:pt x="16" y="0"/>
                    <a:pt x="26" y="0"/>
                  </a:cubicBez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24">
              <a:extLst>
                <a:ext uri="{FF2B5EF4-FFF2-40B4-BE49-F238E27FC236}">
                  <a16:creationId xmlns:a16="http://schemas.microsoft.com/office/drawing/2014/main" id="{87463534-30BF-0367-DD02-3CC8B35FD6F0}"/>
                </a:ext>
              </a:extLst>
            </p:cNvPr>
            <p:cNvSpPr>
              <a:spLocks/>
            </p:cNvSpPr>
            <p:nvPr/>
          </p:nvSpPr>
          <p:spPr bwMode="auto">
            <a:xfrm>
              <a:off x="6696" y="1919"/>
              <a:ext cx="216" cy="225"/>
            </a:xfrm>
            <a:custGeom>
              <a:avLst/>
              <a:gdLst>
                <a:gd name="T0" fmla="*/ 0 w 91"/>
                <a:gd name="T1" fmla="*/ 78 h 95"/>
                <a:gd name="T2" fmla="*/ 80 w 91"/>
                <a:gd name="T3" fmla="*/ 74 h 95"/>
                <a:gd name="T4" fmla="*/ 50 w 91"/>
                <a:gd name="T5" fmla="*/ 14 h 95"/>
                <a:gd name="T6" fmla="*/ 25 w 91"/>
                <a:gd name="T7" fmla="*/ 0 h 95"/>
                <a:gd name="T8" fmla="*/ 0 w 91"/>
                <a:gd name="T9" fmla="*/ 78 h 95"/>
              </a:gdLst>
              <a:ahLst/>
              <a:cxnLst>
                <a:cxn ang="0">
                  <a:pos x="T0" y="T1"/>
                </a:cxn>
                <a:cxn ang="0">
                  <a:pos x="T2" y="T3"/>
                </a:cxn>
                <a:cxn ang="0">
                  <a:pos x="T4" y="T5"/>
                </a:cxn>
                <a:cxn ang="0">
                  <a:pos x="T6" y="T7"/>
                </a:cxn>
                <a:cxn ang="0">
                  <a:pos x="T8" y="T9"/>
                </a:cxn>
              </a:cxnLst>
              <a:rect l="0" t="0" r="r" b="b"/>
              <a:pathLst>
                <a:path w="91" h="95">
                  <a:moveTo>
                    <a:pt x="0" y="78"/>
                  </a:moveTo>
                  <a:cubicBezTo>
                    <a:pt x="39" y="94"/>
                    <a:pt x="69" y="95"/>
                    <a:pt x="80" y="74"/>
                  </a:cubicBezTo>
                  <a:cubicBezTo>
                    <a:pt x="91" y="52"/>
                    <a:pt x="78" y="30"/>
                    <a:pt x="50" y="14"/>
                  </a:cubicBezTo>
                  <a:cubicBezTo>
                    <a:pt x="25" y="0"/>
                    <a:pt x="25" y="0"/>
                    <a:pt x="25" y="0"/>
                  </a:cubicBezTo>
                  <a:cubicBezTo>
                    <a:pt x="57" y="17"/>
                    <a:pt x="31" y="87"/>
                    <a:pt x="0" y="78"/>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25">
              <a:extLst>
                <a:ext uri="{FF2B5EF4-FFF2-40B4-BE49-F238E27FC236}">
                  <a16:creationId xmlns:a16="http://schemas.microsoft.com/office/drawing/2014/main" id="{A99B6EC6-42C4-A204-E31F-20D0E8795B9C}"/>
                </a:ext>
              </a:extLst>
            </p:cNvPr>
            <p:cNvSpPr>
              <a:spLocks/>
            </p:cNvSpPr>
            <p:nvPr/>
          </p:nvSpPr>
          <p:spPr bwMode="auto">
            <a:xfrm>
              <a:off x="5813" y="1705"/>
              <a:ext cx="90" cy="138"/>
            </a:xfrm>
            <a:custGeom>
              <a:avLst/>
              <a:gdLst>
                <a:gd name="T0" fmla="*/ 13 w 38"/>
                <a:gd name="T1" fmla="*/ 2 h 58"/>
                <a:gd name="T2" fmla="*/ 35 w 38"/>
                <a:gd name="T3" fmla="*/ 26 h 58"/>
                <a:gd name="T4" fmla="*/ 25 w 38"/>
                <a:gd name="T5" fmla="*/ 56 h 58"/>
                <a:gd name="T6" fmla="*/ 3 w 38"/>
                <a:gd name="T7" fmla="*/ 33 h 58"/>
                <a:gd name="T8" fmla="*/ 13 w 38"/>
                <a:gd name="T9" fmla="*/ 2 h 58"/>
              </a:gdLst>
              <a:ahLst/>
              <a:cxnLst>
                <a:cxn ang="0">
                  <a:pos x="T0" y="T1"/>
                </a:cxn>
                <a:cxn ang="0">
                  <a:pos x="T2" y="T3"/>
                </a:cxn>
                <a:cxn ang="0">
                  <a:pos x="T4" y="T5"/>
                </a:cxn>
                <a:cxn ang="0">
                  <a:pos x="T6" y="T7"/>
                </a:cxn>
                <a:cxn ang="0">
                  <a:pos x="T8" y="T9"/>
                </a:cxn>
              </a:cxnLst>
              <a:rect l="0" t="0" r="r" b="b"/>
              <a:pathLst>
                <a:path w="38" h="58">
                  <a:moveTo>
                    <a:pt x="13" y="2"/>
                  </a:moveTo>
                  <a:cubicBezTo>
                    <a:pt x="22" y="0"/>
                    <a:pt x="31" y="11"/>
                    <a:pt x="35" y="26"/>
                  </a:cubicBezTo>
                  <a:cubicBezTo>
                    <a:pt x="38" y="41"/>
                    <a:pt x="33" y="54"/>
                    <a:pt x="25" y="56"/>
                  </a:cubicBezTo>
                  <a:cubicBezTo>
                    <a:pt x="16" y="58"/>
                    <a:pt x="6" y="48"/>
                    <a:pt x="3" y="33"/>
                  </a:cubicBezTo>
                  <a:cubicBezTo>
                    <a:pt x="0" y="18"/>
                    <a:pt x="4" y="4"/>
                    <a:pt x="13" y="2"/>
                  </a:cubicBezTo>
                  <a:close/>
                </a:path>
              </a:pathLst>
            </a:custGeom>
            <a:solidFill>
              <a:srgbClr val="DE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26">
              <a:extLst>
                <a:ext uri="{FF2B5EF4-FFF2-40B4-BE49-F238E27FC236}">
                  <a16:creationId xmlns:a16="http://schemas.microsoft.com/office/drawing/2014/main" id="{FA90A6B8-E02E-FB31-75F7-869B957C1903}"/>
                </a:ext>
              </a:extLst>
            </p:cNvPr>
            <p:cNvSpPr>
              <a:spLocks/>
            </p:cNvSpPr>
            <p:nvPr/>
          </p:nvSpPr>
          <p:spPr bwMode="auto">
            <a:xfrm>
              <a:off x="4833" y="929"/>
              <a:ext cx="509" cy="816"/>
            </a:xfrm>
            <a:custGeom>
              <a:avLst/>
              <a:gdLst>
                <a:gd name="T0" fmla="*/ 97 w 215"/>
                <a:gd name="T1" fmla="*/ 344 h 344"/>
                <a:gd name="T2" fmla="*/ 215 w 215"/>
                <a:gd name="T3" fmla="*/ 0 h 344"/>
                <a:gd name="T4" fmla="*/ 97 w 215"/>
                <a:gd name="T5" fmla="*/ 344 h 344"/>
              </a:gdLst>
              <a:ahLst/>
              <a:cxnLst>
                <a:cxn ang="0">
                  <a:pos x="T0" y="T1"/>
                </a:cxn>
                <a:cxn ang="0">
                  <a:pos x="T2" y="T3"/>
                </a:cxn>
                <a:cxn ang="0">
                  <a:pos x="T4" y="T5"/>
                </a:cxn>
              </a:cxnLst>
              <a:rect l="0" t="0" r="r" b="b"/>
              <a:pathLst>
                <a:path w="215" h="344">
                  <a:moveTo>
                    <a:pt x="97" y="344"/>
                  </a:moveTo>
                  <a:cubicBezTo>
                    <a:pt x="0" y="242"/>
                    <a:pt x="94" y="37"/>
                    <a:pt x="215" y="0"/>
                  </a:cubicBezTo>
                  <a:cubicBezTo>
                    <a:pt x="124" y="43"/>
                    <a:pt x="35" y="245"/>
                    <a:pt x="97" y="3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27">
              <a:extLst>
                <a:ext uri="{FF2B5EF4-FFF2-40B4-BE49-F238E27FC236}">
                  <a16:creationId xmlns:a16="http://schemas.microsoft.com/office/drawing/2014/main" id="{3A66130F-A6CE-7767-AD73-A3D3DD98E34A}"/>
                </a:ext>
              </a:extLst>
            </p:cNvPr>
            <p:cNvSpPr>
              <a:spLocks/>
            </p:cNvSpPr>
            <p:nvPr/>
          </p:nvSpPr>
          <p:spPr bwMode="auto">
            <a:xfrm>
              <a:off x="5313" y="981"/>
              <a:ext cx="491" cy="831"/>
            </a:xfrm>
            <a:custGeom>
              <a:avLst/>
              <a:gdLst>
                <a:gd name="T0" fmla="*/ 0 w 207"/>
                <a:gd name="T1" fmla="*/ 350 h 350"/>
                <a:gd name="T2" fmla="*/ 112 w 207"/>
                <a:gd name="T3" fmla="*/ 0 h 350"/>
                <a:gd name="T4" fmla="*/ 0 w 207"/>
                <a:gd name="T5" fmla="*/ 350 h 350"/>
              </a:gdLst>
              <a:ahLst/>
              <a:cxnLst>
                <a:cxn ang="0">
                  <a:pos x="T0" y="T1"/>
                </a:cxn>
                <a:cxn ang="0">
                  <a:pos x="T2" y="T3"/>
                </a:cxn>
                <a:cxn ang="0">
                  <a:pos x="T4" y="T5"/>
                </a:cxn>
              </a:cxnLst>
              <a:rect l="0" t="0" r="r" b="b"/>
              <a:pathLst>
                <a:path w="207" h="350">
                  <a:moveTo>
                    <a:pt x="0" y="350"/>
                  </a:moveTo>
                  <a:cubicBezTo>
                    <a:pt x="81" y="297"/>
                    <a:pt x="167" y="88"/>
                    <a:pt x="112" y="0"/>
                  </a:cubicBezTo>
                  <a:cubicBezTo>
                    <a:pt x="207" y="101"/>
                    <a:pt x="121" y="315"/>
                    <a:pt x="0" y="3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28">
              <a:extLst>
                <a:ext uri="{FF2B5EF4-FFF2-40B4-BE49-F238E27FC236}">
                  <a16:creationId xmlns:a16="http://schemas.microsoft.com/office/drawing/2014/main" id="{91BC9561-DC56-BB47-69E3-96A4836A7F33}"/>
                </a:ext>
              </a:extLst>
            </p:cNvPr>
            <p:cNvSpPr>
              <a:spLocks/>
            </p:cNvSpPr>
            <p:nvPr/>
          </p:nvSpPr>
          <p:spPr bwMode="auto">
            <a:xfrm>
              <a:off x="5323" y="915"/>
              <a:ext cx="206" cy="456"/>
            </a:xfrm>
            <a:custGeom>
              <a:avLst/>
              <a:gdLst>
                <a:gd name="T0" fmla="*/ 39 w 87"/>
                <a:gd name="T1" fmla="*/ 1 h 192"/>
                <a:gd name="T2" fmla="*/ 87 w 87"/>
                <a:gd name="T3" fmla="*/ 13 h 192"/>
                <a:gd name="T4" fmla="*/ 0 w 87"/>
                <a:gd name="T5" fmla="*/ 192 h 192"/>
                <a:gd name="T6" fmla="*/ 39 w 87"/>
                <a:gd name="T7" fmla="*/ 1 h 192"/>
              </a:gdLst>
              <a:ahLst/>
              <a:cxnLst>
                <a:cxn ang="0">
                  <a:pos x="T0" y="T1"/>
                </a:cxn>
                <a:cxn ang="0">
                  <a:pos x="T2" y="T3"/>
                </a:cxn>
                <a:cxn ang="0">
                  <a:pos x="T4" y="T5"/>
                </a:cxn>
                <a:cxn ang="0">
                  <a:pos x="T6" y="T7"/>
                </a:cxn>
              </a:cxnLst>
              <a:rect l="0" t="0" r="r" b="b"/>
              <a:pathLst>
                <a:path w="87" h="192">
                  <a:moveTo>
                    <a:pt x="39" y="1"/>
                  </a:moveTo>
                  <a:cubicBezTo>
                    <a:pt x="54" y="0"/>
                    <a:pt x="78" y="7"/>
                    <a:pt x="87" y="13"/>
                  </a:cubicBezTo>
                  <a:cubicBezTo>
                    <a:pt x="0" y="192"/>
                    <a:pt x="0" y="192"/>
                    <a:pt x="0" y="192"/>
                  </a:cubicBezTo>
                  <a:lnTo>
                    <a:pt x="3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29">
              <a:extLst>
                <a:ext uri="{FF2B5EF4-FFF2-40B4-BE49-F238E27FC236}">
                  <a16:creationId xmlns:a16="http://schemas.microsoft.com/office/drawing/2014/main" id="{42588A02-1058-8AA9-2F77-BC6F931AC8DA}"/>
                </a:ext>
              </a:extLst>
            </p:cNvPr>
            <p:cNvSpPr>
              <a:spLocks/>
            </p:cNvSpPr>
            <p:nvPr/>
          </p:nvSpPr>
          <p:spPr bwMode="auto">
            <a:xfrm>
              <a:off x="5119" y="1371"/>
              <a:ext cx="204" cy="455"/>
            </a:xfrm>
            <a:custGeom>
              <a:avLst/>
              <a:gdLst>
                <a:gd name="T0" fmla="*/ 47 w 86"/>
                <a:gd name="T1" fmla="*/ 191 h 192"/>
                <a:gd name="T2" fmla="*/ 0 w 86"/>
                <a:gd name="T3" fmla="*/ 179 h 192"/>
                <a:gd name="T4" fmla="*/ 86 w 86"/>
                <a:gd name="T5" fmla="*/ 0 h 192"/>
                <a:gd name="T6" fmla="*/ 47 w 86"/>
                <a:gd name="T7" fmla="*/ 191 h 192"/>
              </a:gdLst>
              <a:ahLst/>
              <a:cxnLst>
                <a:cxn ang="0">
                  <a:pos x="T0" y="T1"/>
                </a:cxn>
                <a:cxn ang="0">
                  <a:pos x="T2" y="T3"/>
                </a:cxn>
                <a:cxn ang="0">
                  <a:pos x="T4" y="T5"/>
                </a:cxn>
                <a:cxn ang="0">
                  <a:pos x="T6" y="T7"/>
                </a:cxn>
              </a:cxnLst>
              <a:rect l="0" t="0" r="r" b="b"/>
              <a:pathLst>
                <a:path w="86" h="192">
                  <a:moveTo>
                    <a:pt x="47" y="191"/>
                  </a:moveTo>
                  <a:cubicBezTo>
                    <a:pt x="32" y="192"/>
                    <a:pt x="8" y="186"/>
                    <a:pt x="0" y="179"/>
                  </a:cubicBezTo>
                  <a:cubicBezTo>
                    <a:pt x="86" y="0"/>
                    <a:pt x="86" y="0"/>
                    <a:pt x="86" y="0"/>
                  </a:cubicBezTo>
                  <a:lnTo>
                    <a:pt x="47" y="19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37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1+#ppt_w/2"/>
                                          </p:val>
                                        </p:tav>
                                        <p:tav tm="100000">
                                          <p:val>
                                            <p:strVal val="#ppt_x"/>
                                          </p:val>
                                        </p:tav>
                                      </p:tavLst>
                                    </p:anim>
                                    <p:anim calcmode="lin" valueType="num">
                                      <p:cBhvr additive="base">
                                        <p:cTn id="1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8">
            <a:extLst>
              <a:ext uri="{FF2B5EF4-FFF2-40B4-BE49-F238E27FC236}">
                <a16:creationId xmlns:a16="http://schemas.microsoft.com/office/drawing/2014/main" id="{37E65085-0810-9DAA-E0C7-DA4F2338AD08}"/>
              </a:ext>
            </a:extLst>
          </p:cNvPr>
          <p:cNvSpPr txBox="1"/>
          <p:nvPr/>
        </p:nvSpPr>
        <p:spPr>
          <a:xfrm>
            <a:off x="564181" y="4040058"/>
            <a:ext cx="8578630" cy="769441"/>
          </a:xfrm>
          <a:prstGeom prst="rect">
            <a:avLst/>
          </a:prstGeom>
          <a:noFill/>
        </p:spPr>
        <p:txBody>
          <a:bodyPr wrap="none" rtlCol="0">
            <a:spAutoFit/>
          </a:bodyPr>
          <a:lstStyle/>
          <a:p>
            <a:r>
              <a:rPr lang="en-US" sz="4400" b="1" dirty="0">
                <a:solidFill>
                  <a:srgbClr val="002060"/>
                </a:solidFill>
              </a:rPr>
              <a:t>The Trend of Cloud Computing</a:t>
            </a:r>
          </a:p>
        </p:txBody>
      </p:sp>
      <p:grpSp>
        <p:nvGrpSpPr>
          <p:cNvPr id="6" name="Gráfico 87">
            <a:extLst>
              <a:ext uri="{FF2B5EF4-FFF2-40B4-BE49-F238E27FC236}">
                <a16:creationId xmlns:a16="http://schemas.microsoft.com/office/drawing/2014/main" id="{13B7B8C2-8FEE-F03B-187D-97BE0BB4A4F1}"/>
              </a:ext>
            </a:extLst>
          </p:cNvPr>
          <p:cNvGrpSpPr/>
          <p:nvPr/>
        </p:nvGrpSpPr>
        <p:grpSpPr>
          <a:xfrm>
            <a:off x="2939" y="5563842"/>
            <a:ext cx="2588314" cy="1294158"/>
            <a:chOff x="4271962" y="2519362"/>
            <a:chExt cx="3646169" cy="1823085"/>
          </a:xfrm>
          <a:noFill/>
        </p:grpSpPr>
        <p:sp>
          <p:nvSpPr>
            <p:cNvPr id="7" name="Forma libre: forma 60">
              <a:extLst>
                <a:ext uri="{FF2B5EF4-FFF2-40B4-BE49-F238E27FC236}">
                  <a16:creationId xmlns:a16="http://schemas.microsoft.com/office/drawing/2014/main" id="{139E6428-52A0-912D-44A4-57B1126A21A7}"/>
                </a:ext>
              </a:extLst>
            </p:cNvPr>
            <p:cNvSpPr/>
            <p:nvPr/>
          </p:nvSpPr>
          <p:spPr>
            <a:xfrm>
              <a:off x="4271962" y="2519362"/>
              <a:ext cx="3646169" cy="1823084"/>
            </a:xfrm>
            <a:custGeom>
              <a:avLst/>
              <a:gdLst>
                <a:gd name="connsiteX0" fmla="*/ 0 w 3646169"/>
                <a:gd name="connsiteY0" fmla="*/ 1823085 h 1823084"/>
                <a:gd name="connsiteX1" fmla="*/ 1823085 w 3646169"/>
                <a:gd name="connsiteY1" fmla="*/ 0 h 1823084"/>
                <a:gd name="connsiteX2" fmla="*/ 3646170 w 3646169"/>
                <a:gd name="connsiteY2" fmla="*/ 1823085 h 1823084"/>
              </a:gdLst>
              <a:ahLst/>
              <a:cxnLst>
                <a:cxn ang="0">
                  <a:pos x="connsiteX0" y="connsiteY0"/>
                </a:cxn>
                <a:cxn ang="0">
                  <a:pos x="connsiteX1" y="connsiteY1"/>
                </a:cxn>
                <a:cxn ang="0">
                  <a:pos x="connsiteX2" y="connsiteY2"/>
                </a:cxn>
              </a:cxnLst>
              <a:rect l="l" t="t" r="r" b="b"/>
              <a:pathLst>
                <a:path w="3646169" h="1823084">
                  <a:moveTo>
                    <a:pt x="0" y="1823085"/>
                  </a:moveTo>
                  <a:cubicBezTo>
                    <a:pt x="0" y="818198"/>
                    <a:pt x="818198" y="0"/>
                    <a:pt x="1823085" y="0"/>
                  </a:cubicBezTo>
                  <a:cubicBezTo>
                    <a:pt x="2827973" y="0"/>
                    <a:pt x="3646170" y="818198"/>
                    <a:pt x="3646170" y="182308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8" name="Forma libre: forma 61">
              <a:extLst>
                <a:ext uri="{FF2B5EF4-FFF2-40B4-BE49-F238E27FC236}">
                  <a16:creationId xmlns:a16="http://schemas.microsoft.com/office/drawing/2014/main" id="{000D9226-3971-CE16-9320-BE47972D5311}"/>
                </a:ext>
              </a:extLst>
            </p:cNvPr>
            <p:cNvSpPr/>
            <p:nvPr/>
          </p:nvSpPr>
          <p:spPr>
            <a:xfrm>
              <a:off x="4330064" y="2577464"/>
              <a:ext cx="3529012" cy="1764982"/>
            </a:xfrm>
            <a:custGeom>
              <a:avLst/>
              <a:gdLst>
                <a:gd name="connsiteX0" fmla="*/ 0 w 3529012"/>
                <a:gd name="connsiteY0" fmla="*/ 1764983 h 1764982"/>
                <a:gd name="connsiteX1" fmla="*/ 1764983 w 3529012"/>
                <a:gd name="connsiteY1" fmla="*/ 0 h 1764982"/>
                <a:gd name="connsiteX2" fmla="*/ 3529013 w 3529012"/>
                <a:gd name="connsiteY2" fmla="*/ 1764030 h 1764982"/>
              </a:gdLst>
              <a:ahLst/>
              <a:cxnLst>
                <a:cxn ang="0">
                  <a:pos x="connsiteX0" y="connsiteY0"/>
                </a:cxn>
                <a:cxn ang="0">
                  <a:pos x="connsiteX1" y="connsiteY1"/>
                </a:cxn>
                <a:cxn ang="0">
                  <a:pos x="connsiteX2" y="connsiteY2"/>
                </a:cxn>
              </a:cxnLst>
              <a:rect l="l" t="t" r="r" b="b"/>
              <a:pathLst>
                <a:path w="3529012" h="1764982">
                  <a:moveTo>
                    <a:pt x="0" y="1764983"/>
                  </a:moveTo>
                  <a:cubicBezTo>
                    <a:pt x="0" y="791528"/>
                    <a:pt x="791528" y="0"/>
                    <a:pt x="1764983" y="0"/>
                  </a:cubicBezTo>
                  <a:cubicBezTo>
                    <a:pt x="2737485" y="0"/>
                    <a:pt x="3529013" y="791528"/>
                    <a:pt x="3529013" y="176403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9" name="Forma libre: forma 62">
              <a:extLst>
                <a:ext uri="{FF2B5EF4-FFF2-40B4-BE49-F238E27FC236}">
                  <a16:creationId xmlns:a16="http://schemas.microsoft.com/office/drawing/2014/main" id="{72B65C9D-F489-2601-14AC-EA3989400829}"/>
                </a:ext>
              </a:extLst>
            </p:cNvPr>
            <p:cNvSpPr/>
            <p:nvPr/>
          </p:nvSpPr>
          <p:spPr>
            <a:xfrm>
              <a:off x="4389120" y="2636520"/>
              <a:ext cx="3411854" cy="1705927"/>
            </a:xfrm>
            <a:custGeom>
              <a:avLst/>
              <a:gdLst>
                <a:gd name="connsiteX0" fmla="*/ 0 w 3411854"/>
                <a:gd name="connsiteY0" fmla="*/ 1705928 h 1705927"/>
                <a:gd name="connsiteX1" fmla="*/ 1705928 w 3411854"/>
                <a:gd name="connsiteY1" fmla="*/ 0 h 1705927"/>
                <a:gd name="connsiteX2" fmla="*/ 3411855 w 3411854"/>
                <a:gd name="connsiteY2" fmla="*/ 1705928 h 1705927"/>
              </a:gdLst>
              <a:ahLst/>
              <a:cxnLst>
                <a:cxn ang="0">
                  <a:pos x="connsiteX0" y="connsiteY0"/>
                </a:cxn>
                <a:cxn ang="0">
                  <a:pos x="connsiteX1" y="connsiteY1"/>
                </a:cxn>
                <a:cxn ang="0">
                  <a:pos x="connsiteX2" y="connsiteY2"/>
                </a:cxn>
              </a:cxnLst>
              <a:rect l="l" t="t" r="r" b="b"/>
              <a:pathLst>
                <a:path w="3411854" h="1705927">
                  <a:moveTo>
                    <a:pt x="0" y="1705928"/>
                  </a:moveTo>
                  <a:cubicBezTo>
                    <a:pt x="0" y="764858"/>
                    <a:pt x="764858" y="0"/>
                    <a:pt x="1705928" y="0"/>
                  </a:cubicBezTo>
                  <a:cubicBezTo>
                    <a:pt x="2646998" y="0"/>
                    <a:pt x="3411855" y="764858"/>
                    <a:pt x="3411855" y="170592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0" name="Forma libre: forma 63">
              <a:extLst>
                <a:ext uri="{FF2B5EF4-FFF2-40B4-BE49-F238E27FC236}">
                  <a16:creationId xmlns:a16="http://schemas.microsoft.com/office/drawing/2014/main" id="{1230EF6A-70E2-CC91-C276-498AC8EA7D34}"/>
                </a:ext>
              </a:extLst>
            </p:cNvPr>
            <p:cNvSpPr/>
            <p:nvPr/>
          </p:nvSpPr>
          <p:spPr>
            <a:xfrm>
              <a:off x="4447222" y="2695575"/>
              <a:ext cx="3293745" cy="1646872"/>
            </a:xfrm>
            <a:custGeom>
              <a:avLst/>
              <a:gdLst>
                <a:gd name="connsiteX0" fmla="*/ 0 w 3293745"/>
                <a:gd name="connsiteY0" fmla="*/ 1646873 h 1646872"/>
                <a:gd name="connsiteX1" fmla="*/ 1646873 w 3293745"/>
                <a:gd name="connsiteY1" fmla="*/ 0 h 1646872"/>
                <a:gd name="connsiteX2" fmla="*/ 3293745 w 3293745"/>
                <a:gd name="connsiteY2" fmla="*/ 1646873 h 1646872"/>
              </a:gdLst>
              <a:ahLst/>
              <a:cxnLst>
                <a:cxn ang="0">
                  <a:pos x="connsiteX0" y="connsiteY0"/>
                </a:cxn>
                <a:cxn ang="0">
                  <a:pos x="connsiteX1" y="connsiteY1"/>
                </a:cxn>
                <a:cxn ang="0">
                  <a:pos x="connsiteX2" y="connsiteY2"/>
                </a:cxn>
              </a:cxnLst>
              <a:rect l="l" t="t" r="r" b="b"/>
              <a:pathLst>
                <a:path w="3293745" h="1646872">
                  <a:moveTo>
                    <a:pt x="0" y="1646873"/>
                  </a:moveTo>
                  <a:cubicBezTo>
                    <a:pt x="0" y="738188"/>
                    <a:pt x="739140" y="0"/>
                    <a:pt x="1646873" y="0"/>
                  </a:cubicBezTo>
                  <a:cubicBezTo>
                    <a:pt x="2555558" y="0"/>
                    <a:pt x="3293745" y="739140"/>
                    <a:pt x="3293745" y="164687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1" name="Forma libre: forma 64">
              <a:extLst>
                <a:ext uri="{FF2B5EF4-FFF2-40B4-BE49-F238E27FC236}">
                  <a16:creationId xmlns:a16="http://schemas.microsoft.com/office/drawing/2014/main" id="{7833789E-4EEA-3C94-13FA-6FD4AD6D281A}"/>
                </a:ext>
              </a:extLst>
            </p:cNvPr>
            <p:cNvSpPr/>
            <p:nvPr/>
          </p:nvSpPr>
          <p:spPr>
            <a:xfrm>
              <a:off x="4506277" y="2753677"/>
              <a:ext cx="3177540" cy="1588769"/>
            </a:xfrm>
            <a:custGeom>
              <a:avLst/>
              <a:gdLst>
                <a:gd name="connsiteX0" fmla="*/ 0 w 3177540"/>
                <a:gd name="connsiteY0" fmla="*/ 1588770 h 1588769"/>
                <a:gd name="connsiteX1" fmla="*/ 1588770 w 3177540"/>
                <a:gd name="connsiteY1" fmla="*/ 0 h 1588769"/>
                <a:gd name="connsiteX2" fmla="*/ 3177540 w 3177540"/>
                <a:gd name="connsiteY2" fmla="*/ 1588770 h 1588769"/>
              </a:gdLst>
              <a:ahLst/>
              <a:cxnLst>
                <a:cxn ang="0">
                  <a:pos x="connsiteX0" y="connsiteY0"/>
                </a:cxn>
                <a:cxn ang="0">
                  <a:pos x="connsiteX1" y="connsiteY1"/>
                </a:cxn>
                <a:cxn ang="0">
                  <a:pos x="connsiteX2" y="connsiteY2"/>
                </a:cxn>
              </a:cxnLst>
              <a:rect l="l" t="t" r="r" b="b"/>
              <a:pathLst>
                <a:path w="3177540" h="1588769">
                  <a:moveTo>
                    <a:pt x="0" y="1588770"/>
                  </a:moveTo>
                  <a:cubicBezTo>
                    <a:pt x="0" y="712470"/>
                    <a:pt x="712470" y="0"/>
                    <a:pt x="1588770" y="0"/>
                  </a:cubicBezTo>
                  <a:cubicBezTo>
                    <a:pt x="2465070" y="0"/>
                    <a:pt x="3177540" y="712470"/>
                    <a:pt x="3177540" y="158877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2" name="Forma libre: forma 65">
              <a:extLst>
                <a:ext uri="{FF2B5EF4-FFF2-40B4-BE49-F238E27FC236}">
                  <a16:creationId xmlns:a16="http://schemas.microsoft.com/office/drawing/2014/main" id="{55BE9CAF-3A94-66D4-D83C-6F5F7B32451E}"/>
                </a:ext>
              </a:extLst>
            </p:cNvPr>
            <p:cNvSpPr/>
            <p:nvPr/>
          </p:nvSpPr>
          <p:spPr>
            <a:xfrm>
              <a:off x="4564379" y="2811781"/>
              <a:ext cx="3061336" cy="1530666"/>
            </a:xfrm>
            <a:custGeom>
              <a:avLst/>
              <a:gdLst>
                <a:gd name="connsiteX0" fmla="*/ 0 w 3061335"/>
                <a:gd name="connsiteY0" fmla="*/ 1530667 h 1530667"/>
                <a:gd name="connsiteX1" fmla="*/ 1530667 w 3061335"/>
                <a:gd name="connsiteY1" fmla="*/ 0 h 1530667"/>
                <a:gd name="connsiteX2" fmla="*/ 3061335 w 3061335"/>
                <a:gd name="connsiteY2" fmla="*/ 1530667 h 1530667"/>
              </a:gdLst>
              <a:ahLst/>
              <a:cxnLst>
                <a:cxn ang="0">
                  <a:pos x="connsiteX0" y="connsiteY0"/>
                </a:cxn>
                <a:cxn ang="0">
                  <a:pos x="connsiteX1" y="connsiteY1"/>
                </a:cxn>
                <a:cxn ang="0">
                  <a:pos x="connsiteX2" y="connsiteY2"/>
                </a:cxn>
              </a:cxnLst>
              <a:rect l="l" t="t" r="r" b="b"/>
              <a:pathLst>
                <a:path w="3061335" h="1530667">
                  <a:moveTo>
                    <a:pt x="0" y="1530667"/>
                  </a:moveTo>
                  <a:cubicBezTo>
                    <a:pt x="0" y="686753"/>
                    <a:pt x="686753" y="0"/>
                    <a:pt x="1530667" y="0"/>
                  </a:cubicBezTo>
                  <a:cubicBezTo>
                    <a:pt x="2374583" y="0"/>
                    <a:pt x="3061335" y="686753"/>
                    <a:pt x="3061335" y="1530667"/>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3" name="Forma libre: forma 66">
              <a:extLst>
                <a:ext uri="{FF2B5EF4-FFF2-40B4-BE49-F238E27FC236}">
                  <a16:creationId xmlns:a16="http://schemas.microsoft.com/office/drawing/2014/main" id="{CF717118-97AF-259F-CD8D-8A28AC56CD95}"/>
                </a:ext>
              </a:extLst>
            </p:cNvPr>
            <p:cNvSpPr/>
            <p:nvPr/>
          </p:nvSpPr>
          <p:spPr>
            <a:xfrm>
              <a:off x="4623435" y="2870835"/>
              <a:ext cx="2943224" cy="1471612"/>
            </a:xfrm>
            <a:custGeom>
              <a:avLst/>
              <a:gdLst>
                <a:gd name="connsiteX0" fmla="*/ 0 w 2943224"/>
                <a:gd name="connsiteY0" fmla="*/ 1471612 h 1471612"/>
                <a:gd name="connsiteX1" fmla="*/ 1471612 w 2943224"/>
                <a:gd name="connsiteY1" fmla="*/ 0 h 1471612"/>
                <a:gd name="connsiteX2" fmla="*/ 2943225 w 2943224"/>
                <a:gd name="connsiteY2" fmla="*/ 1471612 h 1471612"/>
              </a:gdLst>
              <a:ahLst/>
              <a:cxnLst>
                <a:cxn ang="0">
                  <a:pos x="connsiteX0" y="connsiteY0"/>
                </a:cxn>
                <a:cxn ang="0">
                  <a:pos x="connsiteX1" y="connsiteY1"/>
                </a:cxn>
                <a:cxn ang="0">
                  <a:pos x="connsiteX2" y="connsiteY2"/>
                </a:cxn>
              </a:cxnLst>
              <a:rect l="l" t="t" r="r" b="b"/>
              <a:pathLst>
                <a:path w="2943224" h="1471612">
                  <a:moveTo>
                    <a:pt x="0" y="1471612"/>
                  </a:moveTo>
                  <a:cubicBezTo>
                    <a:pt x="0" y="660082"/>
                    <a:pt x="660082" y="0"/>
                    <a:pt x="1471612" y="0"/>
                  </a:cubicBezTo>
                  <a:cubicBezTo>
                    <a:pt x="2283143" y="0"/>
                    <a:pt x="2943225" y="660082"/>
                    <a:pt x="2943225" y="1471612"/>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4" name="Forma libre: forma 67">
              <a:extLst>
                <a:ext uri="{FF2B5EF4-FFF2-40B4-BE49-F238E27FC236}">
                  <a16:creationId xmlns:a16="http://schemas.microsoft.com/office/drawing/2014/main" id="{87C5E36C-D0E3-BF6F-6775-A5D1485AFE06}"/>
                </a:ext>
              </a:extLst>
            </p:cNvPr>
            <p:cNvSpPr/>
            <p:nvPr/>
          </p:nvSpPr>
          <p:spPr>
            <a:xfrm>
              <a:off x="4681537" y="2928937"/>
              <a:ext cx="2827019" cy="1413509"/>
            </a:xfrm>
            <a:custGeom>
              <a:avLst/>
              <a:gdLst>
                <a:gd name="connsiteX0" fmla="*/ 0 w 2827019"/>
                <a:gd name="connsiteY0" fmla="*/ 1413510 h 1413509"/>
                <a:gd name="connsiteX1" fmla="*/ 1413510 w 2827019"/>
                <a:gd name="connsiteY1" fmla="*/ 0 h 1413509"/>
                <a:gd name="connsiteX2" fmla="*/ 2827020 w 2827019"/>
                <a:gd name="connsiteY2" fmla="*/ 1413510 h 1413509"/>
              </a:gdLst>
              <a:ahLst/>
              <a:cxnLst>
                <a:cxn ang="0">
                  <a:pos x="connsiteX0" y="connsiteY0"/>
                </a:cxn>
                <a:cxn ang="0">
                  <a:pos x="connsiteX1" y="connsiteY1"/>
                </a:cxn>
                <a:cxn ang="0">
                  <a:pos x="connsiteX2" y="connsiteY2"/>
                </a:cxn>
              </a:cxnLst>
              <a:rect l="l" t="t" r="r" b="b"/>
              <a:pathLst>
                <a:path w="2827019" h="1413509">
                  <a:moveTo>
                    <a:pt x="0" y="1413510"/>
                  </a:moveTo>
                  <a:cubicBezTo>
                    <a:pt x="0" y="634365"/>
                    <a:pt x="634365" y="0"/>
                    <a:pt x="1413510" y="0"/>
                  </a:cubicBezTo>
                  <a:cubicBezTo>
                    <a:pt x="2192655" y="0"/>
                    <a:pt x="2827020" y="634365"/>
                    <a:pt x="2827020" y="1413510"/>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5" name="Forma libre: forma 68">
              <a:extLst>
                <a:ext uri="{FF2B5EF4-FFF2-40B4-BE49-F238E27FC236}">
                  <a16:creationId xmlns:a16="http://schemas.microsoft.com/office/drawing/2014/main" id="{48375AE9-9170-47E9-3F92-39AD3691A6DB}"/>
                </a:ext>
              </a:extLst>
            </p:cNvPr>
            <p:cNvSpPr/>
            <p:nvPr/>
          </p:nvSpPr>
          <p:spPr>
            <a:xfrm>
              <a:off x="4740592" y="2987992"/>
              <a:ext cx="2708910" cy="1354454"/>
            </a:xfrm>
            <a:custGeom>
              <a:avLst/>
              <a:gdLst>
                <a:gd name="connsiteX0" fmla="*/ 0 w 2708910"/>
                <a:gd name="connsiteY0" fmla="*/ 1354455 h 1354454"/>
                <a:gd name="connsiteX1" fmla="*/ 1354455 w 2708910"/>
                <a:gd name="connsiteY1" fmla="*/ 0 h 1354454"/>
                <a:gd name="connsiteX2" fmla="*/ 2708910 w 2708910"/>
                <a:gd name="connsiteY2" fmla="*/ 1354455 h 1354454"/>
              </a:gdLst>
              <a:ahLst/>
              <a:cxnLst>
                <a:cxn ang="0">
                  <a:pos x="connsiteX0" y="connsiteY0"/>
                </a:cxn>
                <a:cxn ang="0">
                  <a:pos x="connsiteX1" y="connsiteY1"/>
                </a:cxn>
                <a:cxn ang="0">
                  <a:pos x="connsiteX2" y="connsiteY2"/>
                </a:cxn>
              </a:cxnLst>
              <a:rect l="l" t="t" r="r" b="b"/>
              <a:pathLst>
                <a:path w="2708910" h="1354454">
                  <a:moveTo>
                    <a:pt x="0" y="1354455"/>
                  </a:moveTo>
                  <a:cubicBezTo>
                    <a:pt x="0" y="607695"/>
                    <a:pt x="607695" y="0"/>
                    <a:pt x="1354455" y="0"/>
                  </a:cubicBezTo>
                  <a:cubicBezTo>
                    <a:pt x="2101215" y="0"/>
                    <a:pt x="2708910" y="607695"/>
                    <a:pt x="2708910" y="1354455"/>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6" name="Forma libre: forma 69">
              <a:extLst>
                <a:ext uri="{FF2B5EF4-FFF2-40B4-BE49-F238E27FC236}">
                  <a16:creationId xmlns:a16="http://schemas.microsoft.com/office/drawing/2014/main" id="{15ABD0C4-0113-0D2A-BCF2-871DFC7A8C0E}"/>
                </a:ext>
              </a:extLst>
            </p:cNvPr>
            <p:cNvSpPr/>
            <p:nvPr/>
          </p:nvSpPr>
          <p:spPr>
            <a:xfrm>
              <a:off x="4798694" y="3046094"/>
              <a:ext cx="2592705" cy="1296352"/>
            </a:xfrm>
            <a:custGeom>
              <a:avLst/>
              <a:gdLst>
                <a:gd name="connsiteX0" fmla="*/ 0 w 2592705"/>
                <a:gd name="connsiteY0" fmla="*/ 1296353 h 1296352"/>
                <a:gd name="connsiteX1" fmla="*/ 1296353 w 2592705"/>
                <a:gd name="connsiteY1" fmla="*/ 0 h 1296352"/>
                <a:gd name="connsiteX2" fmla="*/ 2592705 w 2592705"/>
                <a:gd name="connsiteY2" fmla="*/ 1296353 h 1296352"/>
              </a:gdLst>
              <a:ahLst/>
              <a:cxnLst>
                <a:cxn ang="0">
                  <a:pos x="connsiteX0" y="connsiteY0"/>
                </a:cxn>
                <a:cxn ang="0">
                  <a:pos x="connsiteX1" y="connsiteY1"/>
                </a:cxn>
                <a:cxn ang="0">
                  <a:pos x="connsiteX2" y="connsiteY2"/>
                </a:cxn>
              </a:cxnLst>
              <a:rect l="l" t="t" r="r" b="b"/>
              <a:pathLst>
                <a:path w="2592705" h="1296352">
                  <a:moveTo>
                    <a:pt x="0" y="1296353"/>
                  </a:moveTo>
                  <a:cubicBezTo>
                    <a:pt x="0" y="581978"/>
                    <a:pt x="581025" y="0"/>
                    <a:pt x="1296353" y="0"/>
                  </a:cubicBezTo>
                  <a:cubicBezTo>
                    <a:pt x="2011680" y="0"/>
                    <a:pt x="2592705" y="581025"/>
                    <a:pt x="2592705" y="1296353"/>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sp>
          <p:nvSpPr>
            <p:cNvPr id="17" name="Forma libre: forma 70">
              <a:extLst>
                <a:ext uri="{FF2B5EF4-FFF2-40B4-BE49-F238E27FC236}">
                  <a16:creationId xmlns:a16="http://schemas.microsoft.com/office/drawing/2014/main" id="{A602EA92-9D36-D24C-FBD7-D39685746824}"/>
                </a:ext>
              </a:extLst>
            </p:cNvPr>
            <p:cNvSpPr/>
            <p:nvPr/>
          </p:nvSpPr>
          <p:spPr>
            <a:xfrm>
              <a:off x="4857750" y="3105150"/>
              <a:ext cx="2474594" cy="1237297"/>
            </a:xfrm>
            <a:custGeom>
              <a:avLst/>
              <a:gdLst>
                <a:gd name="connsiteX0" fmla="*/ 0 w 2474594"/>
                <a:gd name="connsiteY0" fmla="*/ 1237298 h 1237297"/>
                <a:gd name="connsiteX1" fmla="*/ 1237298 w 2474594"/>
                <a:gd name="connsiteY1" fmla="*/ 0 h 1237297"/>
                <a:gd name="connsiteX2" fmla="*/ 2474595 w 2474594"/>
                <a:gd name="connsiteY2" fmla="*/ 1237298 h 1237297"/>
              </a:gdLst>
              <a:ahLst/>
              <a:cxnLst>
                <a:cxn ang="0">
                  <a:pos x="connsiteX0" y="connsiteY0"/>
                </a:cxn>
                <a:cxn ang="0">
                  <a:pos x="connsiteX1" y="connsiteY1"/>
                </a:cxn>
                <a:cxn ang="0">
                  <a:pos x="connsiteX2" y="connsiteY2"/>
                </a:cxn>
              </a:cxnLst>
              <a:rect l="l" t="t" r="r" b="b"/>
              <a:pathLst>
                <a:path w="2474594" h="1237297">
                  <a:moveTo>
                    <a:pt x="0" y="1237298"/>
                  </a:moveTo>
                  <a:cubicBezTo>
                    <a:pt x="0" y="553403"/>
                    <a:pt x="553403" y="0"/>
                    <a:pt x="1237298" y="0"/>
                  </a:cubicBezTo>
                  <a:cubicBezTo>
                    <a:pt x="1921193" y="0"/>
                    <a:pt x="2474595" y="554355"/>
                    <a:pt x="2474595" y="1237298"/>
                  </a:cubicBezTo>
                </a:path>
              </a:pathLst>
            </a:custGeom>
            <a:grpFill/>
            <a:ln w="9525" cap="flat">
              <a:solidFill>
                <a:schemeClr val="accent5">
                  <a:lumMod val="75000"/>
                </a:schemeClr>
              </a:solidFill>
              <a:prstDash val="solid"/>
              <a:miter/>
            </a:ln>
          </p:spPr>
          <p:txBody>
            <a:bodyPr rtlCol="0" anchor="ctr"/>
            <a:lstStyle/>
            <a:p>
              <a:endParaRPr lang="es-AR" dirty="0">
                <a:solidFill>
                  <a:srgbClr val="002060"/>
                </a:solidFill>
              </a:endParaRPr>
            </a:p>
          </p:txBody>
        </p:sp>
      </p:grpSp>
      <p:grpSp>
        <p:nvGrpSpPr>
          <p:cNvPr id="18" name="Grupo 74">
            <a:extLst>
              <a:ext uri="{FF2B5EF4-FFF2-40B4-BE49-F238E27FC236}">
                <a16:creationId xmlns:a16="http://schemas.microsoft.com/office/drawing/2014/main" id="{3ABC5BB2-4FB2-1237-C6BB-5FCC7059F057}"/>
              </a:ext>
            </a:extLst>
          </p:cNvPr>
          <p:cNvGrpSpPr/>
          <p:nvPr/>
        </p:nvGrpSpPr>
        <p:grpSpPr>
          <a:xfrm>
            <a:off x="10073828" y="4855702"/>
            <a:ext cx="2118172" cy="2002298"/>
            <a:chOff x="10748008" y="5493002"/>
            <a:chExt cx="1443991" cy="1364998"/>
          </a:xfrm>
        </p:grpSpPr>
        <p:sp>
          <p:nvSpPr>
            <p:cNvPr id="19" name="Forma libre: forma 32">
              <a:extLst>
                <a:ext uri="{FF2B5EF4-FFF2-40B4-BE49-F238E27FC236}">
                  <a16:creationId xmlns:a16="http://schemas.microsoft.com/office/drawing/2014/main" id="{435C0200-493F-B9EF-0DA8-46BE88C7859B}"/>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20" name="Gráfico 73">
              <a:extLst>
                <a:ext uri="{FF2B5EF4-FFF2-40B4-BE49-F238E27FC236}">
                  <a16:creationId xmlns:a16="http://schemas.microsoft.com/office/drawing/2014/main" id="{0FEE7B00-271D-A163-BDEC-426CFBE4506C}"/>
                </a:ext>
              </a:extLst>
            </p:cNvPr>
            <p:cNvGrpSpPr/>
            <p:nvPr/>
          </p:nvGrpSpPr>
          <p:grpSpPr>
            <a:xfrm>
              <a:off x="10748008" y="5493002"/>
              <a:ext cx="1443991" cy="1364998"/>
              <a:chOff x="7666726" y="4253229"/>
              <a:chExt cx="2176462" cy="2057400"/>
            </a:xfrm>
            <a:solidFill>
              <a:srgbClr val="658DC5"/>
            </a:solidFill>
          </p:grpSpPr>
          <p:sp>
            <p:nvSpPr>
              <p:cNvPr id="23" name="Forma libre: forma 34">
                <a:extLst>
                  <a:ext uri="{FF2B5EF4-FFF2-40B4-BE49-F238E27FC236}">
                    <a16:creationId xmlns:a16="http://schemas.microsoft.com/office/drawing/2014/main" id="{E5EA983C-D291-A843-B7D5-93670723F3E9}"/>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4" name="Forma libre: forma 35">
                <a:extLst>
                  <a:ext uri="{FF2B5EF4-FFF2-40B4-BE49-F238E27FC236}">
                    <a16:creationId xmlns:a16="http://schemas.microsoft.com/office/drawing/2014/main" id="{62106DDB-AB47-E771-28F0-1CE075BE2240}"/>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5" name="Forma libre: forma 36">
                <a:extLst>
                  <a:ext uri="{FF2B5EF4-FFF2-40B4-BE49-F238E27FC236}">
                    <a16:creationId xmlns:a16="http://schemas.microsoft.com/office/drawing/2014/main" id="{15C1D288-FB55-51D0-810D-3283BD813A6A}"/>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6" name="Forma libre: forma 37">
                <a:extLst>
                  <a:ext uri="{FF2B5EF4-FFF2-40B4-BE49-F238E27FC236}">
                    <a16:creationId xmlns:a16="http://schemas.microsoft.com/office/drawing/2014/main" id="{5085C9EE-EB15-61D5-A384-322B8CB7E518}"/>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7" name="Forma libre: forma 38">
                <a:extLst>
                  <a:ext uri="{FF2B5EF4-FFF2-40B4-BE49-F238E27FC236}">
                    <a16:creationId xmlns:a16="http://schemas.microsoft.com/office/drawing/2014/main" id="{E59FF385-F58B-A1C1-A902-E286D14E848B}"/>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8" name="Forma libre: forma 39">
                <a:extLst>
                  <a:ext uri="{FF2B5EF4-FFF2-40B4-BE49-F238E27FC236}">
                    <a16:creationId xmlns:a16="http://schemas.microsoft.com/office/drawing/2014/main" id="{00A20D6A-3A83-729C-99F0-2D48FC201D6A}"/>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29" name="Forma libre: forma 40">
                <a:extLst>
                  <a:ext uri="{FF2B5EF4-FFF2-40B4-BE49-F238E27FC236}">
                    <a16:creationId xmlns:a16="http://schemas.microsoft.com/office/drawing/2014/main" id="{1E4844F8-DAF8-3B15-21FF-847B92BA0D4C}"/>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0" name="Forma libre: forma 41">
                <a:extLst>
                  <a:ext uri="{FF2B5EF4-FFF2-40B4-BE49-F238E27FC236}">
                    <a16:creationId xmlns:a16="http://schemas.microsoft.com/office/drawing/2014/main" id="{B038D60F-0241-AB59-B8F0-27B5DE50A659}"/>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1" name="Forma libre: forma 42">
                <a:extLst>
                  <a:ext uri="{FF2B5EF4-FFF2-40B4-BE49-F238E27FC236}">
                    <a16:creationId xmlns:a16="http://schemas.microsoft.com/office/drawing/2014/main" id="{0E1AF2CF-AD5E-6818-3144-47061A0C89EB}"/>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2" name="Forma libre: forma 43">
                <a:extLst>
                  <a:ext uri="{FF2B5EF4-FFF2-40B4-BE49-F238E27FC236}">
                    <a16:creationId xmlns:a16="http://schemas.microsoft.com/office/drawing/2014/main" id="{F0250B97-82A9-9F53-605D-93631262F68E}"/>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33" name="Forma libre: forma 44">
                <a:extLst>
                  <a:ext uri="{FF2B5EF4-FFF2-40B4-BE49-F238E27FC236}">
                    <a16:creationId xmlns:a16="http://schemas.microsoft.com/office/drawing/2014/main" id="{1693707C-BEBD-7065-A0FF-F3D1F73E9F96}"/>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35" name="Graphic 34" descr="Cloud">
            <a:extLst>
              <a:ext uri="{FF2B5EF4-FFF2-40B4-BE49-F238E27FC236}">
                <a16:creationId xmlns:a16="http://schemas.microsoft.com/office/drawing/2014/main" id="{F780F344-B383-7E60-D625-4113A1E1A9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pic>
        <p:nvPicPr>
          <p:cNvPr id="38" name="Picture 37">
            <a:extLst>
              <a:ext uri="{FF2B5EF4-FFF2-40B4-BE49-F238E27FC236}">
                <a16:creationId xmlns:a16="http://schemas.microsoft.com/office/drawing/2014/main" id="{9A62169C-1CD5-514E-E1E2-E6B99533004B}"/>
              </a:ext>
            </a:extLst>
          </p:cNvPr>
          <p:cNvPicPr>
            <a:picLocks noChangeAspect="1"/>
          </p:cNvPicPr>
          <p:nvPr/>
        </p:nvPicPr>
        <p:blipFill>
          <a:blip r:embed="rId5"/>
          <a:stretch>
            <a:fillRect/>
          </a:stretch>
        </p:blipFill>
        <p:spPr>
          <a:xfrm>
            <a:off x="8643548" y="57427"/>
            <a:ext cx="3512718" cy="3774535"/>
          </a:xfrm>
          <a:prstGeom prst="rect">
            <a:avLst/>
          </a:prstGeom>
        </p:spPr>
      </p:pic>
      <p:pic>
        <p:nvPicPr>
          <p:cNvPr id="40" name="Picture 39">
            <a:extLst>
              <a:ext uri="{FF2B5EF4-FFF2-40B4-BE49-F238E27FC236}">
                <a16:creationId xmlns:a16="http://schemas.microsoft.com/office/drawing/2014/main" id="{AC5CB488-C161-9A03-AD73-B0DCB17EE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4200" cy="2616200"/>
          </a:xfrm>
          <a:prstGeom prst="rect">
            <a:avLst/>
          </a:prstGeom>
        </p:spPr>
      </p:pic>
    </p:spTree>
    <p:extLst>
      <p:ext uri="{BB962C8B-B14F-4D97-AF65-F5344CB8AC3E}">
        <p14:creationId xmlns:p14="http://schemas.microsoft.com/office/powerpoint/2010/main" val="356125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Graphic 54">
            <a:extLst>
              <a:ext uri="{FF2B5EF4-FFF2-40B4-BE49-F238E27FC236}">
                <a16:creationId xmlns:a16="http://schemas.microsoft.com/office/drawing/2014/main" id="{E92AA7C4-39C5-8A72-F61A-EDEC7FB448DF}"/>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35" name="Rectangle 34">
            <a:extLst>
              <a:ext uri="{FF2B5EF4-FFF2-40B4-BE49-F238E27FC236}">
                <a16:creationId xmlns:a16="http://schemas.microsoft.com/office/drawing/2014/main" id="{1B2DE4BD-BD51-9D4C-320D-6B0BD5C22DC6}"/>
              </a:ext>
            </a:extLst>
          </p:cNvPr>
          <p:cNvSpPr/>
          <p:nvPr/>
        </p:nvSpPr>
        <p:spPr>
          <a:xfrm>
            <a:off x="2046915" y="917108"/>
            <a:ext cx="9600800" cy="123996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6731407"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What is Cloud Computing?</a:t>
            </a:r>
          </a:p>
        </p:txBody>
      </p:sp>
      <p:grpSp>
        <p:nvGrpSpPr>
          <p:cNvPr id="2" name="Group 1">
            <a:extLst>
              <a:ext uri="{FF2B5EF4-FFF2-40B4-BE49-F238E27FC236}">
                <a16:creationId xmlns:a16="http://schemas.microsoft.com/office/drawing/2014/main" id="{BA254DA3-DC52-4CCB-B9CE-1FA56420C4DC}"/>
              </a:ext>
            </a:extLst>
          </p:cNvPr>
          <p:cNvGrpSpPr/>
          <p:nvPr/>
        </p:nvGrpSpPr>
        <p:grpSpPr>
          <a:xfrm>
            <a:off x="0" y="744479"/>
            <a:ext cx="7970455" cy="6159394"/>
            <a:chOff x="-1" y="630179"/>
            <a:chExt cx="6587153" cy="6159394"/>
          </a:xfrm>
        </p:grpSpPr>
        <p:sp>
          <p:nvSpPr>
            <p:cNvPr id="4" name="Oval 7">
              <a:extLst>
                <a:ext uri="{FF2B5EF4-FFF2-40B4-BE49-F238E27FC236}">
                  <a16:creationId xmlns:a16="http://schemas.microsoft.com/office/drawing/2014/main" id="{BE3B8D91-29CA-079E-7028-9423B3BB9832}"/>
                </a:ext>
              </a:extLst>
            </p:cNvPr>
            <p:cNvSpPr>
              <a:spLocks noChangeArrowheads="1"/>
            </p:cNvSpPr>
            <p:nvPr/>
          </p:nvSpPr>
          <p:spPr bwMode="auto">
            <a:xfrm>
              <a:off x="3060629" y="3132070"/>
              <a:ext cx="460918" cy="1167217"/>
            </a:xfrm>
            <a:prstGeom prst="ellipse">
              <a:avLst/>
            </a:pr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 name="Freeform 8">
              <a:extLst>
                <a:ext uri="{FF2B5EF4-FFF2-40B4-BE49-F238E27FC236}">
                  <a16:creationId xmlns:a16="http://schemas.microsoft.com/office/drawing/2014/main" id="{61EDD3A2-C054-F91C-8DD4-8C33D7179171}"/>
                </a:ext>
              </a:extLst>
            </p:cNvPr>
            <p:cNvSpPr>
              <a:spLocks/>
            </p:cNvSpPr>
            <p:nvPr/>
          </p:nvSpPr>
          <p:spPr bwMode="auto">
            <a:xfrm>
              <a:off x="3045708" y="3090620"/>
              <a:ext cx="353150" cy="1253432"/>
            </a:xfrm>
            <a:custGeom>
              <a:avLst/>
              <a:gdLst>
                <a:gd name="T0" fmla="*/ 103 w 149"/>
                <a:gd name="T1" fmla="*/ 475 h 530"/>
                <a:gd name="T2" fmla="*/ 13 w 149"/>
                <a:gd name="T3" fmla="*/ 265 h 530"/>
                <a:gd name="T4" fmla="*/ 103 w 149"/>
                <a:gd name="T5" fmla="*/ 55 h 530"/>
                <a:gd name="T6" fmla="*/ 111 w 149"/>
                <a:gd name="T7" fmla="*/ 56 h 530"/>
                <a:gd name="T8" fmla="*/ 125 w 149"/>
                <a:gd name="T9" fmla="*/ 3 h 530"/>
                <a:gd name="T10" fmla="*/ 109 w 149"/>
                <a:gd name="T11" fmla="*/ 0 h 530"/>
                <a:gd name="T12" fmla="*/ 0 w 149"/>
                <a:gd name="T13" fmla="*/ 265 h 530"/>
                <a:gd name="T14" fmla="*/ 109 w 149"/>
                <a:gd name="T15" fmla="*/ 530 h 530"/>
                <a:gd name="T16" fmla="*/ 149 w 149"/>
                <a:gd name="T17" fmla="*/ 511 h 530"/>
                <a:gd name="T18" fmla="*/ 127 w 149"/>
                <a:gd name="T19" fmla="*/ 468 h 530"/>
                <a:gd name="T20" fmla="*/ 103 w 149"/>
                <a:gd name="T21" fmla="*/ 475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530">
                  <a:moveTo>
                    <a:pt x="103" y="475"/>
                  </a:moveTo>
                  <a:cubicBezTo>
                    <a:pt x="53" y="475"/>
                    <a:pt x="13" y="381"/>
                    <a:pt x="13" y="265"/>
                  </a:cubicBezTo>
                  <a:cubicBezTo>
                    <a:pt x="13" y="149"/>
                    <a:pt x="53" y="55"/>
                    <a:pt x="103" y="55"/>
                  </a:cubicBezTo>
                  <a:cubicBezTo>
                    <a:pt x="106" y="55"/>
                    <a:pt x="109" y="55"/>
                    <a:pt x="111" y="56"/>
                  </a:cubicBezTo>
                  <a:cubicBezTo>
                    <a:pt x="125" y="3"/>
                    <a:pt x="125" y="3"/>
                    <a:pt x="125" y="3"/>
                  </a:cubicBezTo>
                  <a:cubicBezTo>
                    <a:pt x="120" y="1"/>
                    <a:pt x="114" y="0"/>
                    <a:pt x="109" y="0"/>
                  </a:cubicBezTo>
                  <a:cubicBezTo>
                    <a:pt x="48" y="0"/>
                    <a:pt x="0" y="119"/>
                    <a:pt x="0" y="265"/>
                  </a:cubicBezTo>
                  <a:cubicBezTo>
                    <a:pt x="0" y="411"/>
                    <a:pt x="48" y="530"/>
                    <a:pt x="109" y="530"/>
                  </a:cubicBezTo>
                  <a:cubicBezTo>
                    <a:pt x="123" y="530"/>
                    <a:pt x="137" y="523"/>
                    <a:pt x="149" y="511"/>
                  </a:cubicBezTo>
                  <a:cubicBezTo>
                    <a:pt x="127" y="468"/>
                    <a:pt x="127" y="468"/>
                    <a:pt x="127" y="468"/>
                  </a:cubicBezTo>
                  <a:cubicBezTo>
                    <a:pt x="119" y="473"/>
                    <a:pt x="111" y="475"/>
                    <a:pt x="103" y="475"/>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6" name="Group 5">
              <a:extLst>
                <a:ext uri="{FF2B5EF4-FFF2-40B4-BE49-F238E27FC236}">
                  <a16:creationId xmlns:a16="http://schemas.microsoft.com/office/drawing/2014/main" id="{A319947C-1D4B-58A8-5C0C-4BB644563A45}"/>
                </a:ext>
              </a:extLst>
            </p:cNvPr>
            <p:cNvGrpSpPr/>
            <p:nvPr/>
          </p:nvGrpSpPr>
          <p:grpSpPr>
            <a:xfrm>
              <a:off x="-1" y="2042777"/>
              <a:ext cx="6403117" cy="1593319"/>
              <a:chOff x="0" y="1949450"/>
              <a:chExt cx="6130925" cy="1525588"/>
            </a:xfrm>
            <a:gradFill>
              <a:gsLst>
                <a:gs pos="24000">
                  <a:schemeClr val="accent1"/>
                </a:gs>
                <a:gs pos="90000">
                  <a:schemeClr val="accent2"/>
                </a:gs>
              </a:gsLst>
              <a:lin ang="0" scaled="1"/>
            </a:gradFill>
          </p:grpSpPr>
          <p:sp>
            <p:nvSpPr>
              <p:cNvPr id="21" name="Freeform 9">
                <a:extLst>
                  <a:ext uri="{FF2B5EF4-FFF2-40B4-BE49-F238E27FC236}">
                    <a16:creationId xmlns:a16="http://schemas.microsoft.com/office/drawing/2014/main" id="{7B77FFB5-ACF0-FC32-2580-7C031A5A2B85}"/>
                  </a:ext>
                </a:extLst>
              </p:cNvPr>
              <p:cNvSpPr>
                <a:spLocks/>
              </p:cNvSpPr>
              <p:nvPr/>
            </p:nvSpPr>
            <p:spPr bwMode="auto">
              <a:xfrm>
                <a:off x="0" y="1949450"/>
                <a:ext cx="5724525" cy="1525588"/>
              </a:xfrm>
              <a:custGeom>
                <a:avLst/>
                <a:gdLst>
                  <a:gd name="T0" fmla="*/ 1509 w 2528"/>
                  <a:gd name="T1" fmla="*/ 667 h 674"/>
                  <a:gd name="T2" fmla="*/ 2528 w 2528"/>
                  <a:gd name="T3" fmla="*/ 557 h 674"/>
                  <a:gd name="T4" fmla="*/ 2528 w 2528"/>
                  <a:gd name="T5" fmla="*/ 366 h 674"/>
                  <a:gd name="T6" fmla="*/ 1509 w 2528"/>
                  <a:gd name="T7" fmla="*/ 624 h 674"/>
                  <a:gd name="T8" fmla="*/ 1509 w 2528"/>
                  <a:gd name="T9" fmla="*/ 624 h 674"/>
                  <a:gd name="T10" fmla="*/ 706 w 2528"/>
                  <a:gd name="T11" fmla="*/ 397 h 674"/>
                  <a:gd name="T12" fmla="*/ 0 w 2528"/>
                  <a:gd name="T13" fmla="*/ 0 h 674"/>
                  <a:gd name="T14" fmla="*/ 0 w 2528"/>
                  <a:gd name="T15" fmla="*/ 387 h 674"/>
                  <a:gd name="T16" fmla="*/ 610 w 2528"/>
                  <a:gd name="T17" fmla="*/ 552 h 674"/>
                  <a:gd name="T18" fmla="*/ 1509 w 2528"/>
                  <a:gd name="T19" fmla="*/ 667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8" h="674">
                    <a:moveTo>
                      <a:pt x="1509" y="667"/>
                    </a:moveTo>
                    <a:cubicBezTo>
                      <a:pt x="1796" y="661"/>
                      <a:pt x="2403" y="574"/>
                      <a:pt x="2528" y="557"/>
                    </a:cubicBezTo>
                    <a:cubicBezTo>
                      <a:pt x="2528" y="366"/>
                      <a:pt x="2528" y="366"/>
                      <a:pt x="2528" y="366"/>
                    </a:cubicBezTo>
                    <a:cubicBezTo>
                      <a:pt x="1992" y="533"/>
                      <a:pt x="1800" y="618"/>
                      <a:pt x="1509" y="624"/>
                    </a:cubicBezTo>
                    <a:cubicBezTo>
                      <a:pt x="1509" y="624"/>
                      <a:pt x="1509" y="624"/>
                      <a:pt x="1509" y="624"/>
                    </a:cubicBezTo>
                    <a:cubicBezTo>
                      <a:pt x="1358" y="624"/>
                      <a:pt x="1006" y="563"/>
                      <a:pt x="706" y="397"/>
                    </a:cubicBezTo>
                    <a:cubicBezTo>
                      <a:pt x="480" y="273"/>
                      <a:pt x="150" y="91"/>
                      <a:pt x="0" y="0"/>
                    </a:cubicBezTo>
                    <a:cubicBezTo>
                      <a:pt x="0" y="387"/>
                      <a:pt x="0" y="387"/>
                      <a:pt x="0" y="387"/>
                    </a:cubicBezTo>
                    <a:cubicBezTo>
                      <a:pt x="171" y="435"/>
                      <a:pt x="495" y="522"/>
                      <a:pt x="610" y="552"/>
                    </a:cubicBezTo>
                    <a:cubicBezTo>
                      <a:pt x="817" y="606"/>
                      <a:pt x="1237" y="674"/>
                      <a:pt x="1509" y="667"/>
                    </a:cubicBez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2" name="Freeform 11">
                <a:extLst>
                  <a:ext uri="{FF2B5EF4-FFF2-40B4-BE49-F238E27FC236}">
                    <a16:creationId xmlns:a16="http://schemas.microsoft.com/office/drawing/2014/main" id="{44D461D3-41BE-F324-3A56-0AB4C771463B}"/>
                  </a:ext>
                </a:extLst>
              </p:cNvPr>
              <p:cNvSpPr>
                <a:spLocks/>
              </p:cNvSpPr>
              <p:nvPr/>
            </p:nvSpPr>
            <p:spPr bwMode="auto">
              <a:xfrm>
                <a:off x="5676900" y="2714625"/>
                <a:ext cx="454025" cy="593725"/>
              </a:xfrm>
              <a:custGeom>
                <a:avLst/>
                <a:gdLst>
                  <a:gd name="T0" fmla="*/ 286 w 286"/>
                  <a:gd name="T1" fmla="*/ 63 h 374"/>
                  <a:gd name="T2" fmla="*/ 0 w 286"/>
                  <a:gd name="T3" fmla="*/ 0 h 374"/>
                  <a:gd name="T4" fmla="*/ 0 w 286"/>
                  <a:gd name="T5" fmla="*/ 374 h 374"/>
                  <a:gd name="T6" fmla="*/ 286 w 286"/>
                  <a:gd name="T7" fmla="*/ 63 h 374"/>
                </a:gdLst>
                <a:ahLst/>
                <a:cxnLst>
                  <a:cxn ang="0">
                    <a:pos x="T0" y="T1"/>
                  </a:cxn>
                  <a:cxn ang="0">
                    <a:pos x="T2" y="T3"/>
                  </a:cxn>
                  <a:cxn ang="0">
                    <a:pos x="T4" y="T5"/>
                  </a:cxn>
                  <a:cxn ang="0">
                    <a:pos x="T6" y="T7"/>
                  </a:cxn>
                </a:cxnLst>
                <a:rect l="0" t="0" r="r" b="b"/>
                <a:pathLst>
                  <a:path w="286" h="374">
                    <a:moveTo>
                      <a:pt x="286" y="63"/>
                    </a:moveTo>
                    <a:lnTo>
                      <a:pt x="0" y="0"/>
                    </a:lnTo>
                    <a:lnTo>
                      <a:pt x="0" y="374"/>
                    </a:lnTo>
                    <a:lnTo>
                      <a:pt x="286" y="63"/>
                    </a:lnTo>
                    <a:close/>
                  </a:path>
                </a:pathLst>
              </a:custGeom>
              <a:solidFill>
                <a:srgbClr val="D4EBFE"/>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7" name="Group 6">
              <a:extLst>
                <a:ext uri="{FF2B5EF4-FFF2-40B4-BE49-F238E27FC236}">
                  <a16:creationId xmlns:a16="http://schemas.microsoft.com/office/drawing/2014/main" id="{056C0080-8670-4DF7-60C3-57A13A21AB8B}"/>
                </a:ext>
              </a:extLst>
            </p:cNvPr>
            <p:cNvGrpSpPr/>
            <p:nvPr/>
          </p:nvGrpSpPr>
          <p:grpSpPr>
            <a:xfrm>
              <a:off x="-1" y="3165230"/>
              <a:ext cx="5978674" cy="1077687"/>
              <a:chOff x="0" y="3024188"/>
              <a:chExt cx="5724525" cy="1031875"/>
            </a:xfrm>
            <a:gradFill>
              <a:gsLst>
                <a:gs pos="24000">
                  <a:schemeClr val="accent1"/>
                </a:gs>
                <a:gs pos="90000">
                  <a:schemeClr val="accent2"/>
                </a:gs>
              </a:gsLst>
              <a:lin ang="0" scaled="1"/>
            </a:gradFill>
          </p:grpSpPr>
          <p:sp>
            <p:nvSpPr>
              <p:cNvPr id="19" name="Freeform 10">
                <a:extLst>
                  <a:ext uri="{FF2B5EF4-FFF2-40B4-BE49-F238E27FC236}">
                    <a16:creationId xmlns:a16="http://schemas.microsoft.com/office/drawing/2014/main" id="{9AA480B0-71A3-68D1-F76E-61EF5A4CC58E}"/>
                  </a:ext>
                </a:extLst>
              </p:cNvPr>
              <p:cNvSpPr>
                <a:spLocks/>
              </p:cNvSpPr>
              <p:nvPr/>
            </p:nvSpPr>
            <p:spPr bwMode="auto">
              <a:xfrm>
                <a:off x="0" y="3024188"/>
                <a:ext cx="5432425" cy="1031875"/>
              </a:xfrm>
              <a:custGeom>
                <a:avLst/>
                <a:gdLst>
                  <a:gd name="T0" fmla="*/ 1454 w 2399"/>
                  <a:gd name="T1" fmla="*/ 247 h 455"/>
                  <a:gd name="T2" fmla="*/ 1510 w 2399"/>
                  <a:gd name="T3" fmla="*/ 248 h 455"/>
                  <a:gd name="T4" fmla="*/ 2399 w 2399"/>
                  <a:gd name="T5" fmla="*/ 302 h 455"/>
                  <a:gd name="T6" fmla="*/ 2399 w 2399"/>
                  <a:gd name="T7" fmla="*/ 153 h 455"/>
                  <a:gd name="T8" fmla="*/ 1510 w 2399"/>
                  <a:gd name="T9" fmla="*/ 207 h 455"/>
                  <a:gd name="T10" fmla="*/ 1454 w 2399"/>
                  <a:gd name="T11" fmla="*/ 208 h 455"/>
                  <a:gd name="T12" fmla="*/ 605 w 2399"/>
                  <a:gd name="T13" fmla="*/ 122 h 455"/>
                  <a:gd name="T14" fmla="*/ 0 w 2399"/>
                  <a:gd name="T15" fmla="*/ 0 h 455"/>
                  <a:gd name="T16" fmla="*/ 0 w 2399"/>
                  <a:gd name="T17" fmla="*/ 455 h 455"/>
                  <a:gd name="T18" fmla="*/ 605 w 2399"/>
                  <a:gd name="T19" fmla="*/ 332 h 455"/>
                  <a:gd name="T20" fmla="*/ 1454 w 2399"/>
                  <a:gd name="T21" fmla="*/ 247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9" h="455">
                    <a:moveTo>
                      <a:pt x="1454" y="247"/>
                    </a:moveTo>
                    <a:cubicBezTo>
                      <a:pt x="1473" y="247"/>
                      <a:pt x="1492" y="247"/>
                      <a:pt x="1510" y="248"/>
                    </a:cubicBezTo>
                    <a:cubicBezTo>
                      <a:pt x="1801" y="256"/>
                      <a:pt x="2262" y="289"/>
                      <a:pt x="2399" y="302"/>
                    </a:cubicBezTo>
                    <a:cubicBezTo>
                      <a:pt x="2399" y="153"/>
                      <a:pt x="2399" y="153"/>
                      <a:pt x="2399" y="153"/>
                    </a:cubicBezTo>
                    <a:cubicBezTo>
                      <a:pt x="2262" y="166"/>
                      <a:pt x="1801" y="199"/>
                      <a:pt x="1510" y="207"/>
                    </a:cubicBezTo>
                    <a:cubicBezTo>
                      <a:pt x="1492" y="207"/>
                      <a:pt x="1473" y="208"/>
                      <a:pt x="1454" y="208"/>
                    </a:cubicBezTo>
                    <a:cubicBezTo>
                      <a:pt x="1174" y="208"/>
                      <a:pt x="742" y="149"/>
                      <a:pt x="605" y="122"/>
                    </a:cubicBezTo>
                    <a:cubicBezTo>
                      <a:pt x="286" y="59"/>
                      <a:pt x="174" y="41"/>
                      <a:pt x="0" y="0"/>
                    </a:cubicBezTo>
                    <a:cubicBezTo>
                      <a:pt x="0" y="455"/>
                      <a:pt x="0" y="455"/>
                      <a:pt x="0" y="455"/>
                    </a:cubicBezTo>
                    <a:cubicBezTo>
                      <a:pt x="174" y="414"/>
                      <a:pt x="496" y="355"/>
                      <a:pt x="605" y="332"/>
                    </a:cubicBezTo>
                    <a:cubicBezTo>
                      <a:pt x="742" y="304"/>
                      <a:pt x="1174" y="247"/>
                      <a:pt x="1454" y="247"/>
                    </a:cubicBez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14">
                <a:extLst>
                  <a:ext uri="{FF2B5EF4-FFF2-40B4-BE49-F238E27FC236}">
                    <a16:creationId xmlns:a16="http://schemas.microsoft.com/office/drawing/2014/main" id="{D6A31252-4BCB-B967-C41F-A19035AB342C}"/>
                  </a:ext>
                </a:extLst>
              </p:cNvPr>
              <p:cNvSpPr>
                <a:spLocks/>
              </p:cNvSpPr>
              <p:nvPr/>
            </p:nvSpPr>
            <p:spPr bwMode="auto">
              <a:xfrm>
                <a:off x="5419725" y="3292475"/>
                <a:ext cx="304800" cy="495300"/>
              </a:xfrm>
              <a:custGeom>
                <a:avLst/>
                <a:gdLst>
                  <a:gd name="T0" fmla="*/ 192 w 192"/>
                  <a:gd name="T1" fmla="*/ 141 h 312"/>
                  <a:gd name="T2" fmla="*/ 0 w 192"/>
                  <a:gd name="T3" fmla="*/ 0 h 312"/>
                  <a:gd name="T4" fmla="*/ 0 w 192"/>
                  <a:gd name="T5" fmla="*/ 312 h 312"/>
                  <a:gd name="T6" fmla="*/ 192 w 192"/>
                  <a:gd name="T7" fmla="*/ 141 h 312"/>
                </a:gdLst>
                <a:ahLst/>
                <a:cxnLst>
                  <a:cxn ang="0">
                    <a:pos x="T0" y="T1"/>
                  </a:cxn>
                  <a:cxn ang="0">
                    <a:pos x="T2" y="T3"/>
                  </a:cxn>
                  <a:cxn ang="0">
                    <a:pos x="T4" y="T5"/>
                  </a:cxn>
                  <a:cxn ang="0">
                    <a:pos x="T6" y="T7"/>
                  </a:cxn>
                </a:cxnLst>
                <a:rect l="0" t="0" r="r" b="b"/>
                <a:pathLst>
                  <a:path w="192" h="312">
                    <a:moveTo>
                      <a:pt x="192" y="141"/>
                    </a:moveTo>
                    <a:lnTo>
                      <a:pt x="0" y="0"/>
                    </a:lnTo>
                    <a:lnTo>
                      <a:pt x="0" y="312"/>
                    </a:lnTo>
                    <a:lnTo>
                      <a:pt x="192" y="141"/>
                    </a:lnTo>
                    <a:close/>
                  </a:path>
                </a:pathLst>
              </a:custGeom>
              <a:solidFill>
                <a:srgbClr val="D4EBFE"/>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8" name="Group 7">
              <a:extLst>
                <a:ext uri="{FF2B5EF4-FFF2-40B4-BE49-F238E27FC236}">
                  <a16:creationId xmlns:a16="http://schemas.microsoft.com/office/drawing/2014/main" id="{CDEBF241-AD92-8EE8-D4E2-910C60537147}"/>
                </a:ext>
              </a:extLst>
            </p:cNvPr>
            <p:cNvGrpSpPr/>
            <p:nvPr/>
          </p:nvGrpSpPr>
          <p:grpSpPr>
            <a:xfrm>
              <a:off x="-1" y="630179"/>
              <a:ext cx="5928936" cy="2864988"/>
              <a:chOff x="0" y="596900"/>
              <a:chExt cx="5676901" cy="2743200"/>
            </a:xfrm>
            <a:gradFill>
              <a:gsLst>
                <a:gs pos="24000">
                  <a:schemeClr val="accent1"/>
                </a:gs>
                <a:gs pos="90000">
                  <a:schemeClr val="accent2"/>
                </a:gs>
              </a:gsLst>
              <a:lin ang="0" scaled="1"/>
            </a:gradFill>
          </p:grpSpPr>
          <p:sp>
            <p:nvSpPr>
              <p:cNvPr id="17" name="Freeform 15">
                <a:extLst>
                  <a:ext uri="{FF2B5EF4-FFF2-40B4-BE49-F238E27FC236}">
                    <a16:creationId xmlns:a16="http://schemas.microsoft.com/office/drawing/2014/main" id="{DC815FFC-4AB0-ADFC-431C-B25397F18AD0}"/>
                  </a:ext>
                </a:extLst>
              </p:cNvPr>
              <p:cNvSpPr>
                <a:spLocks/>
              </p:cNvSpPr>
              <p:nvPr/>
            </p:nvSpPr>
            <p:spPr bwMode="auto">
              <a:xfrm>
                <a:off x="5240338" y="2327275"/>
                <a:ext cx="436563" cy="541338"/>
              </a:xfrm>
              <a:custGeom>
                <a:avLst/>
                <a:gdLst>
                  <a:gd name="T0" fmla="*/ 275 w 275"/>
                  <a:gd name="T1" fmla="*/ 14 h 341"/>
                  <a:gd name="T2" fmla="*/ 0 w 275"/>
                  <a:gd name="T3" fmla="*/ 0 h 341"/>
                  <a:gd name="T4" fmla="*/ 0 w 275"/>
                  <a:gd name="T5" fmla="*/ 341 h 341"/>
                  <a:gd name="T6" fmla="*/ 275 w 275"/>
                  <a:gd name="T7" fmla="*/ 14 h 341"/>
                </a:gdLst>
                <a:ahLst/>
                <a:cxnLst>
                  <a:cxn ang="0">
                    <a:pos x="T0" y="T1"/>
                  </a:cxn>
                  <a:cxn ang="0">
                    <a:pos x="T2" y="T3"/>
                  </a:cxn>
                  <a:cxn ang="0">
                    <a:pos x="T4" y="T5"/>
                  </a:cxn>
                  <a:cxn ang="0">
                    <a:pos x="T6" y="T7"/>
                  </a:cxn>
                </a:cxnLst>
                <a:rect l="0" t="0" r="r" b="b"/>
                <a:pathLst>
                  <a:path w="275" h="341">
                    <a:moveTo>
                      <a:pt x="275" y="14"/>
                    </a:moveTo>
                    <a:lnTo>
                      <a:pt x="0" y="0"/>
                    </a:lnTo>
                    <a:lnTo>
                      <a:pt x="0" y="341"/>
                    </a:lnTo>
                    <a:lnTo>
                      <a:pt x="275" y="14"/>
                    </a:lnTo>
                    <a:close/>
                  </a:path>
                </a:pathLst>
              </a:custGeom>
              <a:solidFill>
                <a:srgbClr val="D4EBFE"/>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Freeform 16">
                <a:extLst>
                  <a:ext uri="{FF2B5EF4-FFF2-40B4-BE49-F238E27FC236}">
                    <a16:creationId xmlns:a16="http://schemas.microsoft.com/office/drawing/2014/main" id="{D0063D33-BFF2-E3F3-01A4-5BA3AB6185B4}"/>
                  </a:ext>
                </a:extLst>
              </p:cNvPr>
              <p:cNvSpPr>
                <a:spLocks/>
              </p:cNvSpPr>
              <p:nvPr/>
            </p:nvSpPr>
            <p:spPr bwMode="auto">
              <a:xfrm>
                <a:off x="0" y="596900"/>
                <a:ext cx="5297488" cy="2743200"/>
              </a:xfrm>
              <a:custGeom>
                <a:avLst/>
                <a:gdLst>
                  <a:gd name="T0" fmla="*/ 1600 w 2339"/>
                  <a:gd name="T1" fmla="*/ 1156 h 1211"/>
                  <a:gd name="T2" fmla="*/ 878 w 2339"/>
                  <a:gd name="T3" fmla="*/ 868 h 1211"/>
                  <a:gd name="T4" fmla="*/ 0 w 2339"/>
                  <a:gd name="T5" fmla="*/ 0 h 1211"/>
                  <a:gd name="T6" fmla="*/ 0 w 2339"/>
                  <a:gd name="T7" fmla="*/ 482 h 1211"/>
                  <a:gd name="T8" fmla="*/ 723 w 2339"/>
                  <a:gd name="T9" fmla="*/ 966 h 1211"/>
                  <a:gd name="T10" fmla="*/ 1509 w 2339"/>
                  <a:gd name="T11" fmla="*/ 1206 h 1211"/>
                  <a:gd name="T12" fmla="*/ 1509 w 2339"/>
                  <a:gd name="T13" fmla="*/ 1206 h 1211"/>
                  <a:gd name="T14" fmla="*/ 2339 w 2339"/>
                  <a:gd name="T15" fmla="*/ 958 h 1211"/>
                  <a:gd name="T16" fmla="*/ 2339 w 2339"/>
                  <a:gd name="T17" fmla="*/ 786 h 1211"/>
                  <a:gd name="T18" fmla="*/ 1600 w 2339"/>
                  <a:gd name="T19" fmla="*/ 115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9" h="1211">
                    <a:moveTo>
                      <a:pt x="1600" y="1156"/>
                    </a:moveTo>
                    <a:cubicBezTo>
                      <a:pt x="1369" y="1179"/>
                      <a:pt x="1097" y="1050"/>
                      <a:pt x="878" y="868"/>
                    </a:cubicBezTo>
                    <a:cubicBezTo>
                      <a:pt x="624" y="656"/>
                      <a:pt x="0" y="0"/>
                      <a:pt x="0" y="0"/>
                    </a:cubicBezTo>
                    <a:cubicBezTo>
                      <a:pt x="0" y="482"/>
                      <a:pt x="0" y="482"/>
                      <a:pt x="0" y="482"/>
                    </a:cubicBezTo>
                    <a:cubicBezTo>
                      <a:pt x="131" y="574"/>
                      <a:pt x="492" y="824"/>
                      <a:pt x="723" y="966"/>
                    </a:cubicBezTo>
                    <a:cubicBezTo>
                      <a:pt x="1022" y="1151"/>
                      <a:pt x="1383" y="1206"/>
                      <a:pt x="1509" y="1206"/>
                    </a:cubicBezTo>
                    <a:cubicBezTo>
                      <a:pt x="1509" y="1206"/>
                      <a:pt x="1509" y="1206"/>
                      <a:pt x="1509" y="1206"/>
                    </a:cubicBezTo>
                    <a:cubicBezTo>
                      <a:pt x="1668" y="1211"/>
                      <a:pt x="1866" y="1173"/>
                      <a:pt x="2339" y="958"/>
                    </a:cubicBezTo>
                    <a:cubicBezTo>
                      <a:pt x="2339" y="786"/>
                      <a:pt x="2339" y="786"/>
                      <a:pt x="2339" y="786"/>
                    </a:cubicBezTo>
                    <a:cubicBezTo>
                      <a:pt x="2187" y="885"/>
                      <a:pt x="1785" y="1137"/>
                      <a:pt x="1600" y="1156"/>
                    </a:cubicBez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9" name="Group 8">
              <a:extLst>
                <a:ext uri="{FF2B5EF4-FFF2-40B4-BE49-F238E27FC236}">
                  <a16:creationId xmlns:a16="http://schemas.microsoft.com/office/drawing/2014/main" id="{9BA0E72A-89B6-1985-A467-635ECC7F3809}"/>
                </a:ext>
              </a:extLst>
            </p:cNvPr>
            <p:cNvGrpSpPr/>
            <p:nvPr/>
          </p:nvGrpSpPr>
          <p:grpSpPr>
            <a:xfrm>
              <a:off x="-1" y="3785314"/>
              <a:ext cx="6587153" cy="1619846"/>
              <a:chOff x="0" y="3617913"/>
              <a:chExt cx="6307138" cy="1550988"/>
            </a:xfrm>
            <a:gradFill>
              <a:gsLst>
                <a:gs pos="24000">
                  <a:schemeClr val="accent1"/>
                </a:gs>
                <a:gs pos="90000">
                  <a:schemeClr val="accent2"/>
                </a:gs>
              </a:gsLst>
              <a:lin ang="0" scaled="1"/>
            </a:gradFill>
          </p:grpSpPr>
          <p:sp>
            <p:nvSpPr>
              <p:cNvPr id="15" name="Freeform 12">
                <a:extLst>
                  <a:ext uri="{FF2B5EF4-FFF2-40B4-BE49-F238E27FC236}">
                    <a16:creationId xmlns:a16="http://schemas.microsoft.com/office/drawing/2014/main" id="{A1DDF402-B2B7-A99E-645D-9F88ED2720AA}"/>
                  </a:ext>
                </a:extLst>
              </p:cNvPr>
              <p:cNvSpPr>
                <a:spLocks/>
              </p:cNvSpPr>
              <p:nvPr/>
            </p:nvSpPr>
            <p:spPr bwMode="auto">
              <a:xfrm>
                <a:off x="5822950" y="3814763"/>
                <a:ext cx="484188" cy="650875"/>
              </a:xfrm>
              <a:custGeom>
                <a:avLst/>
                <a:gdLst>
                  <a:gd name="T0" fmla="*/ 305 w 305"/>
                  <a:gd name="T1" fmla="*/ 234 h 410"/>
                  <a:gd name="T2" fmla="*/ 0 w 305"/>
                  <a:gd name="T3" fmla="*/ 0 h 410"/>
                  <a:gd name="T4" fmla="*/ 0 w 305"/>
                  <a:gd name="T5" fmla="*/ 410 h 410"/>
                  <a:gd name="T6" fmla="*/ 305 w 305"/>
                  <a:gd name="T7" fmla="*/ 234 h 410"/>
                </a:gdLst>
                <a:ahLst/>
                <a:cxnLst>
                  <a:cxn ang="0">
                    <a:pos x="T0" y="T1"/>
                  </a:cxn>
                  <a:cxn ang="0">
                    <a:pos x="T2" y="T3"/>
                  </a:cxn>
                  <a:cxn ang="0">
                    <a:pos x="T4" y="T5"/>
                  </a:cxn>
                  <a:cxn ang="0">
                    <a:pos x="T6" y="T7"/>
                  </a:cxn>
                </a:cxnLst>
                <a:rect l="0" t="0" r="r" b="b"/>
                <a:pathLst>
                  <a:path w="305" h="410">
                    <a:moveTo>
                      <a:pt x="305" y="234"/>
                    </a:moveTo>
                    <a:lnTo>
                      <a:pt x="0" y="0"/>
                    </a:lnTo>
                    <a:lnTo>
                      <a:pt x="0" y="410"/>
                    </a:lnTo>
                    <a:lnTo>
                      <a:pt x="305" y="234"/>
                    </a:lnTo>
                    <a:close/>
                  </a:path>
                </a:pathLst>
              </a:custGeom>
              <a:solidFill>
                <a:srgbClr val="D4EBFE"/>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17">
                <a:extLst>
                  <a:ext uri="{FF2B5EF4-FFF2-40B4-BE49-F238E27FC236}">
                    <a16:creationId xmlns:a16="http://schemas.microsoft.com/office/drawing/2014/main" id="{D1AD45F8-4450-E7FF-AC16-19681C3E2378}"/>
                  </a:ext>
                </a:extLst>
              </p:cNvPr>
              <p:cNvSpPr>
                <a:spLocks/>
              </p:cNvSpPr>
              <p:nvPr/>
            </p:nvSpPr>
            <p:spPr bwMode="auto">
              <a:xfrm>
                <a:off x="0" y="3617913"/>
                <a:ext cx="5856288" cy="1550988"/>
              </a:xfrm>
              <a:custGeom>
                <a:avLst/>
                <a:gdLst>
                  <a:gd name="T0" fmla="*/ 1509 w 2586"/>
                  <a:gd name="T1" fmla="*/ 0 h 685"/>
                  <a:gd name="T2" fmla="*/ 610 w 2586"/>
                  <a:gd name="T3" fmla="*/ 116 h 685"/>
                  <a:gd name="T4" fmla="*/ 0 w 2586"/>
                  <a:gd name="T5" fmla="*/ 281 h 685"/>
                  <a:gd name="T6" fmla="*/ 0 w 2586"/>
                  <a:gd name="T7" fmla="*/ 685 h 685"/>
                  <a:gd name="T8" fmla="*/ 706 w 2586"/>
                  <a:gd name="T9" fmla="*/ 264 h 685"/>
                  <a:gd name="T10" fmla="*/ 1509 w 2586"/>
                  <a:gd name="T11" fmla="*/ 43 h 685"/>
                  <a:gd name="T12" fmla="*/ 1509 w 2586"/>
                  <a:gd name="T13" fmla="*/ 43 h 685"/>
                  <a:gd name="T14" fmla="*/ 2586 w 2586"/>
                  <a:gd name="T15" fmla="*/ 338 h 685"/>
                  <a:gd name="T16" fmla="*/ 2586 w 2586"/>
                  <a:gd name="T17" fmla="*/ 124 h 685"/>
                  <a:gd name="T18" fmla="*/ 1509 w 2586"/>
                  <a:gd name="T1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6" h="685">
                    <a:moveTo>
                      <a:pt x="1509" y="0"/>
                    </a:moveTo>
                    <a:cubicBezTo>
                      <a:pt x="1200" y="0"/>
                      <a:pt x="817" y="62"/>
                      <a:pt x="610" y="116"/>
                    </a:cubicBezTo>
                    <a:cubicBezTo>
                      <a:pt x="495" y="146"/>
                      <a:pt x="171" y="232"/>
                      <a:pt x="0" y="281"/>
                    </a:cubicBezTo>
                    <a:cubicBezTo>
                      <a:pt x="0" y="685"/>
                      <a:pt x="0" y="685"/>
                      <a:pt x="0" y="685"/>
                    </a:cubicBezTo>
                    <a:cubicBezTo>
                      <a:pt x="150" y="594"/>
                      <a:pt x="480" y="389"/>
                      <a:pt x="706" y="264"/>
                    </a:cubicBezTo>
                    <a:cubicBezTo>
                      <a:pt x="1006" y="99"/>
                      <a:pt x="1358" y="43"/>
                      <a:pt x="1509" y="43"/>
                    </a:cubicBezTo>
                    <a:cubicBezTo>
                      <a:pt x="1509" y="43"/>
                      <a:pt x="1509" y="43"/>
                      <a:pt x="1509" y="43"/>
                    </a:cubicBezTo>
                    <a:cubicBezTo>
                      <a:pt x="1645" y="43"/>
                      <a:pt x="1942" y="58"/>
                      <a:pt x="2586" y="338"/>
                    </a:cubicBezTo>
                    <a:cubicBezTo>
                      <a:pt x="2586" y="124"/>
                      <a:pt x="2586" y="124"/>
                      <a:pt x="2586" y="124"/>
                    </a:cubicBezTo>
                    <a:cubicBezTo>
                      <a:pt x="2336" y="86"/>
                      <a:pt x="1764" y="0"/>
                      <a:pt x="1509" y="0"/>
                    </a:cubicBez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0" name="Group 9">
              <a:extLst>
                <a:ext uri="{FF2B5EF4-FFF2-40B4-BE49-F238E27FC236}">
                  <a16:creationId xmlns:a16="http://schemas.microsoft.com/office/drawing/2014/main" id="{2E198E90-DF41-E2DC-AF40-E23439A45221}"/>
                </a:ext>
              </a:extLst>
            </p:cNvPr>
            <p:cNvGrpSpPr/>
            <p:nvPr/>
          </p:nvGrpSpPr>
          <p:grpSpPr>
            <a:xfrm>
              <a:off x="-1" y="3911321"/>
              <a:ext cx="5928936" cy="2878252"/>
              <a:chOff x="0" y="3738563"/>
              <a:chExt cx="5676901" cy="2755900"/>
            </a:xfrm>
            <a:gradFill>
              <a:gsLst>
                <a:gs pos="24000">
                  <a:schemeClr val="accent1"/>
                </a:gs>
                <a:gs pos="90000">
                  <a:schemeClr val="accent2"/>
                </a:gs>
              </a:gsLst>
              <a:lin ang="0" scaled="1"/>
            </a:gradFill>
          </p:grpSpPr>
          <p:sp>
            <p:nvSpPr>
              <p:cNvPr id="13" name="Freeform 13">
                <a:extLst>
                  <a:ext uri="{FF2B5EF4-FFF2-40B4-BE49-F238E27FC236}">
                    <a16:creationId xmlns:a16="http://schemas.microsoft.com/office/drawing/2014/main" id="{E712F842-5F48-6576-C6BE-96115742BB33}"/>
                  </a:ext>
                </a:extLst>
              </p:cNvPr>
              <p:cNvSpPr>
                <a:spLocks/>
              </p:cNvSpPr>
              <p:nvPr/>
            </p:nvSpPr>
            <p:spPr bwMode="auto">
              <a:xfrm>
                <a:off x="5256213" y="4189413"/>
                <a:ext cx="420688" cy="687388"/>
              </a:xfrm>
              <a:custGeom>
                <a:avLst/>
                <a:gdLst>
                  <a:gd name="T0" fmla="*/ 265 w 265"/>
                  <a:gd name="T1" fmla="*/ 406 h 433"/>
                  <a:gd name="T2" fmla="*/ 0 w 265"/>
                  <a:gd name="T3" fmla="*/ 0 h 433"/>
                  <a:gd name="T4" fmla="*/ 0 w 265"/>
                  <a:gd name="T5" fmla="*/ 433 h 433"/>
                  <a:gd name="T6" fmla="*/ 265 w 265"/>
                  <a:gd name="T7" fmla="*/ 406 h 433"/>
                </a:gdLst>
                <a:ahLst/>
                <a:cxnLst>
                  <a:cxn ang="0">
                    <a:pos x="T0" y="T1"/>
                  </a:cxn>
                  <a:cxn ang="0">
                    <a:pos x="T2" y="T3"/>
                  </a:cxn>
                  <a:cxn ang="0">
                    <a:pos x="T4" y="T5"/>
                  </a:cxn>
                  <a:cxn ang="0">
                    <a:pos x="T6" y="T7"/>
                  </a:cxn>
                </a:cxnLst>
                <a:rect l="0" t="0" r="r" b="b"/>
                <a:pathLst>
                  <a:path w="265" h="433">
                    <a:moveTo>
                      <a:pt x="265" y="406"/>
                    </a:moveTo>
                    <a:lnTo>
                      <a:pt x="0" y="0"/>
                    </a:lnTo>
                    <a:lnTo>
                      <a:pt x="0" y="433"/>
                    </a:lnTo>
                    <a:lnTo>
                      <a:pt x="265" y="406"/>
                    </a:lnTo>
                    <a:close/>
                  </a:path>
                </a:pathLst>
              </a:custGeom>
              <a:solidFill>
                <a:srgbClr val="D4EBFE"/>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18">
                <a:extLst>
                  <a:ext uri="{FF2B5EF4-FFF2-40B4-BE49-F238E27FC236}">
                    <a16:creationId xmlns:a16="http://schemas.microsoft.com/office/drawing/2014/main" id="{5E1DBF4F-240F-2AB0-F765-A75F58D1A8A1}"/>
                  </a:ext>
                </a:extLst>
              </p:cNvPr>
              <p:cNvSpPr>
                <a:spLocks/>
              </p:cNvSpPr>
              <p:nvPr/>
            </p:nvSpPr>
            <p:spPr bwMode="auto">
              <a:xfrm>
                <a:off x="0" y="3738563"/>
                <a:ext cx="5297488" cy="2755900"/>
              </a:xfrm>
              <a:custGeom>
                <a:avLst/>
                <a:gdLst>
                  <a:gd name="T0" fmla="*/ 1509 w 2339"/>
                  <a:gd name="T1" fmla="*/ 5 h 1217"/>
                  <a:gd name="T2" fmla="*/ 1509 w 2339"/>
                  <a:gd name="T3" fmla="*/ 5 h 1217"/>
                  <a:gd name="T4" fmla="*/ 723 w 2339"/>
                  <a:gd name="T5" fmla="*/ 245 h 1217"/>
                  <a:gd name="T6" fmla="*/ 0 w 2339"/>
                  <a:gd name="T7" fmla="*/ 747 h 1217"/>
                  <a:gd name="T8" fmla="*/ 0 w 2339"/>
                  <a:gd name="T9" fmla="*/ 1217 h 1217"/>
                  <a:gd name="T10" fmla="*/ 1501 w 2339"/>
                  <a:gd name="T11" fmla="*/ 49 h 1217"/>
                  <a:gd name="T12" fmla="*/ 2339 w 2339"/>
                  <a:gd name="T13" fmla="*/ 469 h 1217"/>
                  <a:gd name="T14" fmla="*/ 2339 w 2339"/>
                  <a:gd name="T15" fmla="*/ 259 h 1217"/>
                  <a:gd name="T16" fmla="*/ 1509 w 2339"/>
                  <a:gd name="T17" fmla="*/ 5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9" h="1217">
                    <a:moveTo>
                      <a:pt x="1509" y="5"/>
                    </a:moveTo>
                    <a:cubicBezTo>
                      <a:pt x="1509" y="5"/>
                      <a:pt x="1509" y="5"/>
                      <a:pt x="1509" y="5"/>
                    </a:cubicBezTo>
                    <a:cubicBezTo>
                      <a:pt x="1383" y="5"/>
                      <a:pt x="1022" y="61"/>
                      <a:pt x="723" y="245"/>
                    </a:cubicBezTo>
                    <a:cubicBezTo>
                      <a:pt x="492" y="387"/>
                      <a:pt x="131" y="655"/>
                      <a:pt x="0" y="747"/>
                    </a:cubicBezTo>
                    <a:cubicBezTo>
                      <a:pt x="0" y="1217"/>
                      <a:pt x="0" y="1217"/>
                      <a:pt x="0" y="1217"/>
                    </a:cubicBezTo>
                    <a:cubicBezTo>
                      <a:pt x="0" y="1217"/>
                      <a:pt x="924" y="49"/>
                      <a:pt x="1501" y="49"/>
                    </a:cubicBezTo>
                    <a:cubicBezTo>
                      <a:pt x="1838" y="49"/>
                      <a:pt x="2199" y="343"/>
                      <a:pt x="2339" y="469"/>
                    </a:cubicBezTo>
                    <a:cubicBezTo>
                      <a:pt x="2339" y="259"/>
                      <a:pt x="2339" y="259"/>
                      <a:pt x="2339" y="259"/>
                    </a:cubicBezTo>
                    <a:cubicBezTo>
                      <a:pt x="1839" y="29"/>
                      <a:pt x="1672" y="0"/>
                      <a:pt x="1509" y="5"/>
                    </a:cubicBez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1" name="Freeform 19">
              <a:extLst>
                <a:ext uri="{FF2B5EF4-FFF2-40B4-BE49-F238E27FC236}">
                  <a16:creationId xmlns:a16="http://schemas.microsoft.com/office/drawing/2014/main" id="{07CEE327-0F41-8D83-80EA-49C4C7C2C657}"/>
                </a:ext>
              </a:extLst>
            </p:cNvPr>
            <p:cNvSpPr>
              <a:spLocks/>
            </p:cNvSpPr>
            <p:nvPr/>
          </p:nvSpPr>
          <p:spPr bwMode="auto">
            <a:xfrm>
              <a:off x="3289430" y="3090620"/>
              <a:ext cx="883704" cy="1253432"/>
            </a:xfrm>
            <a:custGeom>
              <a:avLst/>
              <a:gdLst>
                <a:gd name="T0" fmla="*/ 264 w 373"/>
                <a:gd name="T1" fmla="*/ 0 h 530"/>
                <a:gd name="T2" fmla="*/ 6 w 373"/>
                <a:gd name="T3" fmla="*/ 0 h 530"/>
                <a:gd name="T4" fmla="*/ 5 w 373"/>
                <a:gd name="T5" fmla="*/ 40 h 530"/>
                <a:gd name="T6" fmla="*/ 98 w 373"/>
                <a:gd name="T7" fmla="*/ 265 h 530"/>
                <a:gd name="T8" fmla="*/ 1 w 373"/>
                <a:gd name="T9" fmla="*/ 491 h 530"/>
                <a:gd name="T10" fmla="*/ 0 w 373"/>
                <a:gd name="T11" fmla="*/ 529 h 530"/>
                <a:gd name="T12" fmla="*/ 264 w 373"/>
                <a:gd name="T13" fmla="*/ 530 h 530"/>
                <a:gd name="T14" fmla="*/ 373 w 373"/>
                <a:gd name="T15" fmla="*/ 265 h 530"/>
                <a:gd name="T16" fmla="*/ 264 w 373"/>
                <a:gd name="T17"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3" h="530">
                  <a:moveTo>
                    <a:pt x="264" y="0"/>
                  </a:moveTo>
                  <a:cubicBezTo>
                    <a:pt x="6" y="0"/>
                    <a:pt x="6" y="0"/>
                    <a:pt x="6" y="0"/>
                  </a:cubicBezTo>
                  <a:cubicBezTo>
                    <a:pt x="5" y="40"/>
                    <a:pt x="5" y="40"/>
                    <a:pt x="5" y="40"/>
                  </a:cubicBezTo>
                  <a:cubicBezTo>
                    <a:pt x="57" y="46"/>
                    <a:pt x="98" y="144"/>
                    <a:pt x="98" y="265"/>
                  </a:cubicBezTo>
                  <a:cubicBezTo>
                    <a:pt x="98" y="389"/>
                    <a:pt x="54" y="490"/>
                    <a:pt x="1" y="491"/>
                  </a:cubicBezTo>
                  <a:cubicBezTo>
                    <a:pt x="0" y="529"/>
                    <a:pt x="0" y="529"/>
                    <a:pt x="0" y="529"/>
                  </a:cubicBezTo>
                  <a:cubicBezTo>
                    <a:pt x="264" y="530"/>
                    <a:pt x="264" y="530"/>
                    <a:pt x="264" y="530"/>
                  </a:cubicBezTo>
                  <a:cubicBezTo>
                    <a:pt x="324" y="530"/>
                    <a:pt x="373" y="411"/>
                    <a:pt x="373" y="265"/>
                  </a:cubicBezTo>
                  <a:cubicBezTo>
                    <a:pt x="373" y="119"/>
                    <a:pt x="324" y="0"/>
                    <a:pt x="264" y="0"/>
                  </a:cubicBez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20">
              <a:extLst>
                <a:ext uri="{FF2B5EF4-FFF2-40B4-BE49-F238E27FC236}">
                  <a16:creationId xmlns:a16="http://schemas.microsoft.com/office/drawing/2014/main" id="{73A4B90A-BE0C-7850-EEF3-4FE85FBD36A9}"/>
                </a:ext>
              </a:extLst>
            </p:cNvPr>
            <p:cNvSpPr>
              <a:spLocks/>
            </p:cNvSpPr>
            <p:nvPr/>
          </p:nvSpPr>
          <p:spPr bwMode="auto">
            <a:xfrm>
              <a:off x="3206531" y="3090620"/>
              <a:ext cx="354808" cy="1253432"/>
            </a:xfrm>
            <a:custGeom>
              <a:avLst/>
              <a:gdLst>
                <a:gd name="T0" fmla="*/ 41 w 150"/>
                <a:gd name="T1" fmla="*/ 0 h 530"/>
                <a:gd name="T2" fmla="*/ 9 w 150"/>
                <a:gd name="T3" fmla="*/ 12 h 530"/>
                <a:gd name="T4" fmla="*/ 22 w 150"/>
                <a:gd name="T5" fmla="*/ 57 h 530"/>
                <a:gd name="T6" fmla="*/ 35 w 150"/>
                <a:gd name="T7" fmla="*/ 55 h 530"/>
                <a:gd name="T8" fmla="*/ 126 w 150"/>
                <a:gd name="T9" fmla="*/ 265 h 530"/>
                <a:gd name="T10" fmla="*/ 35 w 150"/>
                <a:gd name="T11" fmla="*/ 475 h 530"/>
                <a:gd name="T12" fmla="*/ 14 w 150"/>
                <a:gd name="T13" fmla="*/ 469 h 530"/>
                <a:gd name="T14" fmla="*/ 0 w 150"/>
                <a:gd name="T15" fmla="*/ 511 h 530"/>
                <a:gd name="T16" fmla="*/ 41 w 150"/>
                <a:gd name="T17" fmla="*/ 530 h 530"/>
                <a:gd name="T18" fmla="*/ 150 w 150"/>
                <a:gd name="T19" fmla="*/ 265 h 530"/>
                <a:gd name="T20" fmla="*/ 41 w 150"/>
                <a:gd name="T21"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530">
                  <a:moveTo>
                    <a:pt x="41" y="0"/>
                  </a:moveTo>
                  <a:cubicBezTo>
                    <a:pt x="30" y="0"/>
                    <a:pt x="19" y="4"/>
                    <a:pt x="9" y="12"/>
                  </a:cubicBezTo>
                  <a:cubicBezTo>
                    <a:pt x="22" y="57"/>
                    <a:pt x="22" y="57"/>
                    <a:pt x="22" y="57"/>
                  </a:cubicBezTo>
                  <a:cubicBezTo>
                    <a:pt x="26" y="56"/>
                    <a:pt x="31" y="55"/>
                    <a:pt x="35" y="55"/>
                  </a:cubicBezTo>
                  <a:cubicBezTo>
                    <a:pt x="85" y="55"/>
                    <a:pt x="126" y="149"/>
                    <a:pt x="126" y="265"/>
                  </a:cubicBezTo>
                  <a:cubicBezTo>
                    <a:pt x="126" y="381"/>
                    <a:pt x="85" y="475"/>
                    <a:pt x="35" y="475"/>
                  </a:cubicBezTo>
                  <a:cubicBezTo>
                    <a:pt x="28" y="475"/>
                    <a:pt x="21" y="473"/>
                    <a:pt x="14" y="469"/>
                  </a:cubicBezTo>
                  <a:cubicBezTo>
                    <a:pt x="0" y="511"/>
                    <a:pt x="0" y="511"/>
                    <a:pt x="0" y="511"/>
                  </a:cubicBezTo>
                  <a:cubicBezTo>
                    <a:pt x="12" y="523"/>
                    <a:pt x="26" y="530"/>
                    <a:pt x="41" y="530"/>
                  </a:cubicBezTo>
                  <a:cubicBezTo>
                    <a:pt x="101" y="530"/>
                    <a:pt x="150" y="411"/>
                    <a:pt x="150" y="265"/>
                  </a:cubicBezTo>
                  <a:cubicBezTo>
                    <a:pt x="150" y="119"/>
                    <a:pt x="101" y="0"/>
                    <a:pt x="41" y="0"/>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23" name="Freeform 18">
            <a:extLst>
              <a:ext uri="{FF2B5EF4-FFF2-40B4-BE49-F238E27FC236}">
                <a16:creationId xmlns:a16="http://schemas.microsoft.com/office/drawing/2014/main" id="{6C54A395-6071-B123-D4B0-59DB20FBFDEB}"/>
              </a:ext>
            </a:extLst>
          </p:cNvPr>
          <p:cNvSpPr>
            <a:spLocks noEditPoints="1"/>
          </p:cNvSpPr>
          <p:nvPr/>
        </p:nvSpPr>
        <p:spPr bwMode="auto">
          <a:xfrm>
            <a:off x="7339369" y="5108878"/>
            <a:ext cx="411650" cy="412568"/>
          </a:xfrm>
          <a:custGeom>
            <a:avLst/>
            <a:gdLst>
              <a:gd name="T0" fmla="*/ 1091 w 2182"/>
              <a:gd name="T1" fmla="*/ 397 h 2182"/>
              <a:gd name="T2" fmla="*/ 397 w 2182"/>
              <a:gd name="T3" fmla="*/ 1091 h 2182"/>
              <a:gd name="T4" fmla="*/ 1091 w 2182"/>
              <a:gd name="T5" fmla="*/ 1785 h 2182"/>
              <a:gd name="T6" fmla="*/ 1785 w 2182"/>
              <a:gd name="T7" fmla="*/ 1091 h 2182"/>
              <a:gd name="T8" fmla="*/ 1091 w 2182"/>
              <a:gd name="T9" fmla="*/ 397 h 2182"/>
              <a:gd name="T10" fmla="*/ 1091 w 2182"/>
              <a:gd name="T11" fmla="*/ 1587 h 2182"/>
              <a:gd name="T12" fmla="*/ 595 w 2182"/>
              <a:gd name="T13" fmla="*/ 1091 h 2182"/>
              <a:gd name="T14" fmla="*/ 1091 w 2182"/>
              <a:gd name="T15" fmla="*/ 595 h 2182"/>
              <a:gd name="T16" fmla="*/ 1587 w 2182"/>
              <a:gd name="T17" fmla="*/ 1091 h 2182"/>
              <a:gd name="T18" fmla="*/ 1091 w 2182"/>
              <a:gd name="T19" fmla="*/ 1587 h 2182"/>
              <a:gd name="T20" fmla="*/ 1091 w 2182"/>
              <a:gd name="T21" fmla="*/ 793 h 2182"/>
              <a:gd name="T22" fmla="*/ 793 w 2182"/>
              <a:gd name="T23" fmla="*/ 1091 h 2182"/>
              <a:gd name="T24" fmla="*/ 1091 w 2182"/>
              <a:gd name="T25" fmla="*/ 1389 h 2182"/>
              <a:gd name="T26" fmla="*/ 1389 w 2182"/>
              <a:gd name="T27" fmla="*/ 1091 h 2182"/>
              <a:gd name="T28" fmla="*/ 1091 w 2182"/>
              <a:gd name="T29" fmla="*/ 793 h 2182"/>
              <a:gd name="T30" fmla="*/ 1091 w 2182"/>
              <a:gd name="T31" fmla="*/ 1190 h 2182"/>
              <a:gd name="T32" fmla="*/ 992 w 2182"/>
              <a:gd name="T33" fmla="*/ 1091 h 2182"/>
              <a:gd name="T34" fmla="*/ 1091 w 2182"/>
              <a:gd name="T35" fmla="*/ 992 h 2182"/>
              <a:gd name="T36" fmla="*/ 1190 w 2182"/>
              <a:gd name="T37" fmla="*/ 1091 h 2182"/>
              <a:gd name="T38" fmla="*/ 1091 w 2182"/>
              <a:gd name="T39" fmla="*/ 1190 h 2182"/>
              <a:gd name="T40" fmla="*/ 1091 w 2182"/>
              <a:gd name="T41" fmla="*/ 0 h 2182"/>
              <a:gd name="T42" fmla="*/ 0 w 2182"/>
              <a:gd name="T43" fmla="*/ 1091 h 2182"/>
              <a:gd name="T44" fmla="*/ 1091 w 2182"/>
              <a:gd name="T45" fmla="*/ 2182 h 2182"/>
              <a:gd name="T46" fmla="*/ 2182 w 2182"/>
              <a:gd name="T47" fmla="*/ 1091 h 2182"/>
              <a:gd name="T48" fmla="*/ 1091 w 2182"/>
              <a:gd name="T49" fmla="*/ 0 h 2182"/>
              <a:gd name="T50" fmla="*/ 1091 w 2182"/>
              <a:gd name="T51" fmla="*/ 1984 h 2182"/>
              <a:gd name="T52" fmla="*/ 198 w 2182"/>
              <a:gd name="T53" fmla="*/ 1091 h 2182"/>
              <a:gd name="T54" fmla="*/ 1091 w 2182"/>
              <a:gd name="T55" fmla="*/ 198 h 2182"/>
              <a:gd name="T56" fmla="*/ 1984 w 2182"/>
              <a:gd name="T57" fmla="*/ 1091 h 2182"/>
              <a:gd name="T58" fmla="*/ 1091 w 2182"/>
              <a:gd name="T59" fmla="*/ 1984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82" h="2182">
                <a:moveTo>
                  <a:pt x="1091" y="397"/>
                </a:moveTo>
                <a:cubicBezTo>
                  <a:pt x="707" y="397"/>
                  <a:pt x="397" y="707"/>
                  <a:pt x="397" y="1091"/>
                </a:cubicBezTo>
                <a:cubicBezTo>
                  <a:pt x="397" y="1475"/>
                  <a:pt x="707" y="1785"/>
                  <a:pt x="1091" y="1785"/>
                </a:cubicBezTo>
                <a:cubicBezTo>
                  <a:pt x="1475" y="1785"/>
                  <a:pt x="1785" y="1475"/>
                  <a:pt x="1785" y="1091"/>
                </a:cubicBezTo>
                <a:cubicBezTo>
                  <a:pt x="1785" y="707"/>
                  <a:pt x="1475" y="397"/>
                  <a:pt x="1091" y="397"/>
                </a:cubicBezTo>
                <a:close/>
                <a:moveTo>
                  <a:pt x="1091" y="1587"/>
                </a:moveTo>
                <a:cubicBezTo>
                  <a:pt x="817" y="1587"/>
                  <a:pt x="595" y="1365"/>
                  <a:pt x="595" y="1091"/>
                </a:cubicBezTo>
                <a:cubicBezTo>
                  <a:pt x="595" y="817"/>
                  <a:pt x="817" y="595"/>
                  <a:pt x="1091" y="595"/>
                </a:cubicBezTo>
                <a:cubicBezTo>
                  <a:pt x="1365" y="595"/>
                  <a:pt x="1587" y="817"/>
                  <a:pt x="1587" y="1091"/>
                </a:cubicBezTo>
                <a:cubicBezTo>
                  <a:pt x="1587" y="1365"/>
                  <a:pt x="1365" y="1587"/>
                  <a:pt x="1091" y="1587"/>
                </a:cubicBezTo>
                <a:close/>
                <a:moveTo>
                  <a:pt x="1091" y="793"/>
                </a:moveTo>
                <a:cubicBezTo>
                  <a:pt x="927" y="793"/>
                  <a:pt x="793" y="927"/>
                  <a:pt x="793" y="1091"/>
                </a:cubicBezTo>
                <a:cubicBezTo>
                  <a:pt x="793" y="1255"/>
                  <a:pt x="927" y="1389"/>
                  <a:pt x="1091" y="1389"/>
                </a:cubicBezTo>
                <a:cubicBezTo>
                  <a:pt x="1255" y="1389"/>
                  <a:pt x="1389" y="1255"/>
                  <a:pt x="1389" y="1091"/>
                </a:cubicBezTo>
                <a:cubicBezTo>
                  <a:pt x="1389" y="927"/>
                  <a:pt x="1255" y="793"/>
                  <a:pt x="1091" y="793"/>
                </a:cubicBezTo>
                <a:close/>
                <a:moveTo>
                  <a:pt x="1091" y="1190"/>
                </a:moveTo>
                <a:cubicBezTo>
                  <a:pt x="1036" y="1190"/>
                  <a:pt x="992" y="1146"/>
                  <a:pt x="992" y="1091"/>
                </a:cubicBezTo>
                <a:cubicBezTo>
                  <a:pt x="992" y="1036"/>
                  <a:pt x="1036" y="992"/>
                  <a:pt x="1091" y="992"/>
                </a:cubicBezTo>
                <a:cubicBezTo>
                  <a:pt x="1146" y="992"/>
                  <a:pt x="1190" y="1036"/>
                  <a:pt x="1190" y="1091"/>
                </a:cubicBezTo>
                <a:cubicBezTo>
                  <a:pt x="1190" y="1146"/>
                  <a:pt x="1146" y="1190"/>
                  <a:pt x="1091" y="1190"/>
                </a:cubicBezTo>
                <a:close/>
                <a:moveTo>
                  <a:pt x="1091" y="0"/>
                </a:moveTo>
                <a:cubicBezTo>
                  <a:pt x="488" y="0"/>
                  <a:pt x="0" y="488"/>
                  <a:pt x="0" y="1091"/>
                </a:cubicBezTo>
                <a:cubicBezTo>
                  <a:pt x="0" y="1694"/>
                  <a:pt x="488" y="2182"/>
                  <a:pt x="1091" y="2182"/>
                </a:cubicBezTo>
                <a:cubicBezTo>
                  <a:pt x="1694" y="2182"/>
                  <a:pt x="2182" y="1694"/>
                  <a:pt x="2182" y="1091"/>
                </a:cubicBezTo>
                <a:cubicBezTo>
                  <a:pt x="2182" y="488"/>
                  <a:pt x="1694" y="0"/>
                  <a:pt x="1091" y="0"/>
                </a:cubicBezTo>
                <a:close/>
                <a:moveTo>
                  <a:pt x="1091" y="1984"/>
                </a:moveTo>
                <a:cubicBezTo>
                  <a:pt x="598" y="1984"/>
                  <a:pt x="198" y="1584"/>
                  <a:pt x="198" y="1091"/>
                </a:cubicBezTo>
                <a:cubicBezTo>
                  <a:pt x="198" y="598"/>
                  <a:pt x="598" y="198"/>
                  <a:pt x="1091" y="198"/>
                </a:cubicBezTo>
                <a:cubicBezTo>
                  <a:pt x="1584" y="198"/>
                  <a:pt x="1984" y="598"/>
                  <a:pt x="1984" y="1091"/>
                </a:cubicBezTo>
                <a:cubicBezTo>
                  <a:pt x="1984" y="1584"/>
                  <a:pt x="1584" y="1984"/>
                  <a:pt x="1091" y="1984"/>
                </a:cubicBezTo>
                <a:close/>
              </a:path>
            </a:pathLst>
          </a:custGeom>
          <a:solidFill>
            <a:srgbClr val="386BA9"/>
          </a:solid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22">
            <a:extLst>
              <a:ext uri="{FF2B5EF4-FFF2-40B4-BE49-F238E27FC236}">
                <a16:creationId xmlns:a16="http://schemas.microsoft.com/office/drawing/2014/main" id="{F4733087-62AC-9D1D-BAFD-A4801343DADA}"/>
              </a:ext>
            </a:extLst>
          </p:cNvPr>
          <p:cNvSpPr>
            <a:spLocks noEditPoints="1"/>
          </p:cNvSpPr>
          <p:nvPr/>
        </p:nvSpPr>
        <p:spPr bwMode="auto">
          <a:xfrm>
            <a:off x="7991147" y="4316236"/>
            <a:ext cx="387582" cy="387937"/>
          </a:xfrm>
          <a:custGeom>
            <a:avLst/>
            <a:gdLst>
              <a:gd name="T0" fmla="*/ 1686 w 1984"/>
              <a:gd name="T1" fmla="*/ 198 h 1984"/>
              <a:gd name="T2" fmla="*/ 1488 w 1984"/>
              <a:gd name="T3" fmla="*/ 198 h 1984"/>
              <a:gd name="T4" fmla="*/ 1488 w 1984"/>
              <a:gd name="T5" fmla="*/ 99 h 1984"/>
              <a:gd name="T6" fmla="*/ 1389 w 1984"/>
              <a:gd name="T7" fmla="*/ 0 h 1984"/>
              <a:gd name="T8" fmla="*/ 1290 w 1984"/>
              <a:gd name="T9" fmla="*/ 99 h 1984"/>
              <a:gd name="T10" fmla="*/ 1290 w 1984"/>
              <a:gd name="T11" fmla="*/ 198 h 1984"/>
              <a:gd name="T12" fmla="*/ 694 w 1984"/>
              <a:gd name="T13" fmla="*/ 198 h 1984"/>
              <a:gd name="T14" fmla="*/ 694 w 1984"/>
              <a:gd name="T15" fmla="*/ 99 h 1984"/>
              <a:gd name="T16" fmla="*/ 595 w 1984"/>
              <a:gd name="T17" fmla="*/ 0 h 1984"/>
              <a:gd name="T18" fmla="*/ 496 w 1984"/>
              <a:gd name="T19" fmla="*/ 99 h 1984"/>
              <a:gd name="T20" fmla="*/ 496 w 1984"/>
              <a:gd name="T21" fmla="*/ 198 h 1984"/>
              <a:gd name="T22" fmla="*/ 298 w 1984"/>
              <a:gd name="T23" fmla="*/ 198 h 1984"/>
              <a:gd name="T24" fmla="*/ 0 w 1984"/>
              <a:gd name="T25" fmla="*/ 496 h 1984"/>
              <a:gd name="T26" fmla="*/ 0 w 1984"/>
              <a:gd name="T27" fmla="*/ 1686 h 1984"/>
              <a:gd name="T28" fmla="*/ 298 w 1984"/>
              <a:gd name="T29" fmla="*/ 1984 h 1984"/>
              <a:gd name="T30" fmla="*/ 1686 w 1984"/>
              <a:gd name="T31" fmla="*/ 1984 h 1984"/>
              <a:gd name="T32" fmla="*/ 1984 w 1984"/>
              <a:gd name="T33" fmla="*/ 1686 h 1984"/>
              <a:gd name="T34" fmla="*/ 1984 w 1984"/>
              <a:gd name="T35" fmla="*/ 496 h 1984"/>
              <a:gd name="T36" fmla="*/ 1686 w 1984"/>
              <a:gd name="T37" fmla="*/ 198 h 1984"/>
              <a:gd name="T38" fmla="*/ 1786 w 1984"/>
              <a:gd name="T39" fmla="*/ 1686 h 1984"/>
              <a:gd name="T40" fmla="*/ 1686 w 1984"/>
              <a:gd name="T41" fmla="*/ 1786 h 1984"/>
              <a:gd name="T42" fmla="*/ 298 w 1984"/>
              <a:gd name="T43" fmla="*/ 1786 h 1984"/>
              <a:gd name="T44" fmla="*/ 198 w 1984"/>
              <a:gd name="T45" fmla="*/ 1686 h 1984"/>
              <a:gd name="T46" fmla="*/ 198 w 1984"/>
              <a:gd name="T47" fmla="*/ 992 h 1984"/>
              <a:gd name="T48" fmla="*/ 1786 w 1984"/>
              <a:gd name="T49" fmla="*/ 992 h 1984"/>
              <a:gd name="T50" fmla="*/ 1786 w 1984"/>
              <a:gd name="T51" fmla="*/ 1686 h 1984"/>
              <a:gd name="T52" fmla="*/ 1786 w 1984"/>
              <a:gd name="T53" fmla="*/ 794 h 1984"/>
              <a:gd name="T54" fmla="*/ 198 w 1984"/>
              <a:gd name="T55" fmla="*/ 794 h 1984"/>
              <a:gd name="T56" fmla="*/ 198 w 1984"/>
              <a:gd name="T57" fmla="*/ 496 h 1984"/>
              <a:gd name="T58" fmla="*/ 298 w 1984"/>
              <a:gd name="T59" fmla="*/ 397 h 1984"/>
              <a:gd name="T60" fmla="*/ 496 w 1984"/>
              <a:gd name="T61" fmla="*/ 397 h 1984"/>
              <a:gd name="T62" fmla="*/ 496 w 1984"/>
              <a:gd name="T63" fmla="*/ 496 h 1984"/>
              <a:gd name="T64" fmla="*/ 595 w 1984"/>
              <a:gd name="T65" fmla="*/ 595 h 1984"/>
              <a:gd name="T66" fmla="*/ 694 w 1984"/>
              <a:gd name="T67" fmla="*/ 496 h 1984"/>
              <a:gd name="T68" fmla="*/ 694 w 1984"/>
              <a:gd name="T69" fmla="*/ 397 h 1984"/>
              <a:gd name="T70" fmla="*/ 1290 w 1984"/>
              <a:gd name="T71" fmla="*/ 397 h 1984"/>
              <a:gd name="T72" fmla="*/ 1290 w 1984"/>
              <a:gd name="T73" fmla="*/ 496 h 1984"/>
              <a:gd name="T74" fmla="*/ 1389 w 1984"/>
              <a:gd name="T75" fmla="*/ 595 h 1984"/>
              <a:gd name="T76" fmla="*/ 1488 w 1984"/>
              <a:gd name="T77" fmla="*/ 496 h 1984"/>
              <a:gd name="T78" fmla="*/ 1488 w 1984"/>
              <a:gd name="T79" fmla="*/ 397 h 1984"/>
              <a:gd name="T80" fmla="*/ 1686 w 1984"/>
              <a:gd name="T81" fmla="*/ 397 h 1984"/>
              <a:gd name="T82" fmla="*/ 1786 w 1984"/>
              <a:gd name="T83" fmla="*/ 496 h 1984"/>
              <a:gd name="T84" fmla="*/ 1786 w 1984"/>
              <a:gd name="T85" fmla="*/ 794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4" h="1984">
                <a:moveTo>
                  <a:pt x="1686" y="198"/>
                </a:moveTo>
                <a:cubicBezTo>
                  <a:pt x="1488" y="198"/>
                  <a:pt x="1488" y="198"/>
                  <a:pt x="1488" y="198"/>
                </a:cubicBezTo>
                <a:cubicBezTo>
                  <a:pt x="1488" y="99"/>
                  <a:pt x="1488" y="99"/>
                  <a:pt x="1488" y="99"/>
                </a:cubicBezTo>
                <a:cubicBezTo>
                  <a:pt x="1488" y="44"/>
                  <a:pt x="1444" y="0"/>
                  <a:pt x="1389" y="0"/>
                </a:cubicBezTo>
                <a:cubicBezTo>
                  <a:pt x="1334" y="0"/>
                  <a:pt x="1290" y="44"/>
                  <a:pt x="1290" y="99"/>
                </a:cubicBezTo>
                <a:cubicBezTo>
                  <a:pt x="1290" y="198"/>
                  <a:pt x="1290" y="198"/>
                  <a:pt x="1290" y="198"/>
                </a:cubicBezTo>
                <a:cubicBezTo>
                  <a:pt x="694" y="198"/>
                  <a:pt x="694" y="198"/>
                  <a:pt x="694" y="198"/>
                </a:cubicBezTo>
                <a:cubicBezTo>
                  <a:pt x="694" y="99"/>
                  <a:pt x="694" y="99"/>
                  <a:pt x="694" y="99"/>
                </a:cubicBezTo>
                <a:cubicBezTo>
                  <a:pt x="694" y="44"/>
                  <a:pt x="650" y="0"/>
                  <a:pt x="595" y="0"/>
                </a:cubicBezTo>
                <a:cubicBezTo>
                  <a:pt x="540" y="0"/>
                  <a:pt x="496" y="44"/>
                  <a:pt x="496" y="99"/>
                </a:cubicBezTo>
                <a:cubicBezTo>
                  <a:pt x="496" y="198"/>
                  <a:pt x="496" y="198"/>
                  <a:pt x="496" y="198"/>
                </a:cubicBezTo>
                <a:cubicBezTo>
                  <a:pt x="298" y="198"/>
                  <a:pt x="298" y="198"/>
                  <a:pt x="298" y="198"/>
                </a:cubicBezTo>
                <a:cubicBezTo>
                  <a:pt x="133" y="198"/>
                  <a:pt x="0" y="332"/>
                  <a:pt x="0" y="496"/>
                </a:cubicBezTo>
                <a:cubicBezTo>
                  <a:pt x="0" y="1686"/>
                  <a:pt x="0" y="1686"/>
                  <a:pt x="0" y="1686"/>
                </a:cubicBezTo>
                <a:cubicBezTo>
                  <a:pt x="0" y="1851"/>
                  <a:pt x="133" y="1984"/>
                  <a:pt x="298" y="1984"/>
                </a:cubicBezTo>
                <a:cubicBezTo>
                  <a:pt x="1686" y="1984"/>
                  <a:pt x="1686" y="1984"/>
                  <a:pt x="1686" y="1984"/>
                </a:cubicBezTo>
                <a:cubicBezTo>
                  <a:pt x="1851" y="1984"/>
                  <a:pt x="1984" y="1851"/>
                  <a:pt x="1984" y="1686"/>
                </a:cubicBezTo>
                <a:cubicBezTo>
                  <a:pt x="1984" y="496"/>
                  <a:pt x="1984" y="496"/>
                  <a:pt x="1984" y="496"/>
                </a:cubicBezTo>
                <a:cubicBezTo>
                  <a:pt x="1984" y="332"/>
                  <a:pt x="1851" y="198"/>
                  <a:pt x="1686" y="198"/>
                </a:cubicBezTo>
                <a:close/>
                <a:moveTo>
                  <a:pt x="1786" y="1686"/>
                </a:moveTo>
                <a:cubicBezTo>
                  <a:pt x="1786" y="1741"/>
                  <a:pt x="1741" y="1786"/>
                  <a:pt x="1686" y="1786"/>
                </a:cubicBezTo>
                <a:cubicBezTo>
                  <a:pt x="298" y="1786"/>
                  <a:pt x="298" y="1786"/>
                  <a:pt x="298" y="1786"/>
                </a:cubicBezTo>
                <a:cubicBezTo>
                  <a:pt x="243" y="1786"/>
                  <a:pt x="198" y="1741"/>
                  <a:pt x="198" y="1686"/>
                </a:cubicBezTo>
                <a:cubicBezTo>
                  <a:pt x="198" y="992"/>
                  <a:pt x="198" y="992"/>
                  <a:pt x="198" y="992"/>
                </a:cubicBezTo>
                <a:cubicBezTo>
                  <a:pt x="1786" y="992"/>
                  <a:pt x="1786" y="992"/>
                  <a:pt x="1786" y="992"/>
                </a:cubicBezTo>
                <a:lnTo>
                  <a:pt x="1786" y="1686"/>
                </a:lnTo>
                <a:close/>
                <a:moveTo>
                  <a:pt x="1786" y="794"/>
                </a:moveTo>
                <a:cubicBezTo>
                  <a:pt x="198" y="794"/>
                  <a:pt x="198" y="794"/>
                  <a:pt x="198" y="794"/>
                </a:cubicBezTo>
                <a:cubicBezTo>
                  <a:pt x="198" y="496"/>
                  <a:pt x="198" y="496"/>
                  <a:pt x="198" y="496"/>
                </a:cubicBezTo>
                <a:cubicBezTo>
                  <a:pt x="198" y="441"/>
                  <a:pt x="243" y="397"/>
                  <a:pt x="298" y="397"/>
                </a:cubicBezTo>
                <a:cubicBezTo>
                  <a:pt x="496" y="397"/>
                  <a:pt x="496" y="397"/>
                  <a:pt x="496" y="397"/>
                </a:cubicBezTo>
                <a:cubicBezTo>
                  <a:pt x="496" y="496"/>
                  <a:pt x="496" y="496"/>
                  <a:pt x="496" y="496"/>
                </a:cubicBezTo>
                <a:cubicBezTo>
                  <a:pt x="496" y="551"/>
                  <a:pt x="540" y="595"/>
                  <a:pt x="595" y="595"/>
                </a:cubicBezTo>
                <a:cubicBezTo>
                  <a:pt x="650" y="595"/>
                  <a:pt x="694" y="551"/>
                  <a:pt x="694" y="496"/>
                </a:cubicBezTo>
                <a:cubicBezTo>
                  <a:pt x="694" y="397"/>
                  <a:pt x="694" y="397"/>
                  <a:pt x="694" y="397"/>
                </a:cubicBezTo>
                <a:cubicBezTo>
                  <a:pt x="1290" y="397"/>
                  <a:pt x="1290" y="397"/>
                  <a:pt x="1290" y="397"/>
                </a:cubicBezTo>
                <a:cubicBezTo>
                  <a:pt x="1290" y="496"/>
                  <a:pt x="1290" y="496"/>
                  <a:pt x="1290" y="496"/>
                </a:cubicBezTo>
                <a:cubicBezTo>
                  <a:pt x="1290" y="551"/>
                  <a:pt x="1334" y="595"/>
                  <a:pt x="1389" y="595"/>
                </a:cubicBezTo>
                <a:cubicBezTo>
                  <a:pt x="1444" y="595"/>
                  <a:pt x="1488" y="551"/>
                  <a:pt x="1488" y="496"/>
                </a:cubicBezTo>
                <a:cubicBezTo>
                  <a:pt x="1488" y="397"/>
                  <a:pt x="1488" y="397"/>
                  <a:pt x="1488" y="397"/>
                </a:cubicBezTo>
                <a:cubicBezTo>
                  <a:pt x="1686" y="397"/>
                  <a:pt x="1686" y="397"/>
                  <a:pt x="1686" y="397"/>
                </a:cubicBezTo>
                <a:cubicBezTo>
                  <a:pt x="1741" y="397"/>
                  <a:pt x="1786" y="441"/>
                  <a:pt x="1786" y="496"/>
                </a:cubicBezTo>
                <a:lnTo>
                  <a:pt x="1786" y="794"/>
                </a:ln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Freeform 26">
            <a:extLst>
              <a:ext uri="{FF2B5EF4-FFF2-40B4-BE49-F238E27FC236}">
                <a16:creationId xmlns:a16="http://schemas.microsoft.com/office/drawing/2014/main" id="{17F97333-9CB6-E53F-95F2-01E6FD3552FE}"/>
              </a:ext>
            </a:extLst>
          </p:cNvPr>
          <p:cNvSpPr>
            <a:spLocks noEditPoints="1"/>
          </p:cNvSpPr>
          <p:nvPr/>
        </p:nvSpPr>
        <p:spPr bwMode="auto">
          <a:xfrm>
            <a:off x="7418761" y="3555601"/>
            <a:ext cx="434093" cy="482220"/>
          </a:xfrm>
          <a:custGeom>
            <a:avLst/>
            <a:gdLst>
              <a:gd name="T0" fmla="*/ 1885 w 1985"/>
              <a:gd name="T1" fmla="*/ 1772 h 2205"/>
              <a:gd name="T2" fmla="*/ 1272 w 1985"/>
              <a:gd name="T3" fmla="*/ 1772 h 2205"/>
              <a:gd name="T4" fmla="*/ 1092 w 1985"/>
              <a:gd name="T5" fmla="*/ 1591 h 2205"/>
              <a:gd name="T6" fmla="*/ 1092 w 1985"/>
              <a:gd name="T7" fmla="*/ 1276 h 2205"/>
              <a:gd name="T8" fmla="*/ 1406 w 1985"/>
              <a:gd name="T9" fmla="*/ 1276 h 2205"/>
              <a:gd name="T10" fmla="*/ 1850 w 1985"/>
              <a:gd name="T11" fmla="*/ 861 h 2205"/>
              <a:gd name="T12" fmla="*/ 1535 w 1985"/>
              <a:gd name="T13" fmla="*/ 433 h 2205"/>
              <a:gd name="T14" fmla="*/ 748 w 1985"/>
              <a:gd name="T15" fmla="*/ 135 h 2205"/>
              <a:gd name="T16" fmla="*/ 403 w 1985"/>
              <a:gd name="T17" fmla="*/ 594 h 2205"/>
              <a:gd name="T18" fmla="*/ 163 w 1985"/>
              <a:gd name="T19" fmla="*/ 1022 h 2205"/>
              <a:gd name="T20" fmla="*/ 496 w 1985"/>
              <a:gd name="T21" fmla="*/ 1276 h 2205"/>
              <a:gd name="T22" fmla="*/ 893 w 1985"/>
              <a:gd name="T23" fmla="*/ 1276 h 2205"/>
              <a:gd name="T24" fmla="*/ 893 w 1985"/>
              <a:gd name="T25" fmla="*/ 1591 h 2205"/>
              <a:gd name="T26" fmla="*/ 713 w 1985"/>
              <a:gd name="T27" fmla="*/ 1772 h 2205"/>
              <a:gd name="T28" fmla="*/ 100 w 1985"/>
              <a:gd name="T29" fmla="*/ 1772 h 2205"/>
              <a:gd name="T30" fmla="*/ 0 w 1985"/>
              <a:gd name="T31" fmla="*/ 1871 h 2205"/>
              <a:gd name="T32" fmla="*/ 100 w 1985"/>
              <a:gd name="T33" fmla="*/ 1970 h 2205"/>
              <a:gd name="T34" fmla="*/ 713 w 1985"/>
              <a:gd name="T35" fmla="*/ 1970 h 2205"/>
              <a:gd name="T36" fmla="*/ 1094 w 1985"/>
              <a:gd name="T37" fmla="*/ 2149 h 2205"/>
              <a:gd name="T38" fmla="*/ 1272 w 1985"/>
              <a:gd name="T39" fmla="*/ 1970 h 2205"/>
              <a:gd name="T40" fmla="*/ 1885 w 1985"/>
              <a:gd name="T41" fmla="*/ 1970 h 2205"/>
              <a:gd name="T42" fmla="*/ 1985 w 1985"/>
              <a:gd name="T43" fmla="*/ 1871 h 2205"/>
              <a:gd name="T44" fmla="*/ 1885 w 1985"/>
              <a:gd name="T45" fmla="*/ 1772 h 2205"/>
              <a:gd name="T46" fmla="*/ 496 w 1985"/>
              <a:gd name="T47" fmla="*/ 1077 h 2205"/>
              <a:gd name="T48" fmla="*/ 348 w 1985"/>
              <a:gd name="T49" fmla="*/ 929 h 2205"/>
              <a:gd name="T50" fmla="*/ 496 w 1985"/>
              <a:gd name="T51" fmla="*/ 780 h 2205"/>
              <a:gd name="T52" fmla="*/ 596 w 1985"/>
              <a:gd name="T53" fmla="*/ 681 h 2205"/>
              <a:gd name="T54" fmla="*/ 991 w 1985"/>
              <a:gd name="T55" fmla="*/ 283 h 2205"/>
              <a:gd name="T56" fmla="*/ 1369 w 1985"/>
              <a:gd name="T57" fmla="*/ 553 h 2205"/>
              <a:gd name="T58" fmla="*/ 1446 w 1985"/>
              <a:gd name="T59" fmla="*/ 619 h 2205"/>
              <a:gd name="T60" fmla="*/ 1637 w 1985"/>
              <a:gd name="T61" fmla="*/ 846 h 2205"/>
              <a:gd name="T62" fmla="*/ 1406 w 1985"/>
              <a:gd name="T63" fmla="*/ 1077 h 2205"/>
              <a:gd name="T64" fmla="*/ 496 w 1985"/>
              <a:gd name="T65" fmla="*/ 1077 h 2205"/>
              <a:gd name="T66" fmla="*/ 993 w 1985"/>
              <a:gd name="T67" fmla="*/ 1970 h 2205"/>
              <a:gd name="T68" fmla="*/ 893 w 1985"/>
              <a:gd name="T69" fmla="*/ 1871 h 2205"/>
              <a:gd name="T70" fmla="*/ 993 w 1985"/>
              <a:gd name="T71" fmla="*/ 1772 h 2205"/>
              <a:gd name="T72" fmla="*/ 1092 w 1985"/>
              <a:gd name="T73" fmla="*/ 1871 h 2205"/>
              <a:gd name="T74" fmla="*/ 993 w 1985"/>
              <a:gd name="T75" fmla="*/ 197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5" h="2205">
                <a:moveTo>
                  <a:pt x="1885" y="1772"/>
                </a:moveTo>
                <a:cubicBezTo>
                  <a:pt x="1272" y="1772"/>
                  <a:pt x="1272" y="1772"/>
                  <a:pt x="1272" y="1772"/>
                </a:cubicBezTo>
                <a:cubicBezTo>
                  <a:pt x="1242" y="1688"/>
                  <a:pt x="1176" y="1621"/>
                  <a:pt x="1092" y="1591"/>
                </a:cubicBezTo>
                <a:cubicBezTo>
                  <a:pt x="1092" y="1276"/>
                  <a:pt x="1092" y="1276"/>
                  <a:pt x="1092" y="1276"/>
                </a:cubicBezTo>
                <a:cubicBezTo>
                  <a:pt x="1406" y="1276"/>
                  <a:pt x="1406" y="1276"/>
                  <a:pt x="1406" y="1276"/>
                </a:cubicBezTo>
                <a:cubicBezTo>
                  <a:pt x="1643" y="1284"/>
                  <a:pt x="1842" y="1098"/>
                  <a:pt x="1850" y="861"/>
                </a:cubicBezTo>
                <a:cubicBezTo>
                  <a:pt x="1856" y="662"/>
                  <a:pt x="1726" y="486"/>
                  <a:pt x="1535" y="433"/>
                </a:cubicBezTo>
                <a:cubicBezTo>
                  <a:pt x="1400" y="133"/>
                  <a:pt x="1047" y="0"/>
                  <a:pt x="748" y="135"/>
                </a:cubicBezTo>
                <a:cubicBezTo>
                  <a:pt x="562" y="219"/>
                  <a:pt x="432" y="392"/>
                  <a:pt x="403" y="594"/>
                </a:cubicBezTo>
                <a:cubicBezTo>
                  <a:pt x="219" y="646"/>
                  <a:pt x="111" y="838"/>
                  <a:pt x="163" y="1022"/>
                </a:cubicBezTo>
                <a:cubicBezTo>
                  <a:pt x="205" y="1172"/>
                  <a:pt x="341" y="1276"/>
                  <a:pt x="496" y="1276"/>
                </a:cubicBezTo>
                <a:cubicBezTo>
                  <a:pt x="893" y="1276"/>
                  <a:pt x="893" y="1276"/>
                  <a:pt x="893" y="1276"/>
                </a:cubicBezTo>
                <a:cubicBezTo>
                  <a:pt x="893" y="1591"/>
                  <a:pt x="893" y="1591"/>
                  <a:pt x="893" y="1591"/>
                </a:cubicBezTo>
                <a:cubicBezTo>
                  <a:pt x="809" y="1621"/>
                  <a:pt x="743" y="1688"/>
                  <a:pt x="713" y="1772"/>
                </a:cubicBezTo>
                <a:cubicBezTo>
                  <a:pt x="100" y="1772"/>
                  <a:pt x="100" y="1772"/>
                  <a:pt x="100" y="1772"/>
                </a:cubicBezTo>
                <a:cubicBezTo>
                  <a:pt x="45" y="1772"/>
                  <a:pt x="0" y="1816"/>
                  <a:pt x="0" y="1871"/>
                </a:cubicBezTo>
                <a:cubicBezTo>
                  <a:pt x="0" y="1926"/>
                  <a:pt x="45" y="1970"/>
                  <a:pt x="100" y="1970"/>
                </a:cubicBezTo>
                <a:cubicBezTo>
                  <a:pt x="713" y="1970"/>
                  <a:pt x="713" y="1970"/>
                  <a:pt x="713" y="1970"/>
                </a:cubicBezTo>
                <a:cubicBezTo>
                  <a:pt x="769" y="2125"/>
                  <a:pt x="940" y="2205"/>
                  <a:pt x="1094" y="2149"/>
                </a:cubicBezTo>
                <a:cubicBezTo>
                  <a:pt x="1177" y="2118"/>
                  <a:pt x="1242" y="2053"/>
                  <a:pt x="1272" y="1970"/>
                </a:cubicBezTo>
                <a:cubicBezTo>
                  <a:pt x="1885" y="1970"/>
                  <a:pt x="1885" y="1970"/>
                  <a:pt x="1885" y="1970"/>
                </a:cubicBezTo>
                <a:cubicBezTo>
                  <a:pt x="1940" y="1970"/>
                  <a:pt x="1985" y="1926"/>
                  <a:pt x="1985" y="1871"/>
                </a:cubicBezTo>
                <a:cubicBezTo>
                  <a:pt x="1985" y="1816"/>
                  <a:pt x="1940" y="1772"/>
                  <a:pt x="1885" y="1772"/>
                </a:cubicBezTo>
                <a:close/>
                <a:moveTo>
                  <a:pt x="496" y="1077"/>
                </a:moveTo>
                <a:cubicBezTo>
                  <a:pt x="414" y="1077"/>
                  <a:pt x="348" y="1011"/>
                  <a:pt x="348" y="929"/>
                </a:cubicBezTo>
                <a:cubicBezTo>
                  <a:pt x="348" y="846"/>
                  <a:pt x="414" y="780"/>
                  <a:pt x="496" y="780"/>
                </a:cubicBezTo>
                <a:cubicBezTo>
                  <a:pt x="551" y="780"/>
                  <a:pt x="596" y="735"/>
                  <a:pt x="596" y="681"/>
                </a:cubicBezTo>
                <a:cubicBezTo>
                  <a:pt x="595" y="461"/>
                  <a:pt x="772" y="283"/>
                  <a:pt x="991" y="283"/>
                </a:cubicBezTo>
                <a:cubicBezTo>
                  <a:pt x="1162" y="282"/>
                  <a:pt x="1314" y="391"/>
                  <a:pt x="1369" y="553"/>
                </a:cubicBezTo>
                <a:cubicBezTo>
                  <a:pt x="1380" y="587"/>
                  <a:pt x="1410" y="613"/>
                  <a:pt x="1446" y="619"/>
                </a:cubicBezTo>
                <a:cubicBezTo>
                  <a:pt x="1557" y="638"/>
                  <a:pt x="1638" y="734"/>
                  <a:pt x="1637" y="846"/>
                </a:cubicBezTo>
                <a:cubicBezTo>
                  <a:pt x="1637" y="974"/>
                  <a:pt x="1534" y="1077"/>
                  <a:pt x="1406" y="1077"/>
                </a:cubicBezTo>
                <a:lnTo>
                  <a:pt x="496" y="1077"/>
                </a:lnTo>
                <a:close/>
                <a:moveTo>
                  <a:pt x="993" y="1970"/>
                </a:moveTo>
                <a:cubicBezTo>
                  <a:pt x="938" y="1970"/>
                  <a:pt x="893" y="1926"/>
                  <a:pt x="893" y="1871"/>
                </a:cubicBezTo>
                <a:cubicBezTo>
                  <a:pt x="893" y="1816"/>
                  <a:pt x="938" y="1772"/>
                  <a:pt x="993" y="1772"/>
                </a:cubicBezTo>
                <a:cubicBezTo>
                  <a:pt x="1047" y="1772"/>
                  <a:pt x="1092" y="1816"/>
                  <a:pt x="1092" y="1871"/>
                </a:cubicBezTo>
                <a:cubicBezTo>
                  <a:pt x="1092" y="1926"/>
                  <a:pt x="1047" y="1970"/>
                  <a:pt x="993" y="1970"/>
                </a:cubicBez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30">
            <a:extLst>
              <a:ext uri="{FF2B5EF4-FFF2-40B4-BE49-F238E27FC236}">
                <a16:creationId xmlns:a16="http://schemas.microsoft.com/office/drawing/2014/main" id="{1633AC78-116C-A934-02FD-969FD77E8D06}"/>
              </a:ext>
            </a:extLst>
          </p:cNvPr>
          <p:cNvSpPr>
            <a:spLocks noEditPoints="1"/>
          </p:cNvSpPr>
          <p:nvPr/>
        </p:nvSpPr>
        <p:spPr bwMode="auto">
          <a:xfrm>
            <a:off x="7339620" y="2307193"/>
            <a:ext cx="382361" cy="344211"/>
          </a:xfrm>
          <a:custGeom>
            <a:avLst/>
            <a:gdLst>
              <a:gd name="T0" fmla="*/ 1686 w 1984"/>
              <a:gd name="T1" fmla="*/ 0 h 1786"/>
              <a:gd name="T2" fmla="*/ 298 w 1984"/>
              <a:gd name="T3" fmla="*/ 0 h 1786"/>
              <a:gd name="T4" fmla="*/ 0 w 1984"/>
              <a:gd name="T5" fmla="*/ 298 h 1786"/>
              <a:gd name="T6" fmla="*/ 0 w 1984"/>
              <a:gd name="T7" fmla="*/ 1091 h 1786"/>
              <a:gd name="T8" fmla="*/ 298 w 1984"/>
              <a:gd name="T9" fmla="*/ 1389 h 1786"/>
              <a:gd name="T10" fmla="*/ 893 w 1984"/>
              <a:gd name="T11" fmla="*/ 1389 h 1786"/>
              <a:gd name="T12" fmla="*/ 893 w 1984"/>
              <a:gd name="T13" fmla="*/ 1587 h 1786"/>
              <a:gd name="T14" fmla="*/ 496 w 1984"/>
              <a:gd name="T15" fmla="*/ 1587 h 1786"/>
              <a:gd name="T16" fmla="*/ 397 w 1984"/>
              <a:gd name="T17" fmla="*/ 1687 h 1786"/>
              <a:gd name="T18" fmla="*/ 496 w 1984"/>
              <a:gd name="T19" fmla="*/ 1786 h 1786"/>
              <a:gd name="T20" fmla="*/ 1488 w 1984"/>
              <a:gd name="T21" fmla="*/ 1786 h 1786"/>
              <a:gd name="T22" fmla="*/ 1587 w 1984"/>
              <a:gd name="T23" fmla="*/ 1687 h 1786"/>
              <a:gd name="T24" fmla="*/ 1488 w 1984"/>
              <a:gd name="T25" fmla="*/ 1587 h 1786"/>
              <a:gd name="T26" fmla="*/ 1091 w 1984"/>
              <a:gd name="T27" fmla="*/ 1587 h 1786"/>
              <a:gd name="T28" fmla="*/ 1091 w 1984"/>
              <a:gd name="T29" fmla="*/ 1389 h 1786"/>
              <a:gd name="T30" fmla="*/ 1686 w 1984"/>
              <a:gd name="T31" fmla="*/ 1389 h 1786"/>
              <a:gd name="T32" fmla="*/ 1984 w 1984"/>
              <a:gd name="T33" fmla="*/ 1091 h 1786"/>
              <a:gd name="T34" fmla="*/ 1984 w 1984"/>
              <a:gd name="T35" fmla="*/ 298 h 1786"/>
              <a:gd name="T36" fmla="*/ 1686 w 1984"/>
              <a:gd name="T37" fmla="*/ 0 h 1786"/>
              <a:gd name="T38" fmla="*/ 1786 w 1984"/>
              <a:gd name="T39" fmla="*/ 1091 h 1786"/>
              <a:gd name="T40" fmla="*/ 1686 w 1984"/>
              <a:gd name="T41" fmla="*/ 1191 h 1786"/>
              <a:gd name="T42" fmla="*/ 298 w 1984"/>
              <a:gd name="T43" fmla="*/ 1191 h 1786"/>
              <a:gd name="T44" fmla="*/ 198 w 1984"/>
              <a:gd name="T45" fmla="*/ 1091 h 1786"/>
              <a:gd name="T46" fmla="*/ 198 w 1984"/>
              <a:gd name="T47" fmla="*/ 298 h 1786"/>
              <a:gd name="T48" fmla="*/ 298 w 1984"/>
              <a:gd name="T49" fmla="*/ 199 h 1786"/>
              <a:gd name="T50" fmla="*/ 1686 w 1984"/>
              <a:gd name="T51" fmla="*/ 199 h 1786"/>
              <a:gd name="T52" fmla="*/ 1786 w 1984"/>
              <a:gd name="T53" fmla="*/ 298 h 1786"/>
              <a:gd name="T54" fmla="*/ 1786 w 1984"/>
              <a:gd name="T55" fmla="*/ 1091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84" h="1786">
                <a:moveTo>
                  <a:pt x="1686" y="0"/>
                </a:moveTo>
                <a:cubicBezTo>
                  <a:pt x="298" y="0"/>
                  <a:pt x="298" y="0"/>
                  <a:pt x="298" y="0"/>
                </a:cubicBezTo>
                <a:cubicBezTo>
                  <a:pt x="133" y="0"/>
                  <a:pt x="0" y="133"/>
                  <a:pt x="0" y="298"/>
                </a:cubicBezTo>
                <a:cubicBezTo>
                  <a:pt x="0" y="1091"/>
                  <a:pt x="0" y="1091"/>
                  <a:pt x="0" y="1091"/>
                </a:cubicBezTo>
                <a:cubicBezTo>
                  <a:pt x="0" y="1256"/>
                  <a:pt x="133" y="1389"/>
                  <a:pt x="298" y="1389"/>
                </a:cubicBezTo>
                <a:cubicBezTo>
                  <a:pt x="893" y="1389"/>
                  <a:pt x="893" y="1389"/>
                  <a:pt x="893" y="1389"/>
                </a:cubicBezTo>
                <a:cubicBezTo>
                  <a:pt x="893" y="1587"/>
                  <a:pt x="893" y="1587"/>
                  <a:pt x="893" y="1587"/>
                </a:cubicBezTo>
                <a:cubicBezTo>
                  <a:pt x="496" y="1587"/>
                  <a:pt x="496" y="1587"/>
                  <a:pt x="496" y="1587"/>
                </a:cubicBezTo>
                <a:cubicBezTo>
                  <a:pt x="441" y="1587"/>
                  <a:pt x="397" y="1632"/>
                  <a:pt x="397" y="1687"/>
                </a:cubicBezTo>
                <a:cubicBezTo>
                  <a:pt x="397" y="1741"/>
                  <a:pt x="441" y="1786"/>
                  <a:pt x="496" y="1786"/>
                </a:cubicBezTo>
                <a:cubicBezTo>
                  <a:pt x="1488" y="1786"/>
                  <a:pt x="1488" y="1786"/>
                  <a:pt x="1488" y="1786"/>
                </a:cubicBezTo>
                <a:cubicBezTo>
                  <a:pt x="1543" y="1786"/>
                  <a:pt x="1587" y="1741"/>
                  <a:pt x="1587" y="1687"/>
                </a:cubicBezTo>
                <a:cubicBezTo>
                  <a:pt x="1587" y="1632"/>
                  <a:pt x="1543" y="1587"/>
                  <a:pt x="1488" y="1587"/>
                </a:cubicBezTo>
                <a:cubicBezTo>
                  <a:pt x="1091" y="1587"/>
                  <a:pt x="1091" y="1587"/>
                  <a:pt x="1091" y="1587"/>
                </a:cubicBezTo>
                <a:cubicBezTo>
                  <a:pt x="1091" y="1389"/>
                  <a:pt x="1091" y="1389"/>
                  <a:pt x="1091" y="1389"/>
                </a:cubicBezTo>
                <a:cubicBezTo>
                  <a:pt x="1686" y="1389"/>
                  <a:pt x="1686" y="1389"/>
                  <a:pt x="1686" y="1389"/>
                </a:cubicBezTo>
                <a:cubicBezTo>
                  <a:pt x="1851" y="1389"/>
                  <a:pt x="1984" y="1256"/>
                  <a:pt x="1984" y="1091"/>
                </a:cubicBezTo>
                <a:cubicBezTo>
                  <a:pt x="1984" y="298"/>
                  <a:pt x="1984" y="298"/>
                  <a:pt x="1984" y="298"/>
                </a:cubicBezTo>
                <a:cubicBezTo>
                  <a:pt x="1984" y="133"/>
                  <a:pt x="1851" y="0"/>
                  <a:pt x="1686" y="0"/>
                </a:cubicBezTo>
                <a:close/>
                <a:moveTo>
                  <a:pt x="1786" y="1091"/>
                </a:moveTo>
                <a:cubicBezTo>
                  <a:pt x="1786" y="1146"/>
                  <a:pt x="1741" y="1191"/>
                  <a:pt x="1686" y="1191"/>
                </a:cubicBezTo>
                <a:cubicBezTo>
                  <a:pt x="298" y="1191"/>
                  <a:pt x="298" y="1191"/>
                  <a:pt x="298" y="1191"/>
                </a:cubicBezTo>
                <a:cubicBezTo>
                  <a:pt x="243" y="1191"/>
                  <a:pt x="198" y="1146"/>
                  <a:pt x="198" y="1091"/>
                </a:cubicBezTo>
                <a:cubicBezTo>
                  <a:pt x="198" y="298"/>
                  <a:pt x="198" y="298"/>
                  <a:pt x="198" y="298"/>
                </a:cubicBezTo>
                <a:cubicBezTo>
                  <a:pt x="198" y="243"/>
                  <a:pt x="243" y="199"/>
                  <a:pt x="298" y="199"/>
                </a:cubicBezTo>
                <a:cubicBezTo>
                  <a:pt x="1686" y="199"/>
                  <a:pt x="1686" y="199"/>
                  <a:pt x="1686" y="199"/>
                </a:cubicBezTo>
                <a:cubicBezTo>
                  <a:pt x="1741" y="199"/>
                  <a:pt x="1786" y="243"/>
                  <a:pt x="1786" y="298"/>
                </a:cubicBezTo>
                <a:lnTo>
                  <a:pt x="1786" y="1091"/>
                </a:ln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34">
            <a:extLst>
              <a:ext uri="{FF2B5EF4-FFF2-40B4-BE49-F238E27FC236}">
                <a16:creationId xmlns:a16="http://schemas.microsoft.com/office/drawing/2014/main" id="{97EDEF83-AAE0-B8A6-8409-263669128C87}"/>
              </a:ext>
            </a:extLst>
          </p:cNvPr>
          <p:cNvSpPr>
            <a:spLocks noEditPoints="1"/>
          </p:cNvSpPr>
          <p:nvPr/>
        </p:nvSpPr>
        <p:spPr bwMode="auto">
          <a:xfrm>
            <a:off x="7800662" y="2815987"/>
            <a:ext cx="375046" cy="375044"/>
          </a:xfrm>
          <a:custGeom>
            <a:avLst/>
            <a:gdLst>
              <a:gd name="T0" fmla="*/ 1488 w 1981"/>
              <a:gd name="T1" fmla="*/ 1981 h 1981"/>
              <a:gd name="T2" fmla="*/ 298 w 1981"/>
              <a:gd name="T3" fmla="*/ 1981 h 1981"/>
              <a:gd name="T4" fmla="*/ 0 w 1981"/>
              <a:gd name="T5" fmla="*/ 1683 h 1981"/>
              <a:gd name="T6" fmla="*/ 0 w 1981"/>
              <a:gd name="T7" fmla="*/ 691 h 1981"/>
              <a:gd name="T8" fmla="*/ 298 w 1981"/>
              <a:gd name="T9" fmla="*/ 394 h 1981"/>
              <a:gd name="T10" fmla="*/ 397 w 1981"/>
              <a:gd name="T11" fmla="*/ 394 h 1981"/>
              <a:gd name="T12" fmla="*/ 801 w 1981"/>
              <a:gd name="T13" fmla="*/ 5 h 1981"/>
              <a:gd name="T14" fmla="*/ 1121 w 1981"/>
              <a:gd name="T15" fmla="*/ 177 h 1981"/>
              <a:gd name="T16" fmla="*/ 1190 w 1981"/>
              <a:gd name="T17" fmla="*/ 394 h 1981"/>
              <a:gd name="T18" fmla="*/ 1488 w 1981"/>
              <a:gd name="T19" fmla="*/ 394 h 1981"/>
              <a:gd name="T20" fmla="*/ 1587 w 1981"/>
              <a:gd name="T21" fmla="*/ 493 h 1981"/>
              <a:gd name="T22" fmla="*/ 1587 w 1981"/>
              <a:gd name="T23" fmla="*/ 791 h 1981"/>
              <a:gd name="T24" fmla="*/ 1976 w 1981"/>
              <a:gd name="T25" fmla="*/ 1195 h 1981"/>
              <a:gd name="T26" fmla="*/ 1804 w 1981"/>
              <a:gd name="T27" fmla="*/ 1515 h 1981"/>
              <a:gd name="T28" fmla="*/ 1587 w 1981"/>
              <a:gd name="T29" fmla="*/ 1584 h 1981"/>
              <a:gd name="T30" fmla="*/ 1587 w 1981"/>
              <a:gd name="T31" fmla="*/ 1584 h 1981"/>
              <a:gd name="T32" fmla="*/ 1587 w 1981"/>
              <a:gd name="T33" fmla="*/ 1882 h 1981"/>
              <a:gd name="T34" fmla="*/ 1488 w 1981"/>
              <a:gd name="T35" fmla="*/ 1981 h 1981"/>
              <a:gd name="T36" fmla="*/ 298 w 1981"/>
              <a:gd name="T37" fmla="*/ 592 h 1981"/>
              <a:gd name="T38" fmla="*/ 198 w 1981"/>
              <a:gd name="T39" fmla="*/ 691 h 1981"/>
              <a:gd name="T40" fmla="*/ 198 w 1981"/>
              <a:gd name="T41" fmla="*/ 1683 h 1981"/>
              <a:gd name="T42" fmla="*/ 298 w 1981"/>
              <a:gd name="T43" fmla="*/ 1783 h 1981"/>
              <a:gd name="T44" fmla="*/ 1389 w 1981"/>
              <a:gd name="T45" fmla="*/ 1783 h 1981"/>
              <a:gd name="T46" fmla="*/ 1389 w 1981"/>
              <a:gd name="T47" fmla="*/ 1467 h 1981"/>
              <a:gd name="T48" fmla="*/ 1431 w 1981"/>
              <a:gd name="T49" fmla="*/ 1386 h 1981"/>
              <a:gd name="T50" fmla="*/ 1521 w 1981"/>
              <a:gd name="T51" fmla="*/ 1373 h 1981"/>
              <a:gd name="T52" fmla="*/ 1693 w 1981"/>
              <a:gd name="T53" fmla="*/ 1350 h 1981"/>
              <a:gd name="T54" fmla="*/ 1786 w 1981"/>
              <a:gd name="T55" fmla="*/ 1214 h 1981"/>
              <a:gd name="T56" fmla="*/ 1738 w 1981"/>
              <a:gd name="T57" fmla="*/ 1056 h 1981"/>
              <a:gd name="T58" fmla="*/ 1523 w 1981"/>
              <a:gd name="T59" fmla="*/ 1002 h 1981"/>
              <a:gd name="T60" fmla="*/ 1433 w 1981"/>
              <a:gd name="T61" fmla="*/ 989 h 1981"/>
              <a:gd name="T62" fmla="*/ 1391 w 1981"/>
              <a:gd name="T63" fmla="*/ 908 h 1981"/>
              <a:gd name="T64" fmla="*/ 1391 w 1981"/>
              <a:gd name="T65" fmla="*/ 592 h 1981"/>
              <a:gd name="T66" fmla="*/ 1073 w 1981"/>
              <a:gd name="T67" fmla="*/ 592 h 1981"/>
              <a:gd name="T68" fmla="*/ 969 w 1981"/>
              <a:gd name="T69" fmla="*/ 499 h 1981"/>
              <a:gd name="T70" fmla="*/ 974 w 1981"/>
              <a:gd name="T71" fmla="*/ 460 h 1981"/>
              <a:gd name="T72" fmla="*/ 951 w 1981"/>
              <a:gd name="T73" fmla="*/ 288 h 1981"/>
              <a:gd name="T74" fmla="*/ 688 w 1981"/>
              <a:gd name="T75" fmla="*/ 219 h 1981"/>
              <a:gd name="T76" fmla="*/ 654 w 1981"/>
              <a:gd name="T77" fmla="*/ 245 h 1981"/>
              <a:gd name="T78" fmla="*/ 595 w 1981"/>
              <a:gd name="T79" fmla="*/ 394 h 1981"/>
              <a:gd name="T80" fmla="*/ 608 w 1981"/>
              <a:gd name="T81" fmla="*/ 460 h 1981"/>
              <a:gd name="T82" fmla="*/ 547 w 1981"/>
              <a:gd name="T83" fmla="*/ 587 h 1981"/>
              <a:gd name="T84" fmla="*/ 514 w 1981"/>
              <a:gd name="T85" fmla="*/ 592 h 1981"/>
              <a:gd name="T86" fmla="*/ 298 w 1981"/>
              <a:gd name="T87" fmla="*/ 592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1" h="1981">
                <a:moveTo>
                  <a:pt x="1488" y="1981"/>
                </a:moveTo>
                <a:cubicBezTo>
                  <a:pt x="298" y="1981"/>
                  <a:pt x="298" y="1981"/>
                  <a:pt x="298" y="1981"/>
                </a:cubicBezTo>
                <a:cubicBezTo>
                  <a:pt x="133" y="1981"/>
                  <a:pt x="0" y="1848"/>
                  <a:pt x="0" y="1683"/>
                </a:cubicBezTo>
                <a:cubicBezTo>
                  <a:pt x="0" y="691"/>
                  <a:pt x="0" y="691"/>
                  <a:pt x="0" y="691"/>
                </a:cubicBezTo>
                <a:cubicBezTo>
                  <a:pt x="0" y="527"/>
                  <a:pt x="133" y="394"/>
                  <a:pt x="298" y="394"/>
                </a:cubicBezTo>
                <a:cubicBezTo>
                  <a:pt x="397" y="394"/>
                  <a:pt x="397" y="394"/>
                  <a:pt x="397" y="394"/>
                </a:cubicBezTo>
                <a:cubicBezTo>
                  <a:pt x="401" y="175"/>
                  <a:pt x="582" y="0"/>
                  <a:pt x="801" y="5"/>
                </a:cubicBezTo>
                <a:cubicBezTo>
                  <a:pt x="930" y="7"/>
                  <a:pt x="1049" y="72"/>
                  <a:pt x="1121" y="177"/>
                </a:cubicBezTo>
                <a:cubicBezTo>
                  <a:pt x="1165" y="241"/>
                  <a:pt x="1190" y="316"/>
                  <a:pt x="1190" y="394"/>
                </a:cubicBezTo>
                <a:cubicBezTo>
                  <a:pt x="1488" y="394"/>
                  <a:pt x="1488" y="394"/>
                  <a:pt x="1488" y="394"/>
                </a:cubicBezTo>
                <a:cubicBezTo>
                  <a:pt x="1543" y="394"/>
                  <a:pt x="1587" y="438"/>
                  <a:pt x="1587" y="493"/>
                </a:cubicBezTo>
                <a:cubicBezTo>
                  <a:pt x="1587" y="791"/>
                  <a:pt x="1587" y="791"/>
                  <a:pt x="1587" y="791"/>
                </a:cubicBezTo>
                <a:cubicBezTo>
                  <a:pt x="1806" y="795"/>
                  <a:pt x="1981" y="976"/>
                  <a:pt x="1976" y="1195"/>
                </a:cubicBezTo>
                <a:cubicBezTo>
                  <a:pt x="1974" y="1323"/>
                  <a:pt x="1909" y="1442"/>
                  <a:pt x="1804" y="1515"/>
                </a:cubicBezTo>
                <a:cubicBezTo>
                  <a:pt x="1740" y="1559"/>
                  <a:pt x="1665" y="1584"/>
                  <a:pt x="1587" y="1584"/>
                </a:cubicBezTo>
                <a:cubicBezTo>
                  <a:pt x="1587" y="1584"/>
                  <a:pt x="1587" y="1584"/>
                  <a:pt x="1587" y="1584"/>
                </a:cubicBezTo>
                <a:cubicBezTo>
                  <a:pt x="1587" y="1882"/>
                  <a:pt x="1587" y="1882"/>
                  <a:pt x="1587" y="1882"/>
                </a:cubicBezTo>
                <a:cubicBezTo>
                  <a:pt x="1587" y="1937"/>
                  <a:pt x="1543" y="1981"/>
                  <a:pt x="1488" y="1981"/>
                </a:cubicBezTo>
                <a:close/>
                <a:moveTo>
                  <a:pt x="298" y="592"/>
                </a:moveTo>
                <a:cubicBezTo>
                  <a:pt x="243" y="592"/>
                  <a:pt x="198" y="637"/>
                  <a:pt x="198" y="691"/>
                </a:cubicBezTo>
                <a:cubicBezTo>
                  <a:pt x="198" y="1683"/>
                  <a:pt x="198" y="1683"/>
                  <a:pt x="198" y="1683"/>
                </a:cubicBezTo>
                <a:cubicBezTo>
                  <a:pt x="198" y="1738"/>
                  <a:pt x="243" y="1783"/>
                  <a:pt x="298" y="1783"/>
                </a:cubicBezTo>
                <a:cubicBezTo>
                  <a:pt x="1389" y="1783"/>
                  <a:pt x="1389" y="1783"/>
                  <a:pt x="1389" y="1783"/>
                </a:cubicBezTo>
                <a:cubicBezTo>
                  <a:pt x="1389" y="1467"/>
                  <a:pt x="1389" y="1467"/>
                  <a:pt x="1389" y="1467"/>
                </a:cubicBezTo>
                <a:cubicBezTo>
                  <a:pt x="1389" y="1435"/>
                  <a:pt x="1404" y="1405"/>
                  <a:pt x="1431" y="1386"/>
                </a:cubicBezTo>
                <a:cubicBezTo>
                  <a:pt x="1457" y="1367"/>
                  <a:pt x="1490" y="1362"/>
                  <a:pt x="1521" y="1373"/>
                </a:cubicBezTo>
                <a:cubicBezTo>
                  <a:pt x="1578" y="1396"/>
                  <a:pt x="1644" y="1388"/>
                  <a:pt x="1693" y="1350"/>
                </a:cubicBezTo>
                <a:cubicBezTo>
                  <a:pt x="1742" y="1320"/>
                  <a:pt x="1776" y="1271"/>
                  <a:pt x="1786" y="1214"/>
                </a:cubicBezTo>
                <a:cubicBezTo>
                  <a:pt x="1793" y="1157"/>
                  <a:pt x="1776" y="1100"/>
                  <a:pt x="1738" y="1056"/>
                </a:cubicBezTo>
                <a:cubicBezTo>
                  <a:pt x="1686" y="993"/>
                  <a:pt x="1599" y="971"/>
                  <a:pt x="1523" y="1002"/>
                </a:cubicBezTo>
                <a:cubicBezTo>
                  <a:pt x="1492" y="1013"/>
                  <a:pt x="1459" y="1008"/>
                  <a:pt x="1433" y="989"/>
                </a:cubicBezTo>
                <a:cubicBezTo>
                  <a:pt x="1406" y="970"/>
                  <a:pt x="1391" y="940"/>
                  <a:pt x="1391" y="908"/>
                </a:cubicBezTo>
                <a:cubicBezTo>
                  <a:pt x="1391" y="592"/>
                  <a:pt x="1391" y="592"/>
                  <a:pt x="1391" y="592"/>
                </a:cubicBezTo>
                <a:cubicBezTo>
                  <a:pt x="1073" y="592"/>
                  <a:pt x="1073" y="592"/>
                  <a:pt x="1073" y="592"/>
                </a:cubicBezTo>
                <a:cubicBezTo>
                  <a:pt x="1019" y="595"/>
                  <a:pt x="972" y="553"/>
                  <a:pt x="969" y="499"/>
                </a:cubicBezTo>
                <a:cubicBezTo>
                  <a:pt x="968" y="486"/>
                  <a:pt x="970" y="473"/>
                  <a:pt x="974" y="460"/>
                </a:cubicBezTo>
                <a:cubicBezTo>
                  <a:pt x="998" y="403"/>
                  <a:pt x="989" y="337"/>
                  <a:pt x="951" y="288"/>
                </a:cubicBezTo>
                <a:cubicBezTo>
                  <a:pt x="897" y="196"/>
                  <a:pt x="779" y="165"/>
                  <a:pt x="688" y="219"/>
                </a:cubicBezTo>
                <a:cubicBezTo>
                  <a:pt x="676" y="227"/>
                  <a:pt x="664" y="235"/>
                  <a:pt x="654" y="245"/>
                </a:cubicBezTo>
                <a:cubicBezTo>
                  <a:pt x="614" y="284"/>
                  <a:pt x="593" y="338"/>
                  <a:pt x="595" y="394"/>
                </a:cubicBezTo>
                <a:cubicBezTo>
                  <a:pt x="595" y="416"/>
                  <a:pt x="600" y="439"/>
                  <a:pt x="608" y="460"/>
                </a:cubicBezTo>
                <a:cubicBezTo>
                  <a:pt x="626" y="512"/>
                  <a:pt x="599" y="569"/>
                  <a:pt x="547" y="587"/>
                </a:cubicBezTo>
                <a:cubicBezTo>
                  <a:pt x="536" y="590"/>
                  <a:pt x="525" y="592"/>
                  <a:pt x="514" y="592"/>
                </a:cubicBezTo>
                <a:lnTo>
                  <a:pt x="298" y="592"/>
                </a:ln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TextBox 27">
            <a:extLst>
              <a:ext uri="{FF2B5EF4-FFF2-40B4-BE49-F238E27FC236}">
                <a16:creationId xmlns:a16="http://schemas.microsoft.com/office/drawing/2014/main" id="{341E6906-DBCB-C8A9-6657-70521F3B7B28}"/>
              </a:ext>
            </a:extLst>
          </p:cNvPr>
          <p:cNvSpPr txBox="1"/>
          <p:nvPr/>
        </p:nvSpPr>
        <p:spPr>
          <a:xfrm flipH="1">
            <a:off x="7975407" y="2303775"/>
            <a:ext cx="2511493" cy="276999"/>
          </a:xfrm>
          <a:prstGeom prst="rect">
            <a:avLst/>
          </a:prstGeom>
          <a:noFill/>
        </p:spPr>
        <p:txBody>
          <a:bodyPr wrap="square" lIns="0" tIns="0" rIns="0" bIns="0" rtlCol="0" anchor="ctr">
            <a:spAutoFit/>
          </a:bodyPr>
          <a:lstStyle/>
          <a:p>
            <a:r>
              <a:rPr lang="en-US" dirty="0"/>
              <a:t>On-demand Self-service</a:t>
            </a:r>
            <a:endParaRPr lang="en-US" dirty="0">
              <a:solidFill>
                <a:schemeClr val="tx1">
                  <a:lumMod val="65000"/>
                  <a:lumOff val="35000"/>
                </a:schemeClr>
              </a:solidFill>
              <a:latin typeface="Segoe UI" panose="020B0502040204020203" pitchFamily="34" charset="0"/>
              <a:ea typeface="Calibri Light" charset="0"/>
              <a:cs typeface="Segoe UI" panose="020B0502040204020203" pitchFamily="34" charset="0"/>
            </a:endParaRPr>
          </a:p>
        </p:txBody>
      </p:sp>
      <p:sp>
        <p:nvSpPr>
          <p:cNvPr id="29" name="TextBox 28">
            <a:extLst>
              <a:ext uri="{FF2B5EF4-FFF2-40B4-BE49-F238E27FC236}">
                <a16:creationId xmlns:a16="http://schemas.microsoft.com/office/drawing/2014/main" id="{CAA135C7-63FC-BCFB-6863-3BB1D04BB988}"/>
              </a:ext>
            </a:extLst>
          </p:cNvPr>
          <p:cNvSpPr txBox="1"/>
          <p:nvPr/>
        </p:nvSpPr>
        <p:spPr>
          <a:xfrm flipH="1">
            <a:off x="8038628" y="3651022"/>
            <a:ext cx="2511493" cy="276999"/>
          </a:xfrm>
          <a:prstGeom prst="rect">
            <a:avLst/>
          </a:prstGeom>
          <a:noFill/>
        </p:spPr>
        <p:txBody>
          <a:bodyPr wrap="square" lIns="0" tIns="0" rIns="0" bIns="0" rtlCol="0" anchor="ctr">
            <a:spAutoFit/>
          </a:bodyPr>
          <a:lstStyle/>
          <a:p>
            <a:r>
              <a:rPr lang="en-US" dirty="0"/>
              <a:t>Resource Pooling</a:t>
            </a:r>
            <a:endParaRPr lang="en-US" dirty="0">
              <a:solidFill>
                <a:schemeClr val="tx1">
                  <a:lumMod val="65000"/>
                  <a:lumOff val="35000"/>
                </a:schemeClr>
              </a:solidFill>
              <a:latin typeface="Segoe UI" panose="020B0502040204020203" pitchFamily="34" charset="0"/>
              <a:ea typeface="Calibri Light" charset="0"/>
              <a:cs typeface="Segoe UI" panose="020B0502040204020203" pitchFamily="34" charset="0"/>
            </a:endParaRPr>
          </a:p>
        </p:txBody>
      </p:sp>
      <p:sp>
        <p:nvSpPr>
          <p:cNvPr id="30" name="TextBox 29">
            <a:extLst>
              <a:ext uri="{FF2B5EF4-FFF2-40B4-BE49-F238E27FC236}">
                <a16:creationId xmlns:a16="http://schemas.microsoft.com/office/drawing/2014/main" id="{F643102A-9EC2-0431-871D-B36C17276D82}"/>
              </a:ext>
            </a:extLst>
          </p:cNvPr>
          <p:cNvSpPr txBox="1"/>
          <p:nvPr/>
        </p:nvSpPr>
        <p:spPr>
          <a:xfrm flipH="1">
            <a:off x="7934359" y="5185904"/>
            <a:ext cx="2511493" cy="276999"/>
          </a:xfrm>
          <a:prstGeom prst="rect">
            <a:avLst/>
          </a:prstGeom>
          <a:noFill/>
        </p:spPr>
        <p:txBody>
          <a:bodyPr wrap="square" lIns="0" tIns="0" rIns="0" bIns="0" rtlCol="0" anchor="ctr">
            <a:spAutoFit/>
          </a:bodyPr>
          <a:lstStyle/>
          <a:p>
            <a:r>
              <a:rPr lang="en-US" dirty="0"/>
              <a:t>Measured Service</a:t>
            </a:r>
            <a:endParaRPr lang="en-US" dirty="0">
              <a:solidFill>
                <a:schemeClr val="tx1">
                  <a:lumMod val="65000"/>
                  <a:lumOff val="35000"/>
                </a:schemeClr>
              </a:solidFill>
              <a:latin typeface="Segoe UI" panose="020B0502040204020203" pitchFamily="34" charset="0"/>
              <a:ea typeface="Calibri Light" charset="0"/>
              <a:cs typeface="Segoe UI" panose="020B0502040204020203" pitchFamily="34" charset="0"/>
            </a:endParaRPr>
          </a:p>
        </p:txBody>
      </p:sp>
      <p:sp>
        <p:nvSpPr>
          <p:cNvPr id="31" name="TextBox 30">
            <a:extLst>
              <a:ext uri="{FF2B5EF4-FFF2-40B4-BE49-F238E27FC236}">
                <a16:creationId xmlns:a16="http://schemas.microsoft.com/office/drawing/2014/main" id="{1741E768-F496-840F-02B6-292AA1192A80}"/>
              </a:ext>
            </a:extLst>
          </p:cNvPr>
          <p:cNvSpPr txBox="1"/>
          <p:nvPr/>
        </p:nvSpPr>
        <p:spPr>
          <a:xfrm flipH="1">
            <a:off x="8306656" y="2892221"/>
            <a:ext cx="2511493" cy="276999"/>
          </a:xfrm>
          <a:prstGeom prst="rect">
            <a:avLst/>
          </a:prstGeom>
          <a:noFill/>
        </p:spPr>
        <p:txBody>
          <a:bodyPr wrap="square" lIns="0" tIns="0" rIns="0" bIns="0" rtlCol="0" anchor="ctr">
            <a:spAutoFit/>
          </a:bodyPr>
          <a:lstStyle/>
          <a:p>
            <a:r>
              <a:rPr lang="en-US" dirty="0"/>
              <a:t>Broad Network Access</a:t>
            </a:r>
            <a:endParaRPr lang="en-US" dirty="0">
              <a:solidFill>
                <a:schemeClr val="tx1">
                  <a:lumMod val="65000"/>
                  <a:lumOff val="35000"/>
                </a:schemeClr>
              </a:solidFill>
              <a:latin typeface="Segoe UI" panose="020B0502040204020203" pitchFamily="34" charset="0"/>
              <a:ea typeface="Calibri Light" charset="0"/>
              <a:cs typeface="Segoe UI" panose="020B0502040204020203" pitchFamily="34" charset="0"/>
            </a:endParaRPr>
          </a:p>
        </p:txBody>
      </p:sp>
      <p:sp>
        <p:nvSpPr>
          <p:cNvPr id="32" name="TextBox 31">
            <a:extLst>
              <a:ext uri="{FF2B5EF4-FFF2-40B4-BE49-F238E27FC236}">
                <a16:creationId xmlns:a16="http://schemas.microsoft.com/office/drawing/2014/main" id="{4B64BD48-9D8C-4A30-0D18-0AB58413DC92}"/>
              </a:ext>
            </a:extLst>
          </p:cNvPr>
          <p:cNvSpPr txBox="1"/>
          <p:nvPr/>
        </p:nvSpPr>
        <p:spPr>
          <a:xfrm flipH="1">
            <a:off x="8494857" y="4409823"/>
            <a:ext cx="2511493" cy="276999"/>
          </a:xfrm>
          <a:prstGeom prst="rect">
            <a:avLst/>
          </a:prstGeom>
          <a:noFill/>
        </p:spPr>
        <p:txBody>
          <a:bodyPr wrap="square" lIns="0" tIns="0" rIns="0" bIns="0" rtlCol="0" anchor="ctr">
            <a:spAutoFit/>
          </a:bodyPr>
          <a:lstStyle/>
          <a:p>
            <a:r>
              <a:rPr lang="en-US" dirty="0"/>
              <a:t>Rapid Elasticity</a:t>
            </a:r>
            <a:endParaRPr lang="en-US" dirty="0">
              <a:solidFill>
                <a:schemeClr val="tx1">
                  <a:lumMod val="65000"/>
                  <a:lumOff val="35000"/>
                </a:schemeClr>
              </a:solidFill>
              <a:latin typeface="Segoe UI" panose="020B0502040204020203" pitchFamily="34" charset="0"/>
              <a:ea typeface="Calibri Light" charset="0"/>
              <a:cs typeface="Segoe UI" panose="020B0502040204020203" pitchFamily="34" charset="0"/>
            </a:endParaRPr>
          </a:p>
        </p:txBody>
      </p:sp>
      <p:sp>
        <p:nvSpPr>
          <p:cNvPr id="34" name="TextBox 33">
            <a:extLst>
              <a:ext uri="{FF2B5EF4-FFF2-40B4-BE49-F238E27FC236}">
                <a16:creationId xmlns:a16="http://schemas.microsoft.com/office/drawing/2014/main" id="{4C8EB117-222C-5D3B-7B3E-0DEB05AC2F52}"/>
              </a:ext>
            </a:extLst>
          </p:cNvPr>
          <p:cNvSpPr txBox="1"/>
          <p:nvPr/>
        </p:nvSpPr>
        <p:spPr>
          <a:xfrm>
            <a:off x="2208308" y="1087463"/>
            <a:ext cx="9809521" cy="923330"/>
          </a:xfrm>
          <a:prstGeom prst="rect">
            <a:avLst/>
          </a:prstGeom>
          <a:noFill/>
        </p:spPr>
        <p:txBody>
          <a:bodyPr wrap="square">
            <a:spAutoFit/>
          </a:bodyPr>
          <a:lstStyle/>
          <a:p>
            <a:r>
              <a:rPr lang="en-US" dirty="0"/>
              <a:t>Cloud computing is a service model that allows you to use computing resources </a:t>
            </a:r>
            <a:br>
              <a:rPr lang="en-US" dirty="0"/>
            </a:br>
            <a:r>
              <a:rPr lang="en-US" dirty="0"/>
              <a:t>(servers, storage, networks, software, etc.) over the Internet as much as you need,</a:t>
            </a:r>
            <a:br>
              <a:rPr lang="en-US" dirty="0"/>
            </a:br>
            <a:r>
              <a:rPr lang="en-US" dirty="0"/>
              <a:t>when you need them, and where you want them.</a:t>
            </a:r>
          </a:p>
        </p:txBody>
      </p:sp>
      <p:grpSp>
        <p:nvGrpSpPr>
          <p:cNvPr id="36" name="Group 35">
            <a:extLst>
              <a:ext uri="{FF2B5EF4-FFF2-40B4-BE49-F238E27FC236}">
                <a16:creationId xmlns:a16="http://schemas.microsoft.com/office/drawing/2014/main" id="{EB439739-22C5-E9AA-B5E4-735DADCCAD02}"/>
              </a:ext>
            </a:extLst>
          </p:cNvPr>
          <p:cNvGrpSpPr/>
          <p:nvPr/>
        </p:nvGrpSpPr>
        <p:grpSpPr>
          <a:xfrm>
            <a:off x="10073828" y="4855702"/>
            <a:ext cx="2118172" cy="2002298"/>
            <a:chOff x="10073828" y="4855702"/>
            <a:chExt cx="2118172" cy="2002298"/>
          </a:xfrm>
        </p:grpSpPr>
        <p:grpSp>
          <p:nvGrpSpPr>
            <p:cNvPr id="37" name="Grupo 74">
              <a:extLst>
                <a:ext uri="{FF2B5EF4-FFF2-40B4-BE49-F238E27FC236}">
                  <a16:creationId xmlns:a16="http://schemas.microsoft.com/office/drawing/2014/main" id="{1B47F97A-F865-E84A-23B2-ECFDF58EB4F5}"/>
                </a:ext>
              </a:extLst>
            </p:cNvPr>
            <p:cNvGrpSpPr/>
            <p:nvPr/>
          </p:nvGrpSpPr>
          <p:grpSpPr>
            <a:xfrm>
              <a:off x="10073828" y="4855702"/>
              <a:ext cx="2118172" cy="2002298"/>
              <a:chOff x="10748008" y="5493002"/>
              <a:chExt cx="1443991" cy="1364998"/>
            </a:xfrm>
          </p:grpSpPr>
          <p:sp>
            <p:nvSpPr>
              <p:cNvPr id="39" name="Forma libre: forma 32">
                <a:extLst>
                  <a:ext uri="{FF2B5EF4-FFF2-40B4-BE49-F238E27FC236}">
                    <a16:creationId xmlns:a16="http://schemas.microsoft.com/office/drawing/2014/main" id="{9D4B7C84-F1CE-4702-60E7-36893B318835}"/>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40" name="Gráfico 73">
                <a:extLst>
                  <a:ext uri="{FF2B5EF4-FFF2-40B4-BE49-F238E27FC236}">
                    <a16:creationId xmlns:a16="http://schemas.microsoft.com/office/drawing/2014/main" id="{5BB311CA-C301-C7A4-34A1-C7C81F28F318}"/>
                  </a:ext>
                </a:extLst>
              </p:cNvPr>
              <p:cNvGrpSpPr/>
              <p:nvPr/>
            </p:nvGrpSpPr>
            <p:grpSpPr>
              <a:xfrm>
                <a:off x="10748008" y="5493002"/>
                <a:ext cx="1443991" cy="1364998"/>
                <a:chOff x="7666726" y="4253229"/>
                <a:chExt cx="2176462" cy="2057400"/>
              </a:xfrm>
              <a:solidFill>
                <a:srgbClr val="658DC5"/>
              </a:solidFill>
            </p:grpSpPr>
            <p:sp>
              <p:nvSpPr>
                <p:cNvPr id="41" name="Forma libre: forma 34">
                  <a:extLst>
                    <a:ext uri="{FF2B5EF4-FFF2-40B4-BE49-F238E27FC236}">
                      <a16:creationId xmlns:a16="http://schemas.microsoft.com/office/drawing/2014/main" id="{C08B933F-8B2F-0538-135C-AE68AD7F4988}"/>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2" name="Forma libre: forma 35">
                  <a:extLst>
                    <a:ext uri="{FF2B5EF4-FFF2-40B4-BE49-F238E27FC236}">
                      <a16:creationId xmlns:a16="http://schemas.microsoft.com/office/drawing/2014/main" id="{CE79F1DE-26D2-E072-D0AC-5459946A22D0}"/>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3" name="Forma libre: forma 36">
                  <a:extLst>
                    <a:ext uri="{FF2B5EF4-FFF2-40B4-BE49-F238E27FC236}">
                      <a16:creationId xmlns:a16="http://schemas.microsoft.com/office/drawing/2014/main" id="{0FE40625-6AC7-E2C3-582B-8CE5CA7311EA}"/>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4" name="Forma libre: forma 37">
                  <a:extLst>
                    <a:ext uri="{FF2B5EF4-FFF2-40B4-BE49-F238E27FC236}">
                      <a16:creationId xmlns:a16="http://schemas.microsoft.com/office/drawing/2014/main" id="{B54958F7-8C13-0E2B-4748-947B897947EA}"/>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5" name="Forma libre: forma 38">
                  <a:extLst>
                    <a:ext uri="{FF2B5EF4-FFF2-40B4-BE49-F238E27FC236}">
                      <a16:creationId xmlns:a16="http://schemas.microsoft.com/office/drawing/2014/main" id="{38D66EDF-9082-7CF6-BD50-244138A3F071}"/>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7" name="Forma libre: forma 39">
                  <a:extLst>
                    <a:ext uri="{FF2B5EF4-FFF2-40B4-BE49-F238E27FC236}">
                      <a16:creationId xmlns:a16="http://schemas.microsoft.com/office/drawing/2014/main" id="{33F01774-0B10-0197-98CE-8F0F445C3904}"/>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8" name="Forma libre: forma 40">
                  <a:extLst>
                    <a:ext uri="{FF2B5EF4-FFF2-40B4-BE49-F238E27FC236}">
                      <a16:creationId xmlns:a16="http://schemas.microsoft.com/office/drawing/2014/main" id="{A1CD7F06-A32A-B0AB-C613-1E903AA108B3}"/>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49" name="Forma libre: forma 41">
                  <a:extLst>
                    <a:ext uri="{FF2B5EF4-FFF2-40B4-BE49-F238E27FC236}">
                      <a16:creationId xmlns:a16="http://schemas.microsoft.com/office/drawing/2014/main" id="{18505F0A-94ED-5E4B-3827-16B923F159AE}"/>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0" name="Forma libre: forma 42">
                  <a:extLst>
                    <a:ext uri="{FF2B5EF4-FFF2-40B4-BE49-F238E27FC236}">
                      <a16:creationId xmlns:a16="http://schemas.microsoft.com/office/drawing/2014/main" id="{C83D9E1F-30C6-2E19-01E2-CAF62599476F}"/>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1" name="Forma libre: forma 43">
                  <a:extLst>
                    <a:ext uri="{FF2B5EF4-FFF2-40B4-BE49-F238E27FC236}">
                      <a16:creationId xmlns:a16="http://schemas.microsoft.com/office/drawing/2014/main" id="{43878D04-CCB6-6705-96F0-866B1F0FF52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44">
                  <a:extLst>
                    <a:ext uri="{FF2B5EF4-FFF2-40B4-BE49-F238E27FC236}">
                      <a16:creationId xmlns:a16="http://schemas.microsoft.com/office/drawing/2014/main" id="{E2BC5307-4C42-489B-9611-AC517BCFCD95}"/>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38" name="Graphic 37" descr="Cloud">
              <a:extLst>
                <a:ext uri="{FF2B5EF4-FFF2-40B4-BE49-F238E27FC236}">
                  <a16:creationId xmlns:a16="http://schemas.microsoft.com/office/drawing/2014/main" id="{D511B758-DAE9-3536-29EE-499A5486AC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Rectangle 2">
            <a:extLst>
              <a:ext uri="{FF2B5EF4-FFF2-40B4-BE49-F238E27FC236}">
                <a16:creationId xmlns:a16="http://schemas.microsoft.com/office/drawing/2014/main" id="{0C866857-2D06-A6D4-ACE2-D1ED7B1C7B87}"/>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Tree>
    <p:extLst>
      <p:ext uri="{BB962C8B-B14F-4D97-AF65-F5344CB8AC3E}">
        <p14:creationId xmlns:p14="http://schemas.microsoft.com/office/powerpoint/2010/main" val="1743479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79B0AFC2-FD15-37B8-BEA8-71739CC3B0C4}"/>
              </a:ext>
            </a:extLst>
          </p:cNvPr>
          <p:cNvSpPr/>
          <p:nvPr/>
        </p:nvSpPr>
        <p:spPr>
          <a:xfrm>
            <a:off x="-13252" y="4198305"/>
            <a:ext cx="5483932" cy="2672947"/>
          </a:xfrm>
          <a:custGeom>
            <a:avLst/>
            <a:gdLst>
              <a:gd name="connsiteX0" fmla="*/ 0 w 6173511"/>
              <a:gd name="connsiteY0" fmla="*/ 0 h 3009058"/>
              <a:gd name="connsiteX1" fmla="*/ 794974 w 6173511"/>
              <a:gd name="connsiteY1" fmla="*/ 875947 h 3009058"/>
              <a:gd name="connsiteX2" fmla="*/ 2498396 w 6173511"/>
              <a:gd name="connsiteY2" fmla="*/ 1067540 h 3009058"/>
              <a:gd name="connsiteX3" fmla="*/ 4584876 w 6173511"/>
              <a:gd name="connsiteY3" fmla="*/ 2273526 h 3009058"/>
              <a:gd name="connsiteX4" fmla="*/ 6173512 w 6173511"/>
              <a:gd name="connsiteY4" fmla="*/ 3009059 h 3009058"/>
              <a:gd name="connsiteX5" fmla="*/ 15742 w 6173511"/>
              <a:gd name="connsiteY5" fmla="*/ 3009059 h 3009058"/>
              <a:gd name="connsiteX6" fmla="*/ 0 w 6173511"/>
              <a:gd name="connsiteY6" fmla="*/ 0 h 300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11" h="3009058">
                <a:moveTo>
                  <a:pt x="0" y="0"/>
                </a:moveTo>
                <a:cubicBezTo>
                  <a:pt x="241378" y="237523"/>
                  <a:pt x="346325" y="706007"/>
                  <a:pt x="794974" y="875947"/>
                </a:cubicBezTo>
                <a:cubicBezTo>
                  <a:pt x="1554529" y="1163993"/>
                  <a:pt x="1711293" y="1011112"/>
                  <a:pt x="2498396" y="1067540"/>
                </a:cubicBezTo>
                <a:cubicBezTo>
                  <a:pt x="4205098" y="1189582"/>
                  <a:pt x="3769568" y="2322080"/>
                  <a:pt x="4584876" y="2273526"/>
                </a:cubicBezTo>
                <a:cubicBezTo>
                  <a:pt x="5897370" y="2194789"/>
                  <a:pt x="6173512" y="3009059"/>
                  <a:pt x="6173512" y="3009059"/>
                </a:cubicBezTo>
                <a:lnTo>
                  <a:pt x="15742" y="3009059"/>
                </a:lnTo>
                <a:lnTo>
                  <a:pt x="0" y="0"/>
                </a:lnTo>
                <a:close/>
              </a:path>
            </a:pathLst>
          </a:custGeom>
          <a:solidFill>
            <a:schemeClr val="accent1">
              <a:lumMod val="20000"/>
              <a:lumOff val="80000"/>
            </a:schemeClr>
          </a:solidFill>
          <a:ln w="6559" cap="flat">
            <a:noFill/>
            <a:prstDash val="solid"/>
            <a:miter/>
          </a:ln>
        </p:spPr>
        <p:txBody>
          <a:bodyPr rtlCol="0" anchor="ctr"/>
          <a:lstStyle/>
          <a:p>
            <a:endParaRPr lang="pt-BR"/>
          </a:p>
        </p:txBody>
      </p:sp>
      <p:sp>
        <p:nvSpPr>
          <p:cNvPr id="4" name="Graphic 14">
            <a:extLst>
              <a:ext uri="{FF2B5EF4-FFF2-40B4-BE49-F238E27FC236}">
                <a16:creationId xmlns:a16="http://schemas.microsoft.com/office/drawing/2014/main" id="{B99B975B-1DD6-58B2-D49E-C3A1DB6CA6ED}"/>
              </a:ext>
            </a:extLst>
          </p:cNvPr>
          <p:cNvSpPr/>
          <p:nvPr/>
        </p:nvSpPr>
        <p:spPr>
          <a:xfrm>
            <a:off x="4497657" y="2462081"/>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grpSp>
        <p:nvGrpSpPr>
          <p:cNvPr id="5" name="Graphic 8">
            <a:extLst>
              <a:ext uri="{FF2B5EF4-FFF2-40B4-BE49-F238E27FC236}">
                <a16:creationId xmlns:a16="http://schemas.microsoft.com/office/drawing/2014/main" id="{68877E9B-1EC6-DFC9-DB09-784C03710391}"/>
              </a:ext>
            </a:extLst>
          </p:cNvPr>
          <p:cNvGrpSpPr/>
          <p:nvPr/>
        </p:nvGrpSpPr>
        <p:grpSpPr>
          <a:xfrm>
            <a:off x="609600" y="1404972"/>
            <a:ext cx="2983202" cy="3170036"/>
            <a:chOff x="824541" y="1404972"/>
            <a:chExt cx="2983202" cy="3170036"/>
          </a:xfrm>
        </p:grpSpPr>
        <p:sp>
          <p:nvSpPr>
            <p:cNvPr id="6" name="Freeform: Shape 4">
              <a:extLst>
                <a:ext uri="{FF2B5EF4-FFF2-40B4-BE49-F238E27FC236}">
                  <a16:creationId xmlns:a16="http://schemas.microsoft.com/office/drawing/2014/main" id="{A320302F-BB4B-E179-9063-D673C6562042}"/>
                </a:ext>
              </a:extLst>
            </p:cNvPr>
            <p:cNvSpPr/>
            <p:nvPr/>
          </p:nvSpPr>
          <p:spPr>
            <a:xfrm>
              <a:off x="1409165" y="1600614"/>
              <a:ext cx="2398577" cy="2974394"/>
            </a:xfrm>
            <a:custGeom>
              <a:avLst/>
              <a:gdLst>
                <a:gd name="connsiteX0" fmla="*/ 2398578 w 2398577"/>
                <a:gd name="connsiteY0" fmla="*/ 1487197 h 2974394"/>
                <a:gd name="connsiteX1" fmla="*/ 1199665 w 2398577"/>
                <a:gd name="connsiteY1" fmla="*/ 2974394 h 2974394"/>
                <a:gd name="connsiteX2" fmla="*/ 0 w 2398577"/>
                <a:gd name="connsiteY2" fmla="*/ 1487197 h 2974394"/>
                <a:gd name="connsiteX3" fmla="*/ 1198913 w 2398577"/>
                <a:gd name="connsiteY3" fmla="*/ 0 h 2974394"/>
                <a:gd name="connsiteX4" fmla="*/ 2398578 w 2398577"/>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577" h="2974394">
                  <a:moveTo>
                    <a:pt x="2398578" y="1487197"/>
                  </a:moveTo>
                  <a:cubicBezTo>
                    <a:pt x="2398578" y="2308654"/>
                    <a:pt x="1861549" y="2974394"/>
                    <a:pt x="1199665" y="2974394"/>
                  </a:cubicBezTo>
                  <a:cubicBezTo>
                    <a:pt x="537781" y="2974394"/>
                    <a:pt x="0" y="2308654"/>
                    <a:pt x="0" y="1487197"/>
                  </a:cubicBezTo>
                  <a:cubicBezTo>
                    <a:pt x="0" y="665741"/>
                    <a:pt x="537029" y="0"/>
                    <a:pt x="1198913" y="0"/>
                  </a:cubicBezTo>
                  <a:cubicBezTo>
                    <a:pt x="1860797" y="0"/>
                    <a:pt x="2398578" y="665741"/>
                    <a:pt x="2398578" y="1487197"/>
                  </a:cubicBezTo>
                  <a:close/>
                </a:path>
              </a:pathLst>
            </a:custGeom>
            <a:solidFill>
              <a:schemeClr val="bg1">
                <a:lumMod val="85000"/>
              </a:schemeClr>
            </a:solidFill>
            <a:ln w="7510" cap="flat">
              <a:noFill/>
              <a:prstDash val="solid"/>
              <a:miter/>
            </a:ln>
          </p:spPr>
          <p:txBody>
            <a:bodyPr rtlCol="0" anchor="ctr"/>
            <a:lstStyle/>
            <a:p>
              <a:endParaRPr lang="pt-BR"/>
            </a:p>
          </p:txBody>
        </p:sp>
        <p:sp>
          <p:nvSpPr>
            <p:cNvPr id="7" name="Freeform: Shape 5">
              <a:extLst>
                <a:ext uri="{FF2B5EF4-FFF2-40B4-BE49-F238E27FC236}">
                  <a16:creationId xmlns:a16="http://schemas.microsoft.com/office/drawing/2014/main" id="{FD6C4BC6-C56C-2510-5656-73BCF0D68270}"/>
                </a:ext>
              </a:extLst>
            </p:cNvPr>
            <p:cNvSpPr/>
            <p:nvPr/>
          </p:nvSpPr>
          <p:spPr>
            <a:xfrm>
              <a:off x="1321165" y="1600614"/>
              <a:ext cx="2397825" cy="2974394"/>
            </a:xfrm>
            <a:custGeom>
              <a:avLst/>
              <a:gdLst>
                <a:gd name="connsiteX0" fmla="*/ 2397826 w 2397825"/>
                <a:gd name="connsiteY0" fmla="*/ 1487197 h 2974394"/>
                <a:gd name="connsiteX1" fmla="*/ 1198913 w 2397825"/>
                <a:gd name="connsiteY1" fmla="*/ 2974394 h 2974394"/>
                <a:gd name="connsiteX2" fmla="*/ 0 w 2397825"/>
                <a:gd name="connsiteY2" fmla="*/ 1487197 h 2974394"/>
                <a:gd name="connsiteX3" fmla="*/ 1198913 w 2397825"/>
                <a:gd name="connsiteY3" fmla="*/ 0 h 2974394"/>
                <a:gd name="connsiteX4" fmla="*/ 2397826 w 2397825"/>
                <a:gd name="connsiteY4" fmla="*/ 1487197 h 297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5" h="2974394">
                  <a:moveTo>
                    <a:pt x="2397826" y="1487197"/>
                  </a:moveTo>
                  <a:cubicBezTo>
                    <a:pt x="2397826" y="2308553"/>
                    <a:pt x="1861054" y="2974394"/>
                    <a:pt x="1198913" y="2974394"/>
                  </a:cubicBezTo>
                  <a:cubicBezTo>
                    <a:pt x="536772" y="2974394"/>
                    <a:pt x="0" y="2308553"/>
                    <a:pt x="0" y="1487197"/>
                  </a:cubicBezTo>
                  <a:cubicBezTo>
                    <a:pt x="0" y="665841"/>
                    <a:pt x="536772" y="0"/>
                    <a:pt x="1198913" y="0"/>
                  </a:cubicBezTo>
                  <a:cubicBezTo>
                    <a:pt x="1861054" y="0"/>
                    <a:pt x="2397826" y="665841"/>
                    <a:pt x="2397826" y="1487197"/>
                  </a:cubicBezTo>
                  <a:close/>
                </a:path>
              </a:pathLst>
            </a:custGeom>
            <a:solidFill>
              <a:schemeClr val="bg1">
                <a:lumMod val="95000"/>
              </a:schemeClr>
            </a:solidFill>
            <a:ln w="7510" cap="flat">
              <a:noFill/>
              <a:prstDash val="solid"/>
              <a:miter/>
            </a:ln>
          </p:spPr>
          <p:txBody>
            <a:bodyPr rtlCol="0" anchor="ctr"/>
            <a:lstStyle/>
            <a:p>
              <a:endParaRPr lang="pt-BR"/>
            </a:p>
          </p:txBody>
        </p:sp>
        <p:sp>
          <p:nvSpPr>
            <p:cNvPr id="8" name="Freeform: Shape 7">
              <a:extLst>
                <a:ext uri="{FF2B5EF4-FFF2-40B4-BE49-F238E27FC236}">
                  <a16:creationId xmlns:a16="http://schemas.microsoft.com/office/drawing/2014/main" id="{0233EBF9-97E1-91AE-B0CD-2C0951EAAD63}"/>
                </a:ext>
              </a:extLst>
            </p:cNvPr>
            <p:cNvSpPr/>
            <p:nvPr/>
          </p:nvSpPr>
          <p:spPr>
            <a:xfrm>
              <a:off x="1721304" y="2097099"/>
              <a:ext cx="1597547" cy="1981424"/>
            </a:xfrm>
            <a:custGeom>
              <a:avLst/>
              <a:gdLst>
                <a:gd name="connsiteX0" fmla="*/ 1597548 w 1597547"/>
                <a:gd name="connsiteY0" fmla="*/ 990712 h 1981424"/>
                <a:gd name="connsiteX1" fmla="*/ 798774 w 1597547"/>
                <a:gd name="connsiteY1" fmla="*/ 1981425 h 1981424"/>
                <a:gd name="connsiteX2" fmla="*/ 0 w 1597547"/>
                <a:gd name="connsiteY2" fmla="*/ 990712 h 1981424"/>
                <a:gd name="connsiteX3" fmla="*/ 798774 w 1597547"/>
                <a:gd name="connsiteY3" fmla="*/ 0 h 1981424"/>
                <a:gd name="connsiteX4" fmla="*/ 1597548 w 1597547"/>
                <a:gd name="connsiteY4" fmla="*/ 990712 h 19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47" h="1981424">
                  <a:moveTo>
                    <a:pt x="1597548" y="990712"/>
                  </a:moveTo>
                  <a:cubicBezTo>
                    <a:pt x="1597548" y="1537868"/>
                    <a:pt x="1239925" y="1981425"/>
                    <a:pt x="798774" y="1981425"/>
                  </a:cubicBezTo>
                  <a:cubicBezTo>
                    <a:pt x="357623" y="1981425"/>
                    <a:pt x="0" y="1537868"/>
                    <a:pt x="0" y="990712"/>
                  </a:cubicBezTo>
                  <a:cubicBezTo>
                    <a:pt x="0" y="443557"/>
                    <a:pt x="357623" y="0"/>
                    <a:pt x="798774" y="0"/>
                  </a:cubicBezTo>
                  <a:cubicBezTo>
                    <a:pt x="1239925" y="0"/>
                    <a:pt x="1597548" y="443557"/>
                    <a:pt x="1597548" y="990712"/>
                  </a:cubicBezTo>
                  <a:close/>
                </a:path>
              </a:pathLst>
            </a:custGeom>
            <a:solidFill>
              <a:schemeClr val="accent1">
                <a:lumMod val="60000"/>
                <a:lumOff val="40000"/>
              </a:schemeClr>
            </a:solidFill>
            <a:ln w="7510" cap="flat">
              <a:noFill/>
              <a:prstDash val="solid"/>
              <a:miter/>
            </a:ln>
          </p:spPr>
          <p:txBody>
            <a:bodyPr rtlCol="0" anchor="ctr"/>
            <a:lstStyle/>
            <a:p>
              <a:endParaRPr lang="pt-BR"/>
            </a:p>
          </p:txBody>
        </p:sp>
        <p:sp>
          <p:nvSpPr>
            <p:cNvPr id="9" name="Freeform: Shape 9">
              <a:extLst>
                <a:ext uri="{FF2B5EF4-FFF2-40B4-BE49-F238E27FC236}">
                  <a16:creationId xmlns:a16="http://schemas.microsoft.com/office/drawing/2014/main" id="{A4FA1EEF-3B17-AC73-E97B-AE01653EC6F4}"/>
                </a:ext>
              </a:extLst>
            </p:cNvPr>
            <p:cNvSpPr/>
            <p:nvPr/>
          </p:nvSpPr>
          <p:spPr>
            <a:xfrm>
              <a:off x="2202674" y="2694385"/>
              <a:ext cx="634807" cy="786852"/>
            </a:xfrm>
            <a:custGeom>
              <a:avLst/>
              <a:gdLst>
                <a:gd name="connsiteX0" fmla="*/ 634807 w 634807"/>
                <a:gd name="connsiteY0" fmla="*/ 393426 h 786852"/>
                <a:gd name="connsiteX1" fmla="*/ 317404 w 634807"/>
                <a:gd name="connsiteY1" fmla="*/ 786853 h 786852"/>
                <a:gd name="connsiteX2" fmla="*/ 0 w 634807"/>
                <a:gd name="connsiteY2" fmla="*/ 393426 h 786852"/>
                <a:gd name="connsiteX3" fmla="*/ 317404 w 634807"/>
                <a:gd name="connsiteY3" fmla="*/ 0 h 786852"/>
                <a:gd name="connsiteX4" fmla="*/ 634807 w 634807"/>
                <a:gd name="connsiteY4" fmla="*/ 393426 h 78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807" h="786852">
                  <a:moveTo>
                    <a:pt x="634807" y="393426"/>
                  </a:moveTo>
                  <a:cubicBezTo>
                    <a:pt x="634807" y="610827"/>
                    <a:pt x="492652" y="786853"/>
                    <a:pt x="317404" y="786853"/>
                  </a:cubicBezTo>
                  <a:cubicBezTo>
                    <a:pt x="142155" y="786853"/>
                    <a:pt x="0" y="610827"/>
                    <a:pt x="0" y="393426"/>
                  </a:cubicBezTo>
                  <a:cubicBezTo>
                    <a:pt x="0" y="176026"/>
                    <a:pt x="142155" y="0"/>
                    <a:pt x="317404" y="0"/>
                  </a:cubicBezTo>
                  <a:cubicBezTo>
                    <a:pt x="492652" y="0"/>
                    <a:pt x="634807" y="176026"/>
                    <a:pt x="634807" y="393426"/>
                  </a:cubicBezTo>
                  <a:close/>
                </a:path>
              </a:pathLst>
            </a:custGeom>
            <a:solidFill>
              <a:srgbClr val="E4ECF4"/>
            </a:solidFill>
            <a:ln w="7510" cap="flat">
              <a:noFill/>
              <a:prstDash val="solid"/>
              <a:miter/>
            </a:ln>
          </p:spPr>
          <p:txBody>
            <a:bodyPr rtlCol="0" anchor="ctr"/>
            <a:lstStyle/>
            <a:p>
              <a:endParaRPr lang="pt-BR"/>
            </a:p>
          </p:txBody>
        </p:sp>
        <p:grpSp>
          <p:nvGrpSpPr>
            <p:cNvPr id="10" name="Graphic 8">
              <a:extLst>
                <a:ext uri="{FF2B5EF4-FFF2-40B4-BE49-F238E27FC236}">
                  <a16:creationId xmlns:a16="http://schemas.microsoft.com/office/drawing/2014/main" id="{FF3F5D44-3E0D-8D9C-A3E4-8DC6192095A6}"/>
                </a:ext>
              </a:extLst>
            </p:cNvPr>
            <p:cNvGrpSpPr/>
            <p:nvPr/>
          </p:nvGrpSpPr>
          <p:grpSpPr>
            <a:xfrm>
              <a:off x="824541" y="1404972"/>
              <a:ext cx="1814422" cy="1815282"/>
              <a:chOff x="824541" y="1404972"/>
              <a:chExt cx="1814422" cy="1815282"/>
            </a:xfrm>
          </p:grpSpPr>
          <p:sp>
            <p:nvSpPr>
              <p:cNvPr id="12" name="Freeform: Shape 15">
                <a:extLst>
                  <a:ext uri="{FF2B5EF4-FFF2-40B4-BE49-F238E27FC236}">
                    <a16:creationId xmlns:a16="http://schemas.microsoft.com/office/drawing/2014/main" id="{09649651-4B0E-5480-8651-D1AA486F7447}"/>
                  </a:ext>
                </a:extLst>
              </p:cNvPr>
              <p:cNvSpPr/>
              <p:nvPr/>
            </p:nvSpPr>
            <p:spPr>
              <a:xfrm>
                <a:off x="824541" y="1404972"/>
                <a:ext cx="312349" cy="312992"/>
              </a:xfrm>
              <a:custGeom>
                <a:avLst/>
                <a:gdLst>
                  <a:gd name="connsiteX0" fmla="*/ 296554 w 312349"/>
                  <a:gd name="connsiteY0" fmla="*/ 312241 h 312992"/>
                  <a:gd name="connsiteX1" fmla="*/ 307836 w 312349"/>
                  <a:gd name="connsiteY1" fmla="*/ 307727 h 312992"/>
                  <a:gd name="connsiteX2" fmla="*/ 312349 w 312349"/>
                  <a:gd name="connsiteY2" fmla="*/ 295691 h 312992"/>
                  <a:gd name="connsiteX3" fmla="*/ 293546 w 312349"/>
                  <a:gd name="connsiteY3" fmla="*/ 14350 h 312992"/>
                  <a:gd name="connsiteX4" fmla="*/ 276998 w 312349"/>
                  <a:gd name="connsiteY4" fmla="*/ 57 h 312992"/>
                  <a:gd name="connsiteX5" fmla="*/ 262708 w 312349"/>
                  <a:gd name="connsiteY5" fmla="*/ 16607 h 312992"/>
                  <a:gd name="connsiteX6" fmla="*/ 280007 w 312349"/>
                  <a:gd name="connsiteY6" fmla="*/ 279894 h 312992"/>
                  <a:gd name="connsiteX7" fmla="*/ 16758 w 312349"/>
                  <a:gd name="connsiteY7" fmla="*/ 262592 h 312992"/>
                  <a:gd name="connsiteX8" fmla="*/ 211 w 312349"/>
                  <a:gd name="connsiteY8" fmla="*/ 276885 h 312992"/>
                  <a:gd name="connsiteX9" fmla="*/ 13749 w 312349"/>
                  <a:gd name="connsiteY9" fmla="*/ 294187 h 312992"/>
                  <a:gd name="connsiteX10" fmla="*/ 295050 w 312349"/>
                  <a:gd name="connsiteY10" fmla="*/ 312993 h 312992"/>
                  <a:gd name="connsiteX11" fmla="*/ 296554 w 312349"/>
                  <a:gd name="connsiteY11" fmla="*/ 312241 h 31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9" h="312992">
                    <a:moveTo>
                      <a:pt x="296554" y="312241"/>
                    </a:moveTo>
                    <a:cubicBezTo>
                      <a:pt x="300315" y="312241"/>
                      <a:pt x="304828" y="310736"/>
                      <a:pt x="307836" y="307727"/>
                    </a:cubicBezTo>
                    <a:cubicBezTo>
                      <a:pt x="310845" y="304718"/>
                      <a:pt x="312349" y="300205"/>
                      <a:pt x="312349" y="295691"/>
                    </a:cubicBezTo>
                    <a:lnTo>
                      <a:pt x="293546" y="14350"/>
                    </a:lnTo>
                    <a:cubicBezTo>
                      <a:pt x="292793" y="6075"/>
                      <a:pt x="285272" y="-695"/>
                      <a:pt x="276998" y="57"/>
                    </a:cubicBezTo>
                    <a:cubicBezTo>
                      <a:pt x="268725" y="809"/>
                      <a:pt x="261956" y="8332"/>
                      <a:pt x="262708" y="16607"/>
                    </a:cubicBezTo>
                    <a:lnTo>
                      <a:pt x="280007" y="279894"/>
                    </a:lnTo>
                    <a:lnTo>
                      <a:pt x="16758" y="262592"/>
                    </a:lnTo>
                    <a:cubicBezTo>
                      <a:pt x="8484" y="261840"/>
                      <a:pt x="963" y="268610"/>
                      <a:pt x="211" y="276885"/>
                    </a:cubicBezTo>
                    <a:cubicBezTo>
                      <a:pt x="-1294" y="285912"/>
                      <a:pt x="5476" y="293434"/>
                      <a:pt x="13749" y="294187"/>
                    </a:cubicBezTo>
                    <a:lnTo>
                      <a:pt x="295050" y="312993"/>
                    </a:lnTo>
                    <a:cubicBezTo>
                      <a:pt x="295802" y="312241"/>
                      <a:pt x="295802" y="312241"/>
                      <a:pt x="296554"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3" name="Freeform: Shape 16">
                <a:extLst>
                  <a:ext uri="{FF2B5EF4-FFF2-40B4-BE49-F238E27FC236}">
                    <a16:creationId xmlns:a16="http://schemas.microsoft.com/office/drawing/2014/main" id="{CF03A2B0-432A-8FA2-1EDA-E8F23634161A}"/>
                  </a:ext>
                </a:extLst>
              </p:cNvPr>
              <p:cNvSpPr/>
              <p:nvPr/>
            </p:nvSpPr>
            <p:spPr>
              <a:xfrm>
                <a:off x="974371" y="1555422"/>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5649"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4" name="Freeform: Shape 17">
                <a:extLst>
                  <a:ext uri="{FF2B5EF4-FFF2-40B4-BE49-F238E27FC236}">
                    <a16:creationId xmlns:a16="http://schemas.microsoft.com/office/drawing/2014/main" id="{39A465D9-E11C-49F5-5734-5C028D4E94D6}"/>
                  </a:ext>
                </a:extLst>
              </p:cNvPr>
              <p:cNvSpPr/>
              <p:nvPr/>
            </p:nvSpPr>
            <p:spPr>
              <a:xfrm>
                <a:off x="1124047" y="1705120"/>
                <a:ext cx="312195" cy="312240"/>
              </a:xfrm>
              <a:custGeom>
                <a:avLst/>
                <a:gdLst>
                  <a:gd name="connsiteX0" fmla="*/ 296401 w 312195"/>
                  <a:gd name="connsiteY0" fmla="*/ 312241 h 312240"/>
                  <a:gd name="connsiteX1" fmla="*/ 307683 w 312195"/>
                  <a:gd name="connsiteY1" fmla="*/ 307727 h 312240"/>
                  <a:gd name="connsiteX2" fmla="*/ 312196 w 312195"/>
                  <a:gd name="connsiteY2" fmla="*/ 295691 h 312240"/>
                  <a:gd name="connsiteX3" fmla="*/ 293392 w 312195"/>
                  <a:gd name="connsiteY3" fmla="*/ 14350 h 312240"/>
                  <a:gd name="connsiteX4" fmla="*/ 276845 w 312195"/>
                  <a:gd name="connsiteY4" fmla="*/ 57 h 312240"/>
                  <a:gd name="connsiteX5" fmla="*/ 262554 w 312195"/>
                  <a:gd name="connsiteY5" fmla="*/ 16607 h 312240"/>
                  <a:gd name="connsiteX6" fmla="*/ 279854 w 312195"/>
                  <a:gd name="connsiteY6" fmla="*/ 279894 h 312240"/>
                  <a:gd name="connsiteX7" fmla="*/ 16604 w 312195"/>
                  <a:gd name="connsiteY7" fmla="*/ 262592 h 312240"/>
                  <a:gd name="connsiteX8" fmla="*/ 57 w 312195"/>
                  <a:gd name="connsiteY8" fmla="*/ 276885 h 312240"/>
                  <a:gd name="connsiteX9" fmla="*/ 14348 w 312195"/>
                  <a:gd name="connsiteY9" fmla="*/ 293434 h 312240"/>
                  <a:gd name="connsiteX10" fmla="*/ 295649 w 312195"/>
                  <a:gd name="connsiteY10" fmla="*/ 312241 h 312240"/>
                  <a:gd name="connsiteX11" fmla="*/ 296401 w 312195"/>
                  <a:gd name="connsiteY11" fmla="*/ 312241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95" h="312240">
                    <a:moveTo>
                      <a:pt x="296401" y="312241"/>
                    </a:moveTo>
                    <a:cubicBezTo>
                      <a:pt x="300161" y="312241"/>
                      <a:pt x="304674" y="310736"/>
                      <a:pt x="307683" y="307727"/>
                    </a:cubicBezTo>
                    <a:cubicBezTo>
                      <a:pt x="310691" y="304718"/>
                      <a:pt x="312196" y="300205"/>
                      <a:pt x="312196" y="295691"/>
                    </a:cubicBezTo>
                    <a:lnTo>
                      <a:pt x="293392" y="14350"/>
                    </a:lnTo>
                    <a:cubicBezTo>
                      <a:pt x="292640" y="6075"/>
                      <a:pt x="285119" y="-695"/>
                      <a:pt x="276845" y="57"/>
                    </a:cubicBezTo>
                    <a:cubicBezTo>
                      <a:pt x="268572" y="809"/>
                      <a:pt x="261802" y="8332"/>
                      <a:pt x="262554" y="16607"/>
                    </a:cubicBezTo>
                    <a:lnTo>
                      <a:pt x="279854" y="279894"/>
                    </a:lnTo>
                    <a:lnTo>
                      <a:pt x="16604" y="262592"/>
                    </a:lnTo>
                    <a:cubicBezTo>
                      <a:pt x="8331" y="261840"/>
                      <a:pt x="809" y="268610"/>
                      <a:pt x="57" y="276885"/>
                    </a:cubicBezTo>
                    <a:cubicBezTo>
                      <a:pt x="-695" y="285160"/>
                      <a:pt x="6074" y="292682"/>
                      <a:pt x="14348" y="293434"/>
                    </a:cubicBezTo>
                    <a:lnTo>
                      <a:pt x="295649" y="312241"/>
                    </a:lnTo>
                    <a:cubicBezTo>
                      <a:pt x="295649" y="312241"/>
                      <a:pt x="296401" y="312241"/>
                      <a:pt x="296401" y="312241"/>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5" name="Freeform: Shape 18">
                <a:extLst>
                  <a:ext uri="{FF2B5EF4-FFF2-40B4-BE49-F238E27FC236}">
                    <a16:creationId xmlns:a16="http://schemas.microsoft.com/office/drawing/2014/main" id="{F5FC2FB3-CABD-C69B-2AF6-30A50424988E}"/>
                  </a:ext>
                </a:extLst>
              </p:cNvPr>
              <p:cNvSpPr/>
              <p:nvPr/>
            </p:nvSpPr>
            <p:spPr>
              <a:xfrm>
                <a:off x="1030838" y="1611146"/>
                <a:ext cx="1531359" cy="1532332"/>
              </a:xfrm>
              <a:custGeom>
                <a:avLst/>
                <a:gdLst>
                  <a:gd name="connsiteX0" fmla="*/ 1515564 w 1531359"/>
                  <a:gd name="connsiteY0" fmla="*/ 1532332 h 1532332"/>
                  <a:gd name="connsiteX1" fmla="*/ 1526846 w 1531359"/>
                  <a:gd name="connsiteY1" fmla="*/ 1527819 h 1532332"/>
                  <a:gd name="connsiteX2" fmla="*/ 1526846 w 1531359"/>
                  <a:gd name="connsiteY2" fmla="*/ 1506003 h 1532332"/>
                  <a:gd name="connsiteX3" fmla="*/ 26325 w 1531359"/>
                  <a:gd name="connsiteY3" fmla="*/ 4513 h 1532332"/>
                  <a:gd name="connsiteX4" fmla="*/ 4513 w 1531359"/>
                  <a:gd name="connsiteY4" fmla="*/ 4513 h 1532332"/>
                  <a:gd name="connsiteX5" fmla="*/ 4513 w 1531359"/>
                  <a:gd name="connsiteY5" fmla="*/ 26329 h 1532332"/>
                  <a:gd name="connsiteX6" fmla="*/ 1505034 w 1531359"/>
                  <a:gd name="connsiteY6" fmla="*/ 1527066 h 1532332"/>
                  <a:gd name="connsiteX7" fmla="*/ 1515564 w 1531359"/>
                  <a:gd name="connsiteY7" fmla="*/ 1532332 h 15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359" h="1532332">
                    <a:moveTo>
                      <a:pt x="1515564" y="1532332"/>
                    </a:moveTo>
                    <a:cubicBezTo>
                      <a:pt x="1519325" y="1532332"/>
                      <a:pt x="1523838" y="1530828"/>
                      <a:pt x="1526846" y="1527819"/>
                    </a:cubicBezTo>
                    <a:cubicBezTo>
                      <a:pt x="1532864" y="1521801"/>
                      <a:pt x="1532864" y="1512021"/>
                      <a:pt x="1526846" y="1506003"/>
                    </a:cubicBezTo>
                    <a:lnTo>
                      <a:pt x="26325" y="4513"/>
                    </a:lnTo>
                    <a:cubicBezTo>
                      <a:pt x="20308" y="-1504"/>
                      <a:pt x="10530" y="-1504"/>
                      <a:pt x="4513" y="4513"/>
                    </a:cubicBezTo>
                    <a:cubicBezTo>
                      <a:pt x="-1504" y="10531"/>
                      <a:pt x="-1504" y="20311"/>
                      <a:pt x="4513" y="26329"/>
                    </a:cubicBezTo>
                    <a:lnTo>
                      <a:pt x="1505034" y="1527066"/>
                    </a:lnTo>
                    <a:cubicBezTo>
                      <a:pt x="1508043" y="1530828"/>
                      <a:pt x="1511804" y="1532332"/>
                      <a:pt x="1515564" y="1532332"/>
                    </a:cubicBezTo>
                    <a:close/>
                  </a:path>
                </a:pathLst>
              </a:custGeom>
              <a:solidFill>
                <a:schemeClr val="tx2">
                  <a:lumMod val="75000"/>
                </a:schemeClr>
              </a:solidFill>
              <a:ln w="7510" cap="flat">
                <a:noFill/>
                <a:prstDash val="solid"/>
                <a:miter/>
              </a:ln>
            </p:spPr>
            <p:txBody>
              <a:bodyPr rtlCol="0" anchor="ctr"/>
              <a:lstStyle/>
              <a:p>
                <a:endParaRPr lang="pt-BR"/>
              </a:p>
            </p:txBody>
          </p:sp>
          <p:sp>
            <p:nvSpPr>
              <p:cNvPr id="16" name="Freeform: Shape 19">
                <a:extLst>
                  <a:ext uri="{FF2B5EF4-FFF2-40B4-BE49-F238E27FC236}">
                    <a16:creationId xmlns:a16="http://schemas.microsoft.com/office/drawing/2014/main" id="{E7ADE4F8-4D9A-BB7F-347C-7B8B9BB879E9}"/>
                  </a:ext>
                </a:extLst>
              </p:cNvPr>
              <p:cNvSpPr/>
              <p:nvPr/>
            </p:nvSpPr>
            <p:spPr>
              <a:xfrm>
                <a:off x="2069017" y="2650559"/>
                <a:ext cx="569946" cy="569695"/>
              </a:xfrm>
              <a:custGeom>
                <a:avLst/>
                <a:gdLst>
                  <a:gd name="connsiteX0" fmla="*/ 553352 w 569946"/>
                  <a:gd name="connsiteY0" fmla="*/ 295829 h 569695"/>
                  <a:gd name="connsiteX1" fmla="*/ 569899 w 569946"/>
                  <a:gd name="connsiteY1" fmla="*/ 551594 h 569695"/>
                  <a:gd name="connsiteX2" fmla="*/ 551848 w 569946"/>
                  <a:gd name="connsiteY2" fmla="*/ 569648 h 569695"/>
                  <a:gd name="connsiteX3" fmla="*/ 296120 w 569946"/>
                  <a:gd name="connsiteY3" fmla="*/ 553099 h 569695"/>
                  <a:gd name="connsiteX4" fmla="*/ 284837 w 569946"/>
                  <a:gd name="connsiteY4" fmla="*/ 547833 h 569695"/>
                  <a:gd name="connsiteX5" fmla="*/ 5041 w 569946"/>
                  <a:gd name="connsiteY5" fmla="*/ 267996 h 569695"/>
                  <a:gd name="connsiteX6" fmla="*/ 18580 w 569946"/>
                  <a:gd name="connsiteY6" fmla="*/ 238658 h 569695"/>
                  <a:gd name="connsiteX7" fmla="*/ 235196 w 569946"/>
                  <a:gd name="connsiteY7" fmla="*/ 252951 h 569695"/>
                  <a:gd name="connsiteX8" fmla="*/ 253248 w 569946"/>
                  <a:gd name="connsiteY8" fmla="*/ 234897 h 569695"/>
                  <a:gd name="connsiteX9" fmla="*/ 238957 w 569946"/>
                  <a:gd name="connsiteY9" fmla="*/ 18249 h 569695"/>
                  <a:gd name="connsiteX10" fmla="*/ 268290 w 569946"/>
                  <a:gd name="connsiteY10" fmla="*/ 4709 h 569695"/>
                  <a:gd name="connsiteX11" fmla="*/ 548087 w 569946"/>
                  <a:gd name="connsiteY11" fmla="*/ 284545 h 569695"/>
                  <a:gd name="connsiteX12" fmla="*/ 553352 w 569946"/>
                  <a:gd name="connsiteY12" fmla="*/ 295829 h 56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946" h="569695">
                    <a:moveTo>
                      <a:pt x="553352" y="295829"/>
                    </a:moveTo>
                    <a:lnTo>
                      <a:pt x="569899" y="551594"/>
                    </a:lnTo>
                    <a:cubicBezTo>
                      <a:pt x="570651" y="562126"/>
                      <a:pt x="562378" y="570400"/>
                      <a:pt x="551848" y="569648"/>
                    </a:cubicBezTo>
                    <a:lnTo>
                      <a:pt x="296120" y="553099"/>
                    </a:lnTo>
                    <a:cubicBezTo>
                      <a:pt x="292359" y="553099"/>
                      <a:pt x="287846" y="550842"/>
                      <a:pt x="284837" y="547833"/>
                    </a:cubicBezTo>
                    <a:lnTo>
                      <a:pt x="5041" y="267996"/>
                    </a:lnTo>
                    <a:cubicBezTo>
                      <a:pt x="-6241" y="256712"/>
                      <a:pt x="2785" y="237906"/>
                      <a:pt x="18580" y="238658"/>
                    </a:cubicBezTo>
                    <a:lnTo>
                      <a:pt x="235196" y="252951"/>
                    </a:lnTo>
                    <a:cubicBezTo>
                      <a:pt x="245726" y="253703"/>
                      <a:pt x="254000" y="245428"/>
                      <a:pt x="253248" y="234897"/>
                    </a:cubicBezTo>
                    <a:lnTo>
                      <a:pt x="238957" y="18249"/>
                    </a:lnTo>
                    <a:cubicBezTo>
                      <a:pt x="238205" y="2452"/>
                      <a:pt x="257008" y="-5823"/>
                      <a:pt x="268290" y="4709"/>
                    </a:cubicBezTo>
                    <a:lnTo>
                      <a:pt x="548087" y="284545"/>
                    </a:lnTo>
                    <a:cubicBezTo>
                      <a:pt x="551095" y="288307"/>
                      <a:pt x="552600" y="292068"/>
                      <a:pt x="553352" y="295829"/>
                    </a:cubicBezTo>
                    <a:close/>
                  </a:path>
                </a:pathLst>
              </a:custGeom>
              <a:solidFill>
                <a:schemeClr val="accent1">
                  <a:lumMod val="75000"/>
                </a:schemeClr>
              </a:solidFill>
              <a:ln w="7510" cap="flat">
                <a:noFill/>
                <a:prstDash val="solid"/>
                <a:miter/>
              </a:ln>
            </p:spPr>
            <p:txBody>
              <a:bodyPr rtlCol="0" anchor="ctr"/>
              <a:lstStyle/>
              <a:p>
                <a:endParaRPr lang="pt-BR"/>
              </a:p>
            </p:txBody>
          </p:sp>
        </p:grpSp>
        <p:sp>
          <p:nvSpPr>
            <p:cNvPr id="11" name="Freeform: Shape 20">
              <a:extLst>
                <a:ext uri="{FF2B5EF4-FFF2-40B4-BE49-F238E27FC236}">
                  <a16:creationId xmlns:a16="http://schemas.microsoft.com/office/drawing/2014/main" id="{B5864F4E-1B8D-E434-433F-3AE190481093}"/>
                </a:ext>
              </a:extLst>
            </p:cNvPr>
            <p:cNvSpPr/>
            <p:nvPr/>
          </p:nvSpPr>
          <p:spPr>
            <a:xfrm>
              <a:off x="3008217" y="1728497"/>
              <a:ext cx="711525" cy="2528310"/>
            </a:xfrm>
            <a:custGeom>
              <a:avLst/>
              <a:gdLst>
                <a:gd name="connsiteX0" fmla="*/ 0 w 711525"/>
                <a:gd name="connsiteY0" fmla="*/ 0 h 2528310"/>
                <a:gd name="connsiteX1" fmla="*/ 711526 w 711525"/>
                <a:gd name="connsiteY1" fmla="*/ 1359315 h 2528310"/>
                <a:gd name="connsiteX2" fmla="*/ 253472 w 711525"/>
                <a:gd name="connsiteY2" fmla="*/ 2528310 h 2528310"/>
              </a:gdLst>
              <a:ahLst/>
              <a:cxnLst>
                <a:cxn ang="0">
                  <a:pos x="connsiteX0" y="connsiteY0"/>
                </a:cxn>
                <a:cxn ang="0">
                  <a:pos x="connsiteX1" y="connsiteY1"/>
                </a:cxn>
                <a:cxn ang="0">
                  <a:pos x="connsiteX2" y="connsiteY2"/>
                </a:cxn>
              </a:cxnLst>
              <a:rect l="l" t="t" r="r" b="b"/>
              <a:pathLst>
                <a:path w="711525" h="2528310">
                  <a:moveTo>
                    <a:pt x="0" y="0"/>
                  </a:moveTo>
                  <a:cubicBezTo>
                    <a:pt x="418943" y="231693"/>
                    <a:pt x="711526" y="753002"/>
                    <a:pt x="711526" y="1359315"/>
                  </a:cubicBezTo>
                  <a:cubicBezTo>
                    <a:pt x="711526" y="1833232"/>
                    <a:pt x="532516" y="2255996"/>
                    <a:pt x="253472" y="2528310"/>
                  </a:cubicBezTo>
                </a:path>
              </a:pathLst>
            </a:custGeom>
            <a:noFill/>
            <a:ln w="12700" cap="rnd">
              <a:solidFill>
                <a:schemeClr val="tx2">
                  <a:lumMod val="75000"/>
                </a:schemeClr>
              </a:solidFill>
              <a:prstDash val="solid"/>
              <a:miter/>
            </a:ln>
          </p:spPr>
          <p:txBody>
            <a:bodyPr rtlCol="0" anchor="ctr"/>
            <a:lstStyle/>
            <a:p>
              <a:endParaRPr lang="pt-BR"/>
            </a:p>
          </p:txBody>
        </p:sp>
      </p:gr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18" name="TextBox 17">
            <a:extLst>
              <a:ext uri="{FF2B5EF4-FFF2-40B4-BE49-F238E27FC236}">
                <a16:creationId xmlns:a16="http://schemas.microsoft.com/office/drawing/2014/main" id="{DDAD127B-82E5-57C0-161D-E02FF07A911D}"/>
              </a:ext>
            </a:extLst>
          </p:cNvPr>
          <p:cNvSpPr txBox="1"/>
          <p:nvPr/>
        </p:nvSpPr>
        <p:spPr>
          <a:xfrm>
            <a:off x="4706706" y="2320353"/>
            <a:ext cx="6579943"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Understand the trends in cloud computing technology</a:t>
            </a:r>
          </a:p>
        </p:txBody>
      </p:sp>
      <p:sp>
        <p:nvSpPr>
          <p:cNvPr id="19" name="Graphic 58">
            <a:extLst>
              <a:ext uri="{FF2B5EF4-FFF2-40B4-BE49-F238E27FC236}">
                <a16:creationId xmlns:a16="http://schemas.microsoft.com/office/drawing/2014/main" id="{813103C3-2C45-595A-83B7-EAC05BE79B55}"/>
              </a:ext>
            </a:extLst>
          </p:cNvPr>
          <p:cNvSpPr/>
          <p:nvPr/>
        </p:nvSpPr>
        <p:spPr>
          <a:xfrm>
            <a:off x="4497657" y="2949097"/>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a:p>
        </p:txBody>
      </p:sp>
      <p:sp>
        <p:nvSpPr>
          <p:cNvPr id="20" name="TextBox 19">
            <a:extLst>
              <a:ext uri="{FF2B5EF4-FFF2-40B4-BE49-F238E27FC236}">
                <a16:creationId xmlns:a16="http://schemas.microsoft.com/office/drawing/2014/main" id="{7BB93647-7D82-BF02-C409-F68A51715ACA}"/>
              </a:ext>
            </a:extLst>
          </p:cNvPr>
          <p:cNvSpPr txBox="1"/>
          <p:nvPr/>
        </p:nvSpPr>
        <p:spPr>
          <a:xfrm>
            <a:off x="4706706" y="2807369"/>
            <a:ext cx="2786084"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Recap on our learning</a:t>
            </a:r>
          </a:p>
        </p:txBody>
      </p:sp>
      <p:sp>
        <p:nvSpPr>
          <p:cNvPr id="23" name="TextBox 22">
            <a:extLst>
              <a:ext uri="{FF2B5EF4-FFF2-40B4-BE49-F238E27FC236}">
                <a16:creationId xmlns:a16="http://schemas.microsoft.com/office/drawing/2014/main" id="{F9CBE816-CD9F-290E-B89B-7DDE8F7D1413}"/>
              </a:ext>
            </a:extLst>
          </p:cNvPr>
          <p:cNvSpPr txBox="1"/>
          <p:nvPr/>
        </p:nvSpPr>
        <p:spPr>
          <a:xfrm>
            <a:off x="4353064" y="1716749"/>
            <a:ext cx="2074240" cy="461665"/>
          </a:xfrm>
          <a:prstGeom prst="rect">
            <a:avLst/>
          </a:prstGeom>
          <a:noFill/>
        </p:spPr>
        <p:txBody>
          <a:bodyPr wrap="square" rtlCol="0">
            <a:spAutoFit/>
          </a:bodyPr>
          <a:lstStyle/>
          <a:p>
            <a:r>
              <a:rPr lang="en-US" sz="2400" b="1" dirty="0">
                <a:solidFill>
                  <a:schemeClr val="accent1"/>
                </a:solidFill>
                <a:latin typeface="+mj-lt"/>
                <a:cs typeface="Segoe UI" panose="020B0502040204020203" pitchFamily="34" charset="0"/>
              </a:rPr>
              <a:t>Objectives</a:t>
            </a:r>
          </a:p>
        </p:txBody>
      </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Tree>
    <p:extLst>
      <p:ext uri="{BB962C8B-B14F-4D97-AF65-F5344CB8AC3E}">
        <p14:creationId xmlns:p14="http://schemas.microsoft.com/office/powerpoint/2010/main" val="1500100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Cloud's Unstoppable Momentum</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41671" y="-3317044"/>
            <a:ext cx="11638415" cy="923330"/>
          </a:xfrm>
          <a:prstGeom prst="rect">
            <a:avLst/>
          </a:prstGeom>
          <a:noFill/>
        </p:spPr>
        <p:txBody>
          <a:bodyPr wrap="square">
            <a:spAutoFit/>
          </a:bodyPr>
          <a:lstStyle/>
          <a:p>
            <a:r>
              <a:rPr lang="en-US" b="1" dirty="0"/>
              <a:t>The Cloud is Everywhere:</a:t>
            </a:r>
            <a:endParaRPr lang="en-US" dirty="0"/>
          </a:p>
          <a:p>
            <a:r>
              <a:rPr lang="en-US" b="1" dirty="0"/>
              <a:t>:</a:t>
            </a:r>
            <a:endParaRPr lang="en-US" dirty="0"/>
          </a:p>
          <a:p>
            <a:r>
              <a:rPr lang="en-US" b="1" dirty="0"/>
              <a:t>:</a:t>
            </a:r>
            <a:r>
              <a:rPr lang="en-US" dirty="0"/>
              <a:t>.</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027FFD7A-7AE5-864E-A91B-5ECE1B88C3FA}"/>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Why</a:t>
            </a:r>
          </a:p>
        </p:txBody>
      </p:sp>
      <p:grpSp>
        <p:nvGrpSpPr>
          <p:cNvPr id="54" name="Group 53">
            <a:extLst>
              <a:ext uri="{FF2B5EF4-FFF2-40B4-BE49-F238E27FC236}">
                <a16:creationId xmlns:a16="http://schemas.microsoft.com/office/drawing/2014/main" id="{3CB6175F-FB10-A788-6949-86FF7A133759}"/>
              </a:ext>
            </a:extLst>
          </p:cNvPr>
          <p:cNvGrpSpPr/>
          <p:nvPr/>
        </p:nvGrpSpPr>
        <p:grpSpPr>
          <a:xfrm>
            <a:off x="6270297" y="1090896"/>
            <a:ext cx="5914979" cy="1164698"/>
            <a:chOff x="7294688" y="2155374"/>
            <a:chExt cx="5180567" cy="1164698"/>
          </a:xfrm>
        </p:grpSpPr>
        <p:sp>
          <p:nvSpPr>
            <p:cNvPr id="55" name="TextBox 54">
              <a:extLst>
                <a:ext uri="{FF2B5EF4-FFF2-40B4-BE49-F238E27FC236}">
                  <a16:creationId xmlns:a16="http://schemas.microsoft.com/office/drawing/2014/main" id="{B84351EA-87E9-003C-E887-B13DD3F1CF5D}"/>
                </a:ext>
              </a:extLst>
            </p:cNvPr>
            <p:cNvSpPr txBox="1"/>
            <p:nvPr/>
          </p:nvSpPr>
          <p:spPr>
            <a:xfrm>
              <a:off x="7385025" y="2489075"/>
              <a:ext cx="5090230" cy="830997"/>
            </a:xfrm>
            <a:prstGeom prst="rect">
              <a:avLst/>
            </a:prstGeom>
            <a:noFill/>
          </p:spPr>
          <p:txBody>
            <a:bodyPr wrap="square" rtlCol="0">
              <a:spAutoFit/>
            </a:bodyPr>
            <a:lstStyle/>
            <a:p>
              <a:r>
                <a:rPr lang="en-US" sz="1600" dirty="0"/>
                <a:t>From streaming your favorite shows </a:t>
              </a:r>
              <a:br>
                <a:rPr lang="en-US" sz="1600" dirty="0"/>
              </a:br>
              <a:r>
                <a:rPr lang="en-US" sz="1600" dirty="0"/>
                <a:t>to powering global businesses, </a:t>
              </a:r>
              <a:br>
                <a:rPr lang="en-US" sz="1600" dirty="0"/>
              </a:br>
              <a:r>
                <a:rPr lang="en-US" sz="1600" dirty="0"/>
                <a:t>the cloud has become an integral part of our digital lives</a:t>
              </a:r>
            </a:p>
          </p:txBody>
        </p:sp>
        <p:sp>
          <p:nvSpPr>
            <p:cNvPr id="56" name="TextBox 55">
              <a:extLst>
                <a:ext uri="{FF2B5EF4-FFF2-40B4-BE49-F238E27FC236}">
                  <a16:creationId xmlns:a16="http://schemas.microsoft.com/office/drawing/2014/main" id="{20CCA9B9-FBBE-CD76-7AAD-51B80A53BC65}"/>
                </a:ext>
              </a:extLst>
            </p:cNvPr>
            <p:cNvSpPr txBox="1"/>
            <p:nvPr/>
          </p:nvSpPr>
          <p:spPr>
            <a:xfrm>
              <a:off x="7294688" y="2155374"/>
              <a:ext cx="2849891" cy="707886"/>
            </a:xfrm>
            <a:prstGeom prst="rect">
              <a:avLst/>
            </a:prstGeom>
            <a:noFill/>
          </p:spPr>
          <p:txBody>
            <a:bodyPr wrap="square" rtlCol="0">
              <a:spAutoFit/>
            </a:bodyPr>
            <a:lstStyle/>
            <a:p>
              <a:pPr algn="r"/>
              <a:r>
                <a:rPr lang="en-US" sz="2000" b="1" dirty="0"/>
                <a:t>The Cloud is Everywhere</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214902C1-5AE0-FECA-BFFB-2AE9087996BB}"/>
              </a:ext>
            </a:extLst>
          </p:cNvPr>
          <p:cNvGrpSpPr/>
          <p:nvPr/>
        </p:nvGrpSpPr>
        <p:grpSpPr>
          <a:xfrm>
            <a:off x="7840128" y="3245949"/>
            <a:ext cx="4351871" cy="918477"/>
            <a:chOff x="7408296" y="2438400"/>
            <a:chExt cx="4351871" cy="918477"/>
          </a:xfrm>
        </p:grpSpPr>
        <p:sp>
          <p:nvSpPr>
            <p:cNvPr id="58" name="TextBox 57">
              <a:extLst>
                <a:ext uri="{FF2B5EF4-FFF2-40B4-BE49-F238E27FC236}">
                  <a16:creationId xmlns:a16="http://schemas.microsoft.com/office/drawing/2014/main" id="{C9185934-22A2-0FDF-7F4C-1179FBA2E641}"/>
                </a:ext>
              </a:extLst>
            </p:cNvPr>
            <p:cNvSpPr txBox="1"/>
            <p:nvPr/>
          </p:nvSpPr>
          <p:spPr>
            <a:xfrm>
              <a:off x="7408296" y="2772102"/>
              <a:ext cx="4351871" cy="584775"/>
            </a:xfrm>
            <a:prstGeom prst="rect">
              <a:avLst/>
            </a:prstGeom>
            <a:noFill/>
          </p:spPr>
          <p:txBody>
            <a:bodyPr wrap="square" rtlCol="0">
              <a:spAutoFit/>
            </a:bodyPr>
            <a:lstStyle/>
            <a:p>
              <a:r>
                <a:rPr lang="en-US" sz="1600" dirty="0"/>
                <a:t>To stay competitive and leverage</a:t>
              </a:r>
              <a:br>
                <a:rPr lang="en-US" sz="1600" dirty="0"/>
              </a:br>
              <a:r>
                <a:rPr lang="en-US" sz="1600" dirty="0"/>
                <a:t>the latest technological advancements</a:t>
              </a:r>
            </a:p>
          </p:txBody>
        </p:sp>
        <p:sp>
          <p:nvSpPr>
            <p:cNvPr id="59" name="TextBox 58">
              <a:extLst>
                <a:ext uri="{FF2B5EF4-FFF2-40B4-BE49-F238E27FC236}">
                  <a16:creationId xmlns:a16="http://schemas.microsoft.com/office/drawing/2014/main" id="{5A3D2399-9F6D-5D07-535F-546E22AEE274}"/>
                </a:ext>
              </a:extLst>
            </p:cNvPr>
            <p:cNvSpPr txBox="1"/>
            <p:nvPr/>
          </p:nvSpPr>
          <p:spPr>
            <a:xfrm>
              <a:off x="7444239" y="2438400"/>
              <a:ext cx="2849891" cy="400110"/>
            </a:xfrm>
            <a:prstGeom prst="rect">
              <a:avLst/>
            </a:prstGeom>
            <a:noFill/>
          </p:spPr>
          <p:txBody>
            <a:bodyPr wrap="square" rtlCol="0">
              <a:spAutoFit/>
            </a:bodyPr>
            <a:lstStyle/>
            <a:p>
              <a:r>
                <a:rPr lang="en-US" sz="2000" b="1" dirty="0"/>
                <a:t>Staying Ahead</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D119D286-E8C8-6C34-3645-D9728C71A24D}"/>
              </a:ext>
            </a:extLst>
          </p:cNvPr>
          <p:cNvGrpSpPr/>
          <p:nvPr/>
        </p:nvGrpSpPr>
        <p:grpSpPr>
          <a:xfrm rot="5400000">
            <a:off x="2881095" y="345912"/>
            <a:ext cx="898735" cy="6660923"/>
            <a:chOff x="5332412" y="1295400"/>
            <a:chExt cx="972909" cy="7210658"/>
          </a:xfrm>
        </p:grpSpPr>
        <p:sp>
          <p:nvSpPr>
            <p:cNvPr id="61" name="Freeform 60">
              <a:extLst>
                <a:ext uri="{FF2B5EF4-FFF2-40B4-BE49-F238E27FC236}">
                  <a16:creationId xmlns:a16="http://schemas.microsoft.com/office/drawing/2014/main" id="{EFA5B9BF-B937-1008-EA33-1C878A3F5187}"/>
                </a:ext>
              </a:extLst>
            </p:cNvPr>
            <p:cNvSpPr>
              <a:spLocks/>
            </p:cNvSpPr>
            <p:nvPr/>
          </p:nvSpPr>
          <p:spPr bwMode="auto">
            <a:xfrm flipH="1">
              <a:off x="6018212" y="1295400"/>
              <a:ext cx="287109" cy="5562600"/>
            </a:xfrm>
            <a:custGeom>
              <a:avLst/>
              <a:gdLst>
                <a:gd name="T0" fmla="*/ 287 w 372"/>
                <a:gd name="T1" fmla="*/ 2357 h 2435"/>
                <a:gd name="T2" fmla="*/ 339 w 372"/>
                <a:gd name="T3" fmla="*/ 2280 h 2435"/>
                <a:gd name="T4" fmla="*/ 328 w 372"/>
                <a:gd name="T5" fmla="*/ 2169 h 2435"/>
                <a:gd name="T6" fmla="*/ 352 w 372"/>
                <a:gd name="T7" fmla="*/ 2125 h 2435"/>
                <a:gd name="T8" fmla="*/ 370 w 372"/>
                <a:gd name="T9" fmla="*/ 1975 h 2435"/>
                <a:gd name="T10" fmla="*/ 344 w 372"/>
                <a:gd name="T11" fmla="*/ 1781 h 2435"/>
                <a:gd name="T12" fmla="*/ 355 w 372"/>
                <a:gd name="T13" fmla="*/ 1706 h 2435"/>
                <a:gd name="T14" fmla="*/ 338 w 372"/>
                <a:gd name="T15" fmla="*/ 1540 h 2435"/>
                <a:gd name="T16" fmla="*/ 344 w 372"/>
                <a:gd name="T17" fmla="*/ 1444 h 2435"/>
                <a:gd name="T18" fmla="*/ 334 w 372"/>
                <a:gd name="T19" fmla="*/ 1184 h 2435"/>
                <a:gd name="T20" fmla="*/ 333 w 372"/>
                <a:gd name="T21" fmla="*/ 732 h 2435"/>
                <a:gd name="T22" fmla="*/ 244 w 372"/>
                <a:gd name="T23" fmla="*/ 53 h 2435"/>
                <a:gd name="T24" fmla="*/ 135 w 372"/>
                <a:gd name="T25" fmla="*/ 38 h 2435"/>
                <a:gd name="T26" fmla="*/ 145 w 372"/>
                <a:gd name="T27" fmla="*/ 115 h 2435"/>
                <a:gd name="T28" fmla="*/ 117 w 372"/>
                <a:gd name="T29" fmla="*/ 148 h 2435"/>
                <a:gd name="T30" fmla="*/ 74 w 372"/>
                <a:gd name="T31" fmla="*/ 178 h 2435"/>
                <a:gd name="T32" fmla="*/ 129 w 372"/>
                <a:gd name="T33" fmla="*/ 272 h 2435"/>
                <a:gd name="T34" fmla="*/ 80 w 372"/>
                <a:gd name="T35" fmla="*/ 276 h 2435"/>
                <a:gd name="T36" fmla="*/ 72 w 372"/>
                <a:gd name="T37" fmla="*/ 360 h 2435"/>
                <a:gd name="T38" fmla="*/ 88 w 372"/>
                <a:gd name="T39" fmla="*/ 359 h 2435"/>
                <a:gd name="T40" fmla="*/ 135 w 372"/>
                <a:gd name="T41" fmla="*/ 442 h 2435"/>
                <a:gd name="T42" fmla="*/ 116 w 372"/>
                <a:gd name="T43" fmla="*/ 486 h 2435"/>
                <a:gd name="T44" fmla="*/ 94 w 372"/>
                <a:gd name="T45" fmla="*/ 579 h 2435"/>
                <a:gd name="T46" fmla="*/ 66 w 372"/>
                <a:gd name="T47" fmla="*/ 648 h 2435"/>
                <a:gd name="T48" fmla="*/ 56 w 372"/>
                <a:gd name="T49" fmla="*/ 640 h 2435"/>
                <a:gd name="T50" fmla="*/ 33 w 372"/>
                <a:gd name="T51" fmla="*/ 713 h 2435"/>
                <a:gd name="T52" fmla="*/ 59 w 372"/>
                <a:gd name="T53" fmla="*/ 796 h 2435"/>
                <a:gd name="T54" fmla="*/ 77 w 372"/>
                <a:gd name="T55" fmla="*/ 874 h 2435"/>
                <a:gd name="T56" fmla="*/ 18 w 372"/>
                <a:gd name="T57" fmla="*/ 934 h 2435"/>
                <a:gd name="T58" fmla="*/ 72 w 372"/>
                <a:gd name="T59" fmla="*/ 894 h 2435"/>
                <a:gd name="T60" fmla="*/ 129 w 372"/>
                <a:gd name="T61" fmla="*/ 1146 h 2435"/>
                <a:gd name="T62" fmla="*/ 139 w 372"/>
                <a:gd name="T63" fmla="*/ 1188 h 2435"/>
                <a:gd name="T64" fmla="*/ 120 w 372"/>
                <a:gd name="T65" fmla="*/ 1338 h 2435"/>
                <a:gd name="T66" fmla="*/ 70 w 372"/>
                <a:gd name="T67" fmla="*/ 1322 h 2435"/>
                <a:gd name="T68" fmla="*/ 114 w 372"/>
                <a:gd name="T69" fmla="*/ 1437 h 2435"/>
                <a:gd name="T70" fmla="*/ 162 w 372"/>
                <a:gd name="T71" fmla="*/ 1489 h 2435"/>
                <a:gd name="T72" fmla="*/ 137 w 372"/>
                <a:gd name="T73" fmla="*/ 1525 h 2435"/>
                <a:gd name="T74" fmla="*/ 147 w 372"/>
                <a:gd name="T75" fmla="*/ 1624 h 2435"/>
                <a:gd name="T76" fmla="*/ 116 w 372"/>
                <a:gd name="T77" fmla="*/ 1675 h 2435"/>
                <a:gd name="T78" fmla="*/ 74 w 372"/>
                <a:gd name="T79" fmla="*/ 1696 h 2435"/>
                <a:gd name="T80" fmla="*/ 149 w 372"/>
                <a:gd name="T81" fmla="*/ 1743 h 2435"/>
                <a:gd name="T82" fmla="*/ 143 w 372"/>
                <a:gd name="T83" fmla="*/ 1810 h 2435"/>
                <a:gd name="T84" fmla="*/ 149 w 372"/>
                <a:gd name="T85" fmla="*/ 1963 h 2435"/>
                <a:gd name="T86" fmla="*/ 192 w 372"/>
                <a:gd name="T87" fmla="*/ 1982 h 2435"/>
                <a:gd name="T88" fmla="*/ 194 w 372"/>
                <a:gd name="T89" fmla="*/ 2056 h 2435"/>
                <a:gd name="T90" fmla="*/ 189 w 372"/>
                <a:gd name="T91" fmla="*/ 2213 h 2435"/>
                <a:gd name="T92" fmla="*/ 224 w 372"/>
                <a:gd name="T93" fmla="*/ 2218 h 2435"/>
                <a:gd name="T94" fmla="*/ 136 w 372"/>
                <a:gd name="T95" fmla="*/ 2232 h 2435"/>
                <a:gd name="T96" fmla="*/ 149 w 372"/>
                <a:gd name="T97" fmla="*/ 2304 h 2435"/>
                <a:gd name="T98" fmla="*/ 151 w 372"/>
                <a:gd name="T99" fmla="*/ 2338 h 2435"/>
                <a:gd name="T100" fmla="*/ 133 w 372"/>
                <a:gd name="T101" fmla="*/ 2353 h 2435"/>
                <a:gd name="T102" fmla="*/ 189 w 372"/>
                <a:gd name="T103" fmla="*/ 2430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2" h="2435">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2" name="Freeform 61">
              <a:extLst>
                <a:ext uri="{FF2B5EF4-FFF2-40B4-BE49-F238E27FC236}">
                  <a16:creationId xmlns:a16="http://schemas.microsoft.com/office/drawing/2014/main" id="{019B7276-DD9C-A0DB-C6CA-8315AC594CBF}"/>
                </a:ext>
              </a:extLst>
            </p:cNvPr>
            <p:cNvSpPr>
              <a:spLocks/>
            </p:cNvSpPr>
            <p:nvPr/>
          </p:nvSpPr>
          <p:spPr bwMode="auto">
            <a:xfrm>
              <a:off x="5332412" y="1295400"/>
              <a:ext cx="855891" cy="7210658"/>
            </a:xfrm>
            <a:custGeom>
              <a:avLst/>
              <a:gdLst>
                <a:gd name="T0" fmla="*/ 287 w 372"/>
                <a:gd name="T1" fmla="*/ 2357 h 2435"/>
                <a:gd name="T2" fmla="*/ 339 w 372"/>
                <a:gd name="T3" fmla="*/ 2280 h 2435"/>
                <a:gd name="T4" fmla="*/ 328 w 372"/>
                <a:gd name="T5" fmla="*/ 2169 h 2435"/>
                <a:gd name="T6" fmla="*/ 352 w 372"/>
                <a:gd name="T7" fmla="*/ 2125 h 2435"/>
                <a:gd name="T8" fmla="*/ 370 w 372"/>
                <a:gd name="T9" fmla="*/ 1975 h 2435"/>
                <a:gd name="T10" fmla="*/ 344 w 372"/>
                <a:gd name="T11" fmla="*/ 1781 h 2435"/>
                <a:gd name="T12" fmla="*/ 355 w 372"/>
                <a:gd name="T13" fmla="*/ 1706 h 2435"/>
                <a:gd name="T14" fmla="*/ 338 w 372"/>
                <a:gd name="T15" fmla="*/ 1540 h 2435"/>
                <a:gd name="T16" fmla="*/ 344 w 372"/>
                <a:gd name="T17" fmla="*/ 1444 h 2435"/>
                <a:gd name="T18" fmla="*/ 334 w 372"/>
                <a:gd name="T19" fmla="*/ 1184 h 2435"/>
                <a:gd name="T20" fmla="*/ 333 w 372"/>
                <a:gd name="T21" fmla="*/ 732 h 2435"/>
                <a:gd name="T22" fmla="*/ 244 w 372"/>
                <a:gd name="T23" fmla="*/ 53 h 2435"/>
                <a:gd name="T24" fmla="*/ 135 w 372"/>
                <a:gd name="T25" fmla="*/ 38 h 2435"/>
                <a:gd name="T26" fmla="*/ 145 w 372"/>
                <a:gd name="T27" fmla="*/ 115 h 2435"/>
                <a:gd name="T28" fmla="*/ 117 w 372"/>
                <a:gd name="T29" fmla="*/ 148 h 2435"/>
                <a:gd name="T30" fmla="*/ 74 w 372"/>
                <a:gd name="T31" fmla="*/ 178 h 2435"/>
                <a:gd name="T32" fmla="*/ 129 w 372"/>
                <a:gd name="T33" fmla="*/ 272 h 2435"/>
                <a:gd name="T34" fmla="*/ 80 w 372"/>
                <a:gd name="T35" fmla="*/ 276 h 2435"/>
                <a:gd name="T36" fmla="*/ 72 w 372"/>
                <a:gd name="T37" fmla="*/ 360 h 2435"/>
                <a:gd name="T38" fmla="*/ 88 w 372"/>
                <a:gd name="T39" fmla="*/ 359 h 2435"/>
                <a:gd name="T40" fmla="*/ 135 w 372"/>
                <a:gd name="T41" fmla="*/ 442 h 2435"/>
                <a:gd name="T42" fmla="*/ 116 w 372"/>
                <a:gd name="T43" fmla="*/ 486 h 2435"/>
                <a:gd name="T44" fmla="*/ 94 w 372"/>
                <a:gd name="T45" fmla="*/ 579 h 2435"/>
                <a:gd name="T46" fmla="*/ 66 w 372"/>
                <a:gd name="T47" fmla="*/ 648 h 2435"/>
                <a:gd name="T48" fmla="*/ 56 w 372"/>
                <a:gd name="T49" fmla="*/ 640 h 2435"/>
                <a:gd name="T50" fmla="*/ 33 w 372"/>
                <a:gd name="T51" fmla="*/ 713 h 2435"/>
                <a:gd name="T52" fmla="*/ 59 w 372"/>
                <a:gd name="T53" fmla="*/ 796 h 2435"/>
                <a:gd name="T54" fmla="*/ 77 w 372"/>
                <a:gd name="T55" fmla="*/ 874 h 2435"/>
                <a:gd name="T56" fmla="*/ 18 w 372"/>
                <a:gd name="T57" fmla="*/ 934 h 2435"/>
                <a:gd name="T58" fmla="*/ 72 w 372"/>
                <a:gd name="T59" fmla="*/ 894 h 2435"/>
                <a:gd name="T60" fmla="*/ 129 w 372"/>
                <a:gd name="T61" fmla="*/ 1146 h 2435"/>
                <a:gd name="T62" fmla="*/ 139 w 372"/>
                <a:gd name="T63" fmla="*/ 1188 h 2435"/>
                <a:gd name="T64" fmla="*/ 120 w 372"/>
                <a:gd name="T65" fmla="*/ 1338 h 2435"/>
                <a:gd name="T66" fmla="*/ 70 w 372"/>
                <a:gd name="T67" fmla="*/ 1322 h 2435"/>
                <a:gd name="T68" fmla="*/ 114 w 372"/>
                <a:gd name="T69" fmla="*/ 1437 h 2435"/>
                <a:gd name="T70" fmla="*/ 162 w 372"/>
                <a:gd name="T71" fmla="*/ 1489 h 2435"/>
                <a:gd name="T72" fmla="*/ 137 w 372"/>
                <a:gd name="T73" fmla="*/ 1525 h 2435"/>
                <a:gd name="T74" fmla="*/ 147 w 372"/>
                <a:gd name="T75" fmla="*/ 1624 h 2435"/>
                <a:gd name="T76" fmla="*/ 116 w 372"/>
                <a:gd name="T77" fmla="*/ 1675 h 2435"/>
                <a:gd name="T78" fmla="*/ 74 w 372"/>
                <a:gd name="T79" fmla="*/ 1696 h 2435"/>
                <a:gd name="T80" fmla="*/ 149 w 372"/>
                <a:gd name="T81" fmla="*/ 1743 h 2435"/>
                <a:gd name="T82" fmla="*/ 143 w 372"/>
                <a:gd name="T83" fmla="*/ 1810 h 2435"/>
                <a:gd name="T84" fmla="*/ 149 w 372"/>
                <a:gd name="T85" fmla="*/ 1963 h 2435"/>
                <a:gd name="T86" fmla="*/ 192 w 372"/>
                <a:gd name="T87" fmla="*/ 1982 h 2435"/>
                <a:gd name="T88" fmla="*/ 194 w 372"/>
                <a:gd name="T89" fmla="*/ 2056 h 2435"/>
                <a:gd name="T90" fmla="*/ 189 w 372"/>
                <a:gd name="T91" fmla="*/ 2213 h 2435"/>
                <a:gd name="T92" fmla="*/ 224 w 372"/>
                <a:gd name="T93" fmla="*/ 2218 h 2435"/>
                <a:gd name="T94" fmla="*/ 136 w 372"/>
                <a:gd name="T95" fmla="*/ 2232 h 2435"/>
                <a:gd name="T96" fmla="*/ 149 w 372"/>
                <a:gd name="T97" fmla="*/ 2304 h 2435"/>
                <a:gd name="T98" fmla="*/ 151 w 372"/>
                <a:gd name="T99" fmla="*/ 2338 h 2435"/>
                <a:gd name="T100" fmla="*/ 133 w 372"/>
                <a:gd name="T101" fmla="*/ 2353 h 2435"/>
                <a:gd name="T102" fmla="*/ 189 w 372"/>
                <a:gd name="T103" fmla="*/ 2430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2" h="2435">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E1F80EAB-D0F4-77CA-E77F-2F6FB9B72F01}"/>
              </a:ext>
            </a:extLst>
          </p:cNvPr>
          <p:cNvGrpSpPr/>
          <p:nvPr/>
        </p:nvGrpSpPr>
        <p:grpSpPr>
          <a:xfrm rot="5400000">
            <a:off x="2130443" y="-1264271"/>
            <a:ext cx="1947364" cy="6208249"/>
            <a:chOff x="5408612" y="649751"/>
            <a:chExt cx="1947364" cy="6208249"/>
          </a:xfrm>
        </p:grpSpPr>
        <p:grpSp>
          <p:nvGrpSpPr>
            <p:cNvPr id="64" name="Group 63">
              <a:extLst>
                <a:ext uri="{FF2B5EF4-FFF2-40B4-BE49-F238E27FC236}">
                  <a16:creationId xmlns:a16="http://schemas.microsoft.com/office/drawing/2014/main" id="{2CF99E2D-9DD4-0D06-71F0-134AD857AFF7}"/>
                </a:ext>
              </a:extLst>
            </p:cNvPr>
            <p:cNvGrpSpPr/>
            <p:nvPr/>
          </p:nvGrpSpPr>
          <p:grpSpPr>
            <a:xfrm>
              <a:off x="5858649" y="1719488"/>
              <a:ext cx="898735" cy="5138512"/>
              <a:chOff x="5332412" y="1295400"/>
              <a:chExt cx="972909" cy="5562600"/>
            </a:xfrm>
          </p:grpSpPr>
          <p:sp>
            <p:nvSpPr>
              <p:cNvPr id="82" name="Freeform 81">
                <a:extLst>
                  <a:ext uri="{FF2B5EF4-FFF2-40B4-BE49-F238E27FC236}">
                    <a16:creationId xmlns:a16="http://schemas.microsoft.com/office/drawing/2014/main" id="{C8BFB784-F9AE-3E82-4789-F10C5B91E811}"/>
                  </a:ext>
                </a:extLst>
              </p:cNvPr>
              <p:cNvSpPr>
                <a:spLocks/>
              </p:cNvSpPr>
              <p:nvPr/>
            </p:nvSpPr>
            <p:spPr bwMode="auto">
              <a:xfrm flipH="1">
                <a:off x="6018212" y="1295400"/>
                <a:ext cx="287109" cy="5562600"/>
              </a:xfrm>
              <a:custGeom>
                <a:avLst/>
                <a:gdLst>
                  <a:gd name="T0" fmla="*/ 287 w 372"/>
                  <a:gd name="T1" fmla="*/ 2357 h 2435"/>
                  <a:gd name="T2" fmla="*/ 339 w 372"/>
                  <a:gd name="T3" fmla="*/ 2280 h 2435"/>
                  <a:gd name="T4" fmla="*/ 328 w 372"/>
                  <a:gd name="T5" fmla="*/ 2169 h 2435"/>
                  <a:gd name="T6" fmla="*/ 352 w 372"/>
                  <a:gd name="T7" fmla="*/ 2125 h 2435"/>
                  <a:gd name="T8" fmla="*/ 370 w 372"/>
                  <a:gd name="T9" fmla="*/ 1975 h 2435"/>
                  <a:gd name="T10" fmla="*/ 344 w 372"/>
                  <a:gd name="T11" fmla="*/ 1781 h 2435"/>
                  <a:gd name="T12" fmla="*/ 355 w 372"/>
                  <a:gd name="T13" fmla="*/ 1706 h 2435"/>
                  <a:gd name="T14" fmla="*/ 338 w 372"/>
                  <a:gd name="T15" fmla="*/ 1540 h 2435"/>
                  <a:gd name="T16" fmla="*/ 344 w 372"/>
                  <a:gd name="T17" fmla="*/ 1444 h 2435"/>
                  <a:gd name="T18" fmla="*/ 334 w 372"/>
                  <a:gd name="T19" fmla="*/ 1184 h 2435"/>
                  <a:gd name="T20" fmla="*/ 333 w 372"/>
                  <a:gd name="T21" fmla="*/ 732 h 2435"/>
                  <a:gd name="T22" fmla="*/ 244 w 372"/>
                  <a:gd name="T23" fmla="*/ 53 h 2435"/>
                  <a:gd name="T24" fmla="*/ 135 w 372"/>
                  <a:gd name="T25" fmla="*/ 38 h 2435"/>
                  <a:gd name="T26" fmla="*/ 145 w 372"/>
                  <a:gd name="T27" fmla="*/ 115 h 2435"/>
                  <a:gd name="T28" fmla="*/ 117 w 372"/>
                  <a:gd name="T29" fmla="*/ 148 h 2435"/>
                  <a:gd name="T30" fmla="*/ 74 w 372"/>
                  <a:gd name="T31" fmla="*/ 178 h 2435"/>
                  <a:gd name="T32" fmla="*/ 129 w 372"/>
                  <a:gd name="T33" fmla="*/ 272 h 2435"/>
                  <a:gd name="T34" fmla="*/ 80 w 372"/>
                  <a:gd name="T35" fmla="*/ 276 h 2435"/>
                  <a:gd name="T36" fmla="*/ 72 w 372"/>
                  <a:gd name="T37" fmla="*/ 360 h 2435"/>
                  <a:gd name="T38" fmla="*/ 88 w 372"/>
                  <a:gd name="T39" fmla="*/ 359 h 2435"/>
                  <a:gd name="T40" fmla="*/ 135 w 372"/>
                  <a:gd name="T41" fmla="*/ 442 h 2435"/>
                  <a:gd name="T42" fmla="*/ 116 w 372"/>
                  <a:gd name="T43" fmla="*/ 486 h 2435"/>
                  <a:gd name="T44" fmla="*/ 94 w 372"/>
                  <a:gd name="T45" fmla="*/ 579 h 2435"/>
                  <a:gd name="T46" fmla="*/ 66 w 372"/>
                  <a:gd name="T47" fmla="*/ 648 h 2435"/>
                  <a:gd name="T48" fmla="*/ 56 w 372"/>
                  <a:gd name="T49" fmla="*/ 640 h 2435"/>
                  <a:gd name="T50" fmla="*/ 33 w 372"/>
                  <a:gd name="T51" fmla="*/ 713 h 2435"/>
                  <a:gd name="T52" fmla="*/ 59 w 372"/>
                  <a:gd name="T53" fmla="*/ 796 h 2435"/>
                  <a:gd name="T54" fmla="*/ 77 w 372"/>
                  <a:gd name="T55" fmla="*/ 874 h 2435"/>
                  <a:gd name="T56" fmla="*/ 18 w 372"/>
                  <a:gd name="T57" fmla="*/ 934 h 2435"/>
                  <a:gd name="T58" fmla="*/ 72 w 372"/>
                  <a:gd name="T59" fmla="*/ 894 h 2435"/>
                  <a:gd name="T60" fmla="*/ 129 w 372"/>
                  <a:gd name="T61" fmla="*/ 1146 h 2435"/>
                  <a:gd name="T62" fmla="*/ 139 w 372"/>
                  <a:gd name="T63" fmla="*/ 1188 h 2435"/>
                  <a:gd name="T64" fmla="*/ 120 w 372"/>
                  <a:gd name="T65" fmla="*/ 1338 h 2435"/>
                  <a:gd name="T66" fmla="*/ 70 w 372"/>
                  <a:gd name="T67" fmla="*/ 1322 h 2435"/>
                  <a:gd name="T68" fmla="*/ 114 w 372"/>
                  <a:gd name="T69" fmla="*/ 1437 h 2435"/>
                  <a:gd name="T70" fmla="*/ 162 w 372"/>
                  <a:gd name="T71" fmla="*/ 1489 h 2435"/>
                  <a:gd name="T72" fmla="*/ 137 w 372"/>
                  <a:gd name="T73" fmla="*/ 1525 h 2435"/>
                  <a:gd name="T74" fmla="*/ 147 w 372"/>
                  <a:gd name="T75" fmla="*/ 1624 h 2435"/>
                  <a:gd name="T76" fmla="*/ 116 w 372"/>
                  <a:gd name="T77" fmla="*/ 1675 h 2435"/>
                  <a:gd name="T78" fmla="*/ 74 w 372"/>
                  <a:gd name="T79" fmla="*/ 1696 h 2435"/>
                  <a:gd name="T80" fmla="*/ 149 w 372"/>
                  <a:gd name="T81" fmla="*/ 1743 h 2435"/>
                  <a:gd name="T82" fmla="*/ 143 w 372"/>
                  <a:gd name="T83" fmla="*/ 1810 h 2435"/>
                  <a:gd name="T84" fmla="*/ 149 w 372"/>
                  <a:gd name="T85" fmla="*/ 1963 h 2435"/>
                  <a:gd name="T86" fmla="*/ 192 w 372"/>
                  <a:gd name="T87" fmla="*/ 1982 h 2435"/>
                  <a:gd name="T88" fmla="*/ 194 w 372"/>
                  <a:gd name="T89" fmla="*/ 2056 h 2435"/>
                  <a:gd name="T90" fmla="*/ 189 w 372"/>
                  <a:gd name="T91" fmla="*/ 2213 h 2435"/>
                  <a:gd name="T92" fmla="*/ 224 w 372"/>
                  <a:gd name="T93" fmla="*/ 2218 h 2435"/>
                  <a:gd name="T94" fmla="*/ 136 w 372"/>
                  <a:gd name="T95" fmla="*/ 2232 h 2435"/>
                  <a:gd name="T96" fmla="*/ 149 w 372"/>
                  <a:gd name="T97" fmla="*/ 2304 h 2435"/>
                  <a:gd name="T98" fmla="*/ 151 w 372"/>
                  <a:gd name="T99" fmla="*/ 2338 h 2435"/>
                  <a:gd name="T100" fmla="*/ 133 w 372"/>
                  <a:gd name="T101" fmla="*/ 2353 h 2435"/>
                  <a:gd name="T102" fmla="*/ 189 w 372"/>
                  <a:gd name="T103" fmla="*/ 2430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2" h="2435">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3" name="Freeform 82">
                <a:extLst>
                  <a:ext uri="{FF2B5EF4-FFF2-40B4-BE49-F238E27FC236}">
                    <a16:creationId xmlns:a16="http://schemas.microsoft.com/office/drawing/2014/main" id="{D0F9FB8E-C4D7-3308-9D10-2F37E46DBDAB}"/>
                  </a:ext>
                </a:extLst>
              </p:cNvPr>
              <p:cNvSpPr>
                <a:spLocks/>
              </p:cNvSpPr>
              <p:nvPr/>
            </p:nvSpPr>
            <p:spPr bwMode="auto">
              <a:xfrm>
                <a:off x="5332412" y="1295400"/>
                <a:ext cx="855891" cy="5562600"/>
              </a:xfrm>
              <a:custGeom>
                <a:avLst/>
                <a:gdLst>
                  <a:gd name="T0" fmla="*/ 287 w 372"/>
                  <a:gd name="T1" fmla="*/ 2357 h 2435"/>
                  <a:gd name="T2" fmla="*/ 339 w 372"/>
                  <a:gd name="T3" fmla="*/ 2280 h 2435"/>
                  <a:gd name="T4" fmla="*/ 328 w 372"/>
                  <a:gd name="T5" fmla="*/ 2169 h 2435"/>
                  <a:gd name="T6" fmla="*/ 352 w 372"/>
                  <a:gd name="T7" fmla="*/ 2125 h 2435"/>
                  <a:gd name="T8" fmla="*/ 370 w 372"/>
                  <a:gd name="T9" fmla="*/ 1975 h 2435"/>
                  <a:gd name="T10" fmla="*/ 344 w 372"/>
                  <a:gd name="T11" fmla="*/ 1781 h 2435"/>
                  <a:gd name="T12" fmla="*/ 355 w 372"/>
                  <a:gd name="T13" fmla="*/ 1706 h 2435"/>
                  <a:gd name="T14" fmla="*/ 338 w 372"/>
                  <a:gd name="T15" fmla="*/ 1540 h 2435"/>
                  <a:gd name="T16" fmla="*/ 344 w 372"/>
                  <a:gd name="T17" fmla="*/ 1444 h 2435"/>
                  <a:gd name="T18" fmla="*/ 334 w 372"/>
                  <a:gd name="T19" fmla="*/ 1184 h 2435"/>
                  <a:gd name="T20" fmla="*/ 333 w 372"/>
                  <a:gd name="T21" fmla="*/ 732 h 2435"/>
                  <a:gd name="T22" fmla="*/ 244 w 372"/>
                  <a:gd name="T23" fmla="*/ 53 h 2435"/>
                  <a:gd name="T24" fmla="*/ 135 w 372"/>
                  <a:gd name="T25" fmla="*/ 38 h 2435"/>
                  <a:gd name="T26" fmla="*/ 145 w 372"/>
                  <a:gd name="T27" fmla="*/ 115 h 2435"/>
                  <a:gd name="T28" fmla="*/ 117 w 372"/>
                  <a:gd name="T29" fmla="*/ 148 h 2435"/>
                  <a:gd name="T30" fmla="*/ 74 w 372"/>
                  <a:gd name="T31" fmla="*/ 178 h 2435"/>
                  <a:gd name="T32" fmla="*/ 129 w 372"/>
                  <a:gd name="T33" fmla="*/ 272 h 2435"/>
                  <a:gd name="T34" fmla="*/ 80 w 372"/>
                  <a:gd name="T35" fmla="*/ 276 h 2435"/>
                  <a:gd name="T36" fmla="*/ 72 w 372"/>
                  <a:gd name="T37" fmla="*/ 360 h 2435"/>
                  <a:gd name="T38" fmla="*/ 88 w 372"/>
                  <a:gd name="T39" fmla="*/ 359 h 2435"/>
                  <a:gd name="T40" fmla="*/ 135 w 372"/>
                  <a:gd name="T41" fmla="*/ 442 h 2435"/>
                  <a:gd name="T42" fmla="*/ 116 w 372"/>
                  <a:gd name="T43" fmla="*/ 486 h 2435"/>
                  <a:gd name="T44" fmla="*/ 94 w 372"/>
                  <a:gd name="T45" fmla="*/ 579 h 2435"/>
                  <a:gd name="T46" fmla="*/ 66 w 372"/>
                  <a:gd name="T47" fmla="*/ 648 h 2435"/>
                  <a:gd name="T48" fmla="*/ 56 w 372"/>
                  <a:gd name="T49" fmla="*/ 640 h 2435"/>
                  <a:gd name="T50" fmla="*/ 33 w 372"/>
                  <a:gd name="T51" fmla="*/ 713 h 2435"/>
                  <a:gd name="T52" fmla="*/ 59 w 372"/>
                  <a:gd name="T53" fmla="*/ 796 h 2435"/>
                  <a:gd name="T54" fmla="*/ 77 w 372"/>
                  <a:gd name="T55" fmla="*/ 874 h 2435"/>
                  <a:gd name="T56" fmla="*/ 18 w 372"/>
                  <a:gd name="T57" fmla="*/ 934 h 2435"/>
                  <a:gd name="T58" fmla="*/ 72 w 372"/>
                  <a:gd name="T59" fmla="*/ 894 h 2435"/>
                  <a:gd name="T60" fmla="*/ 129 w 372"/>
                  <a:gd name="T61" fmla="*/ 1146 h 2435"/>
                  <a:gd name="T62" fmla="*/ 139 w 372"/>
                  <a:gd name="T63" fmla="*/ 1188 h 2435"/>
                  <a:gd name="T64" fmla="*/ 120 w 372"/>
                  <a:gd name="T65" fmla="*/ 1338 h 2435"/>
                  <a:gd name="T66" fmla="*/ 70 w 372"/>
                  <a:gd name="T67" fmla="*/ 1322 h 2435"/>
                  <a:gd name="T68" fmla="*/ 114 w 372"/>
                  <a:gd name="T69" fmla="*/ 1437 h 2435"/>
                  <a:gd name="T70" fmla="*/ 162 w 372"/>
                  <a:gd name="T71" fmla="*/ 1489 h 2435"/>
                  <a:gd name="T72" fmla="*/ 137 w 372"/>
                  <a:gd name="T73" fmla="*/ 1525 h 2435"/>
                  <a:gd name="T74" fmla="*/ 147 w 372"/>
                  <a:gd name="T75" fmla="*/ 1624 h 2435"/>
                  <a:gd name="T76" fmla="*/ 116 w 372"/>
                  <a:gd name="T77" fmla="*/ 1675 h 2435"/>
                  <a:gd name="T78" fmla="*/ 74 w 372"/>
                  <a:gd name="T79" fmla="*/ 1696 h 2435"/>
                  <a:gd name="T80" fmla="*/ 149 w 372"/>
                  <a:gd name="T81" fmla="*/ 1743 h 2435"/>
                  <a:gd name="T82" fmla="*/ 143 w 372"/>
                  <a:gd name="T83" fmla="*/ 1810 h 2435"/>
                  <a:gd name="T84" fmla="*/ 149 w 372"/>
                  <a:gd name="T85" fmla="*/ 1963 h 2435"/>
                  <a:gd name="T86" fmla="*/ 192 w 372"/>
                  <a:gd name="T87" fmla="*/ 1982 h 2435"/>
                  <a:gd name="T88" fmla="*/ 194 w 372"/>
                  <a:gd name="T89" fmla="*/ 2056 h 2435"/>
                  <a:gd name="T90" fmla="*/ 189 w 372"/>
                  <a:gd name="T91" fmla="*/ 2213 h 2435"/>
                  <a:gd name="T92" fmla="*/ 224 w 372"/>
                  <a:gd name="T93" fmla="*/ 2218 h 2435"/>
                  <a:gd name="T94" fmla="*/ 136 w 372"/>
                  <a:gd name="T95" fmla="*/ 2232 h 2435"/>
                  <a:gd name="T96" fmla="*/ 149 w 372"/>
                  <a:gd name="T97" fmla="*/ 2304 h 2435"/>
                  <a:gd name="T98" fmla="*/ 151 w 372"/>
                  <a:gd name="T99" fmla="*/ 2338 h 2435"/>
                  <a:gd name="T100" fmla="*/ 133 w 372"/>
                  <a:gd name="T101" fmla="*/ 2353 h 2435"/>
                  <a:gd name="T102" fmla="*/ 189 w 372"/>
                  <a:gd name="T103" fmla="*/ 2430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2" h="2435">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8AE53647-409E-57D5-F4C4-20DC2BE9385C}"/>
                </a:ext>
              </a:extLst>
            </p:cNvPr>
            <p:cNvGrpSpPr/>
            <p:nvPr/>
          </p:nvGrpSpPr>
          <p:grpSpPr>
            <a:xfrm>
              <a:off x="5408612" y="649751"/>
              <a:ext cx="1947364" cy="1300163"/>
              <a:chOff x="4486275" y="2351088"/>
              <a:chExt cx="3219451" cy="2149475"/>
            </a:xfrm>
          </p:grpSpPr>
          <p:sp>
            <p:nvSpPr>
              <p:cNvPr id="66" name="Oval 5">
                <a:extLst>
                  <a:ext uri="{FF2B5EF4-FFF2-40B4-BE49-F238E27FC236}">
                    <a16:creationId xmlns:a16="http://schemas.microsoft.com/office/drawing/2014/main" id="{33CB4F52-D0CE-D432-5C8A-1FC8E50D39D4}"/>
                  </a:ext>
                </a:extLst>
              </p:cNvPr>
              <p:cNvSpPr>
                <a:spLocks noChangeArrowheads="1"/>
              </p:cNvSpPr>
              <p:nvPr/>
            </p:nvSpPr>
            <p:spPr bwMode="auto">
              <a:xfrm>
                <a:off x="5975350" y="2351088"/>
                <a:ext cx="238125" cy="211138"/>
              </a:xfrm>
              <a:prstGeom prst="ellipse">
                <a:avLst/>
              </a:pr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6">
                <a:extLst>
                  <a:ext uri="{FF2B5EF4-FFF2-40B4-BE49-F238E27FC236}">
                    <a16:creationId xmlns:a16="http://schemas.microsoft.com/office/drawing/2014/main" id="{9DE9BD99-D2E4-001E-BFDE-E6D0D4FA061F}"/>
                  </a:ext>
                </a:extLst>
              </p:cNvPr>
              <p:cNvSpPr>
                <a:spLocks/>
              </p:cNvSpPr>
              <p:nvPr/>
            </p:nvSpPr>
            <p:spPr bwMode="auto">
              <a:xfrm>
                <a:off x="4486275" y="2474913"/>
                <a:ext cx="3219450" cy="2025650"/>
              </a:xfrm>
              <a:custGeom>
                <a:avLst/>
                <a:gdLst>
                  <a:gd name="T0" fmla="*/ 822 w 856"/>
                  <a:gd name="T1" fmla="*/ 93 h 537"/>
                  <a:gd name="T2" fmla="*/ 495 w 856"/>
                  <a:gd name="T3" fmla="*/ 62 h 537"/>
                  <a:gd name="T4" fmla="*/ 495 w 856"/>
                  <a:gd name="T5" fmla="*/ 16 h 537"/>
                  <a:gd name="T6" fmla="*/ 476 w 856"/>
                  <a:gd name="T7" fmla="*/ 1 h 537"/>
                  <a:gd name="T8" fmla="*/ 446 w 856"/>
                  <a:gd name="T9" fmla="*/ 1 h 537"/>
                  <a:gd name="T10" fmla="*/ 409 w 856"/>
                  <a:gd name="T11" fmla="*/ 1 h 537"/>
                  <a:gd name="T12" fmla="*/ 379 w 856"/>
                  <a:gd name="T13" fmla="*/ 1 h 537"/>
                  <a:gd name="T14" fmla="*/ 360 w 856"/>
                  <a:gd name="T15" fmla="*/ 16 h 537"/>
                  <a:gd name="T16" fmla="*/ 360 w 856"/>
                  <a:gd name="T17" fmla="*/ 62 h 537"/>
                  <a:gd name="T18" fmla="*/ 34 w 856"/>
                  <a:gd name="T19" fmla="*/ 93 h 537"/>
                  <a:gd name="T20" fmla="*/ 0 w 856"/>
                  <a:gd name="T21" fmla="*/ 137 h 537"/>
                  <a:gd name="T22" fmla="*/ 49 w 856"/>
                  <a:gd name="T23" fmla="*/ 192 h 537"/>
                  <a:gd name="T24" fmla="*/ 330 w 856"/>
                  <a:gd name="T25" fmla="*/ 264 h 537"/>
                  <a:gd name="T26" fmla="*/ 361 w 856"/>
                  <a:gd name="T27" fmla="*/ 288 h 537"/>
                  <a:gd name="T28" fmla="*/ 383 w 856"/>
                  <a:gd name="T29" fmla="*/ 339 h 537"/>
                  <a:gd name="T30" fmla="*/ 387 w 856"/>
                  <a:gd name="T31" fmla="*/ 394 h 537"/>
                  <a:gd name="T32" fmla="*/ 323 w 856"/>
                  <a:gd name="T33" fmla="*/ 438 h 537"/>
                  <a:gd name="T34" fmla="*/ 267 w 856"/>
                  <a:gd name="T35" fmla="*/ 489 h 537"/>
                  <a:gd name="T36" fmla="*/ 374 w 856"/>
                  <a:gd name="T37" fmla="*/ 537 h 537"/>
                  <a:gd name="T38" fmla="*/ 410 w 856"/>
                  <a:gd name="T39" fmla="*/ 508 h 537"/>
                  <a:gd name="T40" fmla="*/ 408 w 856"/>
                  <a:gd name="T41" fmla="*/ 491 h 537"/>
                  <a:gd name="T42" fmla="*/ 413 w 856"/>
                  <a:gd name="T43" fmla="*/ 487 h 537"/>
                  <a:gd name="T44" fmla="*/ 421 w 856"/>
                  <a:gd name="T45" fmla="*/ 508 h 537"/>
                  <a:gd name="T46" fmla="*/ 428 w 856"/>
                  <a:gd name="T47" fmla="*/ 536 h 537"/>
                  <a:gd name="T48" fmla="*/ 428 w 856"/>
                  <a:gd name="T49" fmla="*/ 537 h 537"/>
                  <a:gd name="T50" fmla="*/ 428 w 856"/>
                  <a:gd name="T51" fmla="*/ 537 h 537"/>
                  <a:gd name="T52" fmla="*/ 428 w 856"/>
                  <a:gd name="T53" fmla="*/ 537 h 537"/>
                  <a:gd name="T54" fmla="*/ 428 w 856"/>
                  <a:gd name="T55" fmla="*/ 536 h 537"/>
                  <a:gd name="T56" fmla="*/ 434 w 856"/>
                  <a:gd name="T57" fmla="*/ 508 h 537"/>
                  <a:gd name="T58" fmla="*/ 442 w 856"/>
                  <a:gd name="T59" fmla="*/ 487 h 537"/>
                  <a:gd name="T60" fmla="*/ 447 w 856"/>
                  <a:gd name="T61" fmla="*/ 491 h 537"/>
                  <a:gd name="T62" fmla="*/ 445 w 856"/>
                  <a:gd name="T63" fmla="*/ 508 h 537"/>
                  <a:gd name="T64" fmla="*/ 481 w 856"/>
                  <a:gd name="T65" fmla="*/ 537 h 537"/>
                  <a:gd name="T66" fmla="*/ 589 w 856"/>
                  <a:gd name="T67" fmla="*/ 489 h 537"/>
                  <a:gd name="T68" fmla="*/ 532 w 856"/>
                  <a:gd name="T69" fmla="*/ 438 h 537"/>
                  <a:gd name="T70" fmla="*/ 469 w 856"/>
                  <a:gd name="T71" fmla="*/ 394 h 537"/>
                  <a:gd name="T72" fmla="*/ 472 w 856"/>
                  <a:gd name="T73" fmla="*/ 339 h 537"/>
                  <a:gd name="T74" fmla="*/ 495 w 856"/>
                  <a:gd name="T75" fmla="*/ 288 h 537"/>
                  <a:gd name="T76" fmla="*/ 526 w 856"/>
                  <a:gd name="T77" fmla="*/ 264 h 537"/>
                  <a:gd name="T78" fmla="*/ 806 w 856"/>
                  <a:gd name="T79" fmla="*/ 192 h 537"/>
                  <a:gd name="T80" fmla="*/ 856 w 856"/>
                  <a:gd name="T81" fmla="*/ 137 h 537"/>
                  <a:gd name="T82" fmla="*/ 822 w 856"/>
                  <a:gd name="T83" fmla="*/ 9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6" h="537">
                    <a:moveTo>
                      <a:pt x="822" y="93"/>
                    </a:moveTo>
                    <a:cubicBezTo>
                      <a:pt x="495" y="62"/>
                      <a:pt x="495" y="62"/>
                      <a:pt x="495" y="62"/>
                    </a:cubicBezTo>
                    <a:cubicBezTo>
                      <a:pt x="495" y="62"/>
                      <a:pt x="495" y="32"/>
                      <a:pt x="495" y="16"/>
                    </a:cubicBezTo>
                    <a:cubicBezTo>
                      <a:pt x="495" y="0"/>
                      <a:pt x="476" y="1"/>
                      <a:pt x="476" y="1"/>
                    </a:cubicBezTo>
                    <a:cubicBezTo>
                      <a:pt x="446" y="1"/>
                      <a:pt x="446" y="1"/>
                      <a:pt x="446" y="1"/>
                    </a:cubicBezTo>
                    <a:cubicBezTo>
                      <a:pt x="409" y="1"/>
                      <a:pt x="409" y="1"/>
                      <a:pt x="409" y="1"/>
                    </a:cubicBezTo>
                    <a:cubicBezTo>
                      <a:pt x="379" y="1"/>
                      <a:pt x="379" y="1"/>
                      <a:pt x="379" y="1"/>
                    </a:cubicBezTo>
                    <a:cubicBezTo>
                      <a:pt x="379" y="1"/>
                      <a:pt x="360" y="0"/>
                      <a:pt x="360" y="16"/>
                    </a:cubicBezTo>
                    <a:cubicBezTo>
                      <a:pt x="360" y="32"/>
                      <a:pt x="360" y="62"/>
                      <a:pt x="360" y="62"/>
                    </a:cubicBezTo>
                    <a:cubicBezTo>
                      <a:pt x="34" y="93"/>
                      <a:pt x="34" y="93"/>
                      <a:pt x="34" y="93"/>
                    </a:cubicBezTo>
                    <a:cubicBezTo>
                      <a:pt x="34" y="93"/>
                      <a:pt x="0" y="92"/>
                      <a:pt x="0" y="137"/>
                    </a:cubicBezTo>
                    <a:cubicBezTo>
                      <a:pt x="1" y="172"/>
                      <a:pt x="44" y="191"/>
                      <a:pt x="49" y="192"/>
                    </a:cubicBezTo>
                    <a:cubicBezTo>
                      <a:pt x="55" y="194"/>
                      <a:pt x="330" y="264"/>
                      <a:pt x="330" y="264"/>
                    </a:cubicBezTo>
                    <a:cubicBezTo>
                      <a:pt x="330" y="264"/>
                      <a:pt x="351" y="265"/>
                      <a:pt x="361" y="288"/>
                    </a:cubicBezTo>
                    <a:cubicBezTo>
                      <a:pt x="370" y="310"/>
                      <a:pt x="383" y="339"/>
                      <a:pt x="383" y="339"/>
                    </a:cubicBezTo>
                    <a:cubicBezTo>
                      <a:pt x="383" y="339"/>
                      <a:pt x="394" y="384"/>
                      <a:pt x="387" y="394"/>
                    </a:cubicBezTo>
                    <a:cubicBezTo>
                      <a:pt x="380" y="403"/>
                      <a:pt x="369" y="412"/>
                      <a:pt x="323" y="438"/>
                    </a:cubicBezTo>
                    <a:cubicBezTo>
                      <a:pt x="277" y="464"/>
                      <a:pt x="261" y="473"/>
                      <a:pt x="267" y="489"/>
                    </a:cubicBezTo>
                    <a:cubicBezTo>
                      <a:pt x="273" y="506"/>
                      <a:pt x="297" y="531"/>
                      <a:pt x="374" y="537"/>
                    </a:cubicBezTo>
                    <a:cubicBezTo>
                      <a:pt x="388" y="537"/>
                      <a:pt x="406" y="533"/>
                      <a:pt x="410" y="508"/>
                    </a:cubicBezTo>
                    <a:cubicBezTo>
                      <a:pt x="412" y="496"/>
                      <a:pt x="408" y="491"/>
                      <a:pt x="408" y="491"/>
                    </a:cubicBezTo>
                    <a:cubicBezTo>
                      <a:pt x="413" y="487"/>
                      <a:pt x="413" y="487"/>
                      <a:pt x="413" y="487"/>
                    </a:cubicBezTo>
                    <a:cubicBezTo>
                      <a:pt x="421" y="508"/>
                      <a:pt x="421" y="508"/>
                      <a:pt x="421" y="508"/>
                    </a:cubicBezTo>
                    <a:cubicBezTo>
                      <a:pt x="428" y="536"/>
                      <a:pt x="428" y="536"/>
                      <a:pt x="428" y="536"/>
                    </a:cubicBezTo>
                    <a:cubicBezTo>
                      <a:pt x="428" y="537"/>
                      <a:pt x="428" y="537"/>
                      <a:pt x="428" y="537"/>
                    </a:cubicBezTo>
                    <a:cubicBezTo>
                      <a:pt x="428" y="537"/>
                      <a:pt x="428" y="537"/>
                      <a:pt x="428" y="537"/>
                    </a:cubicBezTo>
                    <a:cubicBezTo>
                      <a:pt x="428" y="537"/>
                      <a:pt x="428" y="537"/>
                      <a:pt x="428" y="537"/>
                    </a:cubicBezTo>
                    <a:cubicBezTo>
                      <a:pt x="428" y="536"/>
                      <a:pt x="428" y="536"/>
                      <a:pt x="428" y="536"/>
                    </a:cubicBezTo>
                    <a:cubicBezTo>
                      <a:pt x="434" y="508"/>
                      <a:pt x="434" y="508"/>
                      <a:pt x="434" y="508"/>
                    </a:cubicBezTo>
                    <a:cubicBezTo>
                      <a:pt x="442" y="487"/>
                      <a:pt x="442" y="487"/>
                      <a:pt x="442" y="487"/>
                    </a:cubicBezTo>
                    <a:cubicBezTo>
                      <a:pt x="447" y="491"/>
                      <a:pt x="447" y="491"/>
                      <a:pt x="447" y="491"/>
                    </a:cubicBezTo>
                    <a:cubicBezTo>
                      <a:pt x="447" y="491"/>
                      <a:pt x="443" y="496"/>
                      <a:pt x="445" y="508"/>
                    </a:cubicBezTo>
                    <a:cubicBezTo>
                      <a:pt x="449" y="533"/>
                      <a:pt x="467" y="537"/>
                      <a:pt x="481" y="537"/>
                    </a:cubicBezTo>
                    <a:cubicBezTo>
                      <a:pt x="558" y="531"/>
                      <a:pt x="583" y="506"/>
                      <a:pt x="589" y="489"/>
                    </a:cubicBezTo>
                    <a:cubicBezTo>
                      <a:pt x="594" y="473"/>
                      <a:pt x="578" y="464"/>
                      <a:pt x="532" y="438"/>
                    </a:cubicBezTo>
                    <a:cubicBezTo>
                      <a:pt x="486" y="412"/>
                      <a:pt x="476" y="403"/>
                      <a:pt x="469" y="394"/>
                    </a:cubicBezTo>
                    <a:cubicBezTo>
                      <a:pt x="461" y="384"/>
                      <a:pt x="472" y="339"/>
                      <a:pt x="472" y="339"/>
                    </a:cubicBezTo>
                    <a:cubicBezTo>
                      <a:pt x="472" y="339"/>
                      <a:pt x="486" y="310"/>
                      <a:pt x="495" y="288"/>
                    </a:cubicBezTo>
                    <a:cubicBezTo>
                      <a:pt x="504" y="265"/>
                      <a:pt x="526" y="264"/>
                      <a:pt x="526" y="264"/>
                    </a:cubicBezTo>
                    <a:cubicBezTo>
                      <a:pt x="526" y="264"/>
                      <a:pt x="801" y="194"/>
                      <a:pt x="806" y="192"/>
                    </a:cubicBezTo>
                    <a:cubicBezTo>
                      <a:pt x="812" y="191"/>
                      <a:pt x="855" y="172"/>
                      <a:pt x="856" y="137"/>
                    </a:cubicBezTo>
                    <a:cubicBezTo>
                      <a:pt x="856" y="92"/>
                      <a:pt x="822" y="93"/>
                      <a:pt x="822" y="93"/>
                    </a:cubicBezTo>
                    <a:close/>
                  </a:path>
                </a:pathLst>
              </a:custGeom>
              <a:solidFill>
                <a:srgbClr val="386BA9"/>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7">
                <a:extLst>
                  <a:ext uri="{FF2B5EF4-FFF2-40B4-BE49-F238E27FC236}">
                    <a16:creationId xmlns:a16="http://schemas.microsoft.com/office/drawing/2014/main" id="{35F22DD7-D99F-9044-59D4-3F1F4827C341}"/>
                  </a:ext>
                </a:extLst>
              </p:cNvPr>
              <p:cNvSpPr>
                <a:spLocks/>
              </p:cNvSpPr>
              <p:nvPr/>
            </p:nvSpPr>
            <p:spPr bwMode="auto">
              <a:xfrm>
                <a:off x="4486275" y="2784476"/>
                <a:ext cx="1357313" cy="219075"/>
              </a:xfrm>
              <a:custGeom>
                <a:avLst/>
                <a:gdLst>
                  <a:gd name="T0" fmla="*/ 361 w 361"/>
                  <a:gd name="T1" fmla="*/ 0 h 58"/>
                  <a:gd name="T2" fmla="*/ 9 w 361"/>
                  <a:gd name="T3" fmla="*/ 23 h 58"/>
                  <a:gd name="T4" fmla="*/ 0 w 361"/>
                  <a:gd name="T5" fmla="*/ 55 h 58"/>
                  <a:gd name="T6" fmla="*/ 0 w 361"/>
                  <a:gd name="T7" fmla="*/ 58 h 58"/>
                  <a:gd name="T8" fmla="*/ 361 w 361"/>
                  <a:gd name="T9" fmla="*/ 39 h 58"/>
                  <a:gd name="T10" fmla="*/ 361 w 361"/>
                  <a:gd name="T11" fmla="*/ 0 h 58"/>
                </a:gdLst>
                <a:ahLst/>
                <a:cxnLst>
                  <a:cxn ang="0">
                    <a:pos x="T0" y="T1"/>
                  </a:cxn>
                  <a:cxn ang="0">
                    <a:pos x="T2" y="T3"/>
                  </a:cxn>
                  <a:cxn ang="0">
                    <a:pos x="T4" y="T5"/>
                  </a:cxn>
                  <a:cxn ang="0">
                    <a:pos x="T6" y="T7"/>
                  </a:cxn>
                  <a:cxn ang="0">
                    <a:pos x="T8" y="T9"/>
                  </a:cxn>
                  <a:cxn ang="0">
                    <a:pos x="T10" y="T11"/>
                  </a:cxn>
                </a:cxnLst>
                <a:rect l="0" t="0" r="r" b="b"/>
                <a:pathLst>
                  <a:path w="361" h="58">
                    <a:moveTo>
                      <a:pt x="361" y="0"/>
                    </a:moveTo>
                    <a:cubicBezTo>
                      <a:pt x="9" y="23"/>
                      <a:pt x="9" y="23"/>
                      <a:pt x="9" y="23"/>
                    </a:cubicBezTo>
                    <a:cubicBezTo>
                      <a:pt x="4" y="30"/>
                      <a:pt x="0" y="40"/>
                      <a:pt x="0" y="55"/>
                    </a:cubicBezTo>
                    <a:cubicBezTo>
                      <a:pt x="0" y="56"/>
                      <a:pt x="0" y="57"/>
                      <a:pt x="0" y="58"/>
                    </a:cubicBezTo>
                    <a:cubicBezTo>
                      <a:pt x="361" y="39"/>
                      <a:pt x="361" y="39"/>
                      <a:pt x="361" y="39"/>
                    </a:cubicBezTo>
                    <a:lnTo>
                      <a:pt x="361" y="0"/>
                    </a:ln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8">
                <a:extLst>
                  <a:ext uri="{FF2B5EF4-FFF2-40B4-BE49-F238E27FC236}">
                    <a16:creationId xmlns:a16="http://schemas.microsoft.com/office/drawing/2014/main" id="{3057F7BA-AAAD-4966-D522-C7D8618FE629}"/>
                  </a:ext>
                </a:extLst>
              </p:cNvPr>
              <p:cNvSpPr>
                <a:spLocks/>
              </p:cNvSpPr>
              <p:nvPr/>
            </p:nvSpPr>
            <p:spPr bwMode="auto">
              <a:xfrm>
                <a:off x="6345238" y="2784476"/>
                <a:ext cx="1360488" cy="219075"/>
              </a:xfrm>
              <a:custGeom>
                <a:avLst/>
                <a:gdLst>
                  <a:gd name="T0" fmla="*/ 353 w 362"/>
                  <a:gd name="T1" fmla="*/ 24 h 58"/>
                  <a:gd name="T2" fmla="*/ 0 w 362"/>
                  <a:gd name="T3" fmla="*/ 0 h 58"/>
                  <a:gd name="T4" fmla="*/ 0 w 362"/>
                  <a:gd name="T5" fmla="*/ 38 h 58"/>
                  <a:gd name="T6" fmla="*/ 361 w 362"/>
                  <a:gd name="T7" fmla="*/ 58 h 58"/>
                  <a:gd name="T8" fmla="*/ 362 w 362"/>
                  <a:gd name="T9" fmla="*/ 55 h 58"/>
                  <a:gd name="T10" fmla="*/ 353 w 362"/>
                  <a:gd name="T11" fmla="*/ 24 h 58"/>
                </a:gdLst>
                <a:ahLst/>
                <a:cxnLst>
                  <a:cxn ang="0">
                    <a:pos x="T0" y="T1"/>
                  </a:cxn>
                  <a:cxn ang="0">
                    <a:pos x="T2" y="T3"/>
                  </a:cxn>
                  <a:cxn ang="0">
                    <a:pos x="T4" y="T5"/>
                  </a:cxn>
                  <a:cxn ang="0">
                    <a:pos x="T6" y="T7"/>
                  </a:cxn>
                  <a:cxn ang="0">
                    <a:pos x="T8" y="T9"/>
                  </a:cxn>
                  <a:cxn ang="0">
                    <a:pos x="T10" y="T11"/>
                  </a:cxn>
                </a:cxnLst>
                <a:rect l="0" t="0" r="r" b="b"/>
                <a:pathLst>
                  <a:path w="362" h="58">
                    <a:moveTo>
                      <a:pt x="353" y="24"/>
                    </a:moveTo>
                    <a:cubicBezTo>
                      <a:pt x="0" y="0"/>
                      <a:pt x="0" y="0"/>
                      <a:pt x="0" y="0"/>
                    </a:cubicBezTo>
                    <a:cubicBezTo>
                      <a:pt x="0" y="38"/>
                      <a:pt x="0" y="38"/>
                      <a:pt x="0" y="38"/>
                    </a:cubicBezTo>
                    <a:cubicBezTo>
                      <a:pt x="361" y="58"/>
                      <a:pt x="361" y="58"/>
                      <a:pt x="361" y="58"/>
                    </a:cubicBezTo>
                    <a:cubicBezTo>
                      <a:pt x="362" y="57"/>
                      <a:pt x="362" y="56"/>
                      <a:pt x="362" y="55"/>
                    </a:cubicBezTo>
                    <a:cubicBezTo>
                      <a:pt x="362" y="40"/>
                      <a:pt x="358" y="30"/>
                      <a:pt x="353" y="24"/>
                    </a:cubicBez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9">
                <a:extLst>
                  <a:ext uri="{FF2B5EF4-FFF2-40B4-BE49-F238E27FC236}">
                    <a16:creationId xmlns:a16="http://schemas.microsoft.com/office/drawing/2014/main" id="{C7D6C20B-B6FF-32BE-1486-8097AA0B7A22}"/>
                  </a:ext>
                </a:extLst>
              </p:cNvPr>
              <p:cNvSpPr>
                <a:spLocks/>
              </p:cNvSpPr>
              <p:nvPr/>
            </p:nvSpPr>
            <p:spPr bwMode="auto">
              <a:xfrm>
                <a:off x="5903913" y="2557463"/>
                <a:ext cx="384175" cy="1082675"/>
              </a:xfrm>
              <a:custGeom>
                <a:avLst/>
                <a:gdLst>
                  <a:gd name="T0" fmla="*/ 97 w 102"/>
                  <a:gd name="T1" fmla="*/ 1 h 287"/>
                  <a:gd name="T2" fmla="*/ 72 w 102"/>
                  <a:gd name="T3" fmla="*/ 0 h 287"/>
                  <a:gd name="T4" fmla="*/ 68 w 102"/>
                  <a:gd name="T5" fmla="*/ 4 h 287"/>
                  <a:gd name="T6" fmla="*/ 71 w 102"/>
                  <a:gd name="T7" fmla="*/ 46 h 287"/>
                  <a:gd name="T8" fmla="*/ 71 w 102"/>
                  <a:gd name="T9" fmla="*/ 132 h 287"/>
                  <a:gd name="T10" fmla="*/ 66 w 102"/>
                  <a:gd name="T11" fmla="*/ 141 h 287"/>
                  <a:gd name="T12" fmla="*/ 82 w 102"/>
                  <a:gd name="T13" fmla="*/ 144 h 287"/>
                  <a:gd name="T14" fmla="*/ 73 w 102"/>
                  <a:gd name="T15" fmla="*/ 147 h 287"/>
                  <a:gd name="T16" fmla="*/ 71 w 102"/>
                  <a:gd name="T17" fmla="*/ 155 h 287"/>
                  <a:gd name="T18" fmla="*/ 61 w 102"/>
                  <a:gd name="T19" fmla="*/ 148 h 287"/>
                  <a:gd name="T20" fmla="*/ 51 w 102"/>
                  <a:gd name="T21" fmla="*/ 146 h 287"/>
                  <a:gd name="T22" fmla="*/ 51 w 102"/>
                  <a:gd name="T23" fmla="*/ 146 h 287"/>
                  <a:gd name="T24" fmla="*/ 50 w 102"/>
                  <a:gd name="T25" fmla="*/ 146 h 287"/>
                  <a:gd name="T26" fmla="*/ 41 w 102"/>
                  <a:gd name="T27" fmla="*/ 148 h 287"/>
                  <a:gd name="T28" fmla="*/ 30 w 102"/>
                  <a:gd name="T29" fmla="*/ 155 h 287"/>
                  <a:gd name="T30" fmla="*/ 28 w 102"/>
                  <a:gd name="T31" fmla="*/ 147 h 287"/>
                  <a:gd name="T32" fmla="*/ 20 w 102"/>
                  <a:gd name="T33" fmla="*/ 144 h 287"/>
                  <a:gd name="T34" fmla="*/ 35 w 102"/>
                  <a:gd name="T35" fmla="*/ 141 h 287"/>
                  <a:gd name="T36" fmla="*/ 31 w 102"/>
                  <a:gd name="T37" fmla="*/ 132 h 287"/>
                  <a:gd name="T38" fmla="*/ 31 w 102"/>
                  <a:gd name="T39" fmla="*/ 46 h 287"/>
                  <a:gd name="T40" fmla="*/ 33 w 102"/>
                  <a:gd name="T41" fmla="*/ 4 h 287"/>
                  <a:gd name="T42" fmla="*/ 30 w 102"/>
                  <a:gd name="T43" fmla="*/ 0 h 287"/>
                  <a:gd name="T44" fmla="*/ 4 w 102"/>
                  <a:gd name="T45" fmla="*/ 1 h 287"/>
                  <a:gd name="T46" fmla="*/ 0 w 102"/>
                  <a:gd name="T47" fmla="*/ 7 h 287"/>
                  <a:gd name="T48" fmla="*/ 11 w 102"/>
                  <a:gd name="T49" fmla="*/ 247 h 287"/>
                  <a:gd name="T50" fmla="*/ 24 w 102"/>
                  <a:gd name="T51" fmla="*/ 286 h 287"/>
                  <a:gd name="T52" fmla="*/ 26 w 102"/>
                  <a:gd name="T53" fmla="*/ 255 h 287"/>
                  <a:gd name="T54" fmla="*/ 22 w 102"/>
                  <a:gd name="T55" fmla="*/ 196 h 287"/>
                  <a:gd name="T56" fmla="*/ 51 w 102"/>
                  <a:gd name="T57" fmla="*/ 152 h 287"/>
                  <a:gd name="T58" fmla="*/ 79 w 102"/>
                  <a:gd name="T59" fmla="*/ 196 h 287"/>
                  <a:gd name="T60" fmla="*/ 76 w 102"/>
                  <a:gd name="T61" fmla="*/ 255 h 287"/>
                  <a:gd name="T62" fmla="*/ 78 w 102"/>
                  <a:gd name="T63" fmla="*/ 286 h 287"/>
                  <a:gd name="T64" fmla="*/ 90 w 102"/>
                  <a:gd name="T65" fmla="*/ 247 h 287"/>
                  <a:gd name="T66" fmla="*/ 102 w 102"/>
                  <a:gd name="T67" fmla="*/ 7 h 287"/>
                  <a:gd name="T68" fmla="*/ 97 w 102"/>
                  <a:gd name="T69" fmla="*/ 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287">
                    <a:moveTo>
                      <a:pt x="97" y="1"/>
                    </a:moveTo>
                    <a:cubicBezTo>
                      <a:pt x="96" y="1"/>
                      <a:pt x="77" y="0"/>
                      <a:pt x="72" y="0"/>
                    </a:cubicBezTo>
                    <a:cubicBezTo>
                      <a:pt x="67" y="1"/>
                      <a:pt x="68" y="4"/>
                      <a:pt x="68" y="4"/>
                    </a:cubicBezTo>
                    <a:cubicBezTo>
                      <a:pt x="67" y="8"/>
                      <a:pt x="72" y="27"/>
                      <a:pt x="71" y="46"/>
                    </a:cubicBezTo>
                    <a:cubicBezTo>
                      <a:pt x="72" y="56"/>
                      <a:pt x="71" y="126"/>
                      <a:pt x="71" y="132"/>
                    </a:cubicBezTo>
                    <a:cubicBezTo>
                      <a:pt x="71" y="138"/>
                      <a:pt x="66" y="139"/>
                      <a:pt x="66" y="141"/>
                    </a:cubicBezTo>
                    <a:cubicBezTo>
                      <a:pt x="66" y="143"/>
                      <a:pt x="82" y="141"/>
                      <a:pt x="82" y="144"/>
                    </a:cubicBezTo>
                    <a:cubicBezTo>
                      <a:pt x="82" y="147"/>
                      <a:pt x="76" y="146"/>
                      <a:pt x="73" y="147"/>
                    </a:cubicBezTo>
                    <a:cubicBezTo>
                      <a:pt x="71" y="149"/>
                      <a:pt x="73" y="155"/>
                      <a:pt x="71" y="155"/>
                    </a:cubicBezTo>
                    <a:cubicBezTo>
                      <a:pt x="69" y="155"/>
                      <a:pt x="69" y="150"/>
                      <a:pt x="61" y="148"/>
                    </a:cubicBezTo>
                    <a:cubicBezTo>
                      <a:pt x="57" y="147"/>
                      <a:pt x="54" y="146"/>
                      <a:pt x="51" y="146"/>
                    </a:cubicBezTo>
                    <a:cubicBezTo>
                      <a:pt x="51" y="146"/>
                      <a:pt x="51" y="146"/>
                      <a:pt x="51" y="146"/>
                    </a:cubicBezTo>
                    <a:cubicBezTo>
                      <a:pt x="51" y="146"/>
                      <a:pt x="51" y="146"/>
                      <a:pt x="50" y="146"/>
                    </a:cubicBezTo>
                    <a:cubicBezTo>
                      <a:pt x="48" y="146"/>
                      <a:pt x="44" y="147"/>
                      <a:pt x="41" y="148"/>
                    </a:cubicBezTo>
                    <a:cubicBezTo>
                      <a:pt x="33" y="150"/>
                      <a:pt x="32" y="155"/>
                      <a:pt x="30" y="155"/>
                    </a:cubicBezTo>
                    <a:cubicBezTo>
                      <a:pt x="28" y="155"/>
                      <a:pt x="31" y="149"/>
                      <a:pt x="28" y="147"/>
                    </a:cubicBezTo>
                    <a:cubicBezTo>
                      <a:pt x="26" y="146"/>
                      <a:pt x="20" y="147"/>
                      <a:pt x="20" y="144"/>
                    </a:cubicBezTo>
                    <a:cubicBezTo>
                      <a:pt x="20" y="141"/>
                      <a:pt x="35" y="143"/>
                      <a:pt x="35" y="141"/>
                    </a:cubicBezTo>
                    <a:cubicBezTo>
                      <a:pt x="35" y="139"/>
                      <a:pt x="31" y="138"/>
                      <a:pt x="31" y="132"/>
                    </a:cubicBezTo>
                    <a:cubicBezTo>
                      <a:pt x="31" y="126"/>
                      <a:pt x="30" y="56"/>
                      <a:pt x="31" y="46"/>
                    </a:cubicBezTo>
                    <a:cubicBezTo>
                      <a:pt x="30" y="27"/>
                      <a:pt x="34" y="8"/>
                      <a:pt x="33" y="4"/>
                    </a:cubicBezTo>
                    <a:cubicBezTo>
                      <a:pt x="33" y="4"/>
                      <a:pt x="34" y="1"/>
                      <a:pt x="30" y="0"/>
                    </a:cubicBezTo>
                    <a:cubicBezTo>
                      <a:pt x="25" y="0"/>
                      <a:pt x="6" y="1"/>
                      <a:pt x="4" y="1"/>
                    </a:cubicBezTo>
                    <a:cubicBezTo>
                      <a:pt x="3" y="1"/>
                      <a:pt x="0" y="2"/>
                      <a:pt x="0" y="7"/>
                    </a:cubicBezTo>
                    <a:cubicBezTo>
                      <a:pt x="0" y="12"/>
                      <a:pt x="9" y="232"/>
                      <a:pt x="11" y="247"/>
                    </a:cubicBezTo>
                    <a:cubicBezTo>
                      <a:pt x="12" y="255"/>
                      <a:pt x="16" y="287"/>
                      <a:pt x="24" y="286"/>
                    </a:cubicBezTo>
                    <a:cubicBezTo>
                      <a:pt x="28" y="286"/>
                      <a:pt x="26" y="259"/>
                      <a:pt x="26" y="255"/>
                    </a:cubicBezTo>
                    <a:cubicBezTo>
                      <a:pt x="26" y="251"/>
                      <a:pt x="22" y="199"/>
                      <a:pt x="22" y="196"/>
                    </a:cubicBezTo>
                    <a:cubicBezTo>
                      <a:pt x="22" y="193"/>
                      <a:pt x="20" y="153"/>
                      <a:pt x="51" y="152"/>
                    </a:cubicBezTo>
                    <a:cubicBezTo>
                      <a:pt x="82" y="153"/>
                      <a:pt x="79" y="193"/>
                      <a:pt x="79" y="196"/>
                    </a:cubicBezTo>
                    <a:cubicBezTo>
                      <a:pt x="79" y="199"/>
                      <a:pt x="76" y="251"/>
                      <a:pt x="76" y="255"/>
                    </a:cubicBezTo>
                    <a:cubicBezTo>
                      <a:pt x="76" y="259"/>
                      <a:pt x="74" y="286"/>
                      <a:pt x="78" y="286"/>
                    </a:cubicBezTo>
                    <a:cubicBezTo>
                      <a:pt x="85" y="287"/>
                      <a:pt x="89" y="255"/>
                      <a:pt x="90" y="247"/>
                    </a:cubicBezTo>
                    <a:cubicBezTo>
                      <a:pt x="93" y="232"/>
                      <a:pt x="102" y="12"/>
                      <a:pt x="102" y="7"/>
                    </a:cubicBezTo>
                    <a:cubicBezTo>
                      <a:pt x="102" y="2"/>
                      <a:pt x="98" y="1"/>
                      <a:pt x="97" y="1"/>
                    </a:cubicBez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10">
                <a:extLst>
                  <a:ext uri="{FF2B5EF4-FFF2-40B4-BE49-F238E27FC236}">
                    <a16:creationId xmlns:a16="http://schemas.microsoft.com/office/drawing/2014/main" id="{BAB3572D-E82F-8DB2-4D5E-AA9D88DB5980}"/>
                  </a:ext>
                </a:extLst>
              </p:cNvPr>
              <p:cNvSpPr>
                <a:spLocks/>
              </p:cNvSpPr>
              <p:nvPr/>
            </p:nvSpPr>
            <p:spPr bwMode="auto">
              <a:xfrm>
                <a:off x="6219825" y="4040188"/>
                <a:ext cx="477838" cy="260350"/>
              </a:xfrm>
              <a:custGeom>
                <a:avLst/>
                <a:gdLst>
                  <a:gd name="T0" fmla="*/ 3 w 127"/>
                  <a:gd name="T1" fmla="*/ 1 h 69"/>
                  <a:gd name="T2" fmla="*/ 0 w 127"/>
                  <a:gd name="T3" fmla="*/ 17 h 69"/>
                  <a:gd name="T4" fmla="*/ 114 w 127"/>
                  <a:gd name="T5" fmla="*/ 68 h 69"/>
                  <a:gd name="T6" fmla="*/ 99 w 127"/>
                  <a:gd name="T7" fmla="*/ 51 h 69"/>
                  <a:gd name="T8" fmla="*/ 3 w 127"/>
                  <a:gd name="T9" fmla="*/ 1 h 69"/>
                </a:gdLst>
                <a:ahLst/>
                <a:cxnLst>
                  <a:cxn ang="0">
                    <a:pos x="T0" y="T1"/>
                  </a:cxn>
                  <a:cxn ang="0">
                    <a:pos x="T2" y="T3"/>
                  </a:cxn>
                  <a:cxn ang="0">
                    <a:pos x="T4" y="T5"/>
                  </a:cxn>
                  <a:cxn ang="0">
                    <a:pos x="T6" y="T7"/>
                  </a:cxn>
                  <a:cxn ang="0">
                    <a:pos x="T8" y="T9"/>
                  </a:cxn>
                </a:cxnLst>
                <a:rect l="0" t="0" r="r" b="b"/>
                <a:pathLst>
                  <a:path w="127" h="69">
                    <a:moveTo>
                      <a:pt x="3" y="1"/>
                    </a:moveTo>
                    <a:cubicBezTo>
                      <a:pt x="0" y="17"/>
                      <a:pt x="0" y="17"/>
                      <a:pt x="0" y="17"/>
                    </a:cubicBezTo>
                    <a:cubicBezTo>
                      <a:pt x="0" y="17"/>
                      <a:pt x="101" y="68"/>
                      <a:pt x="114" y="68"/>
                    </a:cubicBezTo>
                    <a:cubicBezTo>
                      <a:pt x="127" y="69"/>
                      <a:pt x="122" y="63"/>
                      <a:pt x="99" y="51"/>
                    </a:cubicBezTo>
                    <a:cubicBezTo>
                      <a:pt x="77" y="39"/>
                      <a:pt x="4" y="0"/>
                      <a:pt x="3" y="1"/>
                    </a:cubicBez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1">
                <a:extLst>
                  <a:ext uri="{FF2B5EF4-FFF2-40B4-BE49-F238E27FC236}">
                    <a16:creationId xmlns:a16="http://schemas.microsoft.com/office/drawing/2014/main" id="{45214D1A-7B43-9C9C-E4EE-605A1C338770}"/>
                  </a:ext>
                </a:extLst>
              </p:cNvPr>
              <p:cNvSpPr>
                <a:spLocks/>
              </p:cNvSpPr>
              <p:nvPr/>
            </p:nvSpPr>
            <p:spPr bwMode="auto">
              <a:xfrm>
                <a:off x="6235700" y="3976688"/>
                <a:ext cx="307975" cy="211138"/>
              </a:xfrm>
              <a:custGeom>
                <a:avLst/>
                <a:gdLst>
                  <a:gd name="T0" fmla="*/ 1 w 82"/>
                  <a:gd name="T1" fmla="*/ 0 h 56"/>
                  <a:gd name="T2" fmla="*/ 0 w 82"/>
                  <a:gd name="T3" fmla="*/ 15 h 56"/>
                  <a:gd name="T4" fmla="*/ 82 w 82"/>
                  <a:gd name="T5" fmla="*/ 56 h 56"/>
                  <a:gd name="T6" fmla="*/ 1 w 82"/>
                  <a:gd name="T7" fmla="*/ 0 h 56"/>
                </a:gdLst>
                <a:ahLst/>
                <a:cxnLst>
                  <a:cxn ang="0">
                    <a:pos x="T0" y="T1"/>
                  </a:cxn>
                  <a:cxn ang="0">
                    <a:pos x="T2" y="T3"/>
                  </a:cxn>
                  <a:cxn ang="0">
                    <a:pos x="T4" y="T5"/>
                  </a:cxn>
                  <a:cxn ang="0">
                    <a:pos x="T6" y="T7"/>
                  </a:cxn>
                </a:cxnLst>
                <a:rect l="0" t="0" r="r" b="b"/>
                <a:pathLst>
                  <a:path w="82" h="56">
                    <a:moveTo>
                      <a:pt x="1" y="0"/>
                    </a:moveTo>
                    <a:cubicBezTo>
                      <a:pt x="0" y="15"/>
                      <a:pt x="0" y="15"/>
                      <a:pt x="0" y="15"/>
                    </a:cubicBezTo>
                    <a:cubicBezTo>
                      <a:pt x="82" y="56"/>
                      <a:pt x="82" y="56"/>
                      <a:pt x="82" y="56"/>
                    </a:cubicBezTo>
                    <a:cubicBezTo>
                      <a:pt x="82" y="56"/>
                      <a:pt x="5" y="13"/>
                      <a:pt x="1" y="0"/>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3" name="Freeform 12">
                <a:extLst>
                  <a:ext uri="{FF2B5EF4-FFF2-40B4-BE49-F238E27FC236}">
                    <a16:creationId xmlns:a16="http://schemas.microsoft.com/office/drawing/2014/main" id="{49B5F53B-3E6A-2EA2-5402-022293AA5AE3}"/>
                  </a:ext>
                </a:extLst>
              </p:cNvPr>
              <p:cNvSpPr>
                <a:spLocks/>
              </p:cNvSpPr>
              <p:nvPr/>
            </p:nvSpPr>
            <p:spPr bwMode="auto">
              <a:xfrm>
                <a:off x="5494338" y="4040188"/>
                <a:ext cx="477838" cy="260350"/>
              </a:xfrm>
              <a:custGeom>
                <a:avLst/>
                <a:gdLst>
                  <a:gd name="T0" fmla="*/ 124 w 127"/>
                  <a:gd name="T1" fmla="*/ 1 h 69"/>
                  <a:gd name="T2" fmla="*/ 127 w 127"/>
                  <a:gd name="T3" fmla="*/ 17 h 69"/>
                  <a:gd name="T4" fmla="*/ 13 w 127"/>
                  <a:gd name="T5" fmla="*/ 68 h 69"/>
                  <a:gd name="T6" fmla="*/ 27 w 127"/>
                  <a:gd name="T7" fmla="*/ 51 h 69"/>
                  <a:gd name="T8" fmla="*/ 124 w 127"/>
                  <a:gd name="T9" fmla="*/ 1 h 69"/>
                </a:gdLst>
                <a:ahLst/>
                <a:cxnLst>
                  <a:cxn ang="0">
                    <a:pos x="T0" y="T1"/>
                  </a:cxn>
                  <a:cxn ang="0">
                    <a:pos x="T2" y="T3"/>
                  </a:cxn>
                  <a:cxn ang="0">
                    <a:pos x="T4" y="T5"/>
                  </a:cxn>
                  <a:cxn ang="0">
                    <a:pos x="T6" y="T7"/>
                  </a:cxn>
                  <a:cxn ang="0">
                    <a:pos x="T8" y="T9"/>
                  </a:cxn>
                </a:cxnLst>
                <a:rect l="0" t="0" r="r" b="b"/>
                <a:pathLst>
                  <a:path w="127" h="69">
                    <a:moveTo>
                      <a:pt x="124" y="1"/>
                    </a:moveTo>
                    <a:cubicBezTo>
                      <a:pt x="127" y="17"/>
                      <a:pt x="127" y="17"/>
                      <a:pt x="127" y="17"/>
                    </a:cubicBezTo>
                    <a:cubicBezTo>
                      <a:pt x="127" y="17"/>
                      <a:pt x="26" y="68"/>
                      <a:pt x="13" y="68"/>
                    </a:cubicBezTo>
                    <a:cubicBezTo>
                      <a:pt x="0" y="69"/>
                      <a:pt x="5" y="63"/>
                      <a:pt x="27" y="51"/>
                    </a:cubicBezTo>
                    <a:cubicBezTo>
                      <a:pt x="49" y="39"/>
                      <a:pt x="123" y="0"/>
                      <a:pt x="124" y="1"/>
                    </a:cubicBez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13">
                <a:extLst>
                  <a:ext uri="{FF2B5EF4-FFF2-40B4-BE49-F238E27FC236}">
                    <a16:creationId xmlns:a16="http://schemas.microsoft.com/office/drawing/2014/main" id="{9C6E7422-5D51-60A0-9ED8-ADF27C2B983F}"/>
                  </a:ext>
                </a:extLst>
              </p:cNvPr>
              <p:cNvSpPr>
                <a:spLocks/>
              </p:cNvSpPr>
              <p:nvPr/>
            </p:nvSpPr>
            <p:spPr bwMode="auto">
              <a:xfrm>
                <a:off x="5645150" y="3976688"/>
                <a:ext cx="307975" cy="211138"/>
              </a:xfrm>
              <a:custGeom>
                <a:avLst/>
                <a:gdLst>
                  <a:gd name="T0" fmla="*/ 81 w 82"/>
                  <a:gd name="T1" fmla="*/ 0 h 56"/>
                  <a:gd name="T2" fmla="*/ 82 w 82"/>
                  <a:gd name="T3" fmla="*/ 15 h 56"/>
                  <a:gd name="T4" fmla="*/ 0 w 82"/>
                  <a:gd name="T5" fmla="*/ 56 h 56"/>
                  <a:gd name="T6" fmla="*/ 81 w 82"/>
                  <a:gd name="T7" fmla="*/ 0 h 56"/>
                </a:gdLst>
                <a:ahLst/>
                <a:cxnLst>
                  <a:cxn ang="0">
                    <a:pos x="T0" y="T1"/>
                  </a:cxn>
                  <a:cxn ang="0">
                    <a:pos x="T2" y="T3"/>
                  </a:cxn>
                  <a:cxn ang="0">
                    <a:pos x="T4" y="T5"/>
                  </a:cxn>
                  <a:cxn ang="0">
                    <a:pos x="T6" y="T7"/>
                  </a:cxn>
                </a:cxnLst>
                <a:rect l="0" t="0" r="r" b="b"/>
                <a:pathLst>
                  <a:path w="82" h="56">
                    <a:moveTo>
                      <a:pt x="81" y="0"/>
                    </a:moveTo>
                    <a:cubicBezTo>
                      <a:pt x="82" y="15"/>
                      <a:pt x="82" y="15"/>
                      <a:pt x="82" y="15"/>
                    </a:cubicBezTo>
                    <a:cubicBezTo>
                      <a:pt x="0" y="56"/>
                      <a:pt x="0" y="56"/>
                      <a:pt x="0" y="56"/>
                    </a:cubicBezTo>
                    <a:cubicBezTo>
                      <a:pt x="0" y="56"/>
                      <a:pt x="77" y="13"/>
                      <a:pt x="81" y="0"/>
                    </a:cubicBezTo>
                    <a:close/>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14">
                <a:extLst>
                  <a:ext uri="{FF2B5EF4-FFF2-40B4-BE49-F238E27FC236}">
                    <a16:creationId xmlns:a16="http://schemas.microsoft.com/office/drawing/2014/main" id="{5E8C753E-511E-C07F-97F4-2683D274D88C}"/>
                  </a:ext>
                </a:extLst>
              </p:cNvPr>
              <p:cNvSpPr>
                <a:spLocks/>
              </p:cNvSpPr>
              <p:nvPr/>
            </p:nvSpPr>
            <p:spPr bwMode="auto">
              <a:xfrm>
                <a:off x="6005513" y="3154363"/>
                <a:ext cx="180975" cy="354013"/>
              </a:xfrm>
              <a:custGeom>
                <a:avLst/>
                <a:gdLst>
                  <a:gd name="T0" fmla="*/ 114 w 114"/>
                  <a:gd name="T1" fmla="*/ 35 h 223"/>
                  <a:gd name="T2" fmla="*/ 57 w 114"/>
                  <a:gd name="T3" fmla="*/ 0 h 223"/>
                  <a:gd name="T4" fmla="*/ 57 w 114"/>
                  <a:gd name="T5" fmla="*/ 0 h 223"/>
                  <a:gd name="T6" fmla="*/ 57 w 114"/>
                  <a:gd name="T7" fmla="*/ 0 h 223"/>
                  <a:gd name="T8" fmla="*/ 0 w 114"/>
                  <a:gd name="T9" fmla="*/ 35 h 223"/>
                  <a:gd name="T10" fmla="*/ 22 w 114"/>
                  <a:gd name="T11" fmla="*/ 223 h 223"/>
                  <a:gd name="T12" fmla="*/ 55 w 114"/>
                  <a:gd name="T13" fmla="*/ 204 h 223"/>
                  <a:gd name="T14" fmla="*/ 57 w 114"/>
                  <a:gd name="T15" fmla="*/ 204 h 223"/>
                  <a:gd name="T16" fmla="*/ 93 w 114"/>
                  <a:gd name="T17" fmla="*/ 223 h 223"/>
                  <a:gd name="T18" fmla="*/ 114 w 114"/>
                  <a:gd name="T19"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23">
                    <a:moveTo>
                      <a:pt x="114" y="35"/>
                    </a:moveTo>
                    <a:lnTo>
                      <a:pt x="57" y="0"/>
                    </a:lnTo>
                    <a:lnTo>
                      <a:pt x="57" y="0"/>
                    </a:lnTo>
                    <a:lnTo>
                      <a:pt x="57" y="0"/>
                    </a:lnTo>
                    <a:lnTo>
                      <a:pt x="0" y="35"/>
                    </a:lnTo>
                    <a:lnTo>
                      <a:pt x="22" y="223"/>
                    </a:lnTo>
                    <a:lnTo>
                      <a:pt x="55" y="204"/>
                    </a:lnTo>
                    <a:lnTo>
                      <a:pt x="57" y="204"/>
                    </a:lnTo>
                    <a:lnTo>
                      <a:pt x="93" y="223"/>
                    </a:lnTo>
                    <a:lnTo>
                      <a:pt x="114" y="3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15">
                <a:extLst>
                  <a:ext uri="{FF2B5EF4-FFF2-40B4-BE49-F238E27FC236}">
                    <a16:creationId xmlns:a16="http://schemas.microsoft.com/office/drawing/2014/main" id="{E84976C8-768E-DC08-59BD-6D53F04F814C}"/>
                  </a:ext>
                </a:extLst>
              </p:cNvPr>
              <p:cNvSpPr>
                <a:spLocks/>
              </p:cNvSpPr>
              <p:nvPr/>
            </p:nvSpPr>
            <p:spPr bwMode="auto">
              <a:xfrm>
                <a:off x="6499225" y="3135313"/>
                <a:ext cx="1131888" cy="222250"/>
              </a:xfrm>
              <a:custGeom>
                <a:avLst/>
                <a:gdLst>
                  <a:gd name="T0" fmla="*/ 1 w 301"/>
                  <a:gd name="T1" fmla="*/ 59 h 59"/>
                  <a:gd name="T2" fmla="*/ 285 w 301"/>
                  <a:gd name="T3" fmla="*/ 11 h 59"/>
                  <a:gd name="T4" fmla="*/ 301 w 301"/>
                  <a:gd name="T5" fmla="*/ 0 h 59"/>
                  <a:gd name="T6" fmla="*/ 0 w 301"/>
                  <a:gd name="T7" fmla="*/ 51 h 59"/>
                  <a:gd name="T8" fmla="*/ 1 w 301"/>
                  <a:gd name="T9" fmla="*/ 59 h 59"/>
                </a:gdLst>
                <a:ahLst/>
                <a:cxnLst>
                  <a:cxn ang="0">
                    <a:pos x="T0" y="T1"/>
                  </a:cxn>
                  <a:cxn ang="0">
                    <a:pos x="T2" y="T3"/>
                  </a:cxn>
                  <a:cxn ang="0">
                    <a:pos x="T4" y="T5"/>
                  </a:cxn>
                  <a:cxn ang="0">
                    <a:pos x="T6" y="T7"/>
                  </a:cxn>
                  <a:cxn ang="0">
                    <a:pos x="T8" y="T9"/>
                  </a:cxn>
                </a:cxnLst>
                <a:rect l="0" t="0" r="r" b="b"/>
                <a:pathLst>
                  <a:path w="301" h="59">
                    <a:moveTo>
                      <a:pt x="1" y="59"/>
                    </a:moveTo>
                    <a:cubicBezTo>
                      <a:pt x="285" y="11"/>
                      <a:pt x="285" y="11"/>
                      <a:pt x="285" y="11"/>
                    </a:cubicBezTo>
                    <a:cubicBezTo>
                      <a:pt x="290" y="8"/>
                      <a:pt x="295" y="4"/>
                      <a:pt x="301" y="0"/>
                    </a:cubicBezTo>
                    <a:cubicBezTo>
                      <a:pt x="0" y="51"/>
                      <a:pt x="0" y="51"/>
                      <a:pt x="0" y="51"/>
                    </a:cubicBezTo>
                    <a:lnTo>
                      <a:pt x="1" y="59"/>
                    </a:ln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16">
                <a:extLst>
                  <a:ext uri="{FF2B5EF4-FFF2-40B4-BE49-F238E27FC236}">
                    <a16:creationId xmlns:a16="http://schemas.microsoft.com/office/drawing/2014/main" id="{926BB7C7-C5AC-0E06-E8DC-86D90E90E797}"/>
                  </a:ext>
                </a:extLst>
              </p:cNvPr>
              <p:cNvSpPr>
                <a:spLocks/>
              </p:cNvSpPr>
              <p:nvPr/>
            </p:nvSpPr>
            <p:spPr bwMode="auto">
              <a:xfrm>
                <a:off x="4560888" y="3135313"/>
                <a:ext cx="1128713" cy="222250"/>
              </a:xfrm>
              <a:custGeom>
                <a:avLst/>
                <a:gdLst>
                  <a:gd name="T0" fmla="*/ 300 w 300"/>
                  <a:gd name="T1" fmla="*/ 51 h 59"/>
                  <a:gd name="T2" fmla="*/ 0 w 300"/>
                  <a:gd name="T3" fmla="*/ 0 h 59"/>
                  <a:gd name="T4" fmla="*/ 15 w 300"/>
                  <a:gd name="T5" fmla="*/ 11 h 59"/>
                  <a:gd name="T6" fmla="*/ 299 w 300"/>
                  <a:gd name="T7" fmla="*/ 59 h 59"/>
                  <a:gd name="T8" fmla="*/ 300 w 300"/>
                  <a:gd name="T9" fmla="*/ 51 h 59"/>
                </a:gdLst>
                <a:ahLst/>
                <a:cxnLst>
                  <a:cxn ang="0">
                    <a:pos x="T0" y="T1"/>
                  </a:cxn>
                  <a:cxn ang="0">
                    <a:pos x="T2" y="T3"/>
                  </a:cxn>
                  <a:cxn ang="0">
                    <a:pos x="T4" y="T5"/>
                  </a:cxn>
                  <a:cxn ang="0">
                    <a:pos x="T6" y="T7"/>
                  </a:cxn>
                  <a:cxn ang="0">
                    <a:pos x="T8" y="T9"/>
                  </a:cxn>
                </a:cxnLst>
                <a:rect l="0" t="0" r="r" b="b"/>
                <a:pathLst>
                  <a:path w="300" h="59">
                    <a:moveTo>
                      <a:pt x="300" y="51"/>
                    </a:moveTo>
                    <a:cubicBezTo>
                      <a:pt x="0" y="0"/>
                      <a:pt x="0" y="0"/>
                      <a:pt x="0" y="0"/>
                    </a:cubicBezTo>
                    <a:cubicBezTo>
                      <a:pt x="5" y="4"/>
                      <a:pt x="11" y="8"/>
                      <a:pt x="15" y="11"/>
                    </a:cubicBezTo>
                    <a:cubicBezTo>
                      <a:pt x="299" y="59"/>
                      <a:pt x="299" y="59"/>
                      <a:pt x="299" y="59"/>
                    </a:cubicBezTo>
                    <a:lnTo>
                      <a:pt x="300" y="51"/>
                    </a:ln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7">
                <a:extLst>
                  <a:ext uri="{FF2B5EF4-FFF2-40B4-BE49-F238E27FC236}">
                    <a16:creationId xmlns:a16="http://schemas.microsoft.com/office/drawing/2014/main" id="{AAC5FA46-8091-81BF-E3D8-8D990D3624FD}"/>
                  </a:ext>
                </a:extLst>
              </p:cNvPr>
              <p:cNvSpPr>
                <a:spLocks/>
              </p:cNvSpPr>
              <p:nvPr/>
            </p:nvSpPr>
            <p:spPr bwMode="auto">
              <a:xfrm>
                <a:off x="6092825" y="4311651"/>
                <a:ext cx="7938" cy="3175"/>
              </a:xfrm>
              <a:custGeom>
                <a:avLst/>
                <a:gdLst>
                  <a:gd name="T0" fmla="*/ 0 w 5"/>
                  <a:gd name="T1" fmla="*/ 2 h 2"/>
                  <a:gd name="T2" fmla="*/ 5 w 5"/>
                  <a:gd name="T3" fmla="*/ 2 h 2"/>
                  <a:gd name="T4" fmla="*/ 0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0"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8">
                <a:extLst>
                  <a:ext uri="{FF2B5EF4-FFF2-40B4-BE49-F238E27FC236}">
                    <a16:creationId xmlns:a16="http://schemas.microsoft.com/office/drawing/2014/main" id="{288A32C9-89D3-448B-83B9-A9842F17F7AF}"/>
                  </a:ext>
                </a:extLst>
              </p:cNvPr>
              <p:cNvSpPr>
                <a:spLocks/>
              </p:cNvSpPr>
              <p:nvPr/>
            </p:nvSpPr>
            <p:spPr bwMode="auto">
              <a:xfrm>
                <a:off x="6092825" y="4311651"/>
                <a:ext cx="7938" cy="3175"/>
              </a:xfrm>
              <a:custGeom>
                <a:avLst/>
                <a:gdLst>
                  <a:gd name="T0" fmla="*/ 0 w 5"/>
                  <a:gd name="T1" fmla="*/ 2 h 2"/>
                  <a:gd name="T2" fmla="*/ 5 w 5"/>
                  <a:gd name="T3" fmla="*/ 2 h 2"/>
                  <a:gd name="T4" fmla="*/ 2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2"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19">
                <a:extLst>
                  <a:ext uri="{FF2B5EF4-FFF2-40B4-BE49-F238E27FC236}">
                    <a16:creationId xmlns:a16="http://schemas.microsoft.com/office/drawing/2014/main" id="{353806F7-DEE5-14FB-25C6-1CB38AEA4E4E}"/>
                  </a:ext>
                </a:extLst>
              </p:cNvPr>
              <p:cNvSpPr>
                <a:spLocks/>
              </p:cNvSpPr>
              <p:nvPr/>
            </p:nvSpPr>
            <p:spPr bwMode="auto">
              <a:xfrm>
                <a:off x="5486400" y="4300538"/>
                <a:ext cx="1219200" cy="49213"/>
              </a:xfrm>
              <a:custGeom>
                <a:avLst/>
                <a:gdLst>
                  <a:gd name="T0" fmla="*/ 247 w 324"/>
                  <a:gd name="T1" fmla="*/ 7 h 13"/>
                  <a:gd name="T2" fmla="*/ 235 w 324"/>
                  <a:gd name="T3" fmla="*/ 7 h 13"/>
                  <a:gd name="T4" fmla="*/ 235 w 324"/>
                  <a:gd name="T5" fmla="*/ 0 h 13"/>
                  <a:gd name="T6" fmla="*/ 90 w 324"/>
                  <a:gd name="T7" fmla="*/ 0 h 13"/>
                  <a:gd name="T8" fmla="*/ 90 w 324"/>
                  <a:gd name="T9" fmla="*/ 9 h 13"/>
                  <a:gd name="T10" fmla="*/ 78 w 324"/>
                  <a:gd name="T11" fmla="*/ 9 h 13"/>
                  <a:gd name="T12" fmla="*/ 78 w 324"/>
                  <a:gd name="T13" fmla="*/ 1 h 13"/>
                  <a:gd name="T14" fmla="*/ 0 w 324"/>
                  <a:gd name="T15" fmla="*/ 1 h 13"/>
                  <a:gd name="T16" fmla="*/ 1 w 324"/>
                  <a:gd name="T17" fmla="*/ 5 h 13"/>
                  <a:gd name="T18" fmla="*/ 74 w 324"/>
                  <a:gd name="T19" fmla="*/ 5 h 13"/>
                  <a:gd name="T20" fmla="*/ 74 w 324"/>
                  <a:gd name="T21" fmla="*/ 13 h 13"/>
                  <a:gd name="T22" fmla="*/ 94 w 324"/>
                  <a:gd name="T23" fmla="*/ 13 h 13"/>
                  <a:gd name="T24" fmla="*/ 94 w 324"/>
                  <a:gd name="T25" fmla="*/ 4 h 13"/>
                  <a:gd name="T26" fmla="*/ 145 w 324"/>
                  <a:gd name="T27" fmla="*/ 4 h 13"/>
                  <a:gd name="T28" fmla="*/ 147 w 324"/>
                  <a:gd name="T29" fmla="*/ 3 h 13"/>
                  <a:gd name="T30" fmla="*/ 148 w 324"/>
                  <a:gd name="T31" fmla="*/ 4 h 13"/>
                  <a:gd name="T32" fmla="*/ 176 w 324"/>
                  <a:gd name="T33" fmla="*/ 4 h 13"/>
                  <a:gd name="T34" fmla="*/ 176 w 324"/>
                  <a:gd name="T35" fmla="*/ 3 h 13"/>
                  <a:gd name="T36" fmla="*/ 178 w 324"/>
                  <a:gd name="T37" fmla="*/ 4 h 13"/>
                  <a:gd name="T38" fmla="*/ 231 w 324"/>
                  <a:gd name="T39" fmla="*/ 4 h 13"/>
                  <a:gd name="T40" fmla="*/ 231 w 324"/>
                  <a:gd name="T41" fmla="*/ 11 h 13"/>
                  <a:gd name="T42" fmla="*/ 251 w 324"/>
                  <a:gd name="T43" fmla="*/ 11 h 13"/>
                  <a:gd name="T44" fmla="*/ 251 w 324"/>
                  <a:gd name="T45" fmla="*/ 4 h 13"/>
                  <a:gd name="T46" fmla="*/ 323 w 324"/>
                  <a:gd name="T47" fmla="*/ 4 h 13"/>
                  <a:gd name="T48" fmla="*/ 324 w 324"/>
                  <a:gd name="T49" fmla="*/ 0 h 13"/>
                  <a:gd name="T50" fmla="*/ 247 w 324"/>
                  <a:gd name="T51" fmla="*/ 0 h 13"/>
                  <a:gd name="T52" fmla="*/ 247 w 324"/>
                  <a:gd name="T5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3">
                    <a:moveTo>
                      <a:pt x="247" y="7"/>
                    </a:moveTo>
                    <a:cubicBezTo>
                      <a:pt x="235" y="7"/>
                      <a:pt x="235" y="7"/>
                      <a:pt x="235" y="7"/>
                    </a:cubicBezTo>
                    <a:cubicBezTo>
                      <a:pt x="235" y="0"/>
                      <a:pt x="235" y="0"/>
                      <a:pt x="235" y="0"/>
                    </a:cubicBezTo>
                    <a:cubicBezTo>
                      <a:pt x="90" y="0"/>
                      <a:pt x="90" y="0"/>
                      <a:pt x="90" y="0"/>
                    </a:cubicBezTo>
                    <a:cubicBezTo>
                      <a:pt x="90" y="9"/>
                      <a:pt x="90" y="9"/>
                      <a:pt x="90" y="9"/>
                    </a:cubicBezTo>
                    <a:cubicBezTo>
                      <a:pt x="78" y="9"/>
                      <a:pt x="78" y="9"/>
                      <a:pt x="78" y="9"/>
                    </a:cubicBezTo>
                    <a:cubicBezTo>
                      <a:pt x="78" y="1"/>
                      <a:pt x="78" y="1"/>
                      <a:pt x="78" y="1"/>
                    </a:cubicBezTo>
                    <a:cubicBezTo>
                      <a:pt x="0" y="1"/>
                      <a:pt x="0" y="1"/>
                      <a:pt x="0" y="1"/>
                    </a:cubicBezTo>
                    <a:cubicBezTo>
                      <a:pt x="0" y="2"/>
                      <a:pt x="0" y="3"/>
                      <a:pt x="1" y="5"/>
                    </a:cubicBezTo>
                    <a:cubicBezTo>
                      <a:pt x="74" y="5"/>
                      <a:pt x="74" y="5"/>
                      <a:pt x="74" y="5"/>
                    </a:cubicBezTo>
                    <a:cubicBezTo>
                      <a:pt x="74" y="13"/>
                      <a:pt x="74" y="13"/>
                      <a:pt x="74" y="13"/>
                    </a:cubicBezTo>
                    <a:cubicBezTo>
                      <a:pt x="94" y="13"/>
                      <a:pt x="94" y="13"/>
                      <a:pt x="94" y="13"/>
                    </a:cubicBezTo>
                    <a:cubicBezTo>
                      <a:pt x="94" y="4"/>
                      <a:pt x="94" y="4"/>
                      <a:pt x="94" y="4"/>
                    </a:cubicBezTo>
                    <a:cubicBezTo>
                      <a:pt x="145" y="4"/>
                      <a:pt x="145" y="4"/>
                      <a:pt x="145" y="4"/>
                    </a:cubicBezTo>
                    <a:cubicBezTo>
                      <a:pt x="147" y="3"/>
                      <a:pt x="147" y="3"/>
                      <a:pt x="147" y="3"/>
                    </a:cubicBezTo>
                    <a:cubicBezTo>
                      <a:pt x="148" y="4"/>
                      <a:pt x="148" y="4"/>
                      <a:pt x="148" y="4"/>
                    </a:cubicBezTo>
                    <a:cubicBezTo>
                      <a:pt x="176" y="4"/>
                      <a:pt x="176" y="4"/>
                      <a:pt x="176" y="4"/>
                    </a:cubicBezTo>
                    <a:cubicBezTo>
                      <a:pt x="176" y="3"/>
                      <a:pt x="176" y="3"/>
                      <a:pt x="176" y="3"/>
                    </a:cubicBezTo>
                    <a:cubicBezTo>
                      <a:pt x="178" y="4"/>
                      <a:pt x="178" y="4"/>
                      <a:pt x="178" y="4"/>
                    </a:cubicBezTo>
                    <a:cubicBezTo>
                      <a:pt x="231" y="4"/>
                      <a:pt x="231" y="4"/>
                      <a:pt x="231" y="4"/>
                    </a:cubicBezTo>
                    <a:cubicBezTo>
                      <a:pt x="231" y="11"/>
                      <a:pt x="231" y="11"/>
                      <a:pt x="231" y="11"/>
                    </a:cubicBezTo>
                    <a:cubicBezTo>
                      <a:pt x="251" y="11"/>
                      <a:pt x="251" y="11"/>
                      <a:pt x="251" y="11"/>
                    </a:cubicBezTo>
                    <a:cubicBezTo>
                      <a:pt x="251" y="4"/>
                      <a:pt x="251" y="4"/>
                      <a:pt x="251" y="4"/>
                    </a:cubicBezTo>
                    <a:cubicBezTo>
                      <a:pt x="323" y="4"/>
                      <a:pt x="323" y="4"/>
                      <a:pt x="323" y="4"/>
                    </a:cubicBezTo>
                    <a:cubicBezTo>
                      <a:pt x="323" y="3"/>
                      <a:pt x="324" y="2"/>
                      <a:pt x="324" y="0"/>
                    </a:cubicBezTo>
                    <a:cubicBezTo>
                      <a:pt x="247" y="0"/>
                      <a:pt x="247" y="0"/>
                      <a:pt x="247" y="0"/>
                    </a:cubicBezTo>
                    <a:lnTo>
                      <a:pt x="247" y="7"/>
                    </a:ln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Rectangle 20">
                <a:extLst>
                  <a:ext uri="{FF2B5EF4-FFF2-40B4-BE49-F238E27FC236}">
                    <a16:creationId xmlns:a16="http://schemas.microsoft.com/office/drawing/2014/main" id="{33F90FCB-C2AE-A60A-250E-74CE9F9433B6}"/>
                  </a:ext>
                </a:extLst>
              </p:cNvPr>
              <p:cNvSpPr>
                <a:spLocks noChangeArrowheads="1"/>
              </p:cNvSpPr>
              <p:nvPr/>
            </p:nvSpPr>
            <p:spPr bwMode="auto">
              <a:xfrm>
                <a:off x="5711825" y="2444751"/>
                <a:ext cx="768350" cy="11113"/>
              </a:xfrm>
              <a:prstGeom prst="rect">
                <a:avLst/>
              </a:prstGeom>
              <a:solidFill>
                <a:schemeClr val="accent2">
                  <a:lumMod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grpSp>
        <p:nvGrpSpPr>
          <p:cNvPr id="84" name="Group 83">
            <a:extLst>
              <a:ext uri="{FF2B5EF4-FFF2-40B4-BE49-F238E27FC236}">
                <a16:creationId xmlns:a16="http://schemas.microsoft.com/office/drawing/2014/main" id="{C45A2739-1CD2-F738-78AA-5D4B2D983EBF}"/>
              </a:ext>
            </a:extLst>
          </p:cNvPr>
          <p:cNvGrpSpPr/>
          <p:nvPr/>
        </p:nvGrpSpPr>
        <p:grpSpPr>
          <a:xfrm rot="5400000">
            <a:off x="6106898" y="3100570"/>
            <a:ext cx="1947364" cy="1300163"/>
            <a:chOff x="4486275" y="2351088"/>
            <a:chExt cx="3219451" cy="2149475"/>
          </a:xfrm>
        </p:grpSpPr>
        <p:sp>
          <p:nvSpPr>
            <p:cNvPr id="85" name="Oval 5">
              <a:extLst>
                <a:ext uri="{FF2B5EF4-FFF2-40B4-BE49-F238E27FC236}">
                  <a16:creationId xmlns:a16="http://schemas.microsoft.com/office/drawing/2014/main" id="{92B42311-FB45-BE70-098C-19C7E84301B6}"/>
                </a:ext>
              </a:extLst>
            </p:cNvPr>
            <p:cNvSpPr>
              <a:spLocks noChangeArrowheads="1"/>
            </p:cNvSpPr>
            <p:nvPr/>
          </p:nvSpPr>
          <p:spPr bwMode="auto">
            <a:xfrm>
              <a:off x="5975350" y="2351088"/>
              <a:ext cx="238125" cy="211138"/>
            </a:xfrm>
            <a:prstGeom prst="ellipse">
              <a:avLst/>
            </a:pr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6">
              <a:extLst>
                <a:ext uri="{FF2B5EF4-FFF2-40B4-BE49-F238E27FC236}">
                  <a16:creationId xmlns:a16="http://schemas.microsoft.com/office/drawing/2014/main" id="{2D19677C-39EC-62B4-9DBD-15E367BA6EFD}"/>
                </a:ext>
              </a:extLst>
            </p:cNvPr>
            <p:cNvSpPr>
              <a:spLocks/>
            </p:cNvSpPr>
            <p:nvPr/>
          </p:nvSpPr>
          <p:spPr bwMode="auto">
            <a:xfrm>
              <a:off x="4486275" y="2474913"/>
              <a:ext cx="3219450" cy="2025650"/>
            </a:xfrm>
            <a:custGeom>
              <a:avLst/>
              <a:gdLst>
                <a:gd name="T0" fmla="*/ 822 w 856"/>
                <a:gd name="T1" fmla="*/ 93 h 537"/>
                <a:gd name="T2" fmla="*/ 495 w 856"/>
                <a:gd name="T3" fmla="*/ 62 h 537"/>
                <a:gd name="T4" fmla="*/ 495 w 856"/>
                <a:gd name="T5" fmla="*/ 16 h 537"/>
                <a:gd name="T6" fmla="*/ 476 w 856"/>
                <a:gd name="T7" fmla="*/ 1 h 537"/>
                <a:gd name="T8" fmla="*/ 446 w 856"/>
                <a:gd name="T9" fmla="*/ 1 h 537"/>
                <a:gd name="T10" fmla="*/ 409 w 856"/>
                <a:gd name="T11" fmla="*/ 1 h 537"/>
                <a:gd name="T12" fmla="*/ 379 w 856"/>
                <a:gd name="T13" fmla="*/ 1 h 537"/>
                <a:gd name="T14" fmla="*/ 360 w 856"/>
                <a:gd name="T15" fmla="*/ 16 h 537"/>
                <a:gd name="T16" fmla="*/ 360 w 856"/>
                <a:gd name="T17" fmla="*/ 62 h 537"/>
                <a:gd name="T18" fmla="*/ 34 w 856"/>
                <a:gd name="T19" fmla="*/ 93 h 537"/>
                <a:gd name="T20" fmla="*/ 0 w 856"/>
                <a:gd name="T21" fmla="*/ 137 h 537"/>
                <a:gd name="T22" fmla="*/ 49 w 856"/>
                <a:gd name="T23" fmla="*/ 192 h 537"/>
                <a:gd name="T24" fmla="*/ 330 w 856"/>
                <a:gd name="T25" fmla="*/ 264 h 537"/>
                <a:gd name="T26" fmla="*/ 361 w 856"/>
                <a:gd name="T27" fmla="*/ 288 h 537"/>
                <a:gd name="T28" fmla="*/ 383 w 856"/>
                <a:gd name="T29" fmla="*/ 339 h 537"/>
                <a:gd name="T30" fmla="*/ 387 w 856"/>
                <a:gd name="T31" fmla="*/ 394 h 537"/>
                <a:gd name="T32" fmla="*/ 323 w 856"/>
                <a:gd name="T33" fmla="*/ 438 h 537"/>
                <a:gd name="T34" fmla="*/ 267 w 856"/>
                <a:gd name="T35" fmla="*/ 489 h 537"/>
                <a:gd name="T36" fmla="*/ 374 w 856"/>
                <a:gd name="T37" fmla="*/ 537 h 537"/>
                <a:gd name="T38" fmla="*/ 410 w 856"/>
                <a:gd name="T39" fmla="*/ 508 h 537"/>
                <a:gd name="T40" fmla="*/ 408 w 856"/>
                <a:gd name="T41" fmla="*/ 491 h 537"/>
                <a:gd name="T42" fmla="*/ 413 w 856"/>
                <a:gd name="T43" fmla="*/ 487 h 537"/>
                <a:gd name="T44" fmla="*/ 421 w 856"/>
                <a:gd name="T45" fmla="*/ 508 h 537"/>
                <a:gd name="T46" fmla="*/ 428 w 856"/>
                <a:gd name="T47" fmla="*/ 536 h 537"/>
                <a:gd name="T48" fmla="*/ 428 w 856"/>
                <a:gd name="T49" fmla="*/ 537 h 537"/>
                <a:gd name="T50" fmla="*/ 428 w 856"/>
                <a:gd name="T51" fmla="*/ 537 h 537"/>
                <a:gd name="T52" fmla="*/ 428 w 856"/>
                <a:gd name="T53" fmla="*/ 537 h 537"/>
                <a:gd name="T54" fmla="*/ 428 w 856"/>
                <a:gd name="T55" fmla="*/ 536 h 537"/>
                <a:gd name="T56" fmla="*/ 434 w 856"/>
                <a:gd name="T57" fmla="*/ 508 h 537"/>
                <a:gd name="T58" fmla="*/ 442 w 856"/>
                <a:gd name="T59" fmla="*/ 487 h 537"/>
                <a:gd name="T60" fmla="*/ 447 w 856"/>
                <a:gd name="T61" fmla="*/ 491 h 537"/>
                <a:gd name="T62" fmla="*/ 445 w 856"/>
                <a:gd name="T63" fmla="*/ 508 h 537"/>
                <a:gd name="T64" fmla="*/ 481 w 856"/>
                <a:gd name="T65" fmla="*/ 537 h 537"/>
                <a:gd name="T66" fmla="*/ 589 w 856"/>
                <a:gd name="T67" fmla="*/ 489 h 537"/>
                <a:gd name="T68" fmla="*/ 532 w 856"/>
                <a:gd name="T69" fmla="*/ 438 h 537"/>
                <a:gd name="T70" fmla="*/ 469 w 856"/>
                <a:gd name="T71" fmla="*/ 394 h 537"/>
                <a:gd name="T72" fmla="*/ 472 w 856"/>
                <a:gd name="T73" fmla="*/ 339 h 537"/>
                <a:gd name="T74" fmla="*/ 495 w 856"/>
                <a:gd name="T75" fmla="*/ 288 h 537"/>
                <a:gd name="T76" fmla="*/ 526 w 856"/>
                <a:gd name="T77" fmla="*/ 264 h 537"/>
                <a:gd name="T78" fmla="*/ 806 w 856"/>
                <a:gd name="T79" fmla="*/ 192 h 537"/>
                <a:gd name="T80" fmla="*/ 856 w 856"/>
                <a:gd name="T81" fmla="*/ 137 h 537"/>
                <a:gd name="T82" fmla="*/ 822 w 856"/>
                <a:gd name="T83" fmla="*/ 9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6" h="537">
                  <a:moveTo>
                    <a:pt x="822" y="93"/>
                  </a:moveTo>
                  <a:cubicBezTo>
                    <a:pt x="495" y="62"/>
                    <a:pt x="495" y="62"/>
                    <a:pt x="495" y="62"/>
                  </a:cubicBezTo>
                  <a:cubicBezTo>
                    <a:pt x="495" y="62"/>
                    <a:pt x="495" y="32"/>
                    <a:pt x="495" y="16"/>
                  </a:cubicBezTo>
                  <a:cubicBezTo>
                    <a:pt x="495" y="0"/>
                    <a:pt x="476" y="1"/>
                    <a:pt x="476" y="1"/>
                  </a:cubicBezTo>
                  <a:cubicBezTo>
                    <a:pt x="446" y="1"/>
                    <a:pt x="446" y="1"/>
                    <a:pt x="446" y="1"/>
                  </a:cubicBezTo>
                  <a:cubicBezTo>
                    <a:pt x="409" y="1"/>
                    <a:pt x="409" y="1"/>
                    <a:pt x="409" y="1"/>
                  </a:cubicBezTo>
                  <a:cubicBezTo>
                    <a:pt x="379" y="1"/>
                    <a:pt x="379" y="1"/>
                    <a:pt x="379" y="1"/>
                  </a:cubicBezTo>
                  <a:cubicBezTo>
                    <a:pt x="379" y="1"/>
                    <a:pt x="360" y="0"/>
                    <a:pt x="360" y="16"/>
                  </a:cubicBezTo>
                  <a:cubicBezTo>
                    <a:pt x="360" y="32"/>
                    <a:pt x="360" y="62"/>
                    <a:pt x="360" y="62"/>
                  </a:cubicBezTo>
                  <a:cubicBezTo>
                    <a:pt x="34" y="93"/>
                    <a:pt x="34" y="93"/>
                    <a:pt x="34" y="93"/>
                  </a:cubicBezTo>
                  <a:cubicBezTo>
                    <a:pt x="34" y="93"/>
                    <a:pt x="0" y="92"/>
                    <a:pt x="0" y="137"/>
                  </a:cubicBezTo>
                  <a:cubicBezTo>
                    <a:pt x="1" y="172"/>
                    <a:pt x="44" y="191"/>
                    <a:pt x="49" y="192"/>
                  </a:cubicBezTo>
                  <a:cubicBezTo>
                    <a:pt x="55" y="194"/>
                    <a:pt x="330" y="264"/>
                    <a:pt x="330" y="264"/>
                  </a:cubicBezTo>
                  <a:cubicBezTo>
                    <a:pt x="330" y="264"/>
                    <a:pt x="351" y="265"/>
                    <a:pt x="361" y="288"/>
                  </a:cubicBezTo>
                  <a:cubicBezTo>
                    <a:pt x="370" y="310"/>
                    <a:pt x="383" y="339"/>
                    <a:pt x="383" y="339"/>
                  </a:cubicBezTo>
                  <a:cubicBezTo>
                    <a:pt x="383" y="339"/>
                    <a:pt x="394" y="384"/>
                    <a:pt x="387" y="394"/>
                  </a:cubicBezTo>
                  <a:cubicBezTo>
                    <a:pt x="380" y="403"/>
                    <a:pt x="369" y="412"/>
                    <a:pt x="323" y="438"/>
                  </a:cubicBezTo>
                  <a:cubicBezTo>
                    <a:pt x="277" y="464"/>
                    <a:pt x="261" y="473"/>
                    <a:pt x="267" y="489"/>
                  </a:cubicBezTo>
                  <a:cubicBezTo>
                    <a:pt x="273" y="506"/>
                    <a:pt x="297" y="531"/>
                    <a:pt x="374" y="537"/>
                  </a:cubicBezTo>
                  <a:cubicBezTo>
                    <a:pt x="388" y="537"/>
                    <a:pt x="406" y="533"/>
                    <a:pt x="410" y="508"/>
                  </a:cubicBezTo>
                  <a:cubicBezTo>
                    <a:pt x="412" y="496"/>
                    <a:pt x="408" y="491"/>
                    <a:pt x="408" y="491"/>
                  </a:cubicBezTo>
                  <a:cubicBezTo>
                    <a:pt x="413" y="487"/>
                    <a:pt x="413" y="487"/>
                    <a:pt x="413" y="487"/>
                  </a:cubicBezTo>
                  <a:cubicBezTo>
                    <a:pt x="421" y="508"/>
                    <a:pt x="421" y="508"/>
                    <a:pt x="421" y="508"/>
                  </a:cubicBezTo>
                  <a:cubicBezTo>
                    <a:pt x="428" y="536"/>
                    <a:pt x="428" y="536"/>
                    <a:pt x="428" y="536"/>
                  </a:cubicBezTo>
                  <a:cubicBezTo>
                    <a:pt x="428" y="537"/>
                    <a:pt x="428" y="537"/>
                    <a:pt x="428" y="537"/>
                  </a:cubicBezTo>
                  <a:cubicBezTo>
                    <a:pt x="428" y="537"/>
                    <a:pt x="428" y="537"/>
                    <a:pt x="428" y="537"/>
                  </a:cubicBezTo>
                  <a:cubicBezTo>
                    <a:pt x="428" y="537"/>
                    <a:pt x="428" y="537"/>
                    <a:pt x="428" y="537"/>
                  </a:cubicBezTo>
                  <a:cubicBezTo>
                    <a:pt x="428" y="536"/>
                    <a:pt x="428" y="536"/>
                    <a:pt x="428" y="536"/>
                  </a:cubicBezTo>
                  <a:cubicBezTo>
                    <a:pt x="434" y="508"/>
                    <a:pt x="434" y="508"/>
                    <a:pt x="434" y="508"/>
                  </a:cubicBezTo>
                  <a:cubicBezTo>
                    <a:pt x="442" y="487"/>
                    <a:pt x="442" y="487"/>
                    <a:pt x="442" y="487"/>
                  </a:cubicBezTo>
                  <a:cubicBezTo>
                    <a:pt x="447" y="491"/>
                    <a:pt x="447" y="491"/>
                    <a:pt x="447" y="491"/>
                  </a:cubicBezTo>
                  <a:cubicBezTo>
                    <a:pt x="447" y="491"/>
                    <a:pt x="443" y="496"/>
                    <a:pt x="445" y="508"/>
                  </a:cubicBezTo>
                  <a:cubicBezTo>
                    <a:pt x="449" y="533"/>
                    <a:pt x="467" y="537"/>
                    <a:pt x="481" y="537"/>
                  </a:cubicBezTo>
                  <a:cubicBezTo>
                    <a:pt x="558" y="531"/>
                    <a:pt x="583" y="506"/>
                    <a:pt x="589" y="489"/>
                  </a:cubicBezTo>
                  <a:cubicBezTo>
                    <a:pt x="594" y="473"/>
                    <a:pt x="578" y="464"/>
                    <a:pt x="532" y="438"/>
                  </a:cubicBezTo>
                  <a:cubicBezTo>
                    <a:pt x="486" y="412"/>
                    <a:pt x="476" y="403"/>
                    <a:pt x="469" y="394"/>
                  </a:cubicBezTo>
                  <a:cubicBezTo>
                    <a:pt x="461" y="384"/>
                    <a:pt x="472" y="339"/>
                    <a:pt x="472" y="339"/>
                  </a:cubicBezTo>
                  <a:cubicBezTo>
                    <a:pt x="472" y="339"/>
                    <a:pt x="486" y="310"/>
                    <a:pt x="495" y="288"/>
                  </a:cubicBezTo>
                  <a:cubicBezTo>
                    <a:pt x="504" y="265"/>
                    <a:pt x="526" y="264"/>
                    <a:pt x="526" y="264"/>
                  </a:cubicBezTo>
                  <a:cubicBezTo>
                    <a:pt x="526" y="264"/>
                    <a:pt x="801" y="194"/>
                    <a:pt x="806" y="192"/>
                  </a:cubicBezTo>
                  <a:cubicBezTo>
                    <a:pt x="812" y="191"/>
                    <a:pt x="855" y="172"/>
                    <a:pt x="856" y="137"/>
                  </a:cubicBezTo>
                  <a:cubicBezTo>
                    <a:pt x="856" y="92"/>
                    <a:pt x="822" y="93"/>
                    <a:pt x="822" y="93"/>
                  </a:cubicBezTo>
                  <a:close/>
                </a:path>
              </a:pathLst>
            </a:custGeom>
            <a:solidFill>
              <a:srgbClr val="5B9BD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7">
              <a:extLst>
                <a:ext uri="{FF2B5EF4-FFF2-40B4-BE49-F238E27FC236}">
                  <a16:creationId xmlns:a16="http://schemas.microsoft.com/office/drawing/2014/main" id="{73732C6C-C0F0-32FB-0D00-0834C119AA3D}"/>
                </a:ext>
              </a:extLst>
            </p:cNvPr>
            <p:cNvSpPr>
              <a:spLocks/>
            </p:cNvSpPr>
            <p:nvPr/>
          </p:nvSpPr>
          <p:spPr bwMode="auto">
            <a:xfrm>
              <a:off x="4486275" y="2784476"/>
              <a:ext cx="1357313" cy="219075"/>
            </a:xfrm>
            <a:custGeom>
              <a:avLst/>
              <a:gdLst>
                <a:gd name="T0" fmla="*/ 361 w 361"/>
                <a:gd name="T1" fmla="*/ 0 h 58"/>
                <a:gd name="T2" fmla="*/ 9 w 361"/>
                <a:gd name="T3" fmla="*/ 23 h 58"/>
                <a:gd name="T4" fmla="*/ 0 w 361"/>
                <a:gd name="T5" fmla="*/ 55 h 58"/>
                <a:gd name="T6" fmla="*/ 0 w 361"/>
                <a:gd name="T7" fmla="*/ 58 h 58"/>
                <a:gd name="T8" fmla="*/ 361 w 361"/>
                <a:gd name="T9" fmla="*/ 39 h 58"/>
                <a:gd name="T10" fmla="*/ 361 w 361"/>
                <a:gd name="T11" fmla="*/ 0 h 58"/>
              </a:gdLst>
              <a:ahLst/>
              <a:cxnLst>
                <a:cxn ang="0">
                  <a:pos x="T0" y="T1"/>
                </a:cxn>
                <a:cxn ang="0">
                  <a:pos x="T2" y="T3"/>
                </a:cxn>
                <a:cxn ang="0">
                  <a:pos x="T4" y="T5"/>
                </a:cxn>
                <a:cxn ang="0">
                  <a:pos x="T6" y="T7"/>
                </a:cxn>
                <a:cxn ang="0">
                  <a:pos x="T8" y="T9"/>
                </a:cxn>
                <a:cxn ang="0">
                  <a:pos x="T10" y="T11"/>
                </a:cxn>
              </a:cxnLst>
              <a:rect l="0" t="0" r="r" b="b"/>
              <a:pathLst>
                <a:path w="361" h="58">
                  <a:moveTo>
                    <a:pt x="361" y="0"/>
                  </a:moveTo>
                  <a:cubicBezTo>
                    <a:pt x="9" y="23"/>
                    <a:pt x="9" y="23"/>
                    <a:pt x="9" y="23"/>
                  </a:cubicBezTo>
                  <a:cubicBezTo>
                    <a:pt x="4" y="30"/>
                    <a:pt x="0" y="40"/>
                    <a:pt x="0" y="55"/>
                  </a:cubicBezTo>
                  <a:cubicBezTo>
                    <a:pt x="0" y="56"/>
                    <a:pt x="0" y="57"/>
                    <a:pt x="0" y="58"/>
                  </a:cubicBezTo>
                  <a:cubicBezTo>
                    <a:pt x="361" y="39"/>
                    <a:pt x="361" y="39"/>
                    <a:pt x="361" y="39"/>
                  </a:cubicBezTo>
                  <a:lnTo>
                    <a:pt x="361" y="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8">
              <a:extLst>
                <a:ext uri="{FF2B5EF4-FFF2-40B4-BE49-F238E27FC236}">
                  <a16:creationId xmlns:a16="http://schemas.microsoft.com/office/drawing/2014/main" id="{EB3C8E2A-0F05-01AE-6084-E00D932E5C56}"/>
                </a:ext>
              </a:extLst>
            </p:cNvPr>
            <p:cNvSpPr>
              <a:spLocks/>
            </p:cNvSpPr>
            <p:nvPr/>
          </p:nvSpPr>
          <p:spPr bwMode="auto">
            <a:xfrm>
              <a:off x="6345238" y="2784476"/>
              <a:ext cx="1360488" cy="219075"/>
            </a:xfrm>
            <a:custGeom>
              <a:avLst/>
              <a:gdLst>
                <a:gd name="T0" fmla="*/ 353 w 362"/>
                <a:gd name="T1" fmla="*/ 24 h 58"/>
                <a:gd name="T2" fmla="*/ 0 w 362"/>
                <a:gd name="T3" fmla="*/ 0 h 58"/>
                <a:gd name="T4" fmla="*/ 0 w 362"/>
                <a:gd name="T5" fmla="*/ 38 h 58"/>
                <a:gd name="T6" fmla="*/ 361 w 362"/>
                <a:gd name="T7" fmla="*/ 58 h 58"/>
                <a:gd name="T8" fmla="*/ 362 w 362"/>
                <a:gd name="T9" fmla="*/ 55 h 58"/>
                <a:gd name="T10" fmla="*/ 353 w 362"/>
                <a:gd name="T11" fmla="*/ 24 h 58"/>
              </a:gdLst>
              <a:ahLst/>
              <a:cxnLst>
                <a:cxn ang="0">
                  <a:pos x="T0" y="T1"/>
                </a:cxn>
                <a:cxn ang="0">
                  <a:pos x="T2" y="T3"/>
                </a:cxn>
                <a:cxn ang="0">
                  <a:pos x="T4" y="T5"/>
                </a:cxn>
                <a:cxn ang="0">
                  <a:pos x="T6" y="T7"/>
                </a:cxn>
                <a:cxn ang="0">
                  <a:pos x="T8" y="T9"/>
                </a:cxn>
                <a:cxn ang="0">
                  <a:pos x="T10" y="T11"/>
                </a:cxn>
              </a:cxnLst>
              <a:rect l="0" t="0" r="r" b="b"/>
              <a:pathLst>
                <a:path w="362" h="58">
                  <a:moveTo>
                    <a:pt x="353" y="24"/>
                  </a:moveTo>
                  <a:cubicBezTo>
                    <a:pt x="0" y="0"/>
                    <a:pt x="0" y="0"/>
                    <a:pt x="0" y="0"/>
                  </a:cubicBezTo>
                  <a:cubicBezTo>
                    <a:pt x="0" y="38"/>
                    <a:pt x="0" y="38"/>
                    <a:pt x="0" y="38"/>
                  </a:cubicBezTo>
                  <a:cubicBezTo>
                    <a:pt x="361" y="58"/>
                    <a:pt x="361" y="58"/>
                    <a:pt x="361" y="58"/>
                  </a:cubicBezTo>
                  <a:cubicBezTo>
                    <a:pt x="362" y="57"/>
                    <a:pt x="362" y="56"/>
                    <a:pt x="362" y="55"/>
                  </a:cubicBezTo>
                  <a:cubicBezTo>
                    <a:pt x="362" y="40"/>
                    <a:pt x="358" y="30"/>
                    <a:pt x="353" y="24"/>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9">
              <a:extLst>
                <a:ext uri="{FF2B5EF4-FFF2-40B4-BE49-F238E27FC236}">
                  <a16:creationId xmlns:a16="http://schemas.microsoft.com/office/drawing/2014/main" id="{25504FCF-EB42-9530-5EC2-F553D457BDCE}"/>
                </a:ext>
              </a:extLst>
            </p:cNvPr>
            <p:cNvSpPr>
              <a:spLocks/>
            </p:cNvSpPr>
            <p:nvPr/>
          </p:nvSpPr>
          <p:spPr bwMode="auto">
            <a:xfrm>
              <a:off x="5903913" y="2557463"/>
              <a:ext cx="384175" cy="1082675"/>
            </a:xfrm>
            <a:custGeom>
              <a:avLst/>
              <a:gdLst>
                <a:gd name="T0" fmla="*/ 97 w 102"/>
                <a:gd name="T1" fmla="*/ 1 h 287"/>
                <a:gd name="T2" fmla="*/ 72 w 102"/>
                <a:gd name="T3" fmla="*/ 0 h 287"/>
                <a:gd name="T4" fmla="*/ 68 w 102"/>
                <a:gd name="T5" fmla="*/ 4 h 287"/>
                <a:gd name="T6" fmla="*/ 71 w 102"/>
                <a:gd name="T7" fmla="*/ 46 h 287"/>
                <a:gd name="T8" fmla="*/ 71 w 102"/>
                <a:gd name="T9" fmla="*/ 132 h 287"/>
                <a:gd name="T10" fmla="*/ 66 w 102"/>
                <a:gd name="T11" fmla="*/ 141 h 287"/>
                <a:gd name="T12" fmla="*/ 82 w 102"/>
                <a:gd name="T13" fmla="*/ 144 h 287"/>
                <a:gd name="T14" fmla="*/ 73 w 102"/>
                <a:gd name="T15" fmla="*/ 147 h 287"/>
                <a:gd name="T16" fmla="*/ 71 w 102"/>
                <a:gd name="T17" fmla="*/ 155 h 287"/>
                <a:gd name="T18" fmla="*/ 61 w 102"/>
                <a:gd name="T19" fmla="*/ 148 h 287"/>
                <a:gd name="T20" fmla="*/ 51 w 102"/>
                <a:gd name="T21" fmla="*/ 146 h 287"/>
                <a:gd name="T22" fmla="*/ 51 w 102"/>
                <a:gd name="T23" fmla="*/ 146 h 287"/>
                <a:gd name="T24" fmla="*/ 50 w 102"/>
                <a:gd name="T25" fmla="*/ 146 h 287"/>
                <a:gd name="T26" fmla="*/ 41 w 102"/>
                <a:gd name="T27" fmla="*/ 148 h 287"/>
                <a:gd name="T28" fmla="*/ 30 w 102"/>
                <a:gd name="T29" fmla="*/ 155 h 287"/>
                <a:gd name="T30" fmla="*/ 28 w 102"/>
                <a:gd name="T31" fmla="*/ 147 h 287"/>
                <a:gd name="T32" fmla="*/ 20 w 102"/>
                <a:gd name="T33" fmla="*/ 144 h 287"/>
                <a:gd name="T34" fmla="*/ 35 w 102"/>
                <a:gd name="T35" fmla="*/ 141 h 287"/>
                <a:gd name="T36" fmla="*/ 31 w 102"/>
                <a:gd name="T37" fmla="*/ 132 h 287"/>
                <a:gd name="T38" fmla="*/ 31 w 102"/>
                <a:gd name="T39" fmla="*/ 46 h 287"/>
                <a:gd name="T40" fmla="*/ 33 w 102"/>
                <a:gd name="T41" fmla="*/ 4 h 287"/>
                <a:gd name="T42" fmla="*/ 30 w 102"/>
                <a:gd name="T43" fmla="*/ 0 h 287"/>
                <a:gd name="T44" fmla="*/ 4 w 102"/>
                <a:gd name="T45" fmla="*/ 1 h 287"/>
                <a:gd name="T46" fmla="*/ 0 w 102"/>
                <a:gd name="T47" fmla="*/ 7 h 287"/>
                <a:gd name="T48" fmla="*/ 11 w 102"/>
                <a:gd name="T49" fmla="*/ 247 h 287"/>
                <a:gd name="T50" fmla="*/ 24 w 102"/>
                <a:gd name="T51" fmla="*/ 286 h 287"/>
                <a:gd name="T52" fmla="*/ 26 w 102"/>
                <a:gd name="T53" fmla="*/ 255 h 287"/>
                <a:gd name="T54" fmla="*/ 22 w 102"/>
                <a:gd name="T55" fmla="*/ 196 h 287"/>
                <a:gd name="T56" fmla="*/ 51 w 102"/>
                <a:gd name="T57" fmla="*/ 152 h 287"/>
                <a:gd name="T58" fmla="*/ 79 w 102"/>
                <a:gd name="T59" fmla="*/ 196 h 287"/>
                <a:gd name="T60" fmla="*/ 76 w 102"/>
                <a:gd name="T61" fmla="*/ 255 h 287"/>
                <a:gd name="T62" fmla="*/ 78 w 102"/>
                <a:gd name="T63" fmla="*/ 286 h 287"/>
                <a:gd name="T64" fmla="*/ 90 w 102"/>
                <a:gd name="T65" fmla="*/ 247 h 287"/>
                <a:gd name="T66" fmla="*/ 102 w 102"/>
                <a:gd name="T67" fmla="*/ 7 h 287"/>
                <a:gd name="T68" fmla="*/ 97 w 102"/>
                <a:gd name="T69" fmla="*/ 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287">
                  <a:moveTo>
                    <a:pt x="97" y="1"/>
                  </a:moveTo>
                  <a:cubicBezTo>
                    <a:pt x="96" y="1"/>
                    <a:pt x="77" y="0"/>
                    <a:pt x="72" y="0"/>
                  </a:cubicBezTo>
                  <a:cubicBezTo>
                    <a:pt x="67" y="1"/>
                    <a:pt x="68" y="4"/>
                    <a:pt x="68" y="4"/>
                  </a:cubicBezTo>
                  <a:cubicBezTo>
                    <a:pt x="67" y="8"/>
                    <a:pt x="72" y="27"/>
                    <a:pt x="71" y="46"/>
                  </a:cubicBezTo>
                  <a:cubicBezTo>
                    <a:pt x="72" y="56"/>
                    <a:pt x="71" y="126"/>
                    <a:pt x="71" y="132"/>
                  </a:cubicBezTo>
                  <a:cubicBezTo>
                    <a:pt x="71" y="138"/>
                    <a:pt x="66" y="139"/>
                    <a:pt x="66" y="141"/>
                  </a:cubicBezTo>
                  <a:cubicBezTo>
                    <a:pt x="66" y="143"/>
                    <a:pt x="82" y="141"/>
                    <a:pt x="82" y="144"/>
                  </a:cubicBezTo>
                  <a:cubicBezTo>
                    <a:pt x="82" y="147"/>
                    <a:pt x="76" y="146"/>
                    <a:pt x="73" y="147"/>
                  </a:cubicBezTo>
                  <a:cubicBezTo>
                    <a:pt x="71" y="149"/>
                    <a:pt x="73" y="155"/>
                    <a:pt x="71" y="155"/>
                  </a:cubicBezTo>
                  <a:cubicBezTo>
                    <a:pt x="69" y="155"/>
                    <a:pt x="69" y="150"/>
                    <a:pt x="61" y="148"/>
                  </a:cubicBezTo>
                  <a:cubicBezTo>
                    <a:pt x="57" y="147"/>
                    <a:pt x="54" y="146"/>
                    <a:pt x="51" y="146"/>
                  </a:cubicBezTo>
                  <a:cubicBezTo>
                    <a:pt x="51" y="146"/>
                    <a:pt x="51" y="146"/>
                    <a:pt x="51" y="146"/>
                  </a:cubicBezTo>
                  <a:cubicBezTo>
                    <a:pt x="51" y="146"/>
                    <a:pt x="51" y="146"/>
                    <a:pt x="50" y="146"/>
                  </a:cubicBezTo>
                  <a:cubicBezTo>
                    <a:pt x="48" y="146"/>
                    <a:pt x="44" y="147"/>
                    <a:pt x="41" y="148"/>
                  </a:cubicBezTo>
                  <a:cubicBezTo>
                    <a:pt x="33" y="150"/>
                    <a:pt x="32" y="155"/>
                    <a:pt x="30" y="155"/>
                  </a:cubicBezTo>
                  <a:cubicBezTo>
                    <a:pt x="28" y="155"/>
                    <a:pt x="31" y="149"/>
                    <a:pt x="28" y="147"/>
                  </a:cubicBezTo>
                  <a:cubicBezTo>
                    <a:pt x="26" y="146"/>
                    <a:pt x="20" y="147"/>
                    <a:pt x="20" y="144"/>
                  </a:cubicBezTo>
                  <a:cubicBezTo>
                    <a:pt x="20" y="141"/>
                    <a:pt x="35" y="143"/>
                    <a:pt x="35" y="141"/>
                  </a:cubicBezTo>
                  <a:cubicBezTo>
                    <a:pt x="35" y="139"/>
                    <a:pt x="31" y="138"/>
                    <a:pt x="31" y="132"/>
                  </a:cubicBezTo>
                  <a:cubicBezTo>
                    <a:pt x="31" y="126"/>
                    <a:pt x="30" y="56"/>
                    <a:pt x="31" y="46"/>
                  </a:cubicBezTo>
                  <a:cubicBezTo>
                    <a:pt x="30" y="27"/>
                    <a:pt x="34" y="8"/>
                    <a:pt x="33" y="4"/>
                  </a:cubicBezTo>
                  <a:cubicBezTo>
                    <a:pt x="33" y="4"/>
                    <a:pt x="34" y="1"/>
                    <a:pt x="30" y="0"/>
                  </a:cubicBezTo>
                  <a:cubicBezTo>
                    <a:pt x="25" y="0"/>
                    <a:pt x="6" y="1"/>
                    <a:pt x="4" y="1"/>
                  </a:cubicBezTo>
                  <a:cubicBezTo>
                    <a:pt x="3" y="1"/>
                    <a:pt x="0" y="2"/>
                    <a:pt x="0" y="7"/>
                  </a:cubicBezTo>
                  <a:cubicBezTo>
                    <a:pt x="0" y="12"/>
                    <a:pt x="9" y="232"/>
                    <a:pt x="11" y="247"/>
                  </a:cubicBezTo>
                  <a:cubicBezTo>
                    <a:pt x="12" y="255"/>
                    <a:pt x="16" y="287"/>
                    <a:pt x="24" y="286"/>
                  </a:cubicBezTo>
                  <a:cubicBezTo>
                    <a:pt x="28" y="286"/>
                    <a:pt x="26" y="259"/>
                    <a:pt x="26" y="255"/>
                  </a:cubicBezTo>
                  <a:cubicBezTo>
                    <a:pt x="26" y="251"/>
                    <a:pt x="22" y="199"/>
                    <a:pt x="22" y="196"/>
                  </a:cubicBezTo>
                  <a:cubicBezTo>
                    <a:pt x="22" y="193"/>
                    <a:pt x="20" y="153"/>
                    <a:pt x="51" y="152"/>
                  </a:cubicBezTo>
                  <a:cubicBezTo>
                    <a:pt x="82" y="153"/>
                    <a:pt x="79" y="193"/>
                    <a:pt x="79" y="196"/>
                  </a:cubicBezTo>
                  <a:cubicBezTo>
                    <a:pt x="79" y="199"/>
                    <a:pt x="76" y="251"/>
                    <a:pt x="76" y="255"/>
                  </a:cubicBezTo>
                  <a:cubicBezTo>
                    <a:pt x="76" y="259"/>
                    <a:pt x="74" y="286"/>
                    <a:pt x="78" y="286"/>
                  </a:cubicBezTo>
                  <a:cubicBezTo>
                    <a:pt x="85" y="287"/>
                    <a:pt x="89" y="255"/>
                    <a:pt x="90" y="247"/>
                  </a:cubicBezTo>
                  <a:cubicBezTo>
                    <a:pt x="93" y="232"/>
                    <a:pt x="102" y="12"/>
                    <a:pt x="102" y="7"/>
                  </a:cubicBezTo>
                  <a:cubicBezTo>
                    <a:pt x="102" y="2"/>
                    <a:pt x="98" y="1"/>
                    <a:pt x="97" y="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10">
              <a:extLst>
                <a:ext uri="{FF2B5EF4-FFF2-40B4-BE49-F238E27FC236}">
                  <a16:creationId xmlns:a16="http://schemas.microsoft.com/office/drawing/2014/main" id="{E1D278E2-BBCB-2B7C-64BE-3603DE98A570}"/>
                </a:ext>
              </a:extLst>
            </p:cNvPr>
            <p:cNvSpPr>
              <a:spLocks/>
            </p:cNvSpPr>
            <p:nvPr/>
          </p:nvSpPr>
          <p:spPr bwMode="auto">
            <a:xfrm>
              <a:off x="6219825" y="4040188"/>
              <a:ext cx="477838" cy="260350"/>
            </a:xfrm>
            <a:custGeom>
              <a:avLst/>
              <a:gdLst>
                <a:gd name="T0" fmla="*/ 3 w 127"/>
                <a:gd name="T1" fmla="*/ 1 h 69"/>
                <a:gd name="T2" fmla="*/ 0 w 127"/>
                <a:gd name="T3" fmla="*/ 17 h 69"/>
                <a:gd name="T4" fmla="*/ 114 w 127"/>
                <a:gd name="T5" fmla="*/ 68 h 69"/>
                <a:gd name="T6" fmla="*/ 99 w 127"/>
                <a:gd name="T7" fmla="*/ 51 h 69"/>
                <a:gd name="T8" fmla="*/ 3 w 127"/>
                <a:gd name="T9" fmla="*/ 1 h 69"/>
              </a:gdLst>
              <a:ahLst/>
              <a:cxnLst>
                <a:cxn ang="0">
                  <a:pos x="T0" y="T1"/>
                </a:cxn>
                <a:cxn ang="0">
                  <a:pos x="T2" y="T3"/>
                </a:cxn>
                <a:cxn ang="0">
                  <a:pos x="T4" y="T5"/>
                </a:cxn>
                <a:cxn ang="0">
                  <a:pos x="T6" y="T7"/>
                </a:cxn>
                <a:cxn ang="0">
                  <a:pos x="T8" y="T9"/>
                </a:cxn>
              </a:cxnLst>
              <a:rect l="0" t="0" r="r" b="b"/>
              <a:pathLst>
                <a:path w="127" h="69">
                  <a:moveTo>
                    <a:pt x="3" y="1"/>
                  </a:moveTo>
                  <a:cubicBezTo>
                    <a:pt x="0" y="17"/>
                    <a:pt x="0" y="17"/>
                    <a:pt x="0" y="17"/>
                  </a:cubicBezTo>
                  <a:cubicBezTo>
                    <a:pt x="0" y="17"/>
                    <a:pt x="101" y="68"/>
                    <a:pt x="114" y="68"/>
                  </a:cubicBezTo>
                  <a:cubicBezTo>
                    <a:pt x="127" y="69"/>
                    <a:pt x="122" y="63"/>
                    <a:pt x="99" y="51"/>
                  </a:cubicBezTo>
                  <a:cubicBezTo>
                    <a:pt x="77" y="39"/>
                    <a:pt x="4" y="0"/>
                    <a:pt x="3" y="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11">
              <a:extLst>
                <a:ext uri="{FF2B5EF4-FFF2-40B4-BE49-F238E27FC236}">
                  <a16:creationId xmlns:a16="http://schemas.microsoft.com/office/drawing/2014/main" id="{C095C6CC-E2D0-2D60-A0D6-D5809A1E78C5}"/>
                </a:ext>
              </a:extLst>
            </p:cNvPr>
            <p:cNvSpPr>
              <a:spLocks/>
            </p:cNvSpPr>
            <p:nvPr/>
          </p:nvSpPr>
          <p:spPr bwMode="auto">
            <a:xfrm>
              <a:off x="6235700" y="3976688"/>
              <a:ext cx="307975" cy="211138"/>
            </a:xfrm>
            <a:custGeom>
              <a:avLst/>
              <a:gdLst>
                <a:gd name="T0" fmla="*/ 1 w 82"/>
                <a:gd name="T1" fmla="*/ 0 h 56"/>
                <a:gd name="T2" fmla="*/ 0 w 82"/>
                <a:gd name="T3" fmla="*/ 15 h 56"/>
                <a:gd name="T4" fmla="*/ 82 w 82"/>
                <a:gd name="T5" fmla="*/ 56 h 56"/>
                <a:gd name="T6" fmla="*/ 1 w 82"/>
                <a:gd name="T7" fmla="*/ 0 h 56"/>
              </a:gdLst>
              <a:ahLst/>
              <a:cxnLst>
                <a:cxn ang="0">
                  <a:pos x="T0" y="T1"/>
                </a:cxn>
                <a:cxn ang="0">
                  <a:pos x="T2" y="T3"/>
                </a:cxn>
                <a:cxn ang="0">
                  <a:pos x="T4" y="T5"/>
                </a:cxn>
                <a:cxn ang="0">
                  <a:pos x="T6" y="T7"/>
                </a:cxn>
              </a:cxnLst>
              <a:rect l="0" t="0" r="r" b="b"/>
              <a:pathLst>
                <a:path w="82" h="56">
                  <a:moveTo>
                    <a:pt x="1" y="0"/>
                  </a:moveTo>
                  <a:cubicBezTo>
                    <a:pt x="0" y="15"/>
                    <a:pt x="0" y="15"/>
                    <a:pt x="0" y="15"/>
                  </a:cubicBezTo>
                  <a:cubicBezTo>
                    <a:pt x="82" y="56"/>
                    <a:pt x="82" y="56"/>
                    <a:pt x="82" y="56"/>
                  </a:cubicBezTo>
                  <a:cubicBezTo>
                    <a:pt x="82" y="56"/>
                    <a:pt x="5" y="13"/>
                    <a:pt x="1" y="0"/>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12">
              <a:extLst>
                <a:ext uri="{FF2B5EF4-FFF2-40B4-BE49-F238E27FC236}">
                  <a16:creationId xmlns:a16="http://schemas.microsoft.com/office/drawing/2014/main" id="{661D7C44-64BB-3F24-B934-ED3E4D81F4CB}"/>
                </a:ext>
              </a:extLst>
            </p:cNvPr>
            <p:cNvSpPr>
              <a:spLocks/>
            </p:cNvSpPr>
            <p:nvPr/>
          </p:nvSpPr>
          <p:spPr bwMode="auto">
            <a:xfrm>
              <a:off x="5494338" y="4040188"/>
              <a:ext cx="477838" cy="260350"/>
            </a:xfrm>
            <a:custGeom>
              <a:avLst/>
              <a:gdLst>
                <a:gd name="T0" fmla="*/ 124 w 127"/>
                <a:gd name="T1" fmla="*/ 1 h 69"/>
                <a:gd name="T2" fmla="*/ 127 w 127"/>
                <a:gd name="T3" fmla="*/ 17 h 69"/>
                <a:gd name="T4" fmla="*/ 13 w 127"/>
                <a:gd name="T5" fmla="*/ 68 h 69"/>
                <a:gd name="T6" fmla="*/ 27 w 127"/>
                <a:gd name="T7" fmla="*/ 51 h 69"/>
                <a:gd name="T8" fmla="*/ 124 w 127"/>
                <a:gd name="T9" fmla="*/ 1 h 69"/>
              </a:gdLst>
              <a:ahLst/>
              <a:cxnLst>
                <a:cxn ang="0">
                  <a:pos x="T0" y="T1"/>
                </a:cxn>
                <a:cxn ang="0">
                  <a:pos x="T2" y="T3"/>
                </a:cxn>
                <a:cxn ang="0">
                  <a:pos x="T4" y="T5"/>
                </a:cxn>
                <a:cxn ang="0">
                  <a:pos x="T6" y="T7"/>
                </a:cxn>
                <a:cxn ang="0">
                  <a:pos x="T8" y="T9"/>
                </a:cxn>
              </a:cxnLst>
              <a:rect l="0" t="0" r="r" b="b"/>
              <a:pathLst>
                <a:path w="127" h="69">
                  <a:moveTo>
                    <a:pt x="124" y="1"/>
                  </a:moveTo>
                  <a:cubicBezTo>
                    <a:pt x="127" y="17"/>
                    <a:pt x="127" y="17"/>
                    <a:pt x="127" y="17"/>
                  </a:cubicBezTo>
                  <a:cubicBezTo>
                    <a:pt x="127" y="17"/>
                    <a:pt x="26" y="68"/>
                    <a:pt x="13" y="68"/>
                  </a:cubicBezTo>
                  <a:cubicBezTo>
                    <a:pt x="0" y="69"/>
                    <a:pt x="5" y="63"/>
                    <a:pt x="27" y="51"/>
                  </a:cubicBezTo>
                  <a:cubicBezTo>
                    <a:pt x="49" y="39"/>
                    <a:pt x="123" y="0"/>
                    <a:pt x="124" y="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Freeform 13">
              <a:extLst>
                <a:ext uri="{FF2B5EF4-FFF2-40B4-BE49-F238E27FC236}">
                  <a16:creationId xmlns:a16="http://schemas.microsoft.com/office/drawing/2014/main" id="{71626E91-4345-AF87-E646-F7338933A59E}"/>
                </a:ext>
              </a:extLst>
            </p:cNvPr>
            <p:cNvSpPr>
              <a:spLocks/>
            </p:cNvSpPr>
            <p:nvPr/>
          </p:nvSpPr>
          <p:spPr bwMode="auto">
            <a:xfrm>
              <a:off x="5645150" y="3976688"/>
              <a:ext cx="307975" cy="211138"/>
            </a:xfrm>
            <a:custGeom>
              <a:avLst/>
              <a:gdLst>
                <a:gd name="T0" fmla="*/ 81 w 82"/>
                <a:gd name="T1" fmla="*/ 0 h 56"/>
                <a:gd name="T2" fmla="*/ 82 w 82"/>
                <a:gd name="T3" fmla="*/ 15 h 56"/>
                <a:gd name="T4" fmla="*/ 0 w 82"/>
                <a:gd name="T5" fmla="*/ 56 h 56"/>
                <a:gd name="T6" fmla="*/ 81 w 82"/>
                <a:gd name="T7" fmla="*/ 0 h 56"/>
              </a:gdLst>
              <a:ahLst/>
              <a:cxnLst>
                <a:cxn ang="0">
                  <a:pos x="T0" y="T1"/>
                </a:cxn>
                <a:cxn ang="0">
                  <a:pos x="T2" y="T3"/>
                </a:cxn>
                <a:cxn ang="0">
                  <a:pos x="T4" y="T5"/>
                </a:cxn>
                <a:cxn ang="0">
                  <a:pos x="T6" y="T7"/>
                </a:cxn>
              </a:cxnLst>
              <a:rect l="0" t="0" r="r" b="b"/>
              <a:pathLst>
                <a:path w="82" h="56">
                  <a:moveTo>
                    <a:pt x="81" y="0"/>
                  </a:moveTo>
                  <a:cubicBezTo>
                    <a:pt x="82" y="15"/>
                    <a:pt x="82" y="15"/>
                    <a:pt x="82" y="15"/>
                  </a:cubicBezTo>
                  <a:cubicBezTo>
                    <a:pt x="0" y="56"/>
                    <a:pt x="0" y="56"/>
                    <a:pt x="0" y="56"/>
                  </a:cubicBezTo>
                  <a:cubicBezTo>
                    <a:pt x="0" y="56"/>
                    <a:pt x="77" y="13"/>
                    <a:pt x="81" y="0"/>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14">
              <a:extLst>
                <a:ext uri="{FF2B5EF4-FFF2-40B4-BE49-F238E27FC236}">
                  <a16:creationId xmlns:a16="http://schemas.microsoft.com/office/drawing/2014/main" id="{5A97493D-5091-06A5-4697-DFDBD5DA4BCA}"/>
                </a:ext>
              </a:extLst>
            </p:cNvPr>
            <p:cNvSpPr>
              <a:spLocks/>
            </p:cNvSpPr>
            <p:nvPr/>
          </p:nvSpPr>
          <p:spPr bwMode="auto">
            <a:xfrm>
              <a:off x="6005513" y="3154363"/>
              <a:ext cx="180975" cy="354013"/>
            </a:xfrm>
            <a:custGeom>
              <a:avLst/>
              <a:gdLst>
                <a:gd name="T0" fmla="*/ 114 w 114"/>
                <a:gd name="T1" fmla="*/ 35 h 223"/>
                <a:gd name="T2" fmla="*/ 57 w 114"/>
                <a:gd name="T3" fmla="*/ 0 h 223"/>
                <a:gd name="T4" fmla="*/ 57 w 114"/>
                <a:gd name="T5" fmla="*/ 0 h 223"/>
                <a:gd name="T6" fmla="*/ 57 w 114"/>
                <a:gd name="T7" fmla="*/ 0 h 223"/>
                <a:gd name="T8" fmla="*/ 0 w 114"/>
                <a:gd name="T9" fmla="*/ 35 h 223"/>
                <a:gd name="T10" fmla="*/ 22 w 114"/>
                <a:gd name="T11" fmla="*/ 223 h 223"/>
                <a:gd name="T12" fmla="*/ 55 w 114"/>
                <a:gd name="T13" fmla="*/ 204 h 223"/>
                <a:gd name="T14" fmla="*/ 57 w 114"/>
                <a:gd name="T15" fmla="*/ 204 h 223"/>
                <a:gd name="T16" fmla="*/ 93 w 114"/>
                <a:gd name="T17" fmla="*/ 223 h 223"/>
                <a:gd name="T18" fmla="*/ 114 w 114"/>
                <a:gd name="T19"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23">
                  <a:moveTo>
                    <a:pt x="114" y="35"/>
                  </a:moveTo>
                  <a:lnTo>
                    <a:pt x="57" y="0"/>
                  </a:lnTo>
                  <a:lnTo>
                    <a:pt x="57" y="0"/>
                  </a:lnTo>
                  <a:lnTo>
                    <a:pt x="57" y="0"/>
                  </a:lnTo>
                  <a:lnTo>
                    <a:pt x="0" y="35"/>
                  </a:lnTo>
                  <a:lnTo>
                    <a:pt x="22" y="223"/>
                  </a:lnTo>
                  <a:lnTo>
                    <a:pt x="55" y="204"/>
                  </a:lnTo>
                  <a:lnTo>
                    <a:pt x="57" y="204"/>
                  </a:lnTo>
                  <a:lnTo>
                    <a:pt x="93" y="223"/>
                  </a:lnTo>
                  <a:lnTo>
                    <a:pt x="114" y="3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15">
              <a:extLst>
                <a:ext uri="{FF2B5EF4-FFF2-40B4-BE49-F238E27FC236}">
                  <a16:creationId xmlns:a16="http://schemas.microsoft.com/office/drawing/2014/main" id="{BB33E290-49E8-2777-6F7D-7AD171303DA7}"/>
                </a:ext>
              </a:extLst>
            </p:cNvPr>
            <p:cNvSpPr>
              <a:spLocks/>
            </p:cNvSpPr>
            <p:nvPr/>
          </p:nvSpPr>
          <p:spPr bwMode="auto">
            <a:xfrm>
              <a:off x="6499225" y="3135313"/>
              <a:ext cx="1131888" cy="222250"/>
            </a:xfrm>
            <a:custGeom>
              <a:avLst/>
              <a:gdLst>
                <a:gd name="T0" fmla="*/ 1 w 301"/>
                <a:gd name="T1" fmla="*/ 59 h 59"/>
                <a:gd name="T2" fmla="*/ 285 w 301"/>
                <a:gd name="T3" fmla="*/ 11 h 59"/>
                <a:gd name="T4" fmla="*/ 301 w 301"/>
                <a:gd name="T5" fmla="*/ 0 h 59"/>
                <a:gd name="T6" fmla="*/ 0 w 301"/>
                <a:gd name="T7" fmla="*/ 51 h 59"/>
                <a:gd name="T8" fmla="*/ 1 w 301"/>
                <a:gd name="T9" fmla="*/ 59 h 59"/>
              </a:gdLst>
              <a:ahLst/>
              <a:cxnLst>
                <a:cxn ang="0">
                  <a:pos x="T0" y="T1"/>
                </a:cxn>
                <a:cxn ang="0">
                  <a:pos x="T2" y="T3"/>
                </a:cxn>
                <a:cxn ang="0">
                  <a:pos x="T4" y="T5"/>
                </a:cxn>
                <a:cxn ang="0">
                  <a:pos x="T6" y="T7"/>
                </a:cxn>
                <a:cxn ang="0">
                  <a:pos x="T8" y="T9"/>
                </a:cxn>
              </a:cxnLst>
              <a:rect l="0" t="0" r="r" b="b"/>
              <a:pathLst>
                <a:path w="301" h="59">
                  <a:moveTo>
                    <a:pt x="1" y="59"/>
                  </a:moveTo>
                  <a:cubicBezTo>
                    <a:pt x="285" y="11"/>
                    <a:pt x="285" y="11"/>
                    <a:pt x="285" y="11"/>
                  </a:cubicBezTo>
                  <a:cubicBezTo>
                    <a:pt x="290" y="8"/>
                    <a:pt x="295" y="4"/>
                    <a:pt x="301" y="0"/>
                  </a:cubicBezTo>
                  <a:cubicBezTo>
                    <a:pt x="0" y="51"/>
                    <a:pt x="0" y="51"/>
                    <a:pt x="0" y="51"/>
                  </a:cubicBezTo>
                  <a:lnTo>
                    <a:pt x="1" y="59"/>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16">
              <a:extLst>
                <a:ext uri="{FF2B5EF4-FFF2-40B4-BE49-F238E27FC236}">
                  <a16:creationId xmlns:a16="http://schemas.microsoft.com/office/drawing/2014/main" id="{B0A39D99-82CB-6AAA-40E4-508C357036A5}"/>
                </a:ext>
              </a:extLst>
            </p:cNvPr>
            <p:cNvSpPr>
              <a:spLocks/>
            </p:cNvSpPr>
            <p:nvPr/>
          </p:nvSpPr>
          <p:spPr bwMode="auto">
            <a:xfrm>
              <a:off x="4560888" y="3135313"/>
              <a:ext cx="1128713" cy="222250"/>
            </a:xfrm>
            <a:custGeom>
              <a:avLst/>
              <a:gdLst>
                <a:gd name="T0" fmla="*/ 300 w 300"/>
                <a:gd name="T1" fmla="*/ 51 h 59"/>
                <a:gd name="T2" fmla="*/ 0 w 300"/>
                <a:gd name="T3" fmla="*/ 0 h 59"/>
                <a:gd name="T4" fmla="*/ 15 w 300"/>
                <a:gd name="T5" fmla="*/ 11 h 59"/>
                <a:gd name="T6" fmla="*/ 299 w 300"/>
                <a:gd name="T7" fmla="*/ 59 h 59"/>
                <a:gd name="T8" fmla="*/ 300 w 300"/>
                <a:gd name="T9" fmla="*/ 51 h 59"/>
              </a:gdLst>
              <a:ahLst/>
              <a:cxnLst>
                <a:cxn ang="0">
                  <a:pos x="T0" y="T1"/>
                </a:cxn>
                <a:cxn ang="0">
                  <a:pos x="T2" y="T3"/>
                </a:cxn>
                <a:cxn ang="0">
                  <a:pos x="T4" y="T5"/>
                </a:cxn>
                <a:cxn ang="0">
                  <a:pos x="T6" y="T7"/>
                </a:cxn>
                <a:cxn ang="0">
                  <a:pos x="T8" y="T9"/>
                </a:cxn>
              </a:cxnLst>
              <a:rect l="0" t="0" r="r" b="b"/>
              <a:pathLst>
                <a:path w="300" h="59">
                  <a:moveTo>
                    <a:pt x="300" y="51"/>
                  </a:moveTo>
                  <a:cubicBezTo>
                    <a:pt x="0" y="0"/>
                    <a:pt x="0" y="0"/>
                    <a:pt x="0" y="0"/>
                  </a:cubicBezTo>
                  <a:cubicBezTo>
                    <a:pt x="5" y="4"/>
                    <a:pt x="11" y="8"/>
                    <a:pt x="15" y="11"/>
                  </a:cubicBezTo>
                  <a:cubicBezTo>
                    <a:pt x="299" y="59"/>
                    <a:pt x="299" y="59"/>
                    <a:pt x="299" y="59"/>
                  </a:cubicBezTo>
                  <a:lnTo>
                    <a:pt x="300" y="51"/>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17">
              <a:extLst>
                <a:ext uri="{FF2B5EF4-FFF2-40B4-BE49-F238E27FC236}">
                  <a16:creationId xmlns:a16="http://schemas.microsoft.com/office/drawing/2014/main" id="{E2AD3CFE-B38D-6B31-8821-34CC951F2AA2}"/>
                </a:ext>
              </a:extLst>
            </p:cNvPr>
            <p:cNvSpPr>
              <a:spLocks/>
            </p:cNvSpPr>
            <p:nvPr/>
          </p:nvSpPr>
          <p:spPr bwMode="auto">
            <a:xfrm>
              <a:off x="6092825" y="4311651"/>
              <a:ext cx="7938" cy="3175"/>
            </a:xfrm>
            <a:custGeom>
              <a:avLst/>
              <a:gdLst>
                <a:gd name="T0" fmla="*/ 0 w 5"/>
                <a:gd name="T1" fmla="*/ 2 h 2"/>
                <a:gd name="T2" fmla="*/ 5 w 5"/>
                <a:gd name="T3" fmla="*/ 2 h 2"/>
                <a:gd name="T4" fmla="*/ 0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0"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18">
              <a:extLst>
                <a:ext uri="{FF2B5EF4-FFF2-40B4-BE49-F238E27FC236}">
                  <a16:creationId xmlns:a16="http://schemas.microsoft.com/office/drawing/2014/main" id="{77974D96-FA10-757F-5E62-70960338FA76}"/>
                </a:ext>
              </a:extLst>
            </p:cNvPr>
            <p:cNvSpPr>
              <a:spLocks/>
            </p:cNvSpPr>
            <p:nvPr/>
          </p:nvSpPr>
          <p:spPr bwMode="auto">
            <a:xfrm>
              <a:off x="6092825" y="4311651"/>
              <a:ext cx="7938" cy="3175"/>
            </a:xfrm>
            <a:custGeom>
              <a:avLst/>
              <a:gdLst>
                <a:gd name="T0" fmla="*/ 0 w 5"/>
                <a:gd name="T1" fmla="*/ 2 h 2"/>
                <a:gd name="T2" fmla="*/ 5 w 5"/>
                <a:gd name="T3" fmla="*/ 2 h 2"/>
                <a:gd name="T4" fmla="*/ 2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2"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Freeform 19">
              <a:extLst>
                <a:ext uri="{FF2B5EF4-FFF2-40B4-BE49-F238E27FC236}">
                  <a16:creationId xmlns:a16="http://schemas.microsoft.com/office/drawing/2014/main" id="{160992EB-375E-DE78-D3B6-65DDB9703C72}"/>
                </a:ext>
              </a:extLst>
            </p:cNvPr>
            <p:cNvSpPr>
              <a:spLocks/>
            </p:cNvSpPr>
            <p:nvPr/>
          </p:nvSpPr>
          <p:spPr bwMode="auto">
            <a:xfrm>
              <a:off x="5486400" y="4300538"/>
              <a:ext cx="1219200" cy="49213"/>
            </a:xfrm>
            <a:custGeom>
              <a:avLst/>
              <a:gdLst>
                <a:gd name="T0" fmla="*/ 247 w 324"/>
                <a:gd name="T1" fmla="*/ 7 h 13"/>
                <a:gd name="T2" fmla="*/ 235 w 324"/>
                <a:gd name="T3" fmla="*/ 7 h 13"/>
                <a:gd name="T4" fmla="*/ 235 w 324"/>
                <a:gd name="T5" fmla="*/ 0 h 13"/>
                <a:gd name="T6" fmla="*/ 90 w 324"/>
                <a:gd name="T7" fmla="*/ 0 h 13"/>
                <a:gd name="T8" fmla="*/ 90 w 324"/>
                <a:gd name="T9" fmla="*/ 9 h 13"/>
                <a:gd name="T10" fmla="*/ 78 w 324"/>
                <a:gd name="T11" fmla="*/ 9 h 13"/>
                <a:gd name="T12" fmla="*/ 78 w 324"/>
                <a:gd name="T13" fmla="*/ 1 h 13"/>
                <a:gd name="T14" fmla="*/ 0 w 324"/>
                <a:gd name="T15" fmla="*/ 1 h 13"/>
                <a:gd name="T16" fmla="*/ 1 w 324"/>
                <a:gd name="T17" fmla="*/ 5 h 13"/>
                <a:gd name="T18" fmla="*/ 74 w 324"/>
                <a:gd name="T19" fmla="*/ 5 h 13"/>
                <a:gd name="T20" fmla="*/ 74 w 324"/>
                <a:gd name="T21" fmla="*/ 13 h 13"/>
                <a:gd name="T22" fmla="*/ 94 w 324"/>
                <a:gd name="T23" fmla="*/ 13 h 13"/>
                <a:gd name="T24" fmla="*/ 94 w 324"/>
                <a:gd name="T25" fmla="*/ 4 h 13"/>
                <a:gd name="T26" fmla="*/ 145 w 324"/>
                <a:gd name="T27" fmla="*/ 4 h 13"/>
                <a:gd name="T28" fmla="*/ 147 w 324"/>
                <a:gd name="T29" fmla="*/ 3 h 13"/>
                <a:gd name="T30" fmla="*/ 148 w 324"/>
                <a:gd name="T31" fmla="*/ 4 h 13"/>
                <a:gd name="T32" fmla="*/ 176 w 324"/>
                <a:gd name="T33" fmla="*/ 4 h 13"/>
                <a:gd name="T34" fmla="*/ 176 w 324"/>
                <a:gd name="T35" fmla="*/ 3 h 13"/>
                <a:gd name="T36" fmla="*/ 178 w 324"/>
                <a:gd name="T37" fmla="*/ 4 h 13"/>
                <a:gd name="T38" fmla="*/ 231 w 324"/>
                <a:gd name="T39" fmla="*/ 4 h 13"/>
                <a:gd name="T40" fmla="*/ 231 w 324"/>
                <a:gd name="T41" fmla="*/ 11 h 13"/>
                <a:gd name="T42" fmla="*/ 251 w 324"/>
                <a:gd name="T43" fmla="*/ 11 h 13"/>
                <a:gd name="T44" fmla="*/ 251 w 324"/>
                <a:gd name="T45" fmla="*/ 4 h 13"/>
                <a:gd name="T46" fmla="*/ 323 w 324"/>
                <a:gd name="T47" fmla="*/ 4 h 13"/>
                <a:gd name="T48" fmla="*/ 324 w 324"/>
                <a:gd name="T49" fmla="*/ 0 h 13"/>
                <a:gd name="T50" fmla="*/ 247 w 324"/>
                <a:gd name="T51" fmla="*/ 0 h 13"/>
                <a:gd name="T52" fmla="*/ 247 w 324"/>
                <a:gd name="T5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3">
                  <a:moveTo>
                    <a:pt x="247" y="7"/>
                  </a:moveTo>
                  <a:cubicBezTo>
                    <a:pt x="235" y="7"/>
                    <a:pt x="235" y="7"/>
                    <a:pt x="235" y="7"/>
                  </a:cubicBezTo>
                  <a:cubicBezTo>
                    <a:pt x="235" y="0"/>
                    <a:pt x="235" y="0"/>
                    <a:pt x="235" y="0"/>
                  </a:cubicBezTo>
                  <a:cubicBezTo>
                    <a:pt x="90" y="0"/>
                    <a:pt x="90" y="0"/>
                    <a:pt x="90" y="0"/>
                  </a:cubicBezTo>
                  <a:cubicBezTo>
                    <a:pt x="90" y="9"/>
                    <a:pt x="90" y="9"/>
                    <a:pt x="90" y="9"/>
                  </a:cubicBezTo>
                  <a:cubicBezTo>
                    <a:pt x="78" y="9"/>
                    <a:pt x="78" y="9"/>
                    <a:pt x="78" y="9"/>
                  </a:cubicBezTo>
                  <a:cubicBezTo>
                    <a:pt x="78" y="1"/>
                    <a:pt x="78" y="1"/>
                    <a:pt x="78" y="1"/>
                  </a:cubicBezTo>
                  <a:cubicBezTo>
                    <a:pt x="0" y="1"/>
                    <a:pt x="0" y="1"/>
                    <a:pt x="0" y="1"/>
                  </a:cubicBezTo>
                  <a:cubicBezTo>
                    <a:pt x="0" y="2"/>
                    <a:pt x="0" y="3"/>
                    <a:pt x="1" y="5"/>
                  </a:cubicBezTo>
                  <a:cubicBezTo>
                    <a:pt x="74" y="5"/>
                    <a:pt x="74" y="5"/>
                    <a:pt x="74" y="5"/>
                  </a:cubicBezTo>
                  <a:cubicBezTo>
                    <a:pt x="74" y="13"/>
                    <a:pt x="74" y="13"/>
                    <a:pt x="74" y="13"/>
                  </a:cubicBezTo>
                  <a:cubicBezTo>
                    <a:pt x="94" y="13"/>
                    <a:pt x="94" y="13"/>
                    <a:pt x="94" y="13"/>
                  </a:cubicBezTo>
                  <a:cubicBezTo>
                    <a:pt x="94" y="4"/>
                    <a:pt x="94" y="4"/>
                    <a:pt x="94" y="4"/>
                  </a:cubicBezTo>
                  <a:cubicBezTo>
                    <a:pt x="145" y="4"/>
                    <a:pt x="145" y="4"/>
                    <a:pt x="145" y="4"/>
                  </a:cubicBezTo>
                  <a:cubicBezTo>
                    <a:pt x="147" y="3"/>
                    <a:pt x="147" y="3"/>
                    <a:pt x="147" y="3"/>
                  </a:cubicBezTo>
                  <a:cubicBezTo>
                    <a:pt x="148" y="4"/>
                    <a:pt x="148" y="4"/>
                    <a:pt x="148" y="4"/>
                  </a:cubicBezTo>
                  <a:cubicBezTo>
                    <a:pt x="176" y="4"/>
                    <a:pt x="176" y="4"/>
                    <a:pt x="176" y="4"/>
                  </a:cubicBezTo>
                  <a:cubicBezTo>
                    <a:pt x="176" y="3"/>
                    <a:pt x="176" y="3"/>
                    <a:pt x="176" y="3"/>
                  </a:cubicBezTo>
                  <a:cubicBezTo>
                    <a:pt x="178" y="4"/>
                    <a:pt x="178" y="4"/>
                    <a:pt x="178" y="4"/>
                  </a:cubicBezTo>
                  <a:cubicBezTo>
                    <a:pt x="231" y="4"/>
                    <a:pt x="231" y="4"/>
                    <a:pt x="231" y="4"/>
                  </a:cubicBezTo>
                  <a:cubicBezTo>
                    <a:pt x="231" y="11"/>
                    <a:pt x="231" y="11"/>
                    <a:pt x="231" y="11"/>
                  </a:cubicBezTo>
                  <a:cubicBezTo>
                    <a:pt x="251" y="11"/>
                    <a:pt x="251" y="11"/>
                    <a:pt x="251" y="11"/>
                  </a:cubicBezTo>
                  <a:cubicBezTo>
                    <a:pt x="251" y="4"/>
                    <a:pt x="251" y="4"/>
                    <a:pt x="251" y="4"/>
                  </a:cubicBezTo>
                  <a:cubicBezTo>
                    <a:pt x="323" y="4"/>
                    <a:pt x="323" y="4"/>
                    <a:pt x="323" y="4"/>
                  </a:cubicBezTo>
                  <a:cubicBezTo>
                    <a:pt x="323" y="3"/>
                    <a:pt x="324" y="2"/>
                    <a:pt x="324" y="0"/>
                  </a:cubicBezTo>
                  <a:cubicBezTo>
                    <a:pt x="247" y="0"/>
                    <a:pt x="247" y="0"/>
                    <a:pt x="247" y="0"/>
                  </a:cubicBezTo>
                  <a:lnTo>
                    <a:pt x="247" y="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Rectangle 20">
              <a:extLst>
                <a:ext uri="{FF2B5EF4-FFF2-40B4-BE49-F238E27FC236}">
                  <a16:creationId xmlns:a16="http://schemas.microsoft.com/office/drawing/2014/main" id="{A0FFB49C-BCDA-514C-8370-44E5D4733B90}"/>
                </a:ext>
              </a:extLst>
            </p:cNvPr>
            <p:cNvSpPr>
              <a:spLocks noChangeArrowheads="1"/>
            </p:cNvSpPr>
            <p:nvPr/>
          </p:nvSpPr>
          <p:spPr bwMode="auto">
            <a:xfrm>
              <a:off x="5711825" y="2444751"/>
              <a:ext cx="768350" cy="11113"/>
            </a:xfrm>
            <a:prstGeom prst="rect">
              <a:avLst/>
            </a:prstGeom>
            <a:solidFill>
              <a:schemeClr val="accent2">
                <a:lumMod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101" name="Rectangle 20">
            <a:extLst>
              <a:ext uri="{FF2B5EF4-FFF2-40B4-BE49-F238E27FC236}">
                <a16:creationId xmlns:a16="http://schemas.microsoft.com/office/drawing/2014/main" id="{319B19B2-E9CD-A2DF-23C3-6D5092BE8892}"/>
              </a:ext>
            </a:extLst>
          </p:cNvPr>
          <p:cNvSpPr>
            <a:spLocks noChangeArrowheads="1"/>
          </p:cNvSpPr>
          <p:nvPr/>
        </p:nvSpPr>
        <p:spPr bwMode="auto">
          <a:xfrm rot="5400000">
            <a:off x="7439825" y="3747290"/>
            <a:ext cx="464755" cy="6722"/>
          </a:xfrm>
          <a:prstGeom prst="rect">
            <a:avLst/>
          </a:prstGeom>
          <a:solidFill>
            <a:schemeClr val="accent2">
              <a:lumMod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02" name="Group 101">
            <a:extLst>
              <a:ext uri="{FF2B5EF4-FFF2-40B4-BE49-F238E27FC236}">
                <a16:creationId xmlns:a16="http://schemas.microsoft.com/office/drawing/2014/main" id="{ED73A004-AFE4-C9C2-D930-FA8E06925B26}"/>
              </a:ext>
            </a:extLst>
          </p:cNvPr>
          <p:cNvGrpSpPr/>
          <p:nvPr/>
        </p:nvGrpSpPr>
        <p:grpSpPr>
          <a:xfrm rot="5400000">
            <a:off x="3506311" y="1722360"/>
            <a:ext cx="898735" cy="7911358"/>
            <a:chOff x="5332412" y="1295400"/>
            <a:chExt cx="972909" cy="7210658"/>
          </a:xfrm>
        </p:grpSpPr>
        <p:sp>
          <p:nvSpPr>
            <p:cNvPr id="103" name="Freeform 102">
              <a:extLst>
                <a:ext uri="{FF2B5EF4-FFF2-40B4-BE49-F238E27FC236}">
                  <a16:creationId xmlns:a16="http://schemas.microsoft.com/office/drawing/2014/main" id="{0E8F532C-3956-7D9D-E497-94697EE51E6D}"/>
                </a:ext>
              </a:extLst>
            </p:cNvPr>
            <p:cNvSpPr>
              <a:spLocks/>
            </p:cNvSpPr>
            <p:nvPr/>
          </p:nvSpPr>
          <p:spPr bwMode="auto">
            <a:xfrm flipH="1">
              <a:off x="6018212" y="1295400"/>
              <a:ext cx="287109" cy="5562600"/>
            </a:xfrm>
            <a:custGeom>
              <a:avLst/>
              <a:gdLst>
                <a:gd name="T0" fmla="*/ 287 w 372"/>
                <a:gd name="T1" fmla="*/ 2357 h 2435"/>
                <a:gd name="T2" fmla="*/ 339 w 372"/>
                <a:gd name="T3" fmla="*/ 2280 h 2435"/>
                <a:gd name="T4" fmla="*/ 328 w 372"/>
                <a:gd name="T5" fmla="*/ 2169 h 2435"/>
                <a:gd name="T6" fmla="*/ 352 w 372"/>
                <a:gd name="T7" fmla="*/ 2125 h 2435"/>
                <a:gd name="T8" fmla="*/ 370 w 372"/>
                <a:gd name="T9" fmla="*/ 1975 h 2435"/>
                <a:gd name="T10" fmla="*/ 344 w 372"/>
                <a:gd name="T11" fmla="*/ 1781 h 2435"/>
                <a:gd name="T12" fmla="*/ 355 w 372"/>
                <a:gd name="T13" fmla="*/ 1706 h 2435"/>
                <a:gd name="T14" fmla="*/ 338 w 372"/>
                <a:gd name="T15" fmla="*/ 1540 h 2435"/>
                <a:gd name="T16" fmla="*/ 344 w 372"/>
                <a:gd name="T17" fmla="*/ 1444 h 2435"/>
                <a:gd name="T18" fmla="*/ 334 w 372"/>
                <a:gd name="T19" fmla="*/ 1184 h 2435"/>
                <a:gd name="T20" fmla="*/ 333 w 372"/>
                <a:gd name="T21" fmla="*/ 732 h 2435"/>
                <a:gd name="T22" fmla="*/ 244 w 372"/>
                <a:gd name="T23" fmla="*/ 53 h 2435"/>
                <a:gd name="T24" fmla="*/ 135 w 372"/>
                <a:gd name="T25" fmla="*/ 38 h 2435"/>
                <a:gd name="T26" fmla="*/ 145 w 372"/>
                <a:gd name="T27" fmla="*/ 115 h 2435"/>
                <a:gd name="T28" fmla="*/ 117 w 372"/>
                <a:gd name="T29" fmla="*/ 148 h 2435"/>
                <a:gd name="T30" fmla="*/ 74 w 372"/>
                <a:gd name="T31" fmla="*/ 178 h 2435"/>
                <a:gd name="T32" fmla="*/ 129 w 372"/>
                <a:gd name="T33" fmla="*/ 272 h 2435"/>
                <a:gd name="T34" fmla="*/ 80 w 372"/>
                <a:gd name="T35" fmla="*/ 276 h 2435"/>
                <a:gd name="T36" fmla="*/ 72 w 372"/>
                <a:gd name="T37" fmla="*/ 360 h 2435"/>
                <a:gd name="T38" fmla="*/ 88 w 372"/>
                <a:gd name="T39" fmla="*/ 359 h 2435"/>
                <a:gd name="T40" fmla="*/ 135 w 372"/>
                <a:gd name="T41" fmla="*/ 442 h 2435"/>
                <a:gd name="T42" fmla="*/ 116 w 372"/>
                <a:gd name="T43" fmla="*/ 486 h 2435"/>
                <a:gd name="T44" fmla="*/ 94 w 372"/>
                <a:gd name="T45" fmla="*/ 579 h 2435"/>
                <a:gd name="T46" fmla="*/ 66 w 372"/>
                <a:gd name="T47" fmla="*/ 648 h 2435"/>
                <a:gd name="T48" fmla="*/ 56 w 372"/>
                <a:gd name="T49" fmla="*/ 640 h 2435"/>
                <a:gd name="T50" fmla="*/ 33 w 372"/>
                <a:gd name="T51" fmla="*/ 713 h 2435"/>
                <a:gd name="T52" fmla="*/ 59 w 372"/>
                <a:gd name="T53" fmla="*/ 796 h 2435"/>
                <a:gd name="T54" fmla="*/ 77 w 372"/>
                <a:gd name="T55" fmla="*/ 874 h 2435"/>
                <a:gd name="T56" fmla="*/ 18 w 372"/>
                <a:gd name="T57" fmla="*/ 934 h 2435"/>
                <a:gd name="T58" fmla="*/ 72 w 372"/>
                <a:gd name="T59" fmla="*/ 894 h 2435"/>
                <a:gd name="T60" fmla="*/ 129 w 372"/>
                <a:gd name="T61" fmla="*/ 1146 h 2435"/>
                <a:gd name="T62" fmla="*/ 139 w 372"/>
                <a:gd name="T63" fmla="*/ 1188 h 2435"/>
                <a:gd name="T64" fmla="*/ 120 w 372"/>
                <a:gd name="T65" fmla="*/ 1338 h 2435"/>
                <a:gd name="T66" fmla="*/ 70 w 372"/>
                <a:gd name="T67" fmla="*/ 1322 h 2435"/>
                <a:gd name="T68" fmla="*/ 114 w 372"/>
                <a:gd name="T69" fmla="*/ 1437 h 2435"/>
                <a:gd name="T70" fmla="*/ 162 w 372"/>
                <a:gd name="T71" fmla="*/ 1489 h 2435"/>
                <a:gd name="T72" fmla="*/ 137 w 372"/>
                <a:gd name="T73" fmla="*/ 1525 h 2435"/>
                <a:gd name="T74" fmla="*/ 147 w 372"/>
                <a:gd name="T75" fmla="*/ 1624 h 2435"/>
                <a:gd name="T76" fmla="*/ 116 w 372"/>
                <a:gd name="T77" fmla="*/ 1675 h 2435"/>
                <a:gd name="T78" fmla="*/ 74 w 372"/>
                <a:gd name="T79" fmla="*/ 1696 h 2435"/>
                <a:gd name="T80" fmla="*/ 149 w 372"/>
                <a:gd name="T81" fmla="*/ 1743 h 2435"/>
                <a:gd name="T82" fmla="*/ 143 w 372"/>
                <a:gd name="T83" fmla="*/ 1810 h 2435"/>
                <a:gd name="T84" fmla="*/ 149 w 372"/>
                <a:gd name="T85" fmla="*/ 1963 h 2435"/>
                <a:gd name="T86" fmla="*/ 192 w 372"/>
                <a:gd name="T87" fmla="*/ 1982 h 2435"/>
                <a:gd name="T88" fmla="*/ 194 w 372"/>
                <a:gd name="T89" fmla="*/ 2056 h 2435"/>
                <a:gd name="T90" fmla="*/ 189 w 372"/>
                <a:gd name="T91" fmla="*/ 2213 h 2435"/>
                <a:gd name="T92" fmla="*/ 224 w 372"/>
                <a:gd name="T93" fmla="*/ 2218 h 2435"/>
                <a:gd name="T94" fmla="*/ 136 w 372"/>
                <a:gd name="T95" fmla="*/ 2232 h 2435"/>
                <a:gd name="T96" fmla="*/ 149 w 372"/>
                <a:gd name="T97" fmla="*/ 2304 h 2435"/>
                <a:gd name="T98" fmla="*/ 151 w 372"/>
                <a:gd name="T99" fmla="*/ 2338 h 2435"/>
                <a:gd name="T100" fmla="*/ 133 w 372"/>
                <a:gd name="T101" fmla="*/ 2353 h 2435"/>
                <a:gd name="T102" fmla="*/ 189 w 372"/>
                <a:gd name="T103" fmla="*/ 2430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2" h="2435">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4" name="Freeform 103">
              <a:extLst>
                <a:ext uri="{FF2B5EF4-FFF2-40B4-BE49-F238E27FC236}">
                  <a16:creationId xmlns:a16="http://schemas.microsoft.com/office/drawing/2014/main" id="{51C28FA6-0417-E411-7CA8-4DFFFDC3B3DB}"/>
                </a:ext>
              </a:extLst>
            </p:cNvPr>
            <p:cNvSpPr>
              <a:spLocks/>
            </p:cNvSpPr>
            <p:nvPr/>
          </p:nvSpPr>
          <p:spPr bwMode="auto">
            <a:xfrm>
              <a:off x="5332412" y="1295400"/>
              <a:ext cx="855891" cy="7210658"/>
            </a:xfrm>
            <a:custGeom>
              <a:avLst/>
              <a:gdLst>
                <a:gd name="T0" fmla="*/ 287 w 372"/>
                <a:gd name="T1" fmla="*/ 2357 h 2435"/>
                <a:gd name="T2" fmla="*/ 339 w 372"/>
                <a:gd name="T3" fmla="*/ 2280 h 2435"/>
                <a:gd name="T4" fmla="*/ 328 w 372"/>
                <a:gd name="T5" fmla="*/ 2169 h 2435"/>
                <a:gd name="T6" fmla="*/ 352 w 372"/>
                <a:gd name="T7" fmla="*/ 2125 h 2435"/>
                <a:gd name="T8" fmla="*/ 370 w 372"/>
                <a:gd name="T9" fmla="*/ 1975 h 2435"/>
                <a:gd name="T10" fmla="*/ 344 w 372"/>
                <a:gd name="T11" fmla="*/ 1781 h 2435"/>
                <a:gd name="T12" fmla="*/ 355 w 372"/>
                <a:gd name="T13" fmla="*/ 1706 h 2435"/>
                <a:gd name="T14" fmla="*/ 338 w 372"/>
                <a:gd name="T15" fmla="*/ 1540 h 2435"/>
                <a:gd name="T16" fmla="*/ 344 w 372"/>
                <a:gd name="T17" fmla="*/ 1444 h 2435"/>
                <a:gd name="T18" fmla="*/ 334 w 372"/>
                <a:gd name="T19" fmla="*/ 1184 h 2435"/>
                <a:gd name="T20" fmla="*/ 333 w 372"/>
                <a:gd name="T21" fmla="*/ 732 h 2435"/>
                <a:gd name="T22" fmla="*/ 244 w 372"/>
                <a:gd name="T23" fmla="*/ 53 h 2435"/>
                <a:gd name="T24" fmla="*/ 135 w 372"/>
                <a:gd name="T25" fmla="*/ 38 h 2435"/>
                <a:gd name="T26" fmla="*/ 145 w 372"/>
                <a:gd name="T27" fmla="*/ 115 h 2435"/>
                <a:gd name="T28" fmla="*/ 117 w 372"/>
                <a:gd name="T29" fmla="*/ 148 h 2435"/>
                <a:gd name="T30" fmla="*/ 74 w 372"/>
                <a:gd name="T31" fmla="*/ 178 h 2435"/>
                <a:gd name="T32" fmla="*/ 129 w 372"/>
                <a:gd name="T33" fmla="*/ 272 h 2435"/>
                <a:gd name="T34" fmla="*/ 80 w 372"/>
                <a:gd name="T35" fmla="*/ 276 h 2435"/>
                <a:gd name="T36" fmla="*/ 72 w 372"/>
                <a:gd name="T37" fmla="*/ 360 h 2435"/>
                <a:gd name="T38" fmla="*/ 88 w 372"/>
                <a:gd name="T39" fmla="*/ 359 h 2435"/>
                <a:gd name="T40" fmla="*/ 135 w 372"/>
                <a:gd name="T41" fmla="*/ 442 h 2435"/>
                <a:gd name="T42" fmla="*/ 116 w 372"/>
                <a:gd name="T43" fmla="*/ 486 h 2435"/>
                <a:gd name="T44" fmla="*/ 94 w 372"/>
                <a:gd name="T45" fmla="*/ 579 h 2435"/>
                <a:gd name="T46" fmla="*/ 66 w 372"/>
                <a:gd name="T47" fmla="*/ 648 h 2435"/>
                <a:gd name="T48" fmla="*/ 56 w 372"/>
                <a:gd name="T49" fmla="*/ 640 h 2435"/>
                <a:gd name="T50" fmla="*/ 33 w 372"/>
                <a:gd name="T51" fmla="*/ 713 h 2435"/>
                <a:gd name="T52" fmla="*/ 59 w 372"/>
                <a:gd name="T53" fmla="*/ 796 h 2435"/>
                <a:gd name="T54" fmla="*/ 77 w 372"/>
                <a:gd name="T55" fmla="*/ 874 h 2435"/>
                <a:gd name="T56" fmla="*/ 18 w 372"/>
                <a:gd name="T57" fmla="*/ 934 h 2435"/>
                <a:gd name="T58" fmla="*/ 72 w 372"/>
                <a:gd name="T59" fmla="*/ 894 h 2435"/>
                <a:gd name="T60" fmla="*/ 129 w 372"/>
                <a:gd name="T61" fmla="*/ 1146 h 2435"/>
                <a:gd name="T62" fmla="*/ 139 w 372"/>
                <a:gd name="T63" fmla="*/ 1188 h 2435"/>
                <a:gd name="T64" fmla="*/ 120 w 372"/>
                <a:gd name="T65" fmla="*/ 1338 h 2435"/>
                <a:gd name="T66" fmla="*/ 70 w 372"/>
                <a:gd name="T67" fmla="*/ 1322 h 2435"/>
                <a:gd name="T68" fmla="*/ 114 w 372"/>
                <a:gd name="T69" fmla="*/ 1437 h 2435"/>
                <a:gd name="T70" fmla="*/ 162 w 372"/>
                <a:gd name="T71" fmla="*/ 1489 h 2435"/>
                <a:gd name="T72" fmla="*/ 137 w 372"/>
                <a:gd name="T73" fmla="*/ 1525 h 2435"/>
                <a:gd name="T74" fmla="*/ 147 w 372"/>
                <a:gd name="T75" fmla="*/ 1624 h 2435"/>
                <a:gd name="T76" fmla="*/ 116 w 372"/>
                <a:gd name="T77" fmla="*/ 1675 h 2435"/>
                <a:gd name="T78" fmla="*/ 74 w 372"/>
                <a:gd name="T79" fmla="*/ 1696 h 2435"/>
                <a:gd name="T80" fmla="*/ 149 w 372"/>
                <a:gd name="T81" fmla="*/ 1743 h 2435"/>
                <a:gd name="T82" fmla="*/ 143 w 372"/>
                <a:gd name="T83" fmla="*/ 1810 h 2435"/>
                <a:gd name="T84" fmla="*/ 149 w 372"/>
                <a:gd name="T85" fmla="*/ 1963 h 2435"/>
                <a:gd name="T86" fmla="*/ 192 w 372"/>
                <a:gd name="T87" fmla="*/ 1982 h 2435"/>
                <a:gd name="T88" fmla="*/ 194 w 372"/>
                <a:gd name="T89" fmla="*/ 2056 h 2435"/>
                <a:gd name="T90" fmla="*/ 189 w 372"/>
                <a:gd name="T91" fmla="*/ 2213 h 2435"/>
                <a:gd name="T92" fmla="*/ 224 w 372"/>
                <a:gd name="T93" fmla="*/ 2218 h 2435"/>
                <a:gd name="T94" fmla="*/ 136 w 372"/>
                <a:gd name="T95" fmla="*/ 2232 h 2435"/>
                <a:gd name="T96" fmla="*/ 149 w 372"/>
                <a:gd name="T97" fmla="*/ 2304 h 2435"/>
                <a:gd name="T98" fmla="*/ 151 w 372"/>
                <a:gd name="T99" fmla="*/ 2338 h 2435"/>
                <a:gd name="T100" fmla="*/ 133 w 372"/>
                <a:gd name="T101" fmla="*/ 2353 h 2435"/>
                <a:gd name="T102" fmla="*/ 189 w 372"/>
                <a:gd name="T103" fmla="*/ 2430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2" h="2435">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105" name="Group 104">
            <a:extLst>
              <a:ext uri="{FF2B5EF4-FFF2-40B4-BE49-F238E27FC236}">
                <a16:creationId xmlns:a16="http://schemas.microsoft.com/office/drawing/2014/main" id="{F367FFA1-54A1-F420-EDFF-C8C3E7B4B2B1}"/>
              </a:ext>
            </a:extLst>
          </p:cNvPr>
          <p:cNvGrpSpPr/>
          <p:nvPr/>
        </p:nvGrpSpPr>
        <p:grpSpPr>
          <a:xfrm rot="5400000">
            <a:off x="7357332" y="5102235"/>
            <a:ext cx="1947364" cy="1300163"/>
            <a:chOff x="4486275" y="2351088"/>
            <a:chExt cx="3219451" cy="2149475"/>
          </a:xfrm>
        </p:grpSpPr>
        <p:sp>
          <p:nvSpPr>
            <p:cNvPr id="106" name="Oval 5">
              <a:extLst>
                <a:ext uri="{FF2B5EF4-FFF2-40B4-BE49-F238E27FC236}">
                  <a16:creationId xmlns:a16="http://schemas.microsoft.com/office/drawing/2014/main" id="{D4FA8FE4-F9E0-5372-6124-A8B889B712A3}"/>
                </a:ext>
              </a:extLst>
            </p:cNvPr>
            <p:cNvSpPr>
              <a:spLocks noChangeArrowheads="1"/>
            </p:cNvSpPr>
            <p:nvPr/>
          </p:nvSpPr>
          <p:spPr bwMode="auto">
            <a:xfrm>
              <a:off x="5975350" y="2351088"/>
              <a:ext cx="238125" cy="211138"/>
            </a:xfrm>
            <a:prstGeom prst="ellipse">
              <a:avLst/>
            </a:pr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6">
              <a:extLst>
                <a:ext uri="{FF2B5EF4-FFF2-40B4-BE49-F238E27FC236}">
                  <a16:creationId xmlns:a16="http://schemas.microsoft.com/office/drawing/2014/main" id="{C0D6FC2F-CF47-3B6A-5286-B031395099E6}"/>
                </a:ext>
              </a:extLst>
            </p:cNvPr>
            <p:cNvSpPr>
              <a:spLocks/>
            </p:cNvSpPr>
            <p:nvPr/>
          </p:nvSpPr>
          <p:spPr bwMode="auto">
            <a:xfrm>
              <a:off x="4486275" y="2474913"/>
              <a:ext cx="3219450" cy="2025650"/>
            </a:xfrm>
            <a:custGeom>
              <a:avLst/>
              <a:gdLst>
                <a:gd name="T0" fmla="*/ 822 w 856"/>
                <a:gd name="T1" fmla="*/ 93 h 537"/>
                <a:gd name="T2" fmla="*/ 495 w 856"/>
                <a:gd name="T3" fmla="*/ 62 h 537"/>
                <a:gd name="T4" fmla="*/ 495 w 856"/>
                <a:gd name="T5" fmla="*/ 16 h 537"/>
                <a:gd name="T6" fmla="*/ 476 w 856"/>
                <a:gd name="T7" fmla="*/ 1 h 537"/>
                <a:gd name="T8" fmla="*/ 446 w 856"/>
                <a:gd name="T9" fmla="*/ 1 h 537"/>
                <a:gd name="T10" fmla="*/ 409 w 856"/>
                <a:gd name="T11" fmla="*/ 1 h 537"/>
                <a:gd name="T12" fmla="*/ 379 w 856"/>
                <a:gd name="T13" fmla="*/ 1 h 537"/>
                <a:gd name="T14" fmla="*/ 360 w 856"/>
                <a:gd name="T15" fmla="*/ 16 h 537"/>
                <a:gd name="T16" fmla="*/ 360 w 856"/>
                <a:gd name="T17" fmla="*/ 62 h 537"/>
                <a:gd name="T18" fmla="*/ 34 w 856"/>
                <a:gd name="T19" fmla="*/ 93 h 537"/>
                <a:gd name="T20" fmla="*/ 0 w 856"/>
                <a:gd name="T21" fmla="*/ 137 h 537"/>
                <a:gd name="T22" fmla="*/ 49 w 856"/>
                <a:gd name="T23" fmla="*/ 192 h 537"/>
                <a:gd name="T24" fmla="*/ 330 w 856"/>
                <a:gd name="T25" fmla="*/ 264 h 537"/>
                <a:gd name="T26" fmla="*/ 361 w 856"/>
                <a:gd name="T27" fmla="*/ 288 h 537"/>
                <a:gd name="T28" fmla="*/ 383 w 856"/>
                <a:gd name="T29" fmla="*/ 339 h 537"/>
                <a:gd name="T30" fmla="*/ 387 w 856"/>
                <a:gd name="T31" fmla="*/ 394 h 537"/>
                <a:gd name="T32" fmla="*/ 323 w 856"/>
                <a:gd name="T33" fmla="*/ 438 h 537"/>
                <a:gd name="T34" fmla="*/ 267 w 856"/>
                <a:gd name="T35" fmla="*/ 489 h 537"/>
                <a:gd name="T36" fmla="*/ 374 w 856"/>
                <a:gd name="T37" fmla="*/ 537 h 537"/>
                <a:gd name="T38" fmla="*/ 410 w 856"/>
                <a:gd name="T39" fmla="*/ 508 h 537"/>
                <a:gd name="T40" fmla="*/ 408 w 856"/>
                <a:gd name="T41" fmla="*/ 491 h 537"/>
                <a:gd name="T42" fmla="*/ 413 w 856"/>
                <a:gd name="T43" fmla="*/ 487 h 537"/>
                <a:gd name="T44" fmla="*/ 421 w 856"/>
                <a:gd name="T45" fmla="*/ 508 h 537"/>
                <a:gd name="T46" fmla="*/ 428 w 856"/>
                <a:gd name="T47" fmla="*/ 536 h 537"/>
                <a:gd name="T48" fmla="*/ 428 w 856"/>
                <a:gd name="T49" fmla="*/ 537 h 537"/>
                <a:gd name="T50" fmla="*/ 428 w 856"/>
                <a:gd name="T51" fmla="*/ 537 h 537"/>
                <a:gd name="T52" fmla="*/ 428 w 856"/>
                <a:gd name="T53" fmla="*/ 537 h 537"/>
                <a:gd name="T54" fmla="*/ 428 w 856"/>
                <a:gd name="T55" fmla="*/ 536 h 537"/>
                <a:gd name="T56" fmla="*/ 434 w 856"/>
                <a:gd name="T57" fmla="*/ 508 h 537"/>
                <a:gd name="T58" fmla="*/ 442 w 856"/>
                <a:gd name="T59" fmla="*/ 487 h 537"/>
                <a:gd name="T60" fmla="*/ 447 w 856"/>
                <a:gd name="T61" fmla="*/ 491 h 537"/>
                <a:gd name="T62" fmla="*/ 445 w 856"/>
                <a:gd name="T63" fmla="*/ 508 h 537"/>
                <a:gd name="T64" fmla="*/ 481 w 856"/>
                <a:gd name="T65" fmla="*/ 537 h 537"/>
                <a:gd name="T66" fmla="*/ 589 w 856"/>
                <a:gd name="T67" fmla="*/ 489 h 537"/>
                <a:gd name="T68" fmla="*/ 532 w 856"/>
                <a:gd name="T69" fmla="*/ 438 h 537"/>
                <a:gd name="T70" fmla="*/ 469 w 856"/>
                <a:gd name="T71" fmla="*/ 394 h 537"/>
                <a:gd name="T72" fmla="*/ 472 w 856"/>
                <a:gd name="T73" fmla="*/ 339 h 537"/>
                <a:gd name="T74" fmla="*/ 495 w 856"/>
                <a:gd name="T75" fmla="*/ 288 h 537"/>
                <a:gd name="T76" fmla="*/ 526 w 856"/>
                <a:gd name="T77" fmla="*/ 264 h 537"/>
                <a:gd name="T78" fmla="*/ 806 w 856"/>
                <a:gd name="T79" fmla="*/ 192 h 537"/>
                <a:gd name="T80" fmla="*/ 856 w 856"/>
                <a:gd name="T81" fmla="*/ 137 h 537"/>
                <a:gd name="T82" fmla="*/ 822 w 856"/>
                <a:gd name="T83" fmla="*/ 9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6" h="537">
                  <a:moveTo>
                    <a:pt x="822" y="93"/>
                  </a:moveTo>
                  <a:cubicBezTo>
                    <a:pt x="495" y="62"/>
                    <a:pt x="495" y="62"/>
                    <a:pt x="495" y="62"/>
                  </a:cubicBezTo>
                  <a:cubicBezTo>
                    <a:pt x="495" y="62"/>
                    <a:pt x="495" y="32"/>
                    <a:pt x="495" y="16"/>
                  </a:cubicBezTo>
                  <a:cubicBezTo>
                    <a:pt x="495" y="0"/>
                    <a:pt x="476" y="1"/>
                    <a:pt x="476" y="1"/>
                  </a:cubicBezTo>
                  <a:cubicBezTo>
                    <a:pt x="446" y="1"/>
                    <a:pt x="446" y="1"/>
                    <a:pt x="446" y="1"/>
                  </a:cubicBezTo>
                  <a:cubicBezTo>
                    <a:pt x="409" y="1"/>
                    <a:pt x="409" y="1"/>
                    <a:pt x="409" y="1"/>
                  </a:cubicBezTo>
                  <a:cubicBezTo>
                    <a:pt x="379" y="1"/>
                    <a:pt x="379" y="1"/>
                    <a:pt x="379" y="1"/>
                  </a:cubicBezTo>
                  <a:cubicBezTo>
                    <a:pt x="379" y="1"/>
                    <a:pt x="360" y="0"/>
                    <a:pt x="360" y="16"/>
                  </a:cubicBezTo>
                  <a:cubicBezTo>
                    <a:pt x="360" y="32"/>
                    <a:pt x="360" y="62"/>
                    <a:pt x="360" y="62"/>
                  </a:cubicBezTo>
                  <a:cubicBezTo>
                    <a:pt x="34" y="93"/>
                    <a:pt x="34" y="93"/>
                    <a:pt x="34" y="93"/>
                  </a:cubicBezTo>
                  <a:cubicBezTo>
                    <a:pt x="34" y="93"/>
                    <a:pt x="0" y="92"/>
                    <a:pt x="0" y="137"/>
                  </a:cubicBezTo>
                  <a:cubicBezTo>
                    <a:pt x="1" y="172"/>
                    <a:pt x="44" y="191"/>
                    <a:pt x="49" y="192"/>
                  </a:cubicBezTo>
                  <a:cubicBezTo>
                    <a:pt x="55" y="194"/>
                    <a:pt x="330" y="264"/>
                    <a:pt x="330" y="264"/>
                  </a:cubicBezTo>
                  <a:cubicBezTo>
                    <a:pt x="330" y="264"/>
                    <a:pt x="351" y="265"/>
                    <a:pt x="361" y="288"/>
                  </a:cubicBezTo>
                  <a:cubicBezTo>
                    <a:pt x="370" y="310"/>
                    <a:pt x="383" y="339"/>
                    <a:pt x="383" y="339"/>
                  </a:cubicBezTo>
                  <a:cubicBezTo>
                    <a:pt x="383" y="339"/>
                    <a:pt x="394" y="384"/>
                    <a:pt x="387" y="394"/>
                  </a:cubicBezTo>
                  <a:cubicBezTo>
                    <a:pt x="380" y="403"/>
                    <a:pt x="369" y="412"/>
                    <a:pt x="323" y="438"/>
                  </a:cubicBezTo>
                  <a:cubicBezTo>
                    <a:pt x="277" y="464"/>
                    <a:pt x="261" y="473"/>
                    <a:pt x="267" y="489"/>
                  </a:cubicBezTo>
                  <a:cubicBezTo>
                    <a:pt x="273" y="506"/>
                    <a:pt x="297" y="531"/>
                    <a:pt x="374" y="537"/>
                  </a:cubicBezTo>
                  <a:cubicBezTo>
                    <a:pt x="388" y="537"/>
                    <a:pt x="406" y="533"/>
                    <a:pt x="410" y="508"/>
                  </a:cubicBezTo>
                  <a:cubicBezTo>
                    <a:pt x="412" y="496"/>
                    <a:pt x="408" y="491"/>
                    <a:pt x="408" y="491"/>
                  </a:cubicBezTo>
                  <a:cubicBezTo>
                    <a:pt x="413" y="487"/>
                    <a:pt x="413" y="487"/>
                    <a:pt x="413" y="487"/>
                  </a:cubicBezTo>
                  <a:cubicBezTo>
                    <a:pt x="421" y="508"/>
                    <a:pt x="421" y="508"/>
                    <a:pt x="421" y="508"/>
                  </a:cubicBezTo>
                  <a:cubicBezTo>
                    <a:pt x="428" y="536"/>
                    <a:pt x="428" y="536"/>
                    <a:pt x="428" y="536"/>
                  </a:cubicBezTo>
                  <a:cubicBezTo>
                    <a:pt x="428" y="537"/>
                    <a:pt x="428" y="537"/>
                    <a:pt x="428" y="537"/>
                  </a:cubicBezTo>
                  <a:cubicBezTo>
                    <a:pt x="428" y="537"/>
                    <a:pt x="428" y="537"/>
                    <a:pt x="428" y="537"/>
                  </a:cubicBezTo>
                  <a:cubicBezTo>
                    <a:pt x="428" y="537"/>
                    <a:pt x="428" y="537"/>
                    <a:pt x="428" y="537"/>
                  </a:cubicBezTo>
                  <a:cubicBezTo>
                    <a:pt x="428" y="536"/>
                    <a:pt x="428" y="536"/>
                    <a:pt x="428" y="536"/>
                  </a:cubicBezTo>
                  <a:cubicBezTo>
                    <a:pt x="434" y="508"/>
                    <a:pt x="434" y="508"/>
                    <a:pt x="434" y="508"/>
                  </a:cubicBezTo>
                  <a:cubicBezTo>
                    <a:pt x="442" y="487"/>
                    <a:pt x="442" y="487"/>
                    <a:pt x="442" y="487"/>
                  </a:cubicBezTo>
                  <a:cubicBezTo>
                    <a:pt x="447" y="491"/>
                    <a:pt x="447" y="491"/>
                    <a:pt x="447" y="491"/>
                  </a:cubicBezTo>
                  <a:cubicBezTo>
                    <a:pt x="447" y="491"/>
                    <a:pt x="443" y="496"/>
                    <a:pt x="445" y="508"/>
                  </a:cubicBezTo>
                  <a:cubicBezTo>
                    <a:pt x="449" y="533"/>
                    <a:pt x="467" y="537"/>
                    <a:pt x="481" y="537"/>
                  </a:cubicBezTo>
                  <a:cubicBezTo>
                    <a:pt x="558" y="531"/>
                    <a:pt x="583" y="506"/>
                    <a:pt x="589" y="489"/>
                  </a:cubicBezTo>
                  <a:cubicBezTo>
                    <a:pt x="594" y="473"/>
                    <a:pt x="578" y="464"/>
                    <a:pt x="532" y="438"/>
                  </a:cubicBezTo>
                  <a:cubicBezTo>
                    <a:pt x="486" y="412"/>
                    <a:pt x="476" y="403"/>
                    <a:pt x="469" y="394"/>
                  </a:cubicBezTo>
                  <a:cubicBezTo>
                    <a:pt x="461" y="384"/>
                    <a:pt x="472" y="339"/>
                    <a:pt x="472" y="339"/>
                  </a:cubicBezTo>
                  <a:cubicBezTo>
                    <a:pt x="472" y="339"/>
                    <a:pt x="486" y="310"/>
                    <a:pt x="495" y="288"/>
                  </a:cubicBezTo>
                  <a:cubicBezTo>
                    <a:pt x="504" y="265"/>
                    <a:pt x="526" y="264"/>
                    <a:pt x="526" y="264"/>
                  </a:cubicBezTo>
                  <a:cubicBezTo>
                    <a:pt x="526" y="264"/>
                    <a:pt x="801" y="194"/>
                    <a:pt x="806" y="192"/>
                  </a:cubicBezTo>
                  <a:cubicBezTo>
                    <a:pt x="812" y="191"/>
                    <a:pt x="855" y="172"/>
                    <a:pt x="856" y="137"/>
                  </a:cubicBezTo>
                  <a:cubicBezTo>
                    <a:pt x="856" y="92"/>
                    <a:pt x="822" y="93"/>
                    <a:pt x="822" y="93"/>
                  </a:cubicBezTo>
                  <a:close/>
                </a:path>
              </a:pathLst>
            </a:custGeom>
            <a:solidFill>
              <a:srgbClr val="DEECF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7">
              <a:extLst>
                <a:ext uri="{FF2B5EF4-FFF2-40B4-BE49-F238E27FC236}">
                  <a16:creationId xmlns:a16="http://schemas.microsoft.com/office/drawing/2014/main" id="{A05D9D47-7E03-B4FC-95FB-E0EB7B685042}"/>
                </a:ext>
              </a:extLst>
            </p:cNvPr>
            <p:cNvSpPr>
              <a:spLocks/>
            </p:cNvSpPr>
            <p:nvPr/>
          </p:nvSpPr>
          <p:spPr bwMode="auto">
            <a:xfrm>
              <a:off x="4486275" y="2784476"/>
              <a:ext cx="1357313" cy="219075"/>
            </a:xfrm>
            <a:custGeom>
              <a:avLst/>
              <a:gdLst>
                <a:gd name="T0" fmla="*/ 361 w 361"/>
                <a:gd name="T1" fmla="*/ 0 h 58"/>
                <a:gd name="T2" fmla="*/ 9 w 361"/>
                <a:gd name="T3" fmla="*/ 23 h 58"/>
                <a:gd name="T4" fmla="*/ 0 w 361"/>
                <a:gd name="T5" fmla="*/ 55 h 58"/>
                <a:gd name="T6" fmla="*/ 0 w 361"/>
                <a:gd name="T7" fmla="*/ 58 h 58"/>
                <a:gd name="T8" fmla="*/ 361 w 361"/>
                <a:gd name="T9" fmla="*/ 39 h 58"/>
                <a:gd name="T10" fmla="*/ 361 w 361"/>
                <a:gd name="T11" fmla="*/ 0 h 58"/>
              </a:gdLst>
              <a:ahLst/>
              <a:cxnLst>
                <a:cxn ang="0">
                  <a:pos x="T0" y="T1"/>
                </a:cxn>
                <a:cxn ang="0">
                  <a:pos x="T2" y="T3"/>
                </a:cxn>
                <a:cxn ang="0">
                  <a:pos x="T4" y="T5"/>
                </a:cxn>
                <a:cxn ang="0">
                  <a:pos x="T6" y="T7"/>
                </a:cxn>
                <a:cxn ang="0">
                  <a:pos x="T8" y="T9"/>
                </a:cxn>
                <a:cxn ang="0">
                  <a:pos x="T10" y="T11"/>
                </a:cxn>
              </a:cxnLst>
              <a:rect l="0" t="0" r="r" b="b"/>
              <a:pathLst>
                <a:path w="361" h="58">
                  <a:moveTo>
                    <a:pt x="361" y="0"/>
                  </a:moveTo>
                  <a:cubicBezTo>
                    <a:pt x="9" y="23"/>
                    <a:pt x="9" y="23"/>
                    <a:pt x="9" y="23"/>
                  </a:cubicBezTo>
                  <a:cubicBezTo>
                    <a:pt x="4" y="30"/>
                    <a:pt x="0" y="40"/>
                    <a:pt x="0" y="55"/>
                  </a:cubicBezTo>
                  <a:cubicBezTo>
                    <a:pt x="0" y="56"/>
                    <a:pt x="0" y="57"/>
                    <a:pt x="0" y="58"/>
                  </a:cubicBezTo>
                  <a:cubicBezTo>
                    <a:pt x="361" y="39"/>
                    <a:pt x="361" y="39"/>
                    <a:pt x="361" y="39"/>
                  </a:cubicBezTo>
                  <a:lnTo>
                    <a:pt x="361" y="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8">
              <a:extLst>
                <a:ext uri="{FF2B5EF4-FFF2-40B4-BE49-F238E27FC236}">
                  <a16:creationId xmlns:a16="http://schemas.microsoft.com/office/drawing/2014/main" id="{B27F19DC-20CF-94C3-0A6E-BE3DFBEE1B6F}"/>
                </a:ext>
              </a:extLst>
            </p:cNvPr>
            <p:cNvSpPr>
              <a:spLocks/>
            </p:cNvSpPr>
            <p:nvPr/>
          </p:nvSpPr>
          <p:spPr bwMode="auto">
            <a:xfrm>
              <a:off x="6345238" y="2784476"/>
              <a:ext cx="1360488" cy="219075"/>
            </a:xfrm>
            <a:custGeom>
              <a:avLst/>
              <a:gdLst>
                <a:gd name="T0" fmla="*/ 353 w 362"/>
                <a:gd name="T1" fmla="*/ 24 h 58"/>
                <a:gd name="T2" fmla="*/ 0 w 362"/>
                <a:gd name="T3" fmla="*/ 0 h 58"/>
                <a:gd name="T4" fmla="*/ 0 w 362"/>
                <a:gd name="T5" fmla="*/ 38 h 58"/>
                <a:gd name="T6" fmla="*/ 361 w 362"/>
                <a:gd name="T7" fmla="*/ 58 h 58"/>
                <a:gd name="T8" fmla="*/ 362 w 362"/>
                <a:gd name="T9" fmla="*/ 55 h 58"/>
                <a:gd name="T10" fmla="*/ 353 w 362"/>
                <a:gd name="T11" fmla="*/ 24 h 58"/>
              </a:gdLst>
              <a:ahLst/>
              <a:cxnLst>
                <a:cxn ang="0">
                  <a:pos x="T0" y="T1"/>
                </a:cxn>
                <a:cxn ang="0">
                  <a:pos x="T2" y="T3"/>
                </a:cxn>
                <a:cxn ang="0">
                  <a:pos x="T4" y="T5"/>
                </a:cxn>
                <a:cxn ang="0">
                  <a:pos x="T6" y="T7"/>
                </a:cxn>
                <a:cxn ang="0">
                  <a:pos x="T8" y="T9"/>
                </a:cxn>
                <a:cxn ang="0">
                  <a:pos x="T10" y="T11"/>
                </a:cxn>
              </a:cxnLst>
              <a:rect l="0" t="0" r="r" b="b"/>
              <a:pathLst>
                <a:path w="362" h="58">
                  <a:moveTo>
                    <a:pt x="353" y="24"/>
                  </a:moveTo>
                  <a:cubicBezTo>
                    <a:pt x="0" y="0"/>
                    <a:pt x="0" y="0"/>
                    <a:pt x="0" y="0"/>
                  </a:cubicBezTo>
                  <a:cubicBezTo>
                    <a:pt x="0" y="38"/>
                    <a:pt x="0" y="38"/>
                    <a:pt x="0" y="38"/>
                  </a:cubicBezTo>
                  <a:cubicBezTo>
                    <a:pt x="361" y="58"/>
                    <a:pt x="361" y="58"/>
                    <a:pt x="361" y="58"/>
                  </a:cubicBezTo>
                  <a:cubicBezTo>
                    <a:pt x="362" y="57"/>
                    <a:pt x="362" y="56"/>
                    <a:pt x="362" y="55"/>
                  </a:cubicBezTo>
                  <a:cubicBezTo>
                    <a:pt x="362" y="40"/>
                    <a:pt x="358" y="30"/>
                    <a:pt x="353" y="24"/>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9">
              <a:extLst>
                <a:ext uri="{FF2B5EF4-FFF2-40B4-BE49-F238E27FC236}">
                  <a16:creationId xmlns:a16="http://schemas.microsoft.com/office/drawing/2014/main" id="{7B27B134-8AD6-D2EA-5E8D-203893419F48}"/>
                </a:ext>
              </a:extLst>
            </p:cNvPr>
            <p:cNvSpPr>
              <a:spLocks/>
            </p:cNvSpPr>
            <p:nvPr/>
          </p:nvSpPr>
          <p:spPr bwMode="auto">
            <a:xfrm>
              <a:off x="5903913" y="2557463"/>
              <a:ext cx="384175" cy="1082675"/>
            </a:xfrm>
            <a:custGeom>
              <a:avLst/>
              <a:gdLst>
                <a:gd name="T0" fmla="*/ 97 w 102"/>
                <a:gd name="T1" fmla="*/ 1 h 287"/>
                <a:gd name="T2" fmla="*/ 72 w 102"/>
                <a:gd name="T3" fmla="*/ 0 h 287"/>
                <a:gd name="T4" fmla="*/ 68 w 102"/>
                <a:gd name="T5" fmla="*/ 4 h 287"/>
                <a:gd name="T6" fmla="*/ 71 w 102"/>
                <a:gd name="T7" fmla="*/ 46 h 287"/>
                <a:gd name="T8" fmla="*/ 71 w 102"/>
                <a:gd name="T9" fmla="*/ 132 h 287"/>
                <a:gd name="T10" fmla="*/ 66 w 102"/>
                <a:gd name="T11" fmla="*/ 141 h 287"/>
                <a:gd name="T12" fmla="*/ 82 w 102"/>
                <a:gd name="T13" fmla="*/ 144 h 287"/>
                <a:gd name="T14" fmla="*/ 73 w 102"/>
                <a:gd name="T15" fmla="*/ 147 h 287"/>
                <a:gd name="T16" fmla="*/ 71 w 102"/>
                <a:gd name="T17" fmla="*/ 155 h 287"/>
                <a:gd name="T18" fmla="*/ 61 w 102"/>
                <a:gd name="T19" fmla="*/ 148 h 287"/>
                <a:gd name="T20" fmla="*/ 51 w 102"/>
                <a:gd name="T21" fmla="*/ 146 h 287"/>
                <a:gd name="T22" fmla="*/ 51 w 102"/>
                <a:gd name="T23" fmla="*/ 146 h 287"/>
                <a:gd name="T24" fmla="*/ 50 w 102"/>
                <a:gd name="T25" fmla="*/ 146 h 287"/>
                <a:gd name="T26" fmla="*/ 41 w 102"/>
                <a:gd name="T27" fmla="*/ 148 h 287"/>
                <a:gd name="T28" fmla="*/ 30 w 102"/>
                <a:gd name="T29" fmla="*/ 155 h 287"/>
                <a:gd name="T30" fmla="*/ 28 w 102"/>
                <a:gd name="T31" fmla="*/ 147 h 287"/>
                <a:gd name="T32" fmla="*/ 20 w 102"/>
                <a:gd name="T33" fmla="*/ 144 h 287"/>
                <a:gd name="T34" fmla="*/ 35 w 102"/>
                <a:gd name="T35" fmla="*/ 141 h 287"/>
                <a:gd name="T36" fmla="*/ 31 w 102"/>
                <a:gd name="T37" fmla="*/ 132 h 287"/>
                <a:gd name="T38" fmla="*/ 31 w 102"/>
                <a:gd name="T39" fmla="*/ 46 h 287"/>
                <a:gd name="T40" fmla="*/ 33 w 102"/>
                <a:gd name="T41" fmla="*/ 4 h 287"/>
                <a:gd name="T42" fmla="*/ 30 w 102"/>
                <a:gd name="T43" fmla="*/ 0 h 287"/>
                <a:gd name="T44" fmla="*/ 4 w 102"/>
                <a:gd name="T45" fmla="*/ 1 h 287"/>
                <a:gd name="T46" fmla="*/ 0 w 102"/>
                <a:gd name="T47" fmla="*/ 7 h 287"/>
                <a:gd name="T48" fmla="*/ 11 w 102"/>
                <a:gd name="T49" fmla="*/ 247 h 287"/>
                <a:gd name="T50" fmla="*/ 24 w 102"/>
                <a:gd name="T51" fmla="*/ 286 h 287"/>
                <a:gd name="T52" fmla="*/ 26 w 102"/>
                <a:gd name="T53" fmla="*/ 255 h 287"/>
                <a:gd name="T54" fmla="*/ 22 w 102"/>
                <a:gd name="T55" fmla="*/ 196 h 287"/>
                <a:gd name="T56" fmla="*/ 51 w 102"/>
                <a:gd name="T57" fmla="*/ 152 h 287"/>
                <a:gd name="T58" fmla="*/ 79 w 102"/>
                <a:gd name="T59" fmla="*/ 196 h 287"/>
                <a:gd name="T60" fmla="*/ 76 w 102"/>
                <a:gd name="T61" fmla="*/ 255 h 287"/>
                <a:gd name="T62" fmla="*/ 78 w 102"/>
                <a:gd name="T63" fmla="*/ 286 h 287"/>
                <a:gd name="T64" fmla="*/ 90 w 102"/>
                <a:gd name="T65" fmla="*/ 247 h 287"/>
                <a:gd name="T66" fmla="*/ 102 w 102"/>
                <a:gd name="T67" fmla="*/ 7 h 287"/>
                <a:gd name="T68" fmla="*/ 97 w 102"/>
                <a:gd name="T69" fmla="*/ 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287">
                  <a:moveTo>
                    <a:pt x="97" y="1"/>
                  </a:moveTo>
                  <a:cubicBezTo>
                    <a:pt x="96" y="1"/>
                    <a:pt x="77" y="0"/>
                    <a:pt x="72" y="0"/>
                  </a:cubicBezTo>
                  <a:cubicBezTo>
                    <a:pt x="67" y="1"/>
                    <a:pt x="68" y="4"/>
                    <a:pt x="68" y="4"/>
                  </a:cubicBezTo>
                  <a:cubicBezTo>
                    <a:pt x="67" y="8"/>
                    <a:pt x="72" y="27"/>
                    <a:pt x="71" y="46"/>
                  </a:cubicBezTo>
                  <a:cubicBezTo>
                    <a:pt x="72" y="56"/>
                    <a:pt x="71" y="126"/>
                    <a:pt x="71" y="132"/>
                  </a:cubicBezTo>
                  <a:cubicBezTo>
                    <a:pt x="71" y="138"/>
                    <a:pt x="66" y="139"/>
                    <a:pt x="66" y="141"/>
                  </a:cubicBezTo>
                  <a:cubicBezTo>
                    <a:pt x="66" y="143"/>
                    <a:pt x="82" y="141"/>
                    <a:pt x="82" y="144"/>
                  </a:cubicBezTo>
                  <a:cubicBezTo>
                    <a:pt x="82" y="147"/>
                    <a:pt x="76" y="146"/>
                    <a:pt x="73" y="147"/>
                  </a:cubicBezTo>
                  <a:cubicBezTo>
                    <a:pt x="71" y="149"/>
                    <a:pt x="73" y="155"/>
                    <a:pt x="71" y="155"/>
                  </a:cubicBezTo>
                  <a:cubicBezTo>
                    <a:pt x="69" y="155"/>
                    <a:pt x="69" y="150"/>
                    <a:pt x="61" y="148"/>
                  </a:cubicBezTo>
                  <a:cubicBezTo>
                    <a:pt x="57" y="147"/>
                    <a:pt x="54" y="146"/>
                    <a:pt x="51" y="146"/>
                  </a:cubicBezTo>
                  <a:cubicBezTo>
                    <a:pt x="51" y="146"/>
                    <a:pt x="51" y="146"/>
                    <a:pt x="51" y="146"/>
                  </a:cubicBezTo>
                  <a:cubicBezTo>
                    <a:pt x="51" y="146"/>
                    <a:pt x="51" y="146"/>
                    <a:pt x="50" y="146"/>
                  </a:cubicBezTo>
                  <a:cubicBezTo>
                    <a:pt x="48" y="146"/>
                    <a:pt x="44" y="147"/>
                    <a:pt x="41" y="148"/>
                  </a:cubicBezTo>
                  <a:cubicBezTo>
                    <a:pt x="33" y="150"/>
                    <a:pt x="32" y="155"/>
                    <a:pt x="30" y="155"/>
                  </a:cubicBezTo>
                  <a:cubicBezTo>
                    <a:pt x="28" y="155"/>
                    <a:pt x="31" y="149"/>
                    <a:pt x="28" y="147"/>
                  </a:cubicBezTo>
                  <a:cubicBezTo>
                    <a:pt x="26" y="146"/>
                    <a:pt x="20" y="147"/>
                    <a:pt x="20" y="144"/>
                  </a:cubicBezTo>
                  <a:cubicBezTo>
                    <a:pt x="20" y="141"/>
                    <a:pt x="35" y="143"/>
                    <a:pt x="35" y="141"/>
                  </a:cubicBezTo>
                  <a:cubicBezTo>
                    <a:pt x="35" y="139"/>
                    <a:pt x="31" y="138"/>
                    <a:pt x="31" y="132"/>
                  </a:cubicBezTo>
                  <a:cubicBezTo>
                    <a:pt x="31" y="126"/>
                    <a:pt x="30" y="56"/>
                    <a:pt x="31" y="46"/>
                  </a:cubicBezTo>
                  <a:cubicBezTo>
                    <a:pt x="30" y="27"/>
                    <a:pt x="34" y="8"/>
                    <a:pt x="33" y="4"/>
                  </a:cubicBezTo>
                  <a:cubicBezTo>
                    <a:pt x="33" y="4"/>
                    <a:pt x="34" y="1"/>
                    <a:pt x="30" y="0"/>
                  </a:cubicBezTo>
                  <a:cubicBezTo>
                    <a:pt x="25" y="0"/>
                    <a:pt x="6" y="1"/>
                    <a:pt x="4" y="1"/>
                  </a:cubicBezTo>
                  <a:cubicBezTo>
                    <a:pt x="3" y="1"/>
                    <a:pt x="0" y="2"/>
                    <a:pt x="0" y="7"/>
                  </a:cubicBezTo>
                  <a:cubicBezTo>
                    <a:pt x="0" y="12"/>
                    <a:pt x="9" y="232"/>
                    <a:pt x="11" y="247"/>
                  </a:cubicBezTo>
                  <a:cubicBezTo>
                    <a:pt x="12" y="255"/>
                    <a:pt x="16" y="287"/>
                    <a:pt x="24" y="286"/>
                  </a:cubicBezTo>
                  <a:cubicBezTo>
                    <a:pt x="28" y="286"/>
                    <a:pt x="26" y="259"/>
                    <a:pt x="26" y="255"/>
                  </a:cubicBezTo>
                  <a:cubicBezTo>
                    <a:pt x="26" y="251"/>
                    <a:pt x="22" y="199"/>
                    <a:pt x="22" y="196"/>
                  </a:cubicBezTo>
                  <a:cubicBezTo>
                    <a:pt x="22" y="193"/>
                    <a:pt x="20" y="153"/>
                    <a:pt x="51" y="152"/>
                  </a:cubicBezTo>
                  <a:cubicBezTo>
                    <a:pt x="82" y="153"/>
                    <a:pt x="79" y="193"/>
                    <a:pt x="79" y="196"/>
                  </a:cubicBezTo>
                  <a:cubicBezTo>
                    <a:pt x="79" y="199"/>
                    <a:pt x="76" y="251"/>
                    <a:pt x="76" y="255"/>
                  </a:cubicBezTo>
                  <a:cubicBezTo>
                    <a:pt x="76" y="259"/>
                    <a:pt x="74" y="286"/>
                    <a:pt x="78" y="286"/>
                  </a:cubicBezTo>
                  <a:cubicBezTo>
                    <a:pt x="85" y="287"/>
                    <a:pt x="89" y="255"/>
                    <a:pt x="90" y="247"/>
                  </a:cubicBezTo>
                  <a:cubicBezTo>
                    <a:pt x="93" y="232"/>
                    <a:pt x="102" y="12"/>
                    <a:pt x="102" y="7"/>
                  </a:cubicBezTo>
                  <a:cubicBezTo>
                    <a:pt x="102" y="2"/>
                    <a:pt x="98" y="1"/>
                    <a:pt x="97" y="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10">
              <a:extLst>
                <a:ext uri="{FF2B5EF4-FFF2-40B4-BE49-F238E27FC236}">
                  <a16:creationId xmlns:a16="http://schemas.microsoft.com/office/drawing/2014/main" id="{32EC2437-B8B4-E8D5-6217-9F0C80DAC706}"/>
                </a:ext>
              </a:extLst>
            </p:cNvPr>
            <p:cNvSpPr>
              <a:spLocks/>
            </p:cNvSpPr>
            <p:nvPr/>
          </p:nvSpPr>
          <p:spPr bwMode="auto">
            <a:xfrm>
              <a:off x="6219825" y="4040188"/>
              <a:ext cx="477838" cy="260350"/>
            </a:xfrm>
            <a:custGeom>
              <a:avLst/>
              <a:gdLst>
                <a:gd name="T0" fmla="*/ 3 w 127"/>
                <a:gd name="T1" fmla="*/ 1 h 69"/>
                <a:gd name="T2" fmla="*/ 0 w 127"/>
                <a:gd name="T3" fmla="*/ 17 h 69"/>
                <a:gd name="T4" fmla="*/ 114 w 127"/>
                <a:gd name="T5" fmla="*/ 68 h 69"/>
                <a:gd name="T6" fmla="*/ 99 w 127"/>
                <a:gd name="T7" fmla="*/ 51 h 69"/>
                <a:gd name="T8" fmla="*/ 3 w 127"/>
                <a:gd name="T9" fmla="*/ 1 h 69"/>
              </a:gdLst>
              <a:ahLst/>
              <a:cxnLst>
                <a:cxn ang="0">
                  <a:pos x="T0" y="T1"/>
                </a:cxn>
                <a:cxn ang="0">
                  <a:pos x="T2" y="T3"/>
                </a:cxn>
                <a:cxn ang="0">
                  <a:pos x="T4" y="T5"/>
                </a:cxn>
                <a:cxn ang="0">
                  <a:pos x="T6" y="T7"/>
                </a:cxn>
                <a:cxn ang="0">
                  <a:pos x="T8" y="T9"/>
                </a:cxn>
              </a:cxnLst>
              <a:rect l="0" t="0" r="r" b="b"/>
              <a:pathLst>
                <a:path w="127" h="69">
                  <a:moveTo>
                    <a:pt x="3" y="1"/>
                  </a:moveTo>
                  <a:cubicBezTo>
                    <a:pt x="0" y="17"/>
                    <a:pt x="0" y="17"/>
                    <a:pt x="0" y="17"/>
                  </a:cubicBezTo>
                  <a:cubicBezTo>
                    <a:pt x="0" y="17"/>
                    <a:pt x="101" y="68"/>
                    <a:pt x="114" y="68"/>
                  </a:cubicBezTo>
                  <a:cubicBezTo>
                    <a:pt x="127" y="69"/>
                    <a:pt x="122" y="63"/>
                    <a:pt x="99" y="51"/>
                  </a:cubicBezTo>
                  <a:cubicBezTo>
                    <a:pt x="77" y="39"/>
                    <a:pt x="4" y="0"/>
                    <a:pt x="3" y="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11">
              <a:extLst>
                <a:ext uri="{FF2B5EF4-FFF2-40B4-BE49-F238E27FC236}">
                  <a16:creationId xmlns:a16="http://schemas.microsoft.com/office/drawing/2014/main" id="{C240DC00-6FF8-043E-DBEA-CBA397B6731A}"/>
                </a:ext>
              </a:extLst>
            </p:cNvPr>
            <p:cNvSpPr>
              <a:spLocks/>
            </p:cNvSpPr>
            <p:nvPr/>
          </p:nvSpPr>
          <p:spPr bwMode="auto">
            <a:xfrm>
              <a:off x="6235700" y="3976688"/>
              <a:ext cx="307975" cy="211138"/>
            </a:xfrm>
            <a:custGeom>
              <a:avLst/>
              <a:gdLst>
                <a:gd name="T0" fmla="*/ 1 w 82"/>
                <a:gd name="T1" fmla="*/ 0 h 56"/>
                <a:gd name="T2" fmla="*/ 0 w 82"/>
                <a:gd name="T3" fmla="*/ 15 h 56"/>
                <a:gd name="T4" fmla="*/ 82 w 82"/>
                <a:gd name="T5" fmla="*/ 56 h 56"/>
                <a:gd name="T6" fmla="*/ 1 w 82"/>
                <a:gd name="T7" fmla="*/ 0 h 56"/>
              </a:gdLst>
              <a:ahLst/>
              <a:cxnLst>
                <a:cxn ang="0">
                  <a:pos x="T0" y="T1"/>
                </a:cxn>
                <a:cxn ang="0">
                  <a:pos x="T2" y="T3"/>
                </a:cxn>
                <a:cxn ang="0">
                  <a:pos x="T4" y="T5"/>
                </a:cxn>
                <a:cxn ang="0">
                  <a:pos x="T6" y="T7"/>
                </a:cxn>
              </a:cxnLst>
              <a:rect l="0" t="0" r="r" b="b"/>
              <a:pathLst>
                <a:path w="82" h="56">
                  <a:moveTo>
                    <a:pt x="1" y="0"/>
                  </a:moveTo>
                  <a:cubicBezTo>
                    <a:pt x="0" y="15"/>
                    <a:pt x="0" y="15"/>
                    <a:pt x="0" y="15"/>
                  </a:cubicBezTo>
                  <a:cubicBezTo>
                    <a:pt x="82" y="56"/>
                    <a:pt x="82" y="56"/>
                    <a:pt x="82" y="56"/>
                  </a:cubicBezTo>
                  <a:cubicBezTo>
                    <a:pt x="82" y="56"/>
                    <a:pt x="5" y="13"/>
                    <a:pt x="1" y="0"/>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12">
              <a:extLst>
                <a:ext uri="{FF2B5EF4-FFF2-40B4-BE49-F238E27FC236}">
                  <a16:creationId xmlns:a16="http://schemas.microsoft.com/office/drawing/2014/main" id="{1D122D36-2331-D133-8FC0-79E308EC111F}"/>
                </a:ext>
              </a:extLst>
            </p:cNvPr>
            <p:cNvSpPr>
              <a:spLocks/>
            </p:cNvSpPr>
            <p:nvPr/>
          </p:nvSpPr>
          <p:spPr bwMode="auto">
            <a:xfrm>
              <a:off x="5494338" y="4040188"/>
              <a:ext cx="477838" cy="260350"/>
            </a:xfrm>
            <a:custGeom>
              <a:avLst/>
              <a:gdLst>
                <a:gd name="T0" fmla="*/ 124 w 127"/>
                <a:gd name="T1" fmla="*/ 1 h 69"/>
                <a:gd name="T2" fmla="*/ 127 w 127"/>
                <a:gd name="T3" fmla="*/ 17 h 69"/>
                <a:gd name="T4" fmla="*/ 13 w 127"/>
                <a:gd name="T5" fmla="*/ 68 h 69"/>
                <a:gd name="T6" fmla="*/ 27 w 127"/>
                <a:gd name="T7" fmla="*/ 51 h 69"/>
                <a:gd name="T8" fmla="*/ 124 w 127"/>
                <a:gd name="T9" fmla="*/ 1 h 69"/>
              </a:gdLst>
              <a:ahLst/>
              <a:cxnLst>
                <a:cxn ang="0">
                  <a:pos x="T0" y="T1"/>
                </a:cxn>
                <a:cxn ang="0">
                  <a:pos x="T2" y="T3"/>
                </a:cxn>
                <a:cxn ang="0">
                  <a:pos x="T4" y="T5"/>
                </a:cxn>
                <a:cxn ang="0">
                  <a:pos x="T6" y="T7"/>
                </a:cxn>
                <a:cxn ang="0">
                  <a:pos x="T8" y="T9"/>
                </a:cxn>
              </a:cxnLst>
              <a:rect l="0" t="0" r="r" b="b"/>
              <a:pathLst>
                <a:path w="127" h="69">
                  <a:moveTo>
                    <a:pt x="124" y="1"/>
                  </a:moveTo>
                  <a:cubicBezTo>
                    <a:pt x="127" y="17"/>
                    <a:pt x="127" y="17"/>
                    <a:pt x="127" y="17"/>
                  </a:cubicBezTo>
                  <a:cubicBezTo>
                    <a:pt x="127" y="17"/>
                    <a:pt x="26" y="68"/>
                    <a:pt x="13" y="68"/>
                  </a:cubicBezTo>
                  <a:cubicBezTo>
                    <a:pt x="0" y="69"/>
                    <a:pt x="5" y="63"/>
                    <a:pt x="27" y="51"/>
                  </a:cubicBezTo>
                  <a:cubicBezTo>
                    <a:pt x="49" y="39"/>
                    <a:pt x="123" y="0"/>
                    <a:pt x="124" y="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13">
              <a:extLst>
                <a:ext uri="{FF2B5EF4-FFF2-40B4-BE49-F238E27FC236}">
                  <a16:creationId xmlns:a16="http://schemas.microsoft.com/office/drawing/2014/main" id="{31CDF886-62B8-FCF4-B0A8-42DFF64F75F7}"/>
                </a:ext>
              </a:extLst>
            </p:cNvPr>
            <p:cNvSpPr>
              <a:spLocks/>
            </p:cNvSpPr>
            <p:nvPr/>
          </p:nvSpPr>
          <p:spPr bwMode="auto">
            <a:xfrm>
              <a:off x="5645150" y="3976688"/>
              <a:ext cx="307975" cy="211138"/>
            </a:xfrm>
            <a:custGeom>
              <a:avLst/>
              <a:gdLst>
                <a:gd name="T0" fmla="*/ 81 w 82"/>
                <a:gd name="T1" fmla="*/ 0 h 56"/>
                <a:gd name="T2" fmla="*/ 82 w 82"/>
                <a:gd name="T3" fmla="*/ 15 h 56"/>
                <a:gd name="T4" fmla="*/ 0 w 82"/>
                <a:gd name="T5" fmla="*/ 56 h 56"/>
                <a:gd name="T6" fmla="*/ 81 w 82"/>
                <a:gd name="T7" fmla="*/ 0 h 56"/>
              </a:gdLst>
              <a:ahLst/>
              <a:cxnLst>
                <a:cxn ang="0">
                  <a:pos x="T0" y="T1"/>
                </a:cxn>
                <a:cxn ang="0">
                  <a:pos x="T2" y="T3"/>
                </a:cxn>
                <a:cxn ang="0">
                  <a:pos x="T4" y="T5"/>
                </a:cxn>
                <a:cxn ang="0">
                  <a:pos x="T6" y="T7"/>
                </a:cxn>
              </a:cxnLst>
              <a:rect l="0" t="0" r="r" b="b"/>
              <a:pathLst>
                <a:path w="82" h="56">
                  <a:moveTo>
                    <a:pt x="81" y="0"/>
                  </a:moveTo>
                  <a:cubicBezTo>
                    <a:pt x="82" y="15"/>
                    <a:pt x="82" y="15"/>
                    <a:pt x="82" y="15"/>
                  </a:cubicBezTo>
                  <a:cubicBezTo>
                    <a:pt x="0" y="56"/>
                    <a:pt x="0" y="56"/>
                    <a:pt x="0" y="56"/>
                  </a:cubicBezTo>
                  <a:cubicBezTo>
                    <a:pt x="0" y="56"/>
                    <a:pt x="77" y="13"/>
                    <a:pt x="81" y="0"/>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14">
              <a:extLst>
                <a:ext uri="{FF2B5EF4-FFF2-40B4-BE49-F238E27FC236}">
                  <a16:creationId xmlns:a16="http://schemas.microsoft.com/office/drawing/2014/main" id="{94E1D4EF-12AA-CE10-1A0A-ECEC54A26319}"/>
                </a:ext>
              </a:extLst>
            </p:cNvPr>
            <p:cNvSpPr>
              <a:spLocks/>
            </p:cNvSpPr>
            <p:nvPr/>
          </p:nvSpPr>
          <p:spPr bwMode="auto">
            <a:xfrm>
              <a:off x="6005513" y="3154363"/>
              <a:ext cx="180975" cy="354013"/>
            </a:xfrm>
            <a:custGeom>
              <a:avLst/>
              <a:gdLst>
                <a:gd name="T0" fmla="*/ 114 w 114"/>
                <a:gd name="T1" fmla="*/ 35 h 223"/>
                <a:gd name="T2" fmla="*/ 57 w 114"/>
                <a:gd name="T3" fmla="*/ 0 h 223"/>
                <a:gd name="T4" fmla="*/ 57 w 114"/>
                <a:gd name="T5" fmla="*/ 0 h 223"/>
                <a:gd name="T6" fmla="*/ 57 w 114"/>
                <a:gd name="T7" fmla="*/ 0 h 223"/>
                <a:gd name="T8" fmla="*/ 0 w 114"/>
                <a:gd name="T9" fmla="*/ 35 h 223"/>
                <a:gd name="T10" fmla="*/ 22 w 114"/>
                <a:gd name="T11" fmla="*/ 223 h 223"/>
                <a:gd name="T12" fmla="*/ 55 w 114"/>
                <a:gd name="T13" fmla="*/ 204 h 223"/>
                <a:gd name="T14" fmla="*/ 57 w 114"/>
                <a:gd name="T15" fmla="*/ 204 h 223"/>
                <a:gd name="T16" fmla="*/ 93 w 114"/>
                <a:gd name="T17" fmla="*/ 223 h 223"/>
                <a:gd name="T18" fmla="*/ 114 w 114"/>
                <a:gd name="T19"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23">
                  <a:moveTo>
                    <a:pt x="114" y="35"/>
                  </a:moveTo>
                  <a:lnTo>
                    <a:pt x="57" y="0"/>
                  </a:lnTo>
                  <a:lnTo>
                    <a:pt x="57" y="0"/>
                  </a:lnTo>
                  <a:lnTo>
                    <a:pt x="57" y="0"/>
                  </a:lnTo>
                  <a:lnTo>
                    <a:pt x="0" y="35"/>
                  </a:lnTo>
                  <a:lnTo>
                    <a:pt x="22" y="223"/>
                  </a:lnTo>
                  <a:lnTo>
                    <a:pt x="55" y="204"/>
                  </a:lnTo>
                  <a:lnTo>
                    <a:pt x="57" y="204"/>
                  </a:lnTo>
                  <a:lnTo>
                    <a:pt x="93" y="223"/>
                  </a:lnTo>
                  <a:lnTo>
                    <a:pt x="114" y="3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15">
              <a:extLst>
                <a:ext uri="{FF2B5EF4-FFF2-40B4-BE49-F238E27FC236}">
                  <a16:creationId xmlns:a16="http://schemas.microsoft.com/office/drawing/2014/main" id="{4A5793AE-81AD-F945-A320-308E03ABC2AB}"/>
                </a:ext>
              </a:extLst>
            </p:cNvPr>
            <p:cNvSpPr>
              <a:spLocks/>
            </p:cNvSpPr>
            <p:nvPr/>
          </p:nvSpPr>
          <p:spPr bwMode="auto">
            <a:xfrm>
              <a:off x="6499225" y="3135313"/>
              <a:ext cx="1131888" cy="222250"/>
            </a:xfrm>
            <a:custGeom>
              <a:avLst/>
              <a:gdLst>
                <a:gd name="T0" fmla="*/ 1 w 301"/>
                <a:gd name="T1" fmla="*/ 59 h 59"/>
                <a:gd name="T2" fmla="*/ 285 w 301"/>
                <a:gd name="T3" fmla="*/ 11 h 59"/>
                <a:gd name="T4" fmla="*/ 301 w 301"/>
                <a:gd name="T5" fmla="*/ 0 h 59"/>
                <a:gd name="T6" fmla="*/ 0 w 301"/>
                <a:gd name="T7" fmla="*/ 51 h 59"/>
                <a:gd name="T8" fmla="*/ 1 w 301"/>
                <a:gd name="T9" fmla="*/ 59 h 59"/>
              </a:gdLst>
              <a:ahLst/>
              <a:cxnLst>
                <a:cxn ang="0">
                  <a:pos x="T0" y="T1"/>
                </a:cxn>
                <a:cxn ang="0">
                  <a:pos x="T2" y="T3"/>
                </a:cxn>
                <a:cxn ang="0">
                  <a:pos x="T4" y="T5"/>
                </a:cxn>
                <a:cxn ang="0">
                  <a:pos x="T6" y="T7"/>
                </a:cxn>
                <a:cxn ang="0">
                  <a:pos x="T8" y="T9"/>
                </a:cxn>
              </a:cxnLst>
              <a:rect l="0" t="0" r="r" b="b"/>
              <a:pathLst>
                <a:path w="301" h="59">
                  <a:moveTo>
                    <a:pt x="1" y="59"/>
                  </a:moveTo>
                  <a:cubicBezTo>
                    <a:pt x="285" y="11"/>
                    <a:pt x="285" y="11"/>
                    <a:pt x="285" y="11"/>
                  </a:cubicBezTo>
                  <a:cubicBezTo>
                    <a:pt x="290" y="8"/>
                    <a:pt x="295" y="4"/>
                    <a:pt x="301" y="0"/>
                  </a:cubicBezTo>
                  <a:cubicBezTo>
                    <a:pt x="0" y="51"/>
                    <a:pt x="0" y="51"/>
                    <a:pt x="0" y="51"/>
                  </a:cubicBezTo>
                  <a:lnTo>
                    <a:pt x="1" y="59"/>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16">
              <a:extLst>
                <a:ext uri="{FF2B5EF4-FFF2-40B4-BE49-F238E27FC236}">
                  <a16:creationId xmlns:a16="http://schemas.microsoft.com/office/drawing/2014/main" id="{EEFCF857-CE76-85B0-B7CC-D8834AB77663}"/>
                </a:ext>
              </a:extLst>
            </p:cNvPr>
            <p:cNvSpPr>
              <a:spLocks/>
            </p:cNvSpPr>
            <p:nvPr/>
          </p:nvSpPr>
          <p:spPr bwMode="auto">
            <a:xfrm>
              <a:off x="4560888" y="3135313"/>
              <a:ext cx="1128713" cy="222250"/>
            </a:xfrm>
            <a:custGeom>
              <a:avLst/>
              <a:gdLst>
                <a:gd name="T0" fmla="*/ 300 w 300"/>
                <a:gd name="T1" fmla="*/ 51 h 59"/>
                <a:gd name="T2" fmla="*/ 0 w 300"/>
                <a:gd name="T3" fmla="*/ 0 h 59"/>
                <a:gd name="T4" fmla="*/ 15 w 300"/>
                <a:gd name="T5" fmla="*/ 11 h 59"/>
                <a:gd name="T6" fmla="*/ 299 w 300"/>
                <a:gd name="T7" fmla="*/ 59 h 59"/>
                <a:gd name="T8" fmla="*/ 300 w 300"/>
                <a:gd name="T9" fmla="*/ 51 h 59"/>
              </a:gdLst>
              <a:ahLst/>
              <a:cxnLst>
                <a:cxn ang="0">
                  <a:pos x="T0" y="T1"/>
                </a:cxn>
                <a:cxn ang="0">
                  <a:pos x="T2" y="T3"/>
                </a:cxn>
                <a:cxn ang="0">
                  <a:pos x="T4" y="T5"/>
                </a:cxn>
                <a:cxn ang="0">
                  <a:pos x="T6" y="T7"/>
                </a:cxn>
                <a:cxn ang="0">
                  <a:pos x="T8" y="T9"/>
                </a:cxn>
              </a:cxnLst>
              <a:rect l="0" t="0" r="r" b="b"/>
              <a:pathLst>
                <a:path w="300" h="59">
                  <a:moveTo>
                    <a:pt x="300" y="51"/>
                  </a:moveTo>
                  <a:cubicBezTo>
                    <a:pt x="0" y="0"/>
                    <a:pt x="0" y="0"/>
                    <a:pt x="0" y="0"/>
                  </a:cubicBezTo>
                  <a:cubicBezTo>
                    <a:pt x="5" y="4"/>
                    <a:pt x="11" y="8"/>
                    <a:pt x="15" y="11"/>
                  </a:cubicBezTo>
                  <a:cubicBezTo>
                    <a:pt x="299" y="59"/>
                    <a:pt x="299" y="59"/>
                    <a:pt x="299" y="59"/>
                  </a:cubicBezTo>
                  <a:lnTo>
                    <a:pt x="300" y="51"/>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Freeform 17">
              <a:extLst>
                <a:ext uri="{FF2B5EF4-FFF2-40B4-BE49-F238E27FC236}">
                  <a16:creationId xmlns:a16="http://schemas.microsoft.com/office/drawing/2014/main" id="{1F5F0BB9-CFAB-0651-387B-DE393BEBC997}"/>
                </a:ext>
              </a:extLst>
            </p:cNvPr>
            <p:cNvSpPr>
              <a:spLocks/>
            </p:cNvSpPr>
            <p:nvPr/>
          </p:nvSpPr>
          <p:spPr bwMode="auto">
            <a:xfrm>
              <a:off x="6092825" y="4311651"/>
              <a:ext cx="7938" cy="3175"/>
            </a:xfrm>
            <a:custGeom>
              <a:avLst/>
              <a:gdLst>
                <a:gd name="T0" fmla="*/ 0 w 5"/>
                <a:gd name="T1" fmla="*/ 2 h 2"/>
                <a:gd name="T2" fmla="*/ 5 w 5"/>
                <a:gd name="T3" fmla="*/ 2 h 2"/>
                <a:gd name="T4" fmla="*/ 0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0"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18">
              <a:extLst>
                <a:ext uri="{FF2B5EF4-FFF2-40B4-BE49-F238E27FC236}">
                  <a16:creationId xmlns:a16="http://schemas.microsoft.com/office/drawing/2014/main" id="{12BE024A-059C-1879-5935-8C4DA8217065}"/>
                </a:ext>
              </a:extLst>
            </p:cNvPr>
            <p:cNvSpPr>
              <a:spLocks/>
            </p:cNvSpPr>
            <p:nvPr/>
          </p:nvSpPr>
          <p:spPr bwMode="auto">
            <a:xfrm>
              <a:off x="6092825" y="4311651"/>
              <a:ext cx="7938" cy="3175"/>
            </a:xfrm>
            <a:custGeom>
              <a:avLst/>
              <a:gdLst>
                <a:gd name="T0" fmla="*/ 0 w 5"/>
                <a:gd name="T1" fmla="*/ 2 h 2"/>
                <a:gd name="T2" fmla="*/ 5 w 5"/>
                <a:gd name="T3" fmla="*/ 2 h 2"/>
                <a:gd name="T4" fmla="*/ 2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2"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19">
              <a:extLst>
                <a:ext uri="{FF2B5EF4-FFF2-40B4-BE49-F238E27FC236}">
                  <a16:creationId xmlns:a16="http://schemas.microsoft.com/office/drawing/2014/main" id="{734CF3D8-A7DA-D935-C665-7DC95EFC2AA9}"/>
                </a:ext>
              </a:extLst>
            </p:cNvPr>
            <p:cNvSpPr>
              <a:spLocks/>
            </p:cNvSpPr>
            <p:nvPr/>
          </p:nvSpPr>
          <p:spPr bwMode="auto">
            <a:xfrm>
              <a:off x="5486400" y="4300538"/>
              <a:ext cx="1219200" cy="49213"/>
            </a:xfrm>
            <a:custGeom>
              <a:avLst/>
              <a:gdLst>
                <a:gd name="T0" fmla="*/ 247 w 324"/>
                <a:gd name="T1" fmla="*/ 7 h 13"/>
                <a:gd name="T2" fmla="*/ 235 w 324"/>
                <a:gd name="T3" fmla="*/ 7 h 13"/>
                <a:gd name="T4" fmla="*/ 235 w 324"/>
                <a:gd name="T5" fmla="*/ 0 h 13"/>
                <a:gd name="T6" fmla="*/ 90 w 324"/>
                <a:gd name="T7" fmla="*/ 0 h 13"/>
                <a:gd name="T8" fmla="*/ 90 w 324"/>
                <a:gd name="T9" fmla="*/ 9 h 13"/>
                <a:gd name="T10" fmla="*/ 78 w 324"/>
                <a:gd name="T11" fmla="*/ 9 h 13"/>
                <a:gd name="T12" fmla="*/ 78 w 324"/>
                <a:gd name="T13" fmla="*/ 1 h 13"/>
                <a:gd name="T14" fmla="*/ 0 w 324"/>
                <a:gd name="T15" fmla="*/ 1 h 13"/>
                <a:gd name="T16" fmla="*/ 1 w 324"/>
                <a:gd name="T17" fmla="*/ 5 h 13"/>
                <a:gd name="T18" fmla="*/ 74 w 324"/>
                <a:gd name="T19" fmla="*/ 5 h 13"/>
                <a:gd name="T20" fmla="*/ 74 w 324"/>
                <a:gd name="T21" fmla="*/ 13 h 13"/>
                <a:gd name="T22" fmla="*/ 94 w 324"/>
                <a:gd name="T23" fmla="*/ 13 h 13"/>
                <a:gd name="T24" fmla="*/ 94 w 324"/>
                <a:gd name="T25" fmla="*/ 4 h 13"/>
                <a:gd name="T26" fmla="*/ 145 w 324"/>
                <a:gd name="T27" fmla="*/ 4 h 13"/>
                <a:gd name="T28" fmla="*/ 147 w 324"/>
                <a:gd name="T29" fmla="*/ 3 h 13"/>
                <a:gd name="T30" fmla="*/ 148 w 324"/>
                <a:gd name="T31" fmla="*/ 4 h 13"/>
                <a:gd name="T32" fmla="*/ 176 w 324"/>
                <a:gd name="T33" fmla="*/ 4 h 13"/>
                <a:gd name="T34" fmla="*/ 176 w 324"/>
                <a:gd name="T35" fmla="*/ 3 h 13"/>
                <a:gd name="T36" fmla="*/ 178 w 324"/>
                <a:gd name="T37" fmla="*/ 4 h 13"/>
                <a:gd name="T38" fmla="*/ 231 w 324"/>
                <a:gd name="T39" fmla="*/ 4 h 13"/>
                <a:gd name="T40" fmla="*/ 231 w 324"/>
                <a:gd name="T41" fmla="*/ 11 h 13"/>
                <a:gd name="T42" fmla="*/ 251 w 324"/>
                <a:gd name="T43" fmla="*/ 11 h 13"/>
                <a:gd name="T44" fmla="*/ 251 w 324"/>
                <a:gd name="T45" fmla="*/ 4 h 13"/>
                <a:gd name="T46" fmla="*/ 323 w 324"/>
                <a:gd name="T47" fmla="*/ 4 h 13"/>
                <a:gd name="T48" fmla="*/ 324 w 324"/>
                <a:gd name="T49" fmla="*/ 0 h 13"/>
                <a:gd name="T50" fmla="*/ 247 w 324"/>
                <a:gd name="T51" fmla="*/ 0 h 13"/>
                <a:gd name="T52" fmla="*/ 247 w 324"/>
                <a:gd name="T5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3">
                  <a:moveTo>
                    <a:pt x="247" y="7"/>
                  </a:moveTo>
                  <a:cubicBezTo>
                    <a:pt x="235" y="7"/>
                    <a:pt x="235" y="7"/>
                    <a:pt x="235" y="7"/>
                  </a:cubicBezTo>
                  <a:cubicBezTo>
                    <a:pt x="235" y="0"/>
                    <a:pt x="235" y="0"/>
                    <a:pt x="235" y="0"/>
                  </a:cubicBezTo>
                  <a:cubicBezTo>
                    <a:pt x="90" y="0"/>
                    <a:pt x="90" y="0"/>
                    <a:pt x="90" y="0"/>
                  </a:cubicBezTo>
                  <a:cubicBezTo>
                    <a:pt x="90" y="9"/>
                    <a:pt x="90" y="9"/>
                    <a:pt x="90" y="9"/>
                  </a:cubicBezTo>
                  <a:cubicBezTo>
                    <a:pt x="78" y="9"/>
                    <a:pt x="78" y="9"/>
                    <a:pt x="78" y="9"/>
                  </a:cubicBezTo>
                  <a:cubicBezTo>
                    <a:pt x="78" y="1"/>
                    <a:pt x="78" y="1"/>
                    <a:pt x="78" y="1"/>
                  </a:cubicBezTo>
                  <a:cubicBezTo>
                    <a:pt x="0" y="1"/>
                    <a:pt x="0" y="1"/>
                    <a:pt x="0" y="1"/>
                  </a:cubicBezTo>
                  <a:cubicBezTo>
                    <a:pt x="0" y="2"/>
                    <a:pt x="0" y="3"/>
                    <a:pt x="1" y="5"/>
                  </a:cubicBezTo>
                  <a:cubicBezTo>
                    <a:pt x="74" y="5"/>
                    <a:pt x="74" y="5"/>
                    <a:pt x="74" y="5"/>
                  </a:cubicBezTo>
                  <a:cubicBezTo>
                    <a:pt x="74" y="13"/>
                    <a:pt x="74" y="13"/>
                    <a:pt x="74" y="13"/>
                  </a:cubicBezTo>
                  <a:cubicBezTo>
                    <a:pt x="94" y="13"/>
                    <a:pt x="94" y="13"/>
                    <a:pt x="94" y="13"/>
                  </a:cubicBezTo>
                  <a:cubicBezTo>
                    <a:pt x="94" y="4"/>
                    <a:pt x="94" y="4"/>
                    <a:pt x="94" y="4"/>
                  </a:cubicBezTo>
                  <a:cubicBezTo>
                    <a:pt x="145" y="4"/>
                    <a:pt x="145" y="4"/>
                    <a:pt x="145" y="4"/>
                  </a:cubicBezTo>
                  <a:cubicBezTo>
                    <a:pt x="147" y="3"/>
                    <a:pt x="147" y="3"/>
                    <a:pt x="147" y="3"/>
                  </a:cubicBezTo>
                  <a:cubicBezTo>
                    <a:pt x="148" y="4"/>
                    <a:pt x="148" y="4"/>
                    <a:pt x="148" y="4"/>
                  </a:cubicBezTo>
                  <a:cubicBezTo>
                    <a:pt x="176" y="4"/>
                    <a:pt x="176" y="4"/>
                    <a:pt x="176" y="4"/>
                  </a:cubicBezTo>
                  <a:cubicBezTo>
                    <a:pt x="176" y="3"/>
                    <a:pt x="176" y="3"/>
                    <a:pt x="176" y="3"/>
                  </a:cubicBezTo>
                  <a:cubicBezTo>
                    <a:pt x="178" y="4"/>
                    <a:pt x="178" y="4"/>
                    <a:pt x="178" y="4"/>
                  </a:cubicBezTo>
                  <a:cubicBezTo>
                    <a:pt x="231" y="4"/>
                    <a:pt x="231" y="4"/>
                    <a:pt x="231" y="4"/>
                  </a:cubicBezTo>
                  <a:cubicBezTo>
                    <a:pt x="231" y="11"/>
                    <a:pt x="231" y="11"/>
                    <a:pt x="231" y="11"/>
                  </a:cubicBezTo>
                  <a:cubicBezTo>
                    <a:pt x="251" y="11"/>
                    <a:pt x="251" y="11"/>
                    <a:pt x="251" y="11"/>
                  </a:cubicBezTo>
                  <a:cubicBezTo>
                    <a:pt x="251" y="4"/>
                    <a:pt x="251" y="4"/>
                    <a:pt x="251" y="4"/>
                  </a:cubicBezTo>
                  <a:cubicBezTo>
                    <a:pt x="323" y="4"/>
                    <a:pt x="323" y="4"/>
                    <a:pt x="323" y="4"/>
                  </a:cubicBezTo>
                  <a:cubicBezTo>
                    <a:pt x="323" y="3"/>
                    <a:pt x="324" y="2"/>
                    <a:pt x="324" y="0"/>
                  </a:cubicBezTo>
                  <a:cubicBezTo>
                    <a:pt x="247" y="0"/>
                    <a:pt x="247" y="0"/>
                    <a:pt x="247" y="0"/>
                  </a:cubicBezTo>
                  <a:lnTo>
                    <a:pt x="247" y="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Rectangle 20">
              <a:extLst>
                <a:ext uri="{FF2B5EF4-FFF2-40B4-BE49-F238E27FC236}">
                  <a16:creationId xmlns:a16="http://schemas.microsoft.com/office/drawing/2014/main" id="{E726D5A2-DD97-BBD7-EE92-0BE106C61C4A}"/>
                </a:ext>
              </a:extLst>
            </p:cNvPr>
            <p:cNvSpPr>
              <a:spLocks noChangeArrowheads="1"/>
            </p:cNvSpPr>
            <p:nvPr/>
          </p:nvSpPr>
          <p:spPr bwMode="auto">
            <a:xfrm>
              <a:off x="5711825" y="2444751"/>
              <a:ext cx="768350" cy="11113"/>
            </a:xfrm>
            <a:prstGeom prst="rect">
              <a:avLst/>
            </a:prstGeom>
            <a:solidFill>
              <a:schemeClr val="accent2">
                <a:lumMod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122" name="Rectangle 20">
            <a:extLst>
              <a:ext uri="{FF2B5EF4-FFF2-40B4-BE49-F238E27FC236}">
                <a16:creationId xmlns:a16="http://schemas.microsoft.com/office/drawing/2014/main" id="{6CED48D9-9D81-8C60-7987-53A8A094EC75}"/>
              </a:ext>
            </a:extLst>
          </p:cNvPr>
          <p:cNvSpPr>
            <a:spLocks noChangeArrowheads="1"/>
          </p:cNvSpPr>
          <p:nvPr/>
        </p:nvSpPr>
        <p:spPr bwMode="auto">
          <a:xfrm rot="5400000">
            <a:off x="8690259" y="5748955"/>
            <a:ext cx="464755" cy="6722"/>
          </a:xfrm>
          <a:prstGeom prst="rect">
            <a:avLst/>
          </a:prstGeom>
          <a:solidFill>
            <a:schemeClr val="accent2">
              <a:lumMod val="5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23" name="Group 122">
            <a:extLst>
              <a:ext uri="{FF2B5EF4-FFF2-40B4-BE49-F238E27FC236}">
                <a16:creationId xmlns:a16="http://schemas.microsoft.com/office/drawing/2014/main" id="{722D3BC0-CEEF-CA25-D478-A2CD0DD7D30E}"/>
              </a:ext>
            </a:extLst>
          </p:cNvPr>
          <p:cNvGrpSpPr/>
          <p:nvPr/>
        </p:nvGrpSpPr>
        <p:grpSpPr>
          <a:xfrm>
            <a:off x="8981096" y="5164613"/>
            <a:ext cx="3123819" cy="940247"/>
            <a:chOff x="7161212" y="2438400"/>
            <a:chExt cx="3123819" cy="940247"/>
          </a:xfrm>
        </p:grpSpPr>
        <p:sp>
          <p:nvSpPr>
            <p:cNvPr id="124" name="TextBox 123">
              <a:extLst>
                <a:ext uri="{FF2B5EF4-FFF2-40B4-BE49-F238E27FC236}">
                  <a16:creationId xmlns:a16="http://schemas.microsoft.com/office/drawing/2014/main" id="{9DFAB759-2DA1-656A-27FB-9A899B64437B}"/>
                </a:ext>
              </a:extLst>
            </p:cNvPr>
            <p:cNvSpPr txBox="1"/>
            <p:nvPr/>
          </p:nvSpPr>
          <p:spPr>
            <a:xfrm>
              <a:off x="7307466" y="2793872"/>
              <a:ext cx="2977565" cy="584775"/>
            </a:xfrm>
            <a:prstGeom prst="rect">
              <a:avLst/>
            </a:prstGeom>
            <a:noFill/>
          </p:spPr>
          <p:txBody>
            <a:bodyPr wrap="square" rtlCol="0">
              <a:spAutoFit/>
            </a:bodyPr>
            <a:lstStyle/>
            <a:p>
              <a:r>
                <a:rPr lang="en-US" sz="1600" dirty="0"/>
                <a:t>The foundation for </a:t>
              </a:r>
              <a:br>
                <a:rPr lang="en-US" sz="1600" dirty="0"/>
              </a:br>
              <a:r>
                <a:rPr lang="en-US" sz="1600" dirty="0"/>
                <a:t>future innovations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860D6BE5-A39C-4D72-8EDF-E3E7693D6497}"/>
                </a:ext>
              </a:extLst>
            </p:cNvPr>
            <p:cNvSpPr txBox="1"/>
            <p:nvPr/>
          </p:nvSpPr>
          <p:spPr>
            <a:xfrm>
              <a:off x="7161212" y="2438400"/>
              <a:ext cx="2849891" cy="400110"/>
            </a:xfrm>
            <a:prstGeom prst="rect">
              <a:avLst/>
            </a:prstGeom>
            <a:noFill/>
          </p:spPr>
          <p:txBody>
            <a:bodyPr wrap="square" rtlCol="0">
              <a:spAutoFit/>
            </a:bodyPr>
            <a:lstStyle/>
            <a:p>
              <a:pPr algn="r"/>
              <a:r>
                <a:rPr lang="en-US" sz="2000" b="1" dirty="0"/>
                <a:t>Unlocking the Future</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3726214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and Big Data: Taming the Data Deluge</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862029"/>
            <a:ext cx="5658494" cy="3693319"/>
          </a:xfrm>
          <a:prstGeom prst="rect">
            <a:avLst/>
          </a:prstGeom>
          <a:noFill/>
        </p:spPr>
        <p:txBody>
          <a:bodyPr wrap="square">
            <a:spAutoFit/>
          </a:bodyPr>
          <a:lstStyle/>
          <a:p>
            <a:r>
              <a:rPr lang="en-US" b="1" dirty="0"/>
              <a:t>Scalable Storage:</a:t>
            </a:r>
            <a:r>
              <a:rPr lang="en-US" dirty="0"/>
              <a:t> The cloud offers virtually unlimited storage capacity to handle the massive volumes of data generated by businesses today.</a:t>
            </a:r>
          </a:p>
          <a:p>
            <a:endParaRPr lang="en-US" b="1" dirty="0"/>
          </a:p>
          <a:p>
            <a:r>
              <a:rPr lang="en-US" b="1" dirty="0"/>
              <a:t>Powerful Analytics:</a:t>
            </a:r>
            <a:r>
              <a:rPr lang="en-US" dirty="0"/>
              <a:t> Cloud-based big data analytics tools enable businesses to process and analyze large datasets, extracting valuable insights and driving innovation.</a:t>
            </a:r>
          </a:p>
          <a:p>
            <a:endParaRPr lang="en-US" b="1" dirty="0"/>
          </a:p>
          <a:p>
            <a:r>
              <a:rPr lang="en-US" b="1" dirty="0"/>
              <a:t>Real-Time Decision Making:</a:t>
            </a:r>
            <a:r>
              <a:rPr lang="en-US" dirty="0"/>
              <a:t> The cloud's ability to process data in real-time allows businesses to make informed decisions and respond quickly to market changes.</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55D20269-B8DE-FA91-E9D3-D273269BD867}"/>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grpSp>
        <p:nvGrpSpPr>
          <p:cNvPr id="5" name="Group 4">
            <a:extLst>
              <a:ext uri="{FF2B5EF4-FFF2-40B4-BE49-F238E27FC236}">
                <a16:creationId xmlns:a16="http://schemas.microsoft.com/office/drawing/2014/main" id="{1028DEA0-48FC-BB8F-01B6-3107293BD7B6}"/>
              </a:ext>
            </a:extLst>
          </p:cNvPr>
          <p:cNvGrpSpPr/>
          <p:nvPr/>
        </p:nvGrpSpPr>
        <p:grpSpPr>
          <a:xfrm>
            <a:off x="6789611" y="1166541"/>
            <a:ext cx="4937760" cy="4937760"/>
            <a:chOff x="684964" y="1060937"/>
            <a:chExt cx="4937760" cy="4937760"/>
          </a:xfrm>
        </p:grpSpPr>
        <p:sp>
          <p:nvSpPr>
            <p:cNvPr id="6" name="Oval 5">
              <a:extLst>
                <a:ext uri="{FF2B5EF4-FFF2-40B4-BE49-F238E27FC236}">
                  <a16:creationId xmlns:a16="http://schemas.microsoft.com/office/drawing/2014/main" id="{15B887A4-519F-CB64-CE75-1438351932E1}"/>
                </a:ext>
              </a:extLst>
            </p:cNvPr>
            <p:cNvSpPr/>
            <p:nvPr/>
          </p:nvSpPr>
          <p:spPr>
            <a:xfrm>
              <a:off x="684964" y="1060937"/>
              <a:ext cx="4937760" cy="4937760"/>
            </a:xfrm>
            <a:prstGeom prst="ellipse">
              <a:avLst/>
            </a:prstGeom>
            <a:solidFill>
              <a:srgbClr val="38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AD6CE46-DBD2-1A44-C373-8B67A5B1516A}"/>
                </a:ext>
              </a:extLst>
            </p:cNvPr>
            <p:cNvGrpSpPr/>
            <p:nvPr/>
          </p:nvGrpSpPr>
          <p:grpSpPr>
            <a:xfrm>
              <a:off x="1654277" y="1821179"/>
              <a:ext cx="3129761" cy="3417276"/>
              <a:chOff x="1348155" y="1266092"/>
              <a:chExt cx="3915507" cy="4583723"/>
            </a:xfrm>
            <a:solidFill>
              <a:schemeClr val="bg1"/>
            </a:solidFill>
            <a:effectLst>
              <a:outerShdw blurRad="50800" dist="38100" dir="5400000" algn="t" rotWithShape="0">
                <a:prstClr val="black">
                  <a:alpha val="40000"/>
                </a:prstClr>
              </a:outerShdw>
            </a:effectLst>
          </p:grpSpPr>
          <p:sp>
            <p:nvSpPr>
              <p:cNvPr id="8" name="Freeform 18">
                <a:extLst>
                  <a:ext uri="{FF2B5EF4-FFF2-40B4-BE49-F238E27FC236}">
                    <a16:creationId xmlns:a16="http://schemas.microsoft.com/office/drawing/2014/main" id="{C5ED68B3-3E5A-B009-F295-EF78C7821661}"/>
                  </a:ext>
                </a:extLst>
              </p:cNvPr>
              <p:cNvSpPr>
                <a:spLocks noEditPoints="1"/>
              </p:cNvSpPr>
              <p:nvPr/>
            </p:nvSpPr>
            <p:spPr bwMode="auto">
              <a:xfrm>
                <a:off x="1850447" y="2123329"/>
                <a:ext cx="3413215" cy="3634936"/>
              </a:xfrm>
              <a:custGeom>
                <a:avLst/>
                <a:gdLst>
                  <a:gd name="T0" fmla="*/ 1460 w 3452"/>
                  <a:gd name="T1" fmla="*/ 2017 h 3495"/>
                  <a:gd name="T2" fmla="*/ 1556 w 3452"/>
                  <a:gd name="T3" fmla="*/ 1946 h 3495"/>
                  <a:gd name="T4" fmla="*/ 877 w 3452"/>
                  <a:gd name="T5" fmla="*/ 1927 h 3495"/>
                  <a:gd name="T6" fmla="*/ 940 w 3452"/>
                  <a:gd name="T7" fmla="*/ 2075 h 3495"/>
                  <a:gd name="T8" fmla="*/ 943 w 3452"/>
                  <a:gd name="T9" fmla="*/ 1915 h 3495"/>
                  <a:gd name="T10" fmla="*/ 715 w 3452"/>
                  <a:gd name="T11" fmla="*/ 1987 h 3495"/>
                  <a:gd name="T12" fmla="*/ 732 w 3452"/>
                  <a:gd name="T13" fmla="*/ 1906 h 3495"/>
                  <a:gd name="T14" fmla="*/ 393 w 3452"/>
                  <a:gd name="T15" fmla="*/ 1694 h 3495"/>
                  <a:gd name="T16" fmla="*/ 495 w 3452"/>
                  <a:gd name="T17" fmla="*/ 1670 h 3495"/>
                  <a:gd name="T18" fmla="*/ 251 w 3452"/>
                  <a:gd name="T19" fmla="*/ 1296 h 3495"/>
                  <a:gd name="T20" fmla="*/ 325 w 3452"/>
                  <a:gd name="T21" fmla="*/ 1402 h 3495"/>
                  <a:gd name="T22" fmla="*/ 2064 w 3452"/>
                  <a:gd name="T23" fmla="*/ 982 h 3495"/>
                  <a:gd name="T24" fmla="*/ 2023 w 3452"/>
                  <a:gd name="T25" fmla="*/ 1129 h 3495"/>
                  <a:gd name="T26" fmla="*/ 2085 w 3452"/>
                  <a:gd name="T27" fmla="*/ 987 h 3495"/>
                  <a:gd name="T28" fmla="*/ 358 w 3452"/>
                  <a:gd name="T29" fmla="*/ 727 h 3495"/>
                  <a:gd name="T30" fmla="*/ 418 w 3452"/>
                  <a:gd name="T31" fmla="*/ 863 h 3495"/>
                  <a:gd name="T32" fmla="*/ 441 w 3452"/>
                  <a:gd name="T33" fmla="*/ 710 h 3495"/>
                  <a:gd name="T34" fmla="*/ 1579 w 3452"/>
                  <a:gd name="T35" fmla="*/ 407 h 3495"/>
                  <a:gd name="T36" fmla="*/ 1639 w 3452"/>
                  <a:gd name="T37" fmla="*/ 543 h 3495"/>
                  <a:gd name="T38" fmla="*/ 1663 w 3452"/>
                  <a:gd name="T39" fmla="*/ 391 h 3495"/>
                  <a:gd name="T40" fmla="*/ 859 w 3452"/>
                  <a:gd name="T41" fmla="*/ 282 h 3495"/>
                  <a:gd name="T42" fmla="*/ 511 w 3452"/>
                  <a:gd name="T43" fmla="*/ 499 h 3495"/>
                  <a:gd name="T44" fmla="*/ 466 w 3452"/>
                  <a:gd name="T45" fmla="*/ 692 h 3495"/>
                  <a:gd name="T46" fmla="*/ 426 w 3452"/>
                  <a:gd name="T47" fmla="*/ 885 h 3495"/>
                  <a:gd name="T48" fmla="*/ 318 w 3452"/>
                  <a:gd name="T49" fmla="*/ 775 h 3495"/>
                  <a:gd name="T50" fmla="*/ 269 w 3452"/>
                  <a:gd name="T51" fmla="*/ 1181 h 3495"/>
                  <a:gd name="T52" fmla="*/ 237 w 3452"/>
                  <a:gd name="T53" fmla="*/ 1275 h 3495"/>
                  <a:gd name="T54" fmla="*/ 360 w 3452"/>
                  <a:gd name="T55" fmla="*/ 1376 h 3495"/>
                  <a:gd name="T56" fmla="*/ 336 w 3452"/>
                  <a:gd name="T57" fmla="*/ 1598 h 3495"/>
                  <a:gd name="T58" fmla="*/ 492 w 3452"/>
                  <a:gd name="T59" fmla="*/ 1598 h 3495"/>
                  <a:gd name="T60" fmla="*/ 497 w 3452"/>
                  <a:gd name="T61" fmla="*/ 1790 h 3495"/>
                  <a:gd name="T62" fmla="*/ 696 w 3452"/>
                  <a:gd name="T63" fmla="*/ 1883 h 3495"/>
                  <a:gd name="T64" fmla="*/ 800 w 3452"/>
                  <a:gd name="T65" fmla="*/ 2011 h 3495"/>
                  <a:gd name="T66" fmla="*/ 861 w 3452"/>
                  <a:gd name="T67" fmla="*/ 1902 h 3495"/>
                  <a:gd name="T68" fmla="*/ 998 w 3452"/>
                  <a:gd name="T69" fmla="*/ 1960 h 3495"/>
                  <a:gd name="T70" fmla="*/ 1105 w 3452"/>
                  <a:gd name="T71" fmla="*/ 1912 h 3495"/>
                  <a:gd name="T72" fmla="*/ 1235 w 3452"/>
                  <a:gd name="T73" fmla="*/ 2100 h 3495"/>
                  <a:gd name="T74" fmla="*/ 1336 w 3452"/>
                  <a:gd name="T75" fmla="*/ 2087 h 3495"/>
                  <a:gd name="T76" fmla="*/ 1443 w 3452"/>
                  <a:gd name="T77" fmla="*/ 1919 h 3495"/>
                  <a:gd name="T78" fmla="*/ 1586 w 3452"/>
                  <a:gd name="T79" fmla="*/ 1932 h 3495"/>
                  <a:gd name="T80" fmla="*/ 1848 w 3452"/>
                  <a:gd name="T81" fmla="*/ 1806 h 3495"/>
                  <a:gd name="T82" fmla="*/ 1860 w 3452"/>
                  <a:gd name="T83" fmla="*/ 1794 h 3495"/>
                  <a:gd name="T84" fmla="*/ 2055 w 3452"/>
                  <a:gd name="T85" fmla="*/ 1459 h 3495"/>
                  <a:gd name="T86" fmla="*/ 2097 w 3452"/>
                  <a:gd name="T87" fmla="*/ 1252 h 3495"/>
                  <a:gd name="T88" fmla="*/ 1982 w 3452"/>
                  <a:gd name="T89" fmla="*/ 1107 h 3495"/>
                  <a:gd name="T90" fmla="*/ 2067 w 3452"/>
                  <a:gd name="T91" fmla="*/ 960 h 3495"/>
                  <a:gd name="T92" fmla="*/ 1985 w 3452"/>
                  <a:gd name="T93" fmla="*/ 713 h 3495"/>
                  <a:gd name="T94" fmla="*/ 1819 w 3452"/>
                  <a:gd name="T95" fmla="*/ 498 h 3495"/>
                  <a:gd name="T96" fmla="*/ 1670 w 3452"/>
                  <a:gd name="T97" fmla="*/ 555 h 3495"/>
                  <a:gd name="T98" fmla="*/ 1539 w 3452"/>
                  <a:gd name="T99" fmla="*/ 457 h 3495"/>
                  <a:gd name="T100" fmla="*/ 1475 w 3452"/>
                  <a:gd name="T101" fmla="*/ 282 h 3495"/>
                  <a:gd name="T102" fmla="*/ 1460 w 3452"/>
                  <a:gd name="T103" fmla="*/ 38 h 3495"/>
                  <a:gd name="T104" fmla="*/ 2084 w 3452"/>
                  <a:gd name="T105" fmla="*/ 448 h 3495"/>
                  <a:gd name="T106" fmla="*/ 2332 w 3452"/>
                  <a:gd name="T107" fmla="*/ 1167 h 3495"/>
                  <a:gd name="T108" fmla="*/ 2112 w 3452"/>
                  <a:gd name="T109" fmla="*/ 1846 h 3495"/>
                  <a:gd name="T110" fmla="*/ 3452 w 3452"/>
                  <a:gd name="T111" fmla="*/ 3297 h 3495"/>
                  <a:gd name="T112" fmla="*/ 3253 w 3452"/>
                  <a:gd name="T113" fmla="*/ 3495 h 3495"/>
                  <a:gd name="T114" fmla="*/ 1800 w 3452"/>
                  <a:gd name="T115" fmla="*/ 2145 h 3495"/>
                  <a:gd name="T116" fmla="*/ 1065 w 3452"/>
                  <a:gd name="T117" fmla="*/ 2329 h 3495"/>
                  <a:gd name="T118" fmla="*/ 375 w 3452"/>
                  <a:gd name="T119" fmla="*/ 2024 h 3495"/>
                  <a:gd name="T120" fmla="*/ 16 w 3452"/>
                  <a:gd name="T121" fmla="*/ 1366 h 3495"/>
                  <a:gd name="T122" fmla="*/ 144 w 3452"/>
                  <a:gd name="T123" fmla="*/ 606 h 3495"/>
                  <a:gd name="T124" fmla="*/ 691 w 3452"/>
                  <a:gd name="T125" fmla="*/ 101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2" h="3495">
                    <a:moveTo>
                      <a:pt x="1511" y="1904"/>
                    </a:moveTo>
                    <a:lnTo>
                      <a:pt x="1496" y="1906"/>
                    </a:lnTo>
                    <a:lnTo>
                      <a:pt x="1483" y="1915"/>
                    </a:lnTo>
                    <a:lnTo>
                      <a:pt x="1474" y="1927"/>
                    </a:lnTo>
                    <a:lnTo>
                      <a:pt x="1465" y="1945"/>
                    </a:lnTo>
                    <a:lnTo>
                      <a:pt x="1461" y="1968"/>
                    </a:lnTo>
                    <a:lnTo>
                      <a:pt x="1458" y="1995"/>
                    </a:lnTo>
                    <a:lnTo>
                      <a:pt x="1460" y="2017"/>
                    </a:lnTo>
                    <a:lnTo>
                      <a:pt x="1464" y="2037"/>
                    </a:lnTo>
                    <a:lnTo>
                      <a:pt x="1469" y="2052"/>
                    </a:lnTo>
                    <a:lnTo>
                      <a:pt x="1515" y="2035"/>
                    </a:lnTo>
                    <a:lnTo>
                      <a:pt x="1560" y="2016"/>
                    </a:lnTo>
                    <a:lnTo>
                      <a:pt x="1561" y="2005"/>
                    </a:lnTo>
                    <a:lnTo>
                      <a:pt x="1561" y="1993"/>
                    </a:lnTo>
                    <a:lnTo>
                      <a:pt x="1560" y="1968"/>
                    </a:lnTo>
                    <a:lnTo>
                      <a:pt x="1556" y="1946"/>
                    </a:lnTo>
                    <a:lnTo>
                      <a:pt x="1549" y="1928"/>
                    </a:lnTo>
                    <a:lnTo>
                      <a:pt x="1539" y="1915"/>
                    </a:lnTo>
                    <a:lnTo>
                      <a:pt x="1526" y="1906"/>
                    </a:lnTo>
                    <a:lnTo>
                      <a:pt x="1511" y="1904"/>
                    </a:lnTo>
                    <a:close/>
                    <a:moveTo>
                      <a:pt x="914" y="1904"/>
                    </a:moveTo>
                    <a:lnTo>
                      <a:pt x="901" y="1906"/>
                    </a:lnTo>
                    <a:lnTo>
                      <a:pt x="888" y="1915"/>
                    </a:lnTo>
                    <a:lnTo>
                      <a:pt x="877" y="1927"/>
                    </a:lnTo>
                    <a:lnTo>
                      <a:pt x="869" y="1945"/>
                    </a:lnTo>
                    <a:lnTo>
                      <a:pt x="865" y="1968"/>
                    </a:lnTo>
                    <a:lnTo>
                      <a:pt x="862" y="1995"/>
                    </a:lnTo>
                    <a:lnTo>
                      <a:pt x="864" y="2019"/>
                    </a:lnTo>
                    <a:lnTo>
                      <a:pt x="868" y="2039"/>
                    </a:lnTo>
                    <a:lnTo>
                      <a:pt x="874" y="2057"/>
                    </a:lnTo>
                    <a:lnTo>
                      <a:pt x="907" y="2067"/>
                    </a:lnTo>
                    <a:lnTo>
                      <a:pt x="940" y="2075"/>
                    </a:lnTo>
                    <a:lnTo>
                      <a:pt x="951" y="2061"/>
                    </a:lnTo>
                    <a:lnTo>
                      <a:pt x="959" y="2043"/>
                    </a:lnTo>
                    <a:lnTo>
                      <a:pt x="964" y="2020"/>
                    </a:lnTo>
                    <a:lnTo>
                      <a:pt x="965" y="1993"/>
                    </a:lnTo>
                    <a:lnTo>
                      <a:pt x="964" y="1968"/>
                    </a:lnTo>
                    <a:lnTo>
                      <a:pt x="959" y="1946"/>
                    </a:lnTo>
                    <a:lnTo>
                      <a:pt x="953" y="1928"/>
                    </a:lnTo>
                    <a:lnTo>
                      <a:pt x="943" y="1915"/>
                    </a:lnTo>
                    <a:lnTo>
                      <a:pt x="931" y="1906"/>
                    </a:lnTo>
                    <a:lnTo>
                      <a:pt x="914" y="1904"/>
                    </a:lnTo>
                    <a:close/>
                    <a:moveTo>
                      <a:pt x="715" y="1904"/>
                    </a:moveTo>
                    <a:lnTo>
                      <a:pt x="699" y="1908"/>
                    </a:lnTo>
                    <a:lnTo>
                      <a:pt x="685" y="1917"/>
                    </a:lnTo>
                    <a:lnTo>
                      <a:pt x="674" y="1935"/>
                    </a:lnTo>
                    <a:lnTo>
                      <a:pt x="667" y="1958"/>
                    </a:lnTo>
                    <a:lnTo>
                      <a:pt x="715" y="1987"/>
                    </a:lnTo>
                    <a:lnTo>
                      <a:pt x="766" y="2012"/>
                    </a:lnTo>
                    <a:lnTo>
                      <a:pt x="766" y="2002"/>
                    </a:lnTo>
                    <a:lnTo>
                      <a:pt x="766" y="1993"/>
                    </a:lnTo>
                    <a:lnTo>
                      <a:pt x="765" y="1968"/>
                    </a:lnTo>
                    <a:lnTo>
                      <a:pt x="761" y="1946"/>
                    </a:lnTo>
                    <a:lnTo>
                      <a:pt x="754" y="1928"/>
                    </a:lnTo>
                    <a:lnTo>
                      <a:pt x="744" y="1915"/>
                    </a:lnTo>
                    <a:lnTo>
                      <a:pt x="732" y="1906"/>
                    </a:lnTo>
                    <a:lnTo>
                      <a:pt x="715" y="1904"/>
                    </a:lnTo>
                    <a:close/>
                    <a:moveTo>
                      <a:pt x="444" y="1607"/>
                    </a:moveTo>
                    <a:lnTo>
                      <a:pt x="430" y="1610"/>
                    </a:lnTo>
                    <a:lnTo>
                      <a:pt x="418" y="1617"/>
                    </a:lnTo>
                    <a:lnTo>
                      <a:pt x="408" y="1629"/>
                    </a:lnTo>
                    <a:lnTo>
                      <a:pt x="400" y="1647"/>
                    </a:lnTo>
                    <a:lnTo>
                      <a:pt x="395" y="1668"/>
                    </a:lnTo>
                    <a:lnTo>
                      <a:pt x="393" y="1694"/>
                    </a:lnTo>
                    <a:lnTo>
                      <a:pt x="426" y="1739"/>
                    </a:lnTo>
                    <a:lnTo>
                      <a:pt x="462" y="1783"/>
                    </a:lnTo>
                    <a:lnTo>
                      <a:pt x="474" y="1773"/>
                    </a:lnTo>
                    <a:lnTo>
                      <a:pt x="484" y="1761"/>
                    </a:lnTo>
                    <a:lnTo>
                      <a:pt x="491" y="1743"/>
                    </a:lnTo>
                    <a:lnTo>
                      <a:pt x="495" y="1721"/>
                    </a:lnTo>
                    <a:lnTo>
                      <a:pt x="495" y="1696"/>
                    </a:lnTo>
                    <a:lnTo>
                      <a:pt x="495" y="1670"/>
                    </a:lnTo>
                    <a:lnTo>
                      <a:pt x="491" y="1650"/>
                    </a:lnTo>
                    <a:lnTo>
                      <a:pt x="482" y="1632"/>
                    </a:lnTo>
                    <a:lnTo>
                      <a:pt x="473" y="1618"/>
                    </a:lnTo>
                    <a:lnTo>
                      <a:pt x="460" y="1610"/>
                    </a:lnTo>
                    <a:lnTo>
                      <a:pt x="444" y="1607"/>
                    </a:lnTo>
                    <a:close/>
                    <a:moveTo>
                      <a:pt x="274" y="1288"/>
                    </a:moveTo>
                    <a:lnTo>
                      <a:pt x="262" y="1289"/>
                    </a:lnTo>
                    <a:lnTo>
                      <a:pt x="251" y="1296"/>
                    </a:lnTo>
                    <a:lnTo>
                      <a:pt x="241" y="1307"/>
                    </a:lnTo>
                    <a:lnTo>
                      <a:pt x="258" y="1388"/>
                    </a:lnTo>
                    <a:lnTo>
                      <a:pt x="280" y="1467"/>
                    </a:lnTo>
                    <a:lnTo>
                      <a:pt x="295" y="1462"/>
                    </a:lnTo>
                    <a:lnTo>
                      <a:pt x="306" y="1454"/>
                    </a:lnTo>
                    <a:lnTo>
                      <a:pt x="315" y="1440"/>
                    </a:lnTo>
                    <a:lnTo>
                      <a:pt x="321" y="1422"/>
                    </a:lnTo>
                    <a:lnTo>
                      <a:pt x="325" y="1402"/>
                    </a:lnTo>
                    <a:lnTo>
                      <a:pt x="326" y="1377"/>
                    </a:lnTo>
                    <a:lnTo>
                      <a:pt x="325" y="1351"/>
                    </a:lnTo>
                    <a:lnTo>
                      <a:pt x="321" y="1330"/>
                    </a:lnTo>
                    <a:lnTo>
                      <a:pt x="314" y="1312"/>
                    </a:lnTo>
                    <a:lnTo>
                      <a:pt x="304" y="1299"/>
                    </a:lnTo>
                    <a:lnTo>
                      <a:pt x="290" y="1290"/>
                    </a:lnTo>
                    <a:lnTo>
                      <a:pt x="274" y="1288"/>
                    </a:lnTo>
                    <a:close/>
                    <a:moveTo>
                      <a:pt x="2064" y="982"/>
                    </a:moveTo>
                    <a:lnTo>
                      <a:pt x="2051" y="985"/>
                    </a:lnTo>
                    <a:lnTo>
                      <a:pt x="2038" y="993"/>
                    </a:lnTo>
                    <a:lnTo>
                      <a:pt x="2029" y="1005"/>
                    </a:lnTo>
                    <a:lnTo>
                      <a:pt x="2021" y="1023"/>
                    </a:lnTo>
                    <a:lnTo>
                      <a:pt x="2015" y="1046"/>
                    </a:lnTo>
                    <a:lnTo>
                      <a:pt x="2014" y="1074"/>
                    </a:lnTo>
                    <a:lnTo>
                      <a:pt x="2016" y="1104"/>
                    </a:lnTo>
                    <a:lnTo>
                      <a:pt x="2023" y="1129"/>
                    </a:lnTo>
                    <a:lnTo>
                      <a:pt x="2033" y="1148"/>
                    </a:lnTo>
                    <a:lnTo>
                      <a:pt x="2048" y="1159"/>
                    </a:lnTo>
                    <a:lnTo>
                      <a:pt x="2064" y="1162"/>
                    </a:lnTo>
                    <a:lnTo>
                      <a:pt x="2080" y="1160"/>
                    </a:lnTo>
                    <a:lnTo>
                      <a:pt x="2092" y="1153"/>
                    </a:lnTo>
                    <a:lnTo>
                      <a:pt x="2101" y="1141"/>
                    </a:lnTo>
                    <a:lnTo>
                      <a:pt x="2096" y="1063"/>
                    </a:lnTo>
                    <a:lnTo>
                      <a:pt x="2085" y="987"/>
                    </a:lnTo>
                    <a:lnTo>
                      <a:pt x="2078" y="985"/>
                    </a:lnTo>
                    <a:lnTo>
                      <a:pt x="2073" y="983"/>
                    </a:lnTo>
                    <a:lnTo>
                      <a:pt x="2064" y="982"/>
                    </a:lnTo>
                    <a:close/>
                    <a:moveTo>
                      <a:pt x="403" y="686"/>
                    </a:moveTo>
                    <a:lnTo>
                      <a:pt x="389" y="688"/>
                    </a:lnTo>
                    <a:lnTo>
                      <a:pt x="377" y="695"/>
                    </a:lnTo>
                    <a:lnTo>
                      <a:pt x="366" y="709"/>
                    </a:lnTo>
                    <a:lnTo>
                      <a:pt x="358" y="727"/>
                    </a:lnTo>
                    <a:lnTo>
                      <a:pt x="354" y="749"/>
                    </a:lnTo>
                    <a:lnTo>
                      <a:pt x="351" y="776"/>
                    </a:lnTo>
                    <a:lnTo>
                      <a:pt x="354" y="808"/>
                    </a:lnTo>
                    <a:lnTo>
                      <a:pt x="360" y="832"/>
                    </a:lnTo>
                    <a:lnTo>
                      <a:pt x="371" y="850"/>
                    </a:lnTo>
                    <a:lnTo>
                      <a:pt x="385" y="863"/>
                    </a:lnTo>
                    <a:lnTo>
                      <a:pt x="403" y="865"/>
                    </a:lnTo>
                    <a:lnTo>
                      <a:pt x="418" y="863"/>
                    </a:lnTo>
                    <a:lnTo>
                      <a:pt x="432" y="854"/>
                    </a:lnTo>
                    <a:lnTo>
                      <a:pt x="441" y="841"/>
                    </a:lnTo>
                    <a:lnTo>
                      <a:pt x="448" y="823"/>
                    </a:lnTo>
                    <a:lnTo>
                      <a:pt x="452" y="801"/>
                    </a:lnTo>
                    <a:lnTo>
                      <a:pt x="454" y="775"/>
                    </a:lnTo>
                    <a:lnTo>
                      <a:pt x="452" y="750"/>
                    </a:lnTo>
                    <a:lnTo>
                      <a:pt x="448" y="728"/>
                    </a:lnTo>
                    <a:lnTo>
                      <a:pt x="441" y="710"/>
                    </a:lnTo>
                    <a:lnTo>
                      <a:pt x="432" y="697"/>
                    </a:lnTo>
                    <a:lnTo>
                      <a:pt x="419" y="688"/>
                    </a:lnTo>
                    <a:lnTo>
                      <a:pt x="403" y="686"/>
                    </a:lnTo>
                    <a:close/>
                    <a:moveTo>
                      <a:pt x="1624" y="366"/>
                    </a:moveTo>
                    <a:lnTo>
                      <a:pt x="1611" y="369"/>
                    </a:lnTo>
                    <a:lnTo>
                      <a:pt x="1598" y="377"/>
                    </a:lnTo>
                    <a:lnTo>
                      <a:pt x="1587" y="389"/>
                    </a:lnTo>
                    <a:lnTo>
                      <a:pt x="1579" y="407"/>
                    </a:lnTo>
                    <a:lnTo>
                      <a:pt x="1575" y="429"/>
                    </a:lnTo>
                    <a:lnTo>
                      <a:pt x="1572" y="457"/>
                    </a:lnTo>
                    <a:lnTo>
                      <a:pt x="1575" y="488"/>
                    </a:lnTo>
                    <a:lnTo>
                      <a:pt x="1582" y="513"/>
                    </a:lnTo>
                    <a:lnTo>
                      <a:pt x="1593" y="531"/>
                    </a:lnTo>
                    <a:lnTo>
                      <a:pt x="1607" y="542"/>
                    </a:lnTo>
                    <a:lnTo>
                      <a:pt x="1624" y="546"/>
                    </a:lnTo>
                    <a:lnTo>
                      <a:pt x="1639" y="543"/>
                    </a:lnTo>
                    <a:lnTo>
                      <a:pt x="1653" y="535"/>
                    </a:lnTo>
                    <a:lnTo>
                      <a:pt x="1663" y="521"/>
                    </a:lnTo>
                    <a:lnTo>
                      <a:pt x="1670" y="503"/>
                    </a:lnTo>
                    <a:lnTo>
                      <a:pt x="1674" y="481"/>
                    </a:lnTo>
                    <a:lnTo>
                      <a:pt x="1675" y="455"/>
                    </a:lnTo>
                    <a:lnTo>
                      <a:pt x="1674" y="429"/>
                    </a:lnTo>
                    <a:lnTo>
                      <a:pt x="1670" y="409"/>
                    </a:lnTo>
                    <a:lnTo>
                      <a:pt x="1663" y="391"/>
                    </a:lnTo>
                    <a:lnTo>
                      <a:pt x="1653" y="377"/>
                    </a:lnTo>
                    <a:lnTo>
                      <a:pt x="1641" y="369"/>
                    </a:lnTo>
                    <a:lnTo>
                      <a:pt x="1624" y="366"/>
                    </a:lnTo>
                    <a:close/>
                    <a:moveTo>
                      <a:pt x="1166" y="230"/>
                    </a:moveTo>
                    <a:lnTo>
                      <a:pt x="1086" y="233"/>
                    </a:lnTo>
                    <a:lnTo>
                      <a:pt x="1007" y="244"/>
                    </a:lnTo>
                    <a:lnTo>
                      <a:pt x="932" y="260"/>
                    </a:lnTo>
                    <a:lnTo>
                      <a:pt x="859" y="282"/>
                    </a:lnTo>
                    <a:lnTo>
                      <a:pt x="788" y="310"/>
                    </a:lnTo>
                    <a:lnTo>
                      <a:pt x="721" y="344"/>
                    </a:lnTo>
                    <a:lnTo>
                      <a:pt x="655" y="383"/>
                    </a:lnTo>
                    <a:lnTo>
                      <a:pt x="655" y="565"/>
                    </a:lnTo>
                    <a:lnTo>
                      <a:pt x="622" y="565"/>
                    </a:lnTo>
                    <a:lnTo>
                      <a:pt x="622" y="406"/>
                    </a:lnTo>
                    <a:lnTo>
                      <a:pt x="565" y="450"/>
                    </a:lnTo>
                    <a:lnTo>
                      <a:pt x="511" y="499"/>
                    </a:lnTo>
                    <a:lnTo>
                      <a:pt x="462" y="551"/>
                    </a:lnTo>
                    <a:lnTo>
                      <a:pt x="417" y="609"/>
                    </a:lnTo>
                    <a:lnTo>
                      <a:pt x="375" y="669"/>
                    </a:lnTo>
                    <a:lnTo>
                      <a:pt x="389" y="664"/>
                    </a:lnTo>
                    <a:lnTo>
                      <a:pt x="404" y="662"/>
                    </a:lnTo>
                    <a:lnTo>
                      <a:pt x="429" y="666"/>
                    </a:lnTo>
                    <a:lnTo>
                      <a:pt x="450" y="676"/>
                    </a:lnTo>
                    <a:lnTo>
                      <a:pt x="466" y="692"/>
                    </a:lnTo>
                    <a:lnTo>
                      <a:pt x="478" y="713"/>
                    </a:lnTo>
                    <a:lnTo>
                      <a:pt x="485" y="741"/>
                    </a:lnTo>
                    <a:lnTo>
                      <a:pt x="488" y="773"/>
                    </a:lnTo>
                    <a:lnTo>
                      <a:pt x="485" y="808"/>
                    </a:lnTo>
                    <a:lnTo>
                      <a:pt x="478" y="837"/>
                    </a:lnTo>
                    <a:lnTo>
                      <a:pt x="465" y="858"/>
                    </a:lnTo>
                    <a:lnTo>
                      <a:pt x="448" y="875"/>
                    </a:lnTo>
                    <a:lnTo>
                      <a:pt x="426" y="885"/>
                    </a:lnTo>
                    <a:lnTo>
                      <a:pt x="400" y="889"/>
                    </a:lnTo>
                    <a:lnTo>
                      <a:pt x="377" y="886"/>
                    </a:lnTo>
                    <a:lnTo>
                      <a:pt x="358" y="875"/>
                    </a:lnTo>
                    <a:lnTo>
                      <a:pt x="341" y="860"/>
                    </a:lnTo>
                    <a:lnTo>
                      <a:pt x="329" y="838"/>
                    </a:lnTo>
                    <a:lnTo>
                      <a:pt x="321" y="809"/>
                    </a:lnTo>
                    <a:lnTo>
                      <a:pt x="318" y="776"/>
                    </a:lnTo>
                    <a:lnTo>
                      <a:pt x="318" y="775"/>
                    </a:lnTo>
                    <a:lnTo>
                      <a:pt x="318" y="773"/>
                    </a:lnTo>
                    <a:lnTo>
                      <a:pt x="290" y="838"/>
                    </a:lnTo>
                    <a:lnTo>
                      <a:pt x="267" y="905"/>
                    </a:lnTo>
                    <a:lnTo>
                      <a:pt x="249" y="974"/>
                    </a:lnTo>
                    <a:lnTo>
                      <a:pt x="273" y="963"/>
                    </a:lnTo>
                    <a:lnTo>
                      <a:pt x="301" y="963"/>
                    </a:lnTo>
                    <a:lnTo>
                      <a:pt x="301" y="1181"/>
                    </a:lnTo>
                    <a:lnTo>
                      <a:pt x="269" y="1181"/>
                    </a:lnTo>
                    <a:lnTo>
                      <a:pt x="269" y="990"/>
                    </a:lnTo>
                    <a:lnTo>
                      <a:pt x="267" y="990"/>
                    </a:lnTo>
                    <a:lnTo>
                      <a:pt x="245" y="1001"/>
                    </a:lnTo>
                    <a:lnTo>
                      <a:pt x="237" y="1056"/>
                    </a:lnTo>
                    <a:lnTo>
                      <a:pt x="232" y="1111"/>
                    </a:lnTo>
                    <a:lnTo>
                      <a:pt x="230" y="1167"/>
                    </a:lnTo>
                    <a:lnTo>
                      <a:pt x="232" y="1222"/>
                    </a:lnTo>
                    <a:lnTo>
                      <a:pt x="237" y="1275"/>
                    </a:lnTo>
                    <a:lnTo>
                      <a:pt x="256" y="1267"/>
                    </a:lnTo>
                    <a:lnTo>
                      <a:pt x="277" y="1264"/>
                    </a:lnTo>
                    <a:lnTo>
                      <a:pt x="301" y="1269"/>
                    </a:lnTo>
                    <a:lnTo>
                      <a:pt x="322" y="1278"/>
                    </a:lnTo>
                    <a:lnTo>
                      <a:pt x="338" y="1295"/>
                    </a:lnTo>
                    <a:lnTo>
                      <a:pt x="351" y="1315"/>
                    </a:lnTo>
                    <a:lnTo>
                      <a:pt x="358" y="1343"/>
                    </a:lnTo>
                    <a:lnTo>
                      <a:pt x="360" y="1376"/>
                    </a:lnTo>
                    <a:lnTo>
                      <a:pt x="358" y="1407"/>
                    </a:lnTo>
                    <a:lnTo>
                      <a:pt x="352" y="1433"/>
                    </a:lnTo>
                    <a:lnTo>
                      <a:pt x="341" y="1455"/>
                    </a:lnTo>
                    <a:lnTo>
                      <a:pt x="328" y="1472"/>
                    </a:lnTo>
                    <a:lnTo>
                      <a:pt x="310" y="1482"/>
                    </a:lnTo>
                    <a:lnTo>
                      <a:pt x="288" y="1489"/>
                    </a:lnTo>
                    <a:lnTo>
                      <a:pt x="311" y="1544"/>
                    </a:lnTo>
                    <a:lnTo>
                      <a:pt x="336" y="1598"/>
                    </a:lnTo>
                    <a:lnTo>
                      <a:pt x="365" y="1650"/>
                    </a:lnTo>
                    <a:lnTo>
                      <a:pt x="374" y="1627"/>
                    </a:lnTo>
                    <a:lnTo>
                      <a:pt x="388" y="1609"/>
                    </a:lnTo>
                    <a:lnTo>
                      <a:pt x="404" y="1595"/>
                    </a:lnTo>
                    <a:lnTo>
                      <a:pt x="425" y="1587"/>
                    </a:lnTo>
                    <a:lnTo>
                      <a:pt x="447" y="1584"/>
                    </a:lnTo>
                    <a:lnTo>
                      <a:pt x="471" y="1588"/>
                    </a:lnTo>
                    <a:lnTo>
                      <a:pt x="492" y="1598"/>
                    </a:lnTo>
                    <a:lnTo>
                      <a:pt x="508" y="1613"/>
                    </a:lnTo>
                    <a:lnTo>
                      <a:pt x="519" y="1635"/>
                    </a:lnTo>
                    <a:lnTo>
                      <a:pt x="528" y="1662"/>
                    </a:lnTo>
                    <a:lnTo>
                      <a:pt x="529" y="1695"/>
                    </a:lnTo>
                    <a:lnTo>
                      <a:pt x="528" y="1725"/>
                    </a:lnTo>
                    <a:lnTo>
                      <a:pt x="521" y="1751"/>
                    </a:lnTo>
                    <a:lnTo>
                      <a:pt x="511" y="1773"/>
                    </a:lnTo>
                    <a:lnTo>
                      <a:pt x="497" y="1790"/>
                    </a:lnTo>
                    <a:lnTo>
                      <a:pt x="480" y="1802"/>
                    </a:lnTo>
                    <a:lnTo>
                      <a:pt x="529" y="1851"/>
                    </a:lnTo>
                    <a:lnTo>
                      <a:pt x="582" y="1898"/>
                    </a:lnTo>
                    <a:lnTo>
                      <a:pt x="639" y="1941"/>
                    </a:lnTo>
                    <a:lnTo>
                      <a:pt x="648" y="1919"/>
                    </a:lnTo>
                    <a:lnTo>
                      <a:pt x="662" y="1902"/>
                    </a:lnTo>
                    <a:lnTo>
                      <a:pt x="678" y="1891"/>
                    </a:lnTo>
                    <a:lnTo>
                      <a:pt x="696" y="1883"/>
                    </a:lnTo>
                    <a:lnTo>
                      <a:pt x="718" y="1882"/>
                    </a:lnTo>
                    <a:lnTo>
                      <a:pt x="743" y="1884"/>
                    </a:lnTo>
                    <a:lnTo>
                      <a:pt x="763" y="1894"/>
                    </a:lnTo>
                    <a:lnTo>
                      <a:pt x="779" y="1910"/>
                    </a:lnTo>
                    <a:lnTo>
                      <a:pt x="791" y="1932"/>
                    </a:lnTo>
                    <a:lnTo>
                      <a:pt x="799" y="1960"/>
                    </a:lnTo>
                    <a:lnTo>
                      <a:pt x="800" y="1991"/>
                    </a:lnTo>
                    <a:lnTo>
                      <a:pt x="800" y="2011"/>
                    </a:lnTo>
                    <a:lnTo>
                      <a:pt x="798" y="2027"/>
                    </a:lnTo>
                    <a:lnTo>
                      <a:pt x="835" y="2042"/>
                    </a:lnTo>
                    <a:lnTo>
                      <a:pt x="831" y="2020"/>
                    </a:lnTo>
                    <a:lnTo>
                      <a:pt x="829" y="1994"/>
                    </a:lnTo>
                    <a:lnTo>
                      <a:pt x="831" y="1965"/>
                    </a:lnTo>
                    <a:lnTo>
                      <a:pt x="837" y="1941"/>
                    </a:lnTo>
                    <a:lnTo>
                      <a:pt x="847" y="1919"/>
                    </a:lnTo>
                    <a:lnTo>
                      <a:pt x="861" y="1902"/>
                    </a:lnTo>
                    <a:lnTo>
                      <a:pt x="877" y="1891"/>
                    </a:lnTo>
                    <a:lnTo>
                      <a:pt x="895" y="1883"/>
                    </a:lnTo>
                    <a:lnTo>
                      <a:pt x="917" y="1882"/>
                    </a:lnTo>
                    <a:lnTo>
                      <a:pt x="940" y="1884"/>
                    </a:lnTo>
                    <a:lnTo>
                      <a:pt x="961" y="1894"/>
                    </a:lnTo>
                    <a:lnTo>
                      <a:pt x="977" y="1910"/>
                    </a:lnTo>
                    <a:lnTo>
                      <a:pt x="990" y="1932"/>
                    </a:lnTo>
                    <a:lnTo>
                      <a:pt x="998" y="1960"/>
                    </a:lnTo>
                    <a:lnTo>
                      <a:pt x="999" y="1991"/>
                    </a:lnTo>
                    <a:lnTo>
                      <a:pt x="998" y="2020"/>
                    </a:lnTo>
                    <a:lnTo>
                      <a:pt x="992" y="2045"/>
                    </a:lnTo>
                    <a:lnTo>
                      <a:pt x="983" y="2067"/>
                    </a:lnTo>
                    <a:lnTo>
                      <a:pt x="970" y="2083"/>
                    </a:lnTo>
                    <a:lnTo>
                      <a:pt x="1038" y="2094"/>
                    </a:lnTo>
                    <a:lnTo>
                      <a:pt x="1105" y="2101"/>
                    </a:lnTo>
                    <a:lnTo>
                      <a:pt x="1105" y="1912"/>
                    </a:lnTo>
                    <a:lnTo>
                      <a:pt x="1105" y="1912"/>
                    </a:lnTo>
                    <a:lnTo>
                      <a:pt x="1061" y="1932"/>
                    </a:lnTo>
                    <a:lnTo>
                      <a:pt x="1054" y="1910"/>
                    </a:lnTo>
                    <a:lnTo>
                      <a:pt x="1109" y="1884"/>
                    </a:lnTo>
                    <a:lnTo>
                      <a:pt x="1138" y="1884"/>
                    </a:lnTo>
                    <a:lnTo>
                      <a:pt x="1138" y="2102"/>
                    </a:lnTo>
                    <a:lnTo>
                      <a:pt x="1166" y="2104"/>
                    </a:lnTo>
                    <a:lnTo>
                      <a:pt x="1235" y="2100"/>
                    </a:lnTo>
                    <a:lnTo>
                      <a:pt x="1304" y="2093"/>
                    </a:lnTo>
                    <a:lnTo>
                      <a:pt x="1304" y="1912"/>
                    </a:lnTo>
                    <a:lnTo>
                      <a:pt x="1302" y="1912"/>
                    </a:lnTo>
                    <a:lnTo>
                      <a:pt x="1258" y="1932"/>
                    </a:lnTo>
                    <a:lnTo>
                      <a:pt x="1253" y="1910"/>
                    </a:lnTo>
                    <a:lnTo>
                      <a:pt x="1308" y="1884"/>
                    </a:lnTo>
                    <a:lnTo>
                      <a:pt x="1336" y="1884"/>
                    </a:lnTo>
                    <a:lnTo>
                      <a:pt x="1336" y="2087"/>
                    </a:lnTo>
                    <a:lnTo>
                      <a:pt x="1389" y="2076"/>
                    </a:lnTo>
                    <a:lnTo>
                      <a:pt x="1439" y="2063"/>
                    </a:lnTo>
                    <a:lnTo>
                      <a:pt x="1432" y="2043"/>
                    </a:lnTo>
                    <a:lnTo>
                      <a:pt x="1427" y="2020"/>
                    </a:lnTo>
                    <a:lnTo>
                      <a:pt x="1424" y="1994"/>
                    </a:lnTo>
                    <a:lnTo>
                      <a:pt x="1427" y="1965"/>
                    </a:lnTo>
                    <a:lnTo>
                      <a:pt x="1434" y="1939"/>
                    </a:lnTo>
                    <a:lnTo>
                      <a:pt x="1443" y="1919"/>
                    </a:lnTo>
                    <a:lnTo>
                      <a:pt x="1457" y="1902"/>
                    </a:lnTo>
                    <a:lnTo>
                      <a:pt x="1472" y="1891"/>
                    </a:lnTo>
                    <a:lnTo>
                      <a:pt x="1491" y="1883"/>
                    </a:lnTo>
                    <a:lnTo>
                      <a:pt x="1512" y="1882"/>
                    </a:lnTo>
                    <a:lnTo>
                      <a:pt x="1537" y="1884"/>
                    </a:lnTo>
                    <a:lnTo>
                      <a:pt x="1557" y="1894"/>
                    </a:lnTo>
                    <a:lnTo>
                      <a:pt x="1574" y="1910"/>
                    </a:lnTo>
                    <a:lnTo>
                      <a:pt x="1586" y="1932"/>
                    </a:lnTo>
                    <a:lnTo>
                      <a:pt x="1593" y="1960"/>
                    </a:lnTo>
                    <a:lnTo>
                      <a:pt x="1596" y="1991"/>
                    </a:lnTo>
                    <a:lnTo>
                      <a:pt x="1596" y="1995"/>
                    </a:lnTo>
                    <a:lnTo>
                      <a:pt x="1596" y="1998"/>
                    </a:lnTo>
                    <a:lnTo>
                      <a:pt x="1664" y="1958"/>
                    </a:lnTo>
                    <a:lnTo>
                      <a:pt x="1730" y="1913"/>
                    </a:lnTo>
                    <a:lnTo>
                      <a:pt x="1792" y="1862"/>
                    </a:lnTo>
                    <a:lnTo>
                      <a:pt x="1848" y="1806"/>
                    </a:lnTo>
                    <a:lnTo>
                      <a:pt x="1827" y="1806"/>
                    </a:lnTo>
                    <a:lnTo>
                      <a:pt x="1827" y="1616"/>
                    </a:lnTo>
                    <a:lnTo>
                      <a:pt x="1826" y="1616"/>
                    </a:lnTo>
                    <a:lnTo>
                      <a:pt x="1782" y="1636"/>
                    </a:lnTo>
                    <a:lnTo>
                      <a:pt x="1777" y="1614"/>
                    </a:lnTo>
                    <a:lnTo>
                      <a:pt x="1831" y="1588"/>
                    </a:lnTo>
                    <a:lnTo>
                      <a:pt x="1860" y="1588"/>
                    </a:lnTo>
                    <a:lnTo>
                      <a:pt x="1860" y="1794"/>
                    </a:lnTo>
                    <a:lnTo>
                      <a:pt x="1907" y="1738"/>
                    </a:lnTo>
                    <a:lnTo>
                      <a:pt x="1949" y="1679"/>
                    </a:lnTo>
                    <a:lnTo>
                      <a:pt x="1955" y="1648"/>
                    </a:lnTo>
                    <a:lnTo>
                      <a:pt x="1966" y="1624"/>
                    </a:lnTo>
                    <a:lnTo>
                      <a:pt x="1981" y="1606"/>
                    </a:lnTo>
                    <a:lnTo>
                      <a:pt x="1999" y="1592"/>
                    </a:lnTo>
                    <a:lnTo>
                      <a:pt x="2029" y="1528"/>
                    </a:lnTo>
                    <a:lnTo>
                      <a:pt x="2055" y="1459"/>
                    </a:lnTo>
                    <a:lnTo>
                      <a:pt x="2055" y="1296"/>
                    </a:lnTo>
                    <a:lnTo>
                      <a:pt x="2053" y="1296"/>
                    </a:lnTo>
                    <a:lnTo>
                      <a:pt x="2011" y="1317"/>
                    </a:lnTo>
                    <a:lnTo>
                      <a:pt x="2004" y="1295"/>
                    </a:lnTo>
                    <a:lnTo>
                      <a:pt x="2059" y="1269"/>
                    </a:lnTo>
                    <a:lnTo>
                      <a:pt x="2088" y="1269"/>
                    </a:lnTo>
                    <a:lnTo>
                      <a:pt x="2088" y="1325"/>
                    </a:lnTo>
                    <a:lnTo>
                      <a:pt x="2097" y="1252"/>
                    </a:lnTo>
                    <a:lnTo>
                      <a:pt x="2101" y="1177"/>
                    </a:lnTo>
                    <a:lnTo>
                      <a:pt x="2084" y="1184"/>
                    </a:lnTo>
                    <a:lnTo>
                      <a:pt x="2063" y="1185"/>
                    </a:lnTo>
                    <a:lnTo>
                      <a:pt x="2040" y="1182"/>
                    </a:lnTo>
                    <a:lnTo>
                      <a:pt x="2019" y="1173"/>
                    </a:lnTo>
                    <a:lnTo>
                      <a:pt x="2003" y="1156"/>
                    </a:lnTo>
                    <a:lnTo>
                      <a:pt x="1990" y="1134"/>
                    </a:lnTo>
                    <a:lnTo>
                      <a:pt x="1982" y="1107"/>
                    </a:lnTo>
                    <a:lnTo>
                      <a:pt x="1979" y="1072"/>
                    </a:lnTo>
                    <a:lnTo>
                      <a:pt x="1982" y="1044"/>
                    </a:lnTo>
                    <a:lnTo>
                      <a:pt x="1988" y="1019"/>
                    </a:lnTo>
                    <a:lnTo>
                      <a:pt x="1997" y="997"/>
                    </a:lnTo>
                    <a:lnTo>
                      <a:pt x="2011" y="981"/>
                    </a:lnTo>
                    <a:lnTo>
                      <a:pt x="2027" y="970"/>
                    </a:lnTo>
                    <a:lnTo>
                      <a:pt x="2047" y="961"/>
                    </a:lnTo>
                    <a:lnTo>
                      <a:pt x="2067" y="960"/>
                    </a:lnTo>
                    <a:lnTo>
                      <a:pt x="2073" y="960"/>
                    </a:lnTo>
                    <a:lnTo>
                      <a:pt x="2078" y="961"/>
                    </a:lnTo>
                    <a:lnTo>
                      <a:pt x="2062" y="898"/>
                    </a:lnTo>
                    <a:lnTo>
                      <a:pt x="2041" y="838"/>
                    </a:lnTo>
                    <a:lnTo>
                      <a:pt x="2018" y="779"/>
                    </a:lnTo>
                    <a:lnTo>
                      <a:pt x="2018" y="885"/>
                    </a:lnTo>
                    <a:lnTo>
                      <a:pt x="1985" y="885"/>
                    </a:lnTo>
                    <a:lnTo>
                      <a:pt x="1985" y="713"/>
                    </a:lnTo>
                    <a:lnTo>
                      <a:pt x="1979" y="705"/>
                    </a:lnTo>
                    <a:lnTo>
                      <a:pt x="1975" y="698"/>
                    </a:lnTo>
                    <a:lnTo>
                      <a:pt x="1940" y="714"/>
                    </a:lnTo>
                    <a:lnTo>
                      <a:pt x="1933" y="692"/>
                    </a:lnTo>
                    <a:lnTo>
                      <a:pt x="1963" y="677"/>
                    </a:lnTo>
                    <a:lnTo>
                      <a:pt x="1920" y="614"/>
                    </a:lnTo>
                    <a:lnTo>
                      <a:pt x="1873" y="554"/>
                    </a:lnTo>
                    <a:lnTo>
                      <a:pt x="1819" y="498"/>
                    </a:lnTo>
                    <a:lnTo>
                      <a:pt x="1763" y="447"/>
                    </a:lnTo>
                    <a:lnTo>
                      <a:pt x="1701" y="399"/>
                    </a:lnTo>
                    <a:lnTo>
                      <a:pt x="1708" y="425"/>
                    </a:lnTo>
                    <a:lnTo>
                      <a:pt x="1709" y="454"/>
                    </a:lnTo>
                    <a:lnTo>
                      <a:pt x="1707" y="488"/>
                    </a:lnTo>
                    <a:lnTo>
                      <a:pt x="1700" y="517"/>
                    </a:lnTo>
                    <a:lnTo>
                      <a:pt x="1686" y="539"/>
                    </a:lnTo>
                    <a:lnTo>
                      <a:pt x="1670" y="555"/>
                    </a:lnTo>
                    <a:lnTo>
                      <a:pt x="1648" y="566"/>
                    </a:lnTo>
                    <a:lnTo>
                      <a:pt x="1622" y="569"/>
                    </a:lnTo>
                    <a:lnTo>
                      <a:pt x="1598" y="566"/>
                    </a:lnTo>
                    <a:lnTo>
                      <a:pt x="1579" y="555"/>
                    </a:lnTo>
                    <a:lnTo>
                      <a:pt x="1563" y="540"/>
                    </a:lnTo>
                    <a:lnTo>
                      <a:pt x="1550" y="518"/>
                    </a:lnTo>
                    <a:lnTo>
                      <a:pt x="1542" y="490"/>
                    </a:lnTo>
                    <a:lnTo>
                      <a:pt x="1539" y="457"/>
                    </a:lnTo>
                    <a:lnTo>
                      <a:pt x="1541" y="425"/>
                    </a:lnTo>
                    <a:lnTo>
                      <a:pt x="1549" y="399"/>
                    </a:lnTo>
                    <a:lnTo>
                      <a:pt x="1560" y="378"/>
                    </a:lnTo>
                    <a:lnTo>
                      <a:pt x="1575" y="362"/>
                    </a:lnTo>
                    <a:lnTo>
                      <a:pt x="1593" y="351"/>
                    </a:lnTo>
                    <a:lnTo>
                      <a:pt x="1613" y="344"/>
                    </a:lnTo>
                    <a:lnTo>
                      <a:pt x="1545" y="311"/>
                    </a:lnTo>
                    <a:lnTo>
                      <a:pt x="1475" y="282"/>
                    </a:lnTo>
                    <a:lnTo>
                      <a:pt x="1401" y="260"/>
                    </a:lnTo>
                    <a:lnTo>
                      <a:pt x="1324" y="244"/>
                    </a:lnTo>
                    <a:lnTo>
                      <a:pt x="1246" y="233"/>
                    </a:lnTo>
                    <a:lnTo>
                      <a:pt x="1166" y="230"/>
                    </a:lnTo>
                    <a:close/>
                    <a:moveTo>
                      <a:pt x="1166" y="0"/>
                    </a:moveTo>
                    <a:lnTo>
                      <a:pt x="1267" y="4"/>
                    </a:lnTo>
                    <a:lnTo>
                      <a:pt x="1364" y="18"/>
                    </a:lnTo>
                    <a:lnTo>
                      <a:pt x="1460" y="38"/>
                    </a:lnTo>
                    <a:lnTo>
                      <a:pt x="1552" y="66"/>
                    </a:lnTo>
                    <a:lnTo>
                      <a:pt x="1641" y="101"/>
                    </a:lnTo>
                    <a:lnTo>
                      <a:pt x="1727" y="144"/>
                    </a:lnTo>
                    <a:lnTo>
                      <a:pt x="1808" y="193"/>
                    </a:lnTo>
                    <a:lnTo>
                      <a:pt x="1885" y="248"/>
                    </a:lnTo>
                    <a:lnTo>
                      <a:pt x="1956" y="310"/>
                    </a:lnTo>
                    <a:lnTo>
                      <a:pt x="2023" y="376"/>
                    </a:lnTo>
                    <a:lnTo>
                      <a:pt x="2084" y="448"/>
                    </a:lnTo>
                    <a:lnTo>
                      <a:pt x="2140" y="525"/>
                    </a:lnTo>
                    <a:lnTo>
                      <a:pt x="2188" y="606"/>
                    </a:lnTo>
                    <a:lnTo>
                      <a:pt x="2230" y="691"/>
                    </a:lnTo>
                    <a:lnTo>
                      <a:pt x="2266" y="780"/>
                    </a:lnTo>
                    <a:lnTo>
                      <a:pt x="2295" y="872"/>
                    </a:lnTo>
                    <a:lnTo>
                      <a:pt x="2315" y="968"/>
                    </a:lnTo>
                    <a:lnTo>
                      <a:pt x="2328" y="1067"/>
                    </a:lnTo>
                    <a:lnTo>
                      <a:pt x="2332" y="1167"/>
                    </a:lnTo>
                    <a:lnTo>
                      <a:pt x="2328" y="1262"/>
                    </a:lnTo>
                    <a:lnTo>
                      <a:pt x="2317" y="1354"/>
                    </a:lnTo>
                    <a:lnTo>
                      <a:pt x="2299" y="1443"/>
                    </a:lnTo>
                    <a:lnTo>
                      <a:pt x="2274" y="1530"/>
                    </a:lnTo>
                    <a:lnTo>
                      <a:pt x="2243" y="1614"/>
                    </a:lnTo>
                    <a:lnTo>
                      <a:pt x="2204" y="1695"/>
                    </a:lnTo>
                    <a:lnTo>
                      <a:pt x="2162" y="1773"/>
                    </a:lnTo>
                    <a:lnTo>
                      <a:pt x="2112" y="1846"/>
                    </a:lnTo>
                    <a:lnTo>
                      <a:pt x="2115" y="1849"/>
                    </a:lnTo>
                    <a:lnTo>
                      <a:pt x="2118" y="1851"/>
                    </a:lnTo>
                    <a:lnTo>
                      <a:pt x="3389" y="3124"/>
                    </a:lnTo>
                    <a:lnTo>
                      <a:pt x="3413" y="3154"/>
                    </a:lnTo>
                    <a:lnTo>
                      <a:pt x="3433" y="3189"/>
                    </a:lnTo>
                    <a:lnTo>
                      <a:pt x="3445" y="3223"/>
                    </a:lnTo>
                    <a:lnTo>
                      <a:pt x="3452" y="3260"/>
                    </a:lnTo>
                    <a:lnTo>
                      <a:pt x="3452" y="3297"/>
                    </a:lnTo>
                    <a:lnTo>
                      <a:pt x="3445" y="3334"/>
                    </a:lnTo>
                    <a:lnTo>
                      <a:pt x="3433" y="3368"/>
                    </a:lnTo>
                    <a:lnTo>
                      <a:pt x="3413" y="3401"/>
                    </a:lnTo>
                    <a:lnTo>
                      <a:pt x="3389" y="3431"/>
                    </a:lnTo>
                    <a:lnTo>
                      <a:pt x="3359" y="3457"/>
                    </a:lnTo>
                    <a:lnTo>
                      <a:pt x="3326" y="3475"/>
                    </a:lnTo>
                    <a:lnTo>
                      <a:pt x="3290" y="3489"/>
                    </a:lnTo>
                    <a:lnTo>
                      <a:pt x="3253" y="3495"/>
                    </a:lnTo>
                    <a:lnTo>
                      <a:pt x="3216" y="3495"/>
                    </a:lnTo>
                    <a:lnTo>
                      <a:pt x="3180" y="3489"/>
                    </a:lnTo>
                    <a:lnTo>
                      <a:pt x="3145" y="3477"/>
                    </a:lnTo>
                    <a:lnTo>
                      <a:pt x="3112" y="3457"/>
                    </a:lnTo>
                    <a:lnTo>
                      <a:pt x="3082" y="3431"/>
                    </a:lnTo>
                    <a:lnTo>
                      <a:pt x="1811" y="2159"/>
                    </a:lnTo>
                    <a:lnTo>
                      <a:pt x="1805" y="2152"/>
                    </a:lnTo>
                    <a:lnTo>
                      <a:pt x="1800" y="2145"/>
                    </a:lnTo>
                    <a:lnTo>
                      <a:pt x="1719" y="2193"/>
                    </a:lnTo>
                    <a:lnTo>
                      <a:pt x="1635" y="2234"/>
                    </a:lnTo>
                    <a:lnTo>
                      <a:pt x="1548" y="2268"/>
                    </a:lnTo>
                    <a:lnTo>
                      <a:pt x="1456" y="2297"/>
                    </a:lnTo>
                    <a:lnTo>
                      <a:pt x="1363" y="2316"/>
                    </a:lnTo>
                    <a:lnTo>
                      <a:pt x="1265" y="2329"/>
                    </a:lnTo>
                    <a:lnTo>
                      <a:pt x="1166" y="2333"/>
                    </a:lnTo>
                    <a:lnTo>
                      <a:pt x="1065" y="2329"/>
                    </a:lnTo>
                    <a:lnTo>
                      <a:pt x="968" y="2316"/>
                    </a:lnTo>
                    <a:lnTo>
                      <a:pt x="872" y="2296"/>
                    </a:lnTo>
                    <a:lnTo>
                      <a:pt x="780" y="2267"/>
                    </a:lnTo>
                    <a:lnTo>
                      <a:pt x="691" y="2233"/>
                    </a:lnTo>
                    <a:lnTo>
                      <a:pt x="606" y="2190"/>
                    </a:lnTo>
                    <a:lnTo>
                      <a:pt x="525" y="2141"/>
                    </a:lnTo>
                    <a:lnTo>
                      <a:pt x="448" y="2085"/>
                    </a:lnTo>
                    <a:lnTo>
                      <a:pt x="375" y="2024"/>
                    </a:lnTo>
                    <a:lnTo>
                      <a:pt x="310" y="1957"/>
                    </a:lnTo>
                    <a:lnTo>
                      <a:pt x="248" y="1886"/>
                    </a:lnTo>
                    <a:lnTo>
                      <a:pt x="193" y="1809"/>
                    </a:lnTo>
                    <a:lnTo>
                      <a:pt x="144" y="1728"/>
                    </a:lnTo>
                    <a:lnTo>
                      <a:pt x="101" y="1643"/>
                    </a:lnTo>
                    <a:lnTo>
                      <a:pt x="66" y="1554"/>
                    </a:lnTo>
                    <a:lnTo>
                      <a:pt x="37" y="1461"/>
                    </a:lnTo>
                    <a:lnTo>
                      <a:pt x="16" y="1366"/>
                    </a:lnTo>
                    <a:lnTo>
                      <a:pt x="4" y="1267"/>
                    </a:lnTo>
                    <a:lnTo>
                      <a:pt x="0" y="1167"/>
                    </a:lnTo>
                    <a:lnTo>
                      <a:pt x="4" y="1067"/>
                    </a:lnTo>
                    <a:lnTo>
                      <a:pt x="16" y="968"/>
                    </a:lnTo>
                    <a:lnTo>
                      <a:pt x="37" y="872"/>
                    </a:lnTo>
                    <a:lnTo>
                      <a:pt x="66" y="780"/>
                    </a:lnTo>
                    <a:lnTo>
                      <a:pt x="101" y="691"/>
                    </a:lnTo>
                    <a:lnTo>
                      <a:pt x="144" y="606"/>
                    </a:lnTo>
                    <a:lnTo>
                      <a:pt x="193" y="525"/>
                    </a:lnTo>
                    <a:lnTo>
                      <a:pt x="248" y="448"/>
                    </a:lnTo>
                    <a:lnTo>
                      <a:pt x="310" y="376"/>
                    </a:lnTo>
                    <a:lnTo>
                      <a:pt x="375" y="310"/>
                    </a:lnTo>
                    <a:lnTo>
                      <a:pt x="448" y="248"/>
                    </a:lnTo>
                    <a:lnTo>
                      <a:pt x="525" y="193"/>
                    </a:lnTo>
                    <a:lnTo>
                      <a:pt x="606" y="144"/>
                    </a:lnTo>
                    <a:lnTo>
                      <a:pt x="691" y="101"/>
                    </a:lnTo>
                    <a:lnTo>
                      <a:pt x="780" y="66"/>
                    </a:lnTo>
                    <a:lnTo>
                      <a:pt x="872" y="38"/>
                    </a:lnTo>
                    <a:lnTo>
                      <a:pt x="968" y="18"/>
                    </a:lnTo>
                    <a:lnTo>
                      <a:pt x="1065" y="4"/>
                    </a:lnTo>
                    <a:lnTo>
                      <a:pt x="11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611138A7-5AA4-BD19-FF74-C0489441E029}"/>
                  </a:ext>
                </a:extLst>
              </p:cNvPr>
              <p:cNvGrpSpPr/>
              <p:nvPr/>
            </p:nvGrpSpPr>
            <p:grpSpPr>
              <a:xfrm>
                <a:off x="1348155" y="1266092"/>
                <a:ext cx="3029575" cy="4583723"/>
                <a:chOff x="3081337" y="1270001"/>
                <a:chExt cx="2432051" cy="3497263"/>
              </a:xfrm>
              <a:grpFill/>
            </p:grpSpPr>
            <p:sp>
              <p:nvSpPr>
                <p:cNvPr id="10" name="Freeform 6">
                  <a:extLst>
                    <a:ext uri="{FF2B5EF4-FFF2-40B4-BE49-F238E27FC236}">
                      <a16:creationId xmlns:a16="http://schemas.microsoft.com/office/drawing/2014/main" id="{C2B2CB95-B096-0813-FFCB-12016A531A39}"/>
                    </a:ext>
                  </a:extLst>
                </p:cNvPr>
                <p:cNvSpPr>
                  <a:spLocks/>
                </p:cNvSpPr>
                <p:nvPr/>
              </p:nvSpPr>
              <p:spPr bwMode="auto">
                <a:xfrm>
                  <a:off x="3084512" y="1270001"/>
                  <a:ext cx="2428875" cy="1376363"/>
                </a:xfrm>
                <a:custGeom>
                  <a:avLst/>
                  <a:gdLst>
                    <a:gd name="T0" fmla="*/ 1675 w 3058"/>
                    <a:gd name="T1" fmla="*/ 1 h 1735"/>
                    <a:gd name="T2" fmla="*/ 1964 w 3058"/>
                    <a:gd name="T3" fmla="*/ 56 h 1735"/>
                    <a:gd name="T4" fmla="*/ 2222 w 3058"/>
                    <a:gd name="T5" fmla="*/ 174 h 1735"/>
                    <a:gd name="T6" fmla="*/ 2450 w 3058"/>
                    <a:gd name="T7" fmla="*/ 356 h 1735"/>
                    <a:gd name="T8" fmla="*/ 2646 w 3058"/>
                    <a:gd name="T9" fmla="*/ 602 h 1735"/>
                    <a:gd name="T10" fmla="*/ 2765 w 3058"/>
                    <a:gd name="T11" fmla="*/ 816 h 1735"/>
                    <a:gd name="T12" fmla="*/ 2850 w 3058"/>
                    <a:gd name="T13" fmla="*/ 1019 h 1735"/>
                    <a:gd name="T14" fmla="*/ 2905 w 3058"/>
                    <a:gd name="T15" fmla="*/ 1187 h 1735"/>
                    <a:gd name="T16" fmla="*/ 2936 w 3058"/>
                    <a:gd name="T17" fmla="*/ 1307 h 1735"/>
                    <a:gd name="T18" fmla="*/ 2944 w 3058"/>
                    <a:gd name="T19" fmla="*/ 1338 h 1735"/>
                    <a:gd name="T20" fmla="*/ 2958 w 3058"/>
                    <a:gd name="T21" fmla="*/ 1388 h 1735"/>
                    <a:gd name="T22" fmla="*/ 2987 w 3058"/>
                    <a:gd name="T23" fmla="*/ 1485 h 1735"/>
                    <a:gd name="T24" fmla="*/ 3016 w 3058"/>
                    <a:gd name="T25" fmla="*/ 1555 h 1735"/>
                    <a:gd name="T26" fmla="*/ 3051 w 3058"/>
                    <a:gd name="T27" fmla="*/ 1606 h 1735"/>
                    <a:gd name="T28" fmla="*/ 3053 w 3058"/>
                    <a:gd name="T29" fmla="*/ 1674 h 1735"/>
                    <a:gd name="T30" fmla="*/ 3006 w 3058"/>
                    <a:gd name="T31" fmla="*/ 1725 h 1735"/>
                    <a:gd name="T32" fmla="*/ 2946 w 3058"/>
                    <a:gd name="T33" fmla="*/ 1733 h 1735"/>
                    <a:gd name="T34" fmla="*/ 2902 w 3058"/>
                    <a:gd name="T35" fmla="*/ 1711 h 1735"/>
                    <a:gd name="T36" fmla="*/ 2866 w 3058"/>
                    <a:gd name="T37" fmla="*/ 1622 h 1735"/>
                    <a:gd name="T38" fmla="*/ 2769 w 3058"/>
                    <a:gd name="T39" fmla="*/ 1408 h 1735"/>
                    <a:gd name="T40" fmla="*/ 2759 w 3058"/>
                    <a:gd name="T41" fmla="*/ 1374 h 1735"/>
                    <a:gd name="T42" fmla="*/ 2683 w 3058"/>
                    <a:gd name="T43" fmla="*/ 1111 h 1735"/>
                    <a:gd name="T44" fmla="*/ 2544 w 3058"/>
                    <a:gd name="T45" fmla="*/ 799 h 1735"/>
                    <a:gd name="T46" fmla="*/ 2371 w 3058"/>
                    <a:gd name="T47" fmla="*/ 550 h 1735"/>
                    <a:gd name="T48" fmla="*/ 2167 w 3058"/>
                    <a:gd name="T49" fmla="*/ 364 h 1735"/>
                    <a:gd name="T50" fmla="*/ 1930 w 3058"/>
                    <a:gd name="T51" fmla="*/ 244 h 1735"/>
                    <a:gd name="T52" fmla="*/ 1663 w 3058"/>
                    <a:gd name="T53" fmla="*/ 189 h 1735"/>
                    <a:gd name="T54" fmla="*/ 1410 w 3058"/>
                    <a:gd name="T55" fmla="*/ 208 h 1735"/>
                    <a:gd name="T56" fmla="*/ 1180 w 3058"/>
                    <a:gd name="T57" fmla="*/ 282 h 1735"/>
                    <a:gd name="T58" fmla="*/ 974 w 3058"/>
                    <a:gd name="T59" fmla="*/ 397 h 1735"/>
                    <a:gd name="T60" fmla="*/ 793 w 3058"/>
                    <a:gd name="T61" fmla="*/ 539 h 1735"/>
                    <a:gd name="T62" fmla="*/ 639 w 3058"/>
                    <a:gd name="T63" fmla="*/ 691 h 1735"/>
                    <a:gd name="T64" fmla="*/ 508 w 3058"/>
                    <a:gd name="T65" fmla="*/ 839 h 1735"/>
                    <a:gd name="T66" fmla="*/ 407 w 3058"/>
                    <a:gd name="T67" fmla="*/ 969 h 1735"/>
                    <a:gd name="T68" fmla="*/ 326 w 3058"/>
                    <a:gd name="T69" fmla="*/ 1074 h 1735"/>
                    <a:gd name="T70" fmla="*/ 238 w 3058"/>
                    <a:gd name="T71" fmla="*/ 1160 h 1735"/>
                    <a:gd name="T72" fmla="*/ 166 w 3058"/>
                    <a:gd name="T73" fmla="*/ 1213 h 1735"/>
                    <a:gd name="T74" fmla="*/ 116 w 3058"/>
                    <a:gd name="T75" fmla="*/ 1238 h 1735"/>
                    <a:gd name="T76" fmla="*/ 83 w 3058"/>
                    <a:gd name="T77" fmla="*/ 1239 h 1735"/>
                    <a:gd name="T78" fmla="*/ 27 w 3058"/>
                    <a:gd name="T79" fmla="*/ 1212 h 1735"/>
                    <a:gd name="T80" fmla="*/ 0 w 3058"/>
                    <a:gd name="T81" fmla="*/ 1145 h 1735"/>
                    <a:gd name="T82" fmla="*/ 22 w 3058"/>
                    <a:gd name="T83" fmla="*/ 1086 h 1735"/>
                    <a:gd name="T84" fmla="*/ 60 w 3058"/>
                    <a:gd name="T85" fmla="*/ 1058 h 1735"/>
                    <a:gd name="T86" fmla="*/ 109 w 3058"/>
                    <a:gd name="T87" fmla="*/ 1023 h 1735"/>
                    <a:gd name="T88" fmla="*/ 182 w 3058"/>
                    <a:gd name="T89" fmla="*/ 953 h 1735"/>
                    <a:gd name="T90" fmla="*/ 259 w 3058"/>
                    <a:gd name="T91" fmla="*/ 854 h 1735"/>
                    <a:gd name="T92" fmla="*/ 364 w 3058"/>
                    <a:gd name="T93" fmla="*/ 718 h 1735"/>
                    <a:gd name="T94" fmla="*/ 497 w 3058"/>
                    <a:gd name="T95" fmla="*/ 565 h 1735"/>
                    <a:gd name="T96" fmla="*/ 659 w 3058"/>
                    <a:gd name="T97" fmla="*/ 406 h 1735"/>
                    <a:gd name="T98" fmla="*/ 848 w 3058"/>
                    <a:gd name="T99" fmla="*/ 255 h 1735"/>
                    <a:gd name="T100" fmla="*/ 1065 w 3058"/>
                    <a:gd name="T101" fmla="*/ 129 h 1735"/>
                    <a:gd name="T102" fmla="*/ 1308 w 3058"/>
                    <a:gd name="T103" fmla="*/ 38 h 1735"/>
                    <a:gd name="T104" fmla="*/ 1578 w 3058"/>
                    <a:gd name="T105"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58" h="1735">
                      <a:moveTo>
                        <a:pt x="1578" y="0"/>
                      </a:moveTo>
                      <a:lnTo>
                        <a:pt x="1674" y="1"/>
                      </a:lnTo>
                      <a:lnTo>
                        <a:pt x="1675" y="1"/>
                      </a:lnTo>
                      <a:lnTo>
                        <a:pt x="1775" y="12"/>
                      </a:lnTo>
                      <a:lnTo>
                        <a:pt x="1871" y="30"/>
                      </a:lnTo>
                      <a:lnTo>
                        <a:pt x="1964" y="56"/>
                      </a:lnTo>
                      <a:lnTo>
                        <a:pt x="2053" y="87"/>
                      </a:lnTo>
                      <a:lnTo>
                        <a:pt x="2140" y="127"/>
                      </a:lnTo>
                      <a:lnTo>
                        <a:pt x="2222" y="174"/>
                      </a:lnTo>
                      <a:lnTo>
                        <a:pt x="2301" y="227"/>
                      </a:lnTo>
                      <a:lnTo>
                        <a:pt x="2378" y="289"/>
                      </a:lnTo>
                      <a:lnTo>
                        <a:pt x="2450" y="356"/>
                      </a:lnTo>
                      <a:lnTo>
                        <a:pt x="2519" y="432"/>
                      </a:lnTo>
                      <a:lnTo>
                        <a:pt x="2584" y="513"/>
                      </a:lnTo>
                      <a:lnTo>
                        <a:pt x="2646" y="602"/>
                      </a:lnTo>
                      <a:lnTo>
                        <a:pt x="2689" y="673"/>
                      </a:lnTo>
                      <a:lnTo>
                        <a:pt x="2729" y="746"/>
                      </a:lnTo>
                      <a:lnTo>
                        <a:pt x="2765" y="816"/>
                      </a:lnTo>
                      <a:lnTo>
                        <a:pt x="2798" y="886"/>
                      </a:lnTo>
                      <a:lnTo>
                        <a:pt x="2825" y="953"/>
                      </a:lnTo>
                      <a:lnTo>
                        <a:pt x="2850" y="1019"/>
                      </a:lnTo>
                      <a:lnTo>
                        <a:pt x="2870" y="1079"/>
                      </a:lnTo>
                      <a:lnTo>
                        <a:pt x="2890" y="1137"/>
                      </a:lnTo>
                      <a:lnTo>
                        <a:pt x="2905" y="1187"/>
                      </a:lnTo>
                      <a:lnTo>
                        <a:pt x="2917" y="1234"/>
                      </a:lnTo>
                      <a:lnTo>
                        <a:pt x="2928" y="1274"/>
                      </a:lnTo>
                      <a:lnTo>
                        <a:pt x="2936" y="1307"/>
                      </a:lnTo>
                      <a:lnTo>
                        <a:pt x="2939" y="1318"/>
                      </a:lnTo>
                      <a:lnTo>
                        <a:pt x="2942" y="1330"/>
                      </a:lnTo>
                      <a:lnTo>
                        <a:pt x="2944" y="1338"/>
                      </a:lnTo>
                      <a:lnTo>
                        <a:pt x="2947" y="1345"/>
                      </a:lnTo>
                      <a:lnTo>
                        <a:pt x="2950" y="1353"/>
                      </a:lnTo>
                      <a:lnTo>
                        <a:pt x="2958" y="1388"/>
                      </a:lnTo>
                      <a:lnTo>
                        <a:pt x="2968" y="1420"/>
                      </a:lnTo>
                      <a:lnTo>
                        <a:pt x="2977" y="1453"/>
                      </a:lnTo>
                      <a:lnTo>
                        <a:pt x="2987" y="1485"/>
                      </a:lnTo>
                      <a:lnTo>
                        <a:pt x="2998" y="1512"/>
                      </a:lnTo>
                      <a:lnTo>
                        <a:pt x="3007" y="1537"/>
                      </a:lnTo>
                      <a:lnTo>
                        <a:pt x="3016" y="1555"/>
                      </a:lnTo>
                      <a:lnTo>
                        <a:pt x="3024" y="1567"/>
                      </a:lnTo>
                      <a:lnTo>
                        <a:pt x="3040" y="1585"/>
                      </a:lnTo>
                      <a:lnTo>
                        <a:pt x="3051" y="1606"/>
                      </a:lnTo>
                      <a:lnTo>
                        <a:pt x="3058" y="1628"/>
                      </a:lnTo>
                      <a:lnTo>
                        <a:pt x="3058" y="1651"/>
                      </a:lnTo>
                      <a:lnTo>
                        <a:pt x="3053" y="1674"/>
                      </a:lnTo>
                      <a:lnTo>
                        <a:pt x="3040" y="1696"/>
                      </a:lnTo>
                      <a:lnTo>
                        <a:pt x="3025" y="1713"/>
                      </a:lnTo>
                      <a:lnTo>
                        <a:pt x="3006" y="1725"/>
                      </a:lnTo>
                      <a:lnTo>
                        <a:pt x="2986" y="1732"/>
                      </a:lnTo>
                      <a:lnTo>
                        <a:pt x="2965" y="1735"/>
                      </a:lnTo>
                      <a:lnTo>
                        <a:pt x="2946" y="1733"/>
                      </a:lnTo>
                      <a:lnTo>
                        <a:pt x="2927" y="1726"/>
                      </a:lnTo>
                      <a:lnTo>
                        <a:pt x="2909" y="1717"/>
                      </a:lnTo>
                      <a:lnTo>
                        <a:pt x="2902" y="1711"/>
                      </a:lnTo>
                      <a:lnTo>
                        <a:pt x="2896" y="1704"/>
                      </a:lnTo>
                      <a:lnTo>
                        <a:pt x="2890" y="1698"/>
                      </a:lnTo>
                      <a:lnTo>
                        <a:pt x="2866" y="1622"/>
                      </a:lnTo>
                      <a:lnTo>
                        <a:pt x="2839" y="1548"/>
                      </a:lnTo>
                      <a:lnTo>
                        <a:pt x="2806" y="1477"/>
                      </a:lnTo>
                      <a:lnTo>
                        <a:pt x="2769" y="1408"/>
                      </a:lnTo>
                      <a:lnTo>
                        <a:pt x="2768" y="1403"/>
                      </a:lnTo>
                      <a:lnTo>
                        <a:pt x="2763" y="1390"/>
                      </a:lnTo>
                      <a:lnTo>
                        <a:pt x="2759" y="1374"/>
                      </a:lnTo>
                      <a:lnTo>
                        <a:pt x="2754" y="1352"/>
                      </a:lnTo>
                      <a:lnTo>
                        <a:pt x="2720" y="1228"/>
                      </a:lnTo>
                      <a:lnTo>
                        <a:pt x="2683" y="1111"/>
                      </a:lnTo>
                      <a:lnTo>
                        <a:pt x="2640" y="999"/>
                      </a:lnTo>
                      <a:lnTo>
                        <a:pt x="2593" y="897"/>
                      </a:lnTo>
                      <a:lnTo>
                        <a:pt x="2544" y="799"/>
                      </a:lnTo>
                      <a:lnTo>
                        <a:pt x="2491" y="709"/>
                      </a:lnTo>
                      <a:lnTo>
                        <a:pt x="2433" y="626"/>
                      </a:lnTo>
                      <a:lnTo>
                        <a:pt x="2371" y="550"/>
                      </a:lnTo>
                      <a:lnTo>
                        <a:pt x="2307" y="481"/>
                      </a:lnTo>
                      <a:lnTo>
                        <a:pt x="2238" y="419"/>
                      </a:lnTo>
                      <a:lnTo>
                        <a:pt x="2167" y="364"/>
                      </a:lnTo>
                      <a:lnTo>
                        <a:pt x="2092" y="316"/>
                      </a:lnTo>
                      <a:lnTo>
                        <a:pt x="2012" y="277"/>
                      </a:lnTo>
                      <a:lnTo>
                        <a:pt x="1930" y="244"/>
                      </a:lnTo>
                      <a:lnTo>
                        <a:pt x="1845" y="218"/>
                      </a:lnTo>
                      <a:lnTo>
                        <a:pt x="1756" y="200"/>
                      </a:lnTo>
                      <a:lnTo>
                        <a:pt x="1663" y="189"/>
                      </a:lnTo>
                      <a:lnTo>
                        <a:pt x="1576" y="189"/>
                      </a:lnTo>
                      <a:lnTo>
                        <a:pt x="1491" y="194"/>
                      </a:lnTo>
                      <a:lnTo>
                        <a:pt x="1410" y="208"/>
                      </a:lnTo>
                      <a:lnTo>
                        <a:pt x="1331" y="227"/>
                      </a:lnTo>
                      <a:lnTo>
                        <a:pt x="1254" y="253"/>
                      </a:lnTo>
                      <a:lnTo>
                        <a:pt x="1180" y="282"/>
                      </a:lnTo>
                      <a:lnTo>
                        <a:pt x="1109" y="318"/>
                      </a:lnTo>
                      <a:lnTo>
                        <a:pt x="1040" y="356"/>
                      </a:lnTo>
                      <a:lnTo>
                        <a:pt x="974" y="397"/>
                      </a:lnTo>
                      <a:lnTo>
                        <a:pt x="911" y="443"/>
                      </a:lnTo>
                      <a:lnTo>
                        <a:pt x="851" y="489"/>
                      </a:lnTo>
                      <a:lnTo>
                        <a:pt x="793" y="539"/>
                      </a:lnTo>
                      <a:lnTo>
                        <a:pt x="739" y="589"/>
                      </a:lnTo>
                      <a:lnTo>
                        <a:pt x="687" y="640"/>
                      </a:lnTo>
                      <a:lnTo>
                        <a:pt x="639" y="691"/>
                      </a:lnTo>
                      <a:lnTo>
                        <a:pt x="592" y="742"/>
                      </a:lnTo>
                      <a:lnTo>
                        <a:pt x="549" y="791"/>
                      </a:lnTo>
                      <a:lnTo>
                        <a:pt x="508" y="839"/>
                      </a:lnTo>
                      <a:lnTo>
                        <a:pt x="473" y="884"/>
                      </a:lnTo>
                      <a:lnTo>
                        <a:pt x="438" y="928"/>
                      </a:lnTo>
                      <a:lnTo>
                        <a:pt x="407" y="969"/>
                      </a:lnTo>
                      <a:lnTo>
                        <a:pt x="379" y="1005"/>
                      </a:lnTo>
                      <a:lnTo>
                        <a:pt x="358" y="1035"/>
                      </a:lnTo>
                      <a:lnTo>
                        <a:pt x="326" y="1074"/>
                      </a:lnTo>
                      <a:lnTo>
                        <a:pt x="296" y="1106"/>
                      </a:lnTo>
                      <a:lnTo>
                        <a:pt x="266" y="1135"/>
                      </a:lnTo>
                      <a:lnTo>
                        <a:pt x="238" y="1160"/>
                      </a:lnTo>
                      <a:lnTo>
                        <a:pt x="214" y="1179"/>
                      </a:lnTo>
                      <a:lnTo>
                        <a:pt x="188" y="1198"/>
                      </a:lnTo>
                      <a:lnTo>
                        <a:pt x="166" y="1213"/>
                      </a:lnTo>
                      <a:lnTo>
                        <a:pt x="146" y="1224"/>
                      </a:lnTo>
                      <a:lnTo>
                        <a:pt x="130" y="1233"/>
                      </a:lnTo>
                      <a:lnTo>
                        <a:pt x="116" y="1238"/>
                      </a:lnTo>
                      <a:lnTo>
                        <a:pt x="104" y="1239"/>
                      </a:lnTo>
                      <a:lnTo>
                        <a:pt x="93" y="1241"/>
                      </a:lnTo>
                      <a:lnTo>
                        <a:pt x="83" y="1239"/>
                      </a:lnTo>
                      <a:lnTo>
                        <a:pt x="72" y="1238"/>
                      </a:lnTo>
                      <a:lnTo>
                        <a:pt x="48" y="1228"/>
                      </a:lnTo>
                      <a:lnTo>
                        <a:pt x="27" y="1212"/>
                      </a:lnTo>
                      <a:lnTo>
                        <a:pt x="11" y="1191"/>
                      </a:lnTo>
                      <a:lnTo>
                        <a:pt x="1" y="1167"/>
                      </a:lnTo>
                      <a:lnTo>
                        <a:pt x="0" y="1145"/>
                      </a:lnTo>
                      <a:lnTo>
                        <a:pt x="2" y="1124"/>
                      </a:lnTo>
                      <a:lnTo>
                        <a:pt x="9" y="1104"/>
                      </a:lnTo>
                      <a:lnTo>
                        <a:pt x="22" y="1086"/>
                      </a:lnTo>
                      <a:lnTo>
                        <a:pt x="37" y="1071"/>
                      </a:lnTo>
                      <a:lnTo>
                        <a:pt x="48" y="1064"/>
                      </a:lnTo>
                      <a:lnTo>
                        <a:pt x="60" y="1058"/>
                      </a:lnTo>
                      <a:lnTo>
                        <a:pt x="72" y="1050"/>
                      </a:lnTo>
                      <a:lnTo>
                        <a:pt x="89" y="1038"/>
                      </a:lnTo>
                      <a:lnTo>
                        <a:pt x="109" y="1023"/>
                      </a:lnTo>
                      <a:lnTo>
                        <a:pt x="133" y="1002"/>
                      </a:lnTo>
                      <a:lnTo>
                        <a:pt x="157" y="979"/>
                      </a:lnTo>
                      <a:lnTo>
                        <a:pt x="182" y="953"/>
                      </a:lnTo>
                      <a:lnTo>
                        <a:pt x="208" y="921"/>
                      </a:lnTo>
                      <a:lnTo>
                        <a:pt x="230" y="892"/>
                      </a:lnTo>
                      <a:lnTo>
                        <a:pt x="259" y="854"/>
                      </a:lnTo>
                      <a:lnTo>
                        <a:pt x="290" y="812"/>
                      </a:lnTo>
                      <a:lnTo>
                        <a:pt x="326" y="766"/>
                      </a:lnTo>
                      <a:lnTo>
                        <a:pt x="364" y="718"/>
                      </a:lnTo>
                      <a:lnTo>
                        <a:pt x="406" y="669"/>
                      </a:lnTo>
                      <a:lnTo>
                        <a:pt x="449" y="617"/>
                      </a:lnTo>
                      <a:lnTo>
                        <a:pt x="497" y="565"/>
                      </a:lnTo>
                      <a:lnTo>
                        <a:pt x="548" y="511"/>
                      </a:lnTo>
                      <a:lnTo>
                        <a:pt x="602" y="458"/>
                      </a:lnTo>
                      <a:lnTo>
                        <a:pt x="659" y="406"/>
                      </a:lnTo>
                      <a:lnTo>
                        <a:pt x="719" y="353"/>
                      </a:lnTo>
                      <a:lnTo>
                        <a:pt x="783" y="303"/>
                      </a:lnTo>
                      <a:lnTo>
                        <a:pt x="848" y="255"/>
                      </a:lnTo>
                      <a:lnTo>
                        <a:pt x="917" y="209"/>
                      </a:lnTo>
                      <a:lnTo>
                        <a:pt x="990" y="167"/>
                      </a:lnTo>
                      <a:lnTo>
                        <a:pt x="1065" y="129"/>
                      </a:lnTo>
                      <a:lnTo>
                        <a:pt x="1143" y="93"/>
                      </a:lnTo>
                      <a:lnTo>
                        <a:pt x="1224" y="63"/>
                      </a:lnTo>
                      <a:lnTo>
                        <a:pt x="1308" y="38"/>
                      </a:lnTo>
                      <a:lnTo>
                        <a:pt x="1395" y="19"/>
                      </a:lnTo>
                      <a:lnTo>
                        <a:pt x="1484" y="6"/>
                      </a:lnTo>
                      <a:lnTo>
                        <a:pt x="15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48C404C4-B9ED-F648-E942-511DABF16840}"/>
                    </a:ext>
                  </a:extLst>
                </p:cNvPr>
                <p:cNvSpPr>
                  <a:spLocks/>
                </p:cNvSpPr>
                <p:nvPr/>
              </p:nvSpPr>
              <p:spPr bwMode="auto">
                <a:xfrm>
                  <a:off x="4683125" y="1916114"/>
                  <a:ext cx="238125" cy="101600"/>
                </a:xfrm>
                <a:custGeom>
                  <a:avLst/>
                  <a:gdLst>
                    <a:gd name="T0" fmla="*/ 0 w 298"/>
                    <a:gd name="T1" fmla="*/ 0 h 128"/>
                    <a:gd name="T2" fmla="*/ 46 w 298"/>
                    <a:gd name="T3" fmla="*/ 6 h 128"/>
                    <a:gd name="T4" fmla="*/ 90 w 298"/>
                    <a:gd name="T5" fmla="*/ 17 h 128"/>
                    <a:gd name="T6" fmla="*/ 149 w 298"/>
                    <a:gd name="T7" fmla="*/ 37 h 128"/>
                    <a:gd name="T8" fmla="*/ 204 w 298"/>
                    <a:gd name="T9" fmla="*/ 63 h 128"/>
                    <a:gd name="T10" fmla="*/ 253 w 298"/>
                    <a:gd name="T11" fmla="*/ 94 h 128"/>
                    <a:gd name="T12" fmla="*/ 298 w 298"/>
                    <a:gd name="T13" fmla="*/ 128 h 128"/>
                    <a:gd name="T14" fmla="*/ 227 w 298"/>
                    <a:gd name="T15" fmla="*/ 89 h 128"/>
                    <a:gd name="T16" fmla="*/ 154 w 298"/>
                    <a:gd name="T17" fmla="*/ 55 h 128"/>
                    <a:gd name="T18" fmla="*/ 78 w 298"/>
                    <a:gd name="T19" fmla="*/ 25 h 128"/>
                    <a:gd name="T20" fmla="*/ 0 w 298"/>
                    <a:gd name="T2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28">
                      <a:moveTo>
                        <a:pt x="0" y="0"/>
                      </a:moveTo>
                      <a:lnTo>
                        <a:pt x="46" y="6"/>
                      </a:lnTo>
                      <a:lnTo>
                        <a:pt x="90" y="17"/>
                      </a:lnTo>
                      <a:lnTo>
                        <a:pt x="149" y="37"/>
                      </a:lnTo>
                      <a:lnTo>
                        <a:pt x="204" y="63"/>
                      </a:lnTo>
                      <a:lnTo>
                        <a:pt x="253" y="94"/>
                      </a:lnTo>
                      <a:lnTo>
                        <a:pt x="298" y="128"/>
                      </a:lnTo>
                      <a:lnTo>
                        <a:pt x="227" y="89"/>
                      </a:lnTo>
                      <a:lnTo>
                        <a:pt x="154" y="55"/>
                      </a:lnTo>
                      <a:lnTo>
                        <a:pt x="78" y="2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7AC3C88-7BD9-1DF1-B594-3474340962C8}"/>
                    </a:ext>
                  </a:extLst>
                </p:cNvPr>
                <p:cNvSpPr>
                  <a:spLocks/>
                </p:cNvSpPr>
                <p:nvPr/>
              </p:nvSpPr>
              <p:spPr bwMode="auto">
                <a:xfrm>
                  <a:off x="3081337" y="2770189"/>
                  <a:ext cx="331788" cy="250825"/>
                </a:xfrm>
                <a:custGeom>
                  <a:avLst/>
                  <a:gdLst>
                    <a:gd name="T0" fmla="*/ 416 w 416"/>
                    <a:gd name="T1" fmla="*/ 0 h 315"/>
                    <a:gd name="T2" fmla="*/ 410 w 416"/>
                    <a:gd name="T3" fmla="*/ 70 h 315"/>
                    <a:gd name="T4" fmla="*/ 408 w 416"/>
                    <a:gd name="T5" fmla="*/ 141 h 315"/>
                    <a:gd name="T6" fmla="*/ 410 w 416"/>
                    <a:gd name="T7" fmla="*/ 208 h 315"/>
                    <a:gd name="T8" fmla="*/ 318 w 416"/>
                    <a:gd name="T9" fmla="*/ 247 h 315"/>
                    <a:gd name="T10" fmla="*/ 220 w 416"/>
                    <a:gd name="T11" fmla="*/ 281 h 315"/>
                    <a:gd name="T12" fmla="*/ 119 w 416"/>
                    <a:gd name="T13" fmla="*/ 313 h 315"/>
                    <a:gd name="T14" fmla="*/ 94 w 416"/>
                    <a:gd name="T15" fmla="*/ 315 h 315"/>
                    <a:gd name="T16" fmla="*/ 70 w 416"/>
                    <a:gd name="T17" fmla="*/ 313 h 315"/>
                    <a:gd name="T18" fmla="*/ 48 w 416"/>
                    <a:gd name="T19" fmla="*/ 303 h 315"/>
                    <a:gd name="T20" fmla="*/ 28 w 416"/>
                    <a:gd name="T21" fmla="*/ 289 h 315"/>
                    <a:gd name="T22" fmla="*/ 13 w 416"/>
                    <a:gd name="T23" fmla="*/ 270 h 315"/>
                    <a:gd name="T24" fmla="*/ 4 w 416"/>
                    <a:gd name="T25" fmla="*/ 247 h 315"/>
                    <a:gd name="T26" fmla="*/ 0 w 416"/>
                    <a:gd name="T27" fmla="*/ 222 h 315"/>
                    <a:gd name="T28" fmla="*/ 4 w 416"/>
                    <a:gd name="T29" fmla="*/ 197 h 315"/>
                    <a:gd name="T30" fmla="*/ 12 w 416"/>
                    <a:gd name="T31" fmla="*/ 175 h 315"/>
                    <a:gd name="T32" fmla="*/ 27 w 416"/>
                    <a:gd name="T33" fmla="*/ 156 h 315"/>
                    <a:gd name="T34" fmla="*/ 46 w 416"/>
                    <a:gd name="T35" fmla="*/ 141 h 315"/>
                    <a:gd name="T36" fmla="*/ 70 w 416"/>
                    <a:gd name="T37" fmla="*/ 132 h 315"/>
                    <a:gd name="T38" fmla="*/ 163 w 416"/>
                    <a:gd name="T39" fmla="*/ 103 h 315"/>
                    <a:gd name="T40" fmla="*/ 252 w 416"/>
                    <a:gd name="T41" fmla="*/ 70 h 315"/>
                    <a:gd name="T42" fmla="*/ 338 w 416"/>
                    <a:gd name="T43" fmla="*/ 36 h 315"/>
                    <a:gd name="T44" fmla="*/ 416 w 416"/>
                    <a:gd name="T4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6" h="315">
                      <a:moveTo>
                        <a:pt x="416" y="0"/>
                      </a:moveTo>
                      <a:lnTo>
                        <a:pt x="410" y="70"/>
                      </a:lnTo>
                      <a:lnTo>
                        <a:pt x="408" y="141"/>
                      </a:lnTo>
                      <a:lnTo>
                        <a:pt x="410" y="208"/>
                      </a:lnTo>
                      <a:lnTo>
                        <a:pt x="318" y="247"/>
                      </a:lnTo>
                      <a:lnTo>
                        <a:pt x="220" y="281"/>
                      </a:lnTo>
                      <a:lnTo>
                        <a:pt x="119" y="313"/>
                      </a:lnTo>
                      <a:lnTo>
                        <a:pt x="94" y="315"/>
                      </a:lnTo>
                      <a:lnTo>
                        <a:pt x="70" y="313"/>
                      </a:lnTo>
                      <a:lnTo>
                        <a:pt x="48" y="303"/>
                      </a:lnTo>
                      <a:lnTo>
                        <a:pt x="28" y="289"/>
                      </a:lnTo>
                      <a:lnTo>
                        <a:pt x="13" y="270"/>
                      </a:lnTo>
                      <a:lnTo>
                        <a:pt x="4" y="247"/>
                      </a:lnTo>
                      <a:lnTo>
                        <a:pt x="0" y="222"/>
                      </a:lnTo>
                      <a:lnTo>
                        <a:pt x="4" y="197"/>
                      </a:lnTo>
                      <a:lnTo>
                        <a:pt x="12" y="175"/>
                      </a:lnTo>
                      <a:lnTo>
                        <a:pt x="27" y="156"/>
                      </a:lnTo>
                      <a:lnTo>
                        <a:pt x="46" y="141"/>
                      </a:lnTo>
                      <a:lnTo>
                        <a:pt x="70" y="132"/>
                      </a:lnTo>
                      <a:lnTo>
                        <a:pt x="163" y="103"/>
                      </a:lnTo>
                      <a:lnTo>
                        <a:pt x="252" y="70"/>
                      </a:lnTo>
                      <a:lnTo>
                        <a:pt x="338" y="36"/>
                      </a:lnTo>
                      <a:lnTo>
                        <a:pt x="4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E0B1CF65-037A-2F58-8E61-51E820E317E4}"/>
                    </a:ext>
                  </a:extLst>
                </p:cNvPr>
                <p:cNvSpPr>
                  <a:spLocks/>
                </p:cNvSpPr>
                <p:nvPr/>
              </p:nvSpPr>
              <p:spPr bwMode="auto">
                <a:xfrm>
                  <a:off x="3222625" y="3487739"/>
                  <a:ext cx="487363" cy="312738"/>
                </a:xfrm>
                <a:custGeom>
                  <a:avLst/>
                  <a:gdLst>
                    <a:gd name="T0" fmla="*/ 487 w 615"/>
                    <a:gd name="T1" fmla="*/ 0 h 395"/>
                    <a:gd name="T2" fmla="*/ 549 w 615"/>
                    <a:gd name="T3" fmla="*/ 74 h 395"/>
                    <a:gd name="T4" fmla="*/ 615 w 615"/>
                    <a:gd name="T5" fmla="*/ 144 h 395"/>
                    <a:gd name="T6" fmla="*/ 515 w 615"/>
                    <a:gd name="T7" fmla="*/ 199 h 395"/>
                    <a:gd name="T8" fmla="*/ 416 w 615"/>
                    <a:gd name="T9" fmla="*/ 251 h 395"/>
                    <a:gd name="T10" fmla="*/ 317 w 615"/>
                    <a:gd name="T11" fmla="*/ 301 h 395"/>
                    <a:gd name="T12" fmla="*/ 223 w 615"/>
                    <a:gd name="T13" fmla="*/ 346 h 395"/>
                    <a:gd name="T14" fmla="*/ 131 w 615"/>
                    <a:gd name="T15" fmla="*/ 387 h 395"/>
                    <a:gd name="T16" fmla="*/ 113 w 615"/>
                    <a:gd name="T17" fmla="*/ 393 h 395"/>
                    <a:gd name="T18" fmla="*/ 94 w 615"/>
                    <a:gd name="T19" fmla="*/ 395 h 395"/>
                    <a:gd name="T20" fmla="*/ 73 w 615"/>
                    <a:gd name="T21" fmla="*/ 393 h 395"/>
                    <a:gd name="T22" fmla="*/ 53 w 615"/>
                    <a:gd name="T23" fmla="*/ 384 h 395"/>
                    <a:gd name="T24" fmla="*/ 35 w 615"/>
                    <a:gd name="T25" fmla="*/ 373 h 395"/>
                    <a:gd name="T26" fmla="*/ 20 w 615"/>
                    <a:gd name="T27" fmla="*/ 357 h 395"/>
                    <a:gd name="T28" fmla="*/ 7 w 615"/>
                    <a:gd name="T29" fmla="*/ 338 h 395"/>
                    <a:gd name="T30" fmla="*/ 0 w 615"/>
                    <a:gd name="T31" fmla="*/ 313 h 395"/>
                    <a:gd name="T32" fmla="*/ 0 w 615"/>
                    <a:gd name="T33" fmla="*/ 290 h 395"/>
                    <a:gd name="T34" fmla="*/ 7 w 615"/>
                    <a:gd name="T35" fmla="*/ 266 h 395"/>
                    <a:gd name="T36" fmla="*/ 18 w 615"/>
                    <a:gd name="T37" fmla="*/ 245 h 395"/>
                    <a:gd name="T38" fmla="*/ 36 w 615"/>
                    <a:gd name="T39" fmla="*/ 227 h 395"/>
                    <a:gd name="T40" fmla="*/ 57 w 615"/>
                    <a:gd name="T41" fmla="*/ 214 h 395"/>
                    <a:gd name="T42" fmla="*/ 138 w 615"/>
                    <a:gd name="T43" fmla="*/ 179 h 395"/>
                    <a:gd name="T44" fmla="*/ 223 w 615"/>
                    <a:gd name="T45" fmla="*/ 139 h 395"/>
                    <a:gd name="T46" fmla="*/ 309 w 615"/>
                    <a:gd name="T47" fmla="*/ 95 h 395"/>
                    <a:gd name="T48" fmla="*/ 398 w 615"/>
                    <a:gd name="T49" fmla="*/ 48 h 395"/>
                    <a:gd name="T50" fmla="*/ 487 w 615"/>
                    <a:gd name="T5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5" h="395">
                      <a:moveTo>
                        <a:pt x="487" y="0"/>
                      </a:moveTo>
                      <a:lnTo>
                        <a:pt x="549" y="74"/>
                      </a:lnTo>
                      <a:lnTo>
                        <a:pt x="615" y="144"/>
                      </a:lnTo>
                      <a:lnTo>
                        <a:pt x="515" y="199"/>
                      </a:lnTo>
                      <a:lnTo>
                        <a:pt x="416" y="251"/>
                      </a:lnTo>
                      <a:lnTo>
                        <a:pt x="317" y="301"/>
                      </a:lnTo>
                      <a:lnTo>
                        <a:pt x="223" y="346"/>
                      </a:lnTo>
                      <a:lnTo>
                        <a:pt x="131" y="387"/>
                      </a:lnTo>
                      <a:lnTo>
                        <a:pt x="113" y="393"/>
                      </a:lnTo>
                      <a:lnTo>
                        <a:pt x="94" y="395"/>
                      </a:lnTo>
                      <a:lnTo>
                        <a:pt x="73" y="393"/>
                      </a:lnTo>
                      <a:lnTo>
                        <a:pt x="53" y="384"/>
                      </a:lnTo>
                      <a:lnTo>
                        <a:pt x="35" y="373"/>
                      </a:lnTo>
                      <a:lnTo>
                        <a:pt x="20" y="357"/>
                      </a:lnTo>
                      <a:lnTo>
                        <a:pt x="7" y="338"/>
                      </a:lnTo>
                      <a:lnTo>
                        <a:pt x="0" y="313"/>
                      </a:lnTo>
                      <a:lnTo>
                        <a:pt x="0" y="290"/>
                      </a:lnTo>
                      <a:lnTo>
                        <a:pt x="7" y="266"/>
                      </a:lnTo>
                      <a:lnTo>
                        <a:pt x="18" y="245"/>
                      </a:lnTo>
                      <a:lnTo>
                        <a:pt x="36" y="227"/>
                      </a:lnTo>
                      <a:lnTo>
                        <a:pt x="57" y="214"/>
                      </a:lnTo>
                      <a:lnTo>
                        <a:pt x="138" y="179"/>
                      </a:lnTo>
                      <a:lnTo>
                        <a:pt x="223" y="139"/>
                      </a:lnTo>
                      <a:lnTo>
                        <a:pt x="309" y="95"/>
                      </a:lnTo>
                      <a:lnTo>
                        <a:pt x="398" y="48"/>
                      </a:lnTo>
                      <a:lnTo>
                        <a:pt x="4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8315ACC9-033D-9E89-3F44-57083E1915BC}"/>
                    </a:ext>
                  </a:extLst>
                </p:cNvPr>
                <p:cNvSpPr>
                  <a:spLocks/>
                </p:cNvSpPr>
                <p:nvPr/>
              </p:nvSpPr>
              <p:spPr bwMode="auto">
                <a:xfrm>
                  <a:off x="3109912" y="1589089"/>
                  <a:ext cx="1452563" cy="1038225"/>
                </a:xfrm>
                <a:custGeom>
                  <a:avLst/>
                  <a:gdLst>
                    <a:gd name="T0" fmla="*/ 1761 w 1830"/>
                    <a:gd name="T1" fmla="*/ 1 h 1307"/>
                    <a:gd name="T2" fmla="*/ 1803 w 1830"/>
                    <a:gd name="T3" fmla="*/ 26 h 1307"/>
                    <a:gd name="T4" fmla="*/ 1828 w 1830"/>
                    <a:gd name="T5" fmla="*/ 70 h 1307"/>
                    <a:gd name="T6" fmla="*/ 1828 w 1830"/>
                    <a:gd name="T7" fmla="*/ 119 h 1307"/>
                    <a:gd name="T8" fmla="*/ 1803 w 1830"/>
                    <a:gd name="T9" fmla="*/ 159 h 1307"/>
                    <a:gd name="T10" fmla="*/ 1761 w 1830"/>
                    <a:gd name="T11" fmla="*/ 182 h 1307"/>
                    <a:gd name="T12" fmla="*/ 1723 w 1830"/>
                    <a:gd name="T13" fmla="*/ 189 h 1307"/>
                    <a:gd name="T14" fmla="*/ 1699 w 1830"/>
                    <a:gd name="T15" fmla="*/ 192 h 1307"/>
                    <a:gd name="T16" fmla="*/ 1621 w 1830"/>
                    <a:gd name="T17" fmla="*/ 211 h 1307"/>
                    <a:gd name="T18" fmla="*/ 1511 w 1830"/>
                    <a:gd name="T19" fmla="*/ 249 h 1307"/>
                    <a:gd name="T20" fmla="*/ 1386 w 1830"/>
                    <a:gd name="T21" fmla="*/ 314 h 1307"/>
                    <a:gd name="T22" fmla="*/ 1249 w 1830"/>
                    <a:gd name="T23" fmla="*/ 406 h 1307"/>
                    <a:gd name="T24" fmla="*/ 1245 w 1830"/>
                    <a:gd name="T25" fmla="*/ 411 h 1307"/>
                    <a:gd name="T26" fmla="*/ 1237 w 1830"/>
                    <a:gd name="T27" fmla="*/ 417 h 1307"/>
                    <a:gd name="T28" fmla="*/ 1231 w 1830"/>
                    <a:gd name="T29" fmla="*/ 421 h 1307"/>
                    <a:gd name="T30" fmla="*/ 1220 w 1830"/>
                    <a:gd name="T31" fmla="*/ 429 h 1307"/>
                    <a:gd name="T32" fmla="*/ 1124 w 1830"/>
                    <a:gd name="T33" fmla="*/ 472 h 1307"/>
                    <a:gd name="T34" fmla="*/ 959 w 1830"/>
                    <a:gd name="T35" fmla="*/ 562 h 1307"/>
                    <a:gd name="T36" fmla="*/ 808 w 1830"/>
                    <a:gd name="T37" fmla="*/ 675 h 1307"/>
                    <a:gd name="T38" fmla="*/ 676 w 1830"/>
                    <a:gd name="T39" fmla="*/ 808 h 1307"/>
                    <a:gd name="T40" fmla="*/ 565 w 1830"/>
                    <a:gd name="T41" fmla="*/ 959 h 1307"/>
                    <a:gd name="T42" fmla="*/ 477 w 1830"/>
                    <a:gd name="T43" fmla="*/ 1126 h 1307"/>
                    <a:gd name="T44" fmla="*/ 338 w 1830"/>
                    <a:gd name="T45" fmla="*/ 1205 h 1307"/>
                    <a:gd name="T46" fmla="*/ 231 w 1830"/>
                    <a:gd name="T47" fmla="*/ 1260 h 1307"/>
                    <a:gd name="T48" fmla="*/ 120 w 1830"/>
                    <a:gd name="T49" fmla="*/ 1304 h 1307"/>
                    <a:gd name="T50" fmla="*/ 72 w 1830"/>
                    <a:gd name="T51" fmla="*/ 1304 h 1307"/>
                    <a:gd name="T52" fmla="*/ 29 w 1830"/>
                    <a:gd name="T53" fmla="*/ 1279 h 1307"/>
                    <a:gd name="T54" fmla="*/ 4 w 1830"/>
                    <a:gd name="T55" fmla="*/ 1237 h 1307"/>
                    <a:gd name="T56" fmla="*/ 4 w 1830"/>
                    <a:gd name="T57" fmla="*/ 1189 h 1307"/>
                    <a:gd name="T58" fmla="*/ 28 w 1830"/>
                    <a:gd name="T59" fmla="*/ 1148 h 1307"/>
                    <a:gd name="T60" fmla="*/ 70 w 1830"/>
                    <a:gd name="T61" fmla="*/ 1122 h 1307"/>
                    <a:gd name="T62" fmla="*/ 126 w 1830"/>
                    <a:gd name="T63" fmla="*/ 1103 h 1307"/>
                    <a:gd name="T64" fmla="*/ 236 w 1830"/>
                    <a:gd name="T65" fmla="*/ 1048 h 1307"/>
                    <a:gd name="T66" fmla="*/ 396 w 1830"/>
                    <a:gd name="T67" fmla="*/ 959 h 1307"/>
                    <a:gd name="T68" fmla="*/ 495 w 1830"/>
                    <a:gd name="T69" fmla="*/ 893 h 1307"/>
                    <a:gd name="T70" fmla="*/ 586 w 1830"/>
                    <a:gd name="T71" fmla="*/ 817 h 1307"/>
                    <a:gd name="T72" fmla="*/ 705 w 1830"/>
                    <a:gd name="T73" fmla="*/ 701 h 1307"/>
                    <a:gd name="T74" fmla="*/ 801 w 1830"/>
                    <a:gd name="T75" fmla="*/ 591 h 1307"/>
                    <a:gd name="T76" fmla="*/ 882 w 1830"/>
                    <a:gd name="T77" fmla="*/ 494 h 1307"/>
                    <a:gd name="T78" fmla="*/ 1000 w 1830"/>
                    <a:gd name="T79" fmla="*/ 374 h 1307"/>
                    <a:gd name="T80" fmla="*/ 1127 w 1830"/>
                    <a:gd name="T81" fmla="*/ 263 h 1307"/>
                    <a:gd name="T82" fmla="*/ 1266 w 1830"/>
                    <a:gd name="T83" fmla="*/ 167 h 1307"/>
                    <a:gd name="T84" fmla="*/ 1414 w 1830"/>
                    <a:gd name="T85" fmla="*/ 88 h 1307"/>
                    <a:gd name="T86" fmla="*/ 1571 w 1830"/>
                    <a:gd name="T87" fmla="*/ 31 h 1307"/>
                    <a:gd name="T88" fmla="*/ 1736 w 1830"/>
                    <a:gd name="T89" fmla="*/ 0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30" h="1307">
                      <a:moveTo>
                        <a:pt x="1736" y="0"/>
                      </a:moveTo>
                      <a:lnTo>
                        <a:pt x="1761" y="1"/>
                      </a:lnTo>
                      <a:lnTo>
                        <a:pt x="1784" y="11"/>
                      </a:lnTo>
                      <a:lnTo>
                        <a:pt x="1803" y="26"/>
                      </a:lnTo>
                      <a:lnTo>
                        <a:pt x="1818" y="46"/>
                      </a:lnTo>
                      <a:lnTo>
                        <a:pt x="1828" y="70"/>
                      </a:lnTo>
                      <a:lnTo>
                        <a:pt x="1830" y="93"/>
                      </a:lnTo>
                      <a:lnTo>
                        <a:pt x="1828" y="119"/>
                      </a:lnTo>
                      <a:lnTo>
                        <a:pt x="1817" y="141"/>
                      </a:lnTo>
                      <a:lnTo>
                        <a:pt x="1803" y="159"/>
                      </a:lnTo>
                      <a:lnTo>
                        <a:pt x="1784" y="173"/>
                      </a:lnTo>
                      <a:lnTo>
                        <a:pt x="1761" y="182"/>
                      </a:lnTo>
                      <a:lnTo>
                        <a:pt x="1736" y="188"/>
                      </a:lnTo>
                      <a:lnTo>
                        <a:pt x="1723" y="189"/>
                      </a:lnTo>
                      <a:lnTo>
                        <a:pt x="1711" y="190"/>
                      </a:lnTo>
                      <a:lnTo>
                        <a:pt x="1699" y="192"/>
                      </a:lnTo>
                      <a:lnTo>
                        <a:pt x="1681" y="196"/>
                      </a:lnTo>
                      <a:lnTo>
                        <a:pt x="1621" y="211"/>
                      </a:lnTo>
                      <a:lnTo>
                        <a:pt x="1564" y="228"/>
                      </a:lnTo>
                      <a:lnTo>
                        <a:pt x="1511" y="249"/>
                      </a:lnTo>
                      <a:lnTo>
                        <a:pt x="1459" y="274"/>
                      </a:lnTo>
                      <a:lnTo>
                        <a:pt x="1386" y="314"/>
                      </a:lnTo>
                      <a:lnTo>
                        <a:pt x="1316" y="358"/>
                      </a:lnTo>
                      <a:lnTo>
                        <a:pt x="1249" y="406"/>
                      </a:lnTo>
                      <a:lnTo>
                        <a:pt x="1248" y="409"/>
                      </a:lnTo>
                      <a:lnTo>
                        <a:pt x="1245" y="411"/>
                      </a:lnTo>
                      <a:lnTo>
                        <a:pt x="1241" y="414"/>
                      </a:lnTo>
                      <a:lnTo>
                        <a:pt x="1237" y="417"/>
                      </a:lnTo>
                      <a:lnTo>
                        <a:pt x="1234" y="420"/>
                      </a:lnTo>
                      <a:lnTo>
                        <a:pt x="1231" y="421"/>
                      </a:lnTo>
                      <a:lnTo>
                        <a:pt x="1230" y="422"/>
                      </a:lnTo>
                      <a:lnTo>
                        <a:pt x="1220" y="429"/>
                      </a:lnTo>
                      <a:lnTo>
                        <a:pt x="1212" y="437"/>
                      </a:lnTo>
                      <a:lnTo>
                        <a:pt x="1124" y="472"/>
                      </a:lnTo>
                      <a:lnTo>
                        <a:pt x="1039" y="514"/>
                      </a:lnTo>
                      <a:lnTo>
                        <a:pt x="959" y="562"/>
                      </a:lnTo>
                      <a:lnTo>
                        <a:pt x="880" y="616"/>
                      </a:lnTo>
                      <a:lnTo>
                        <a:pt x="808" y="675"/>
                      </a:lnTo>
                      <a:lnTo>
                        <a:pt x="739" y="739"/>
                      </a:lnTo>
                      <a:lnTo>
                        <a:pt x="676" y="808"/>
                      </a:lnTo>
                      <a:lnTo>
                        <a:pt x="617" y="882"/>
                      </a:lnTo>
                      <a:lnTo>
                        <a:pt x="565" y="959"/>
                      </a:lnTo>
                      <a:lnTo>
                        <a:pt x="518" y="1041"/>
                      </a:lnTo>
                      <a:lnTo>
                        <a:pt x="477" y="1126"/>
                      </a:lnTo>
                      <a:lnTo>
                        <a:pt x="390" y="1175"/>
                      </a:lnTo>
                      <a:lnTo>
                        <a:pt x="338" y="1205"/>
                      </a:lnTo>
                      <a:lnTo>
                        <a:pt x="285" y="1234"/>
                      </a:lnTo>
                      <a:lnTo>
                        <a:pt x="231" y="1260"/>
                      </a:lnTo>
                      <a:lnTo>
                        <a:pt x="176" y="1284"/>
                      </a:lnTo>
                      <a:lnTo>
                        <a:pt x="120" y="1304"/>
                      </a:lnTo>
                      <a:lnTo>
                        <a:pt x="95" y="1307"/>
                      </a:lnTo>
                      <a:lnTo>
                        <a:pt x="72" y="1304"/>
                      </a:lnTo>
                      <a:lnTo>
                        <a:pt x="48" y="1295"/>
                      </a:lnTo>
                      <a:lnTo>
                        <a:pt x="29" y="1279"/>
                      </a:lnTo>
                      <a:lnTo>
                        <a:pt x="14" y="1260"/>
                      </a:lnTo>
                      <a:lnTo>
                        <a:pt x="4" y="1237"/>
                      </a:lnTo>
                      <a:lnTo>
                        <a:pt x="0" y="1212"/>
                      </a:lnTo>
                      <a:lnTo>
                        <a:pt x="4" y="1189"/>
                      </a:lnTo>
                      <a:lnTo>
                        <a:pt x="14" y="1167"/>
                      </a:lnTo>
                      <a:lnTo>
                        <a:pt x="28" y="1148"/>
                      </a:lnTo>
                      <a:lnTo>
                        <a:pt x="47" y="1133"/>
                      </a:lnTo>
                      <a:lnTo>
                        <a:pt x="70" y="1122"/>
                      </a:lnTo>
                      <a:lnTo>
                        <a:pt x="99" y="1112"/>
                      </a:lnTo>
                      <a:lnTo>
                        <a:pt x="126" y="1103"/>
                      </a:lnTo>
                      <a:lnTo>
                        <a:pt x="154" y="1090"/>
                      </a:lnTo>
                      <a:lnTo>
                        <a:pt x="236" y="1048"/>
                      </a:lnTo>
                      <a:lnTo>
                        <a:pt x="317" y="1004"/>
                      </a:lnTo>
                      <a:lnTo>
                        <a:pt x="396" y="959"/>
                      </a:lnTo>
                      <a:lnTo>
                        <a:pt x="449" y="926"/>
                      </a:lnTo>
                      <a:lnTo>
                        <a:pt x="495" y="893"/>
                      </a:lnTo>
                      <a:lnTo>
                        <a:pt x="540" y="857"/>
                      </a:lnTo>
                      <a:lnTo>
                        <a:pt x="586" y="817"/>
                      </a:lnTo>
                      <a:lnTo>
                        <a:pt x="646" y="760"/>
                      </a:lnTo>
                      <a:lnTo>
                        <a:pt x="705" y="701"/>
                      </a:lnTo>
                      <a:lnTo>
                        <a:pt x="760" y="639"/>
                      </a:lnTo>
                      <a:lnTo>
                        <a:pt x="801" y="591"/>
                      </a:lnTo>
                      <a:lnTo>
                        <a:pt x="841" y="542"/>
                      </a:lnTo>
                      <a:lnTo>
                        <a:pt x="882" y="494"/>
                      </a:lnTo>
                      <a:lnTo>
                        <a:pt x="939" y="433"/>
                      </a:lnTo>
                      <a:lnTo>
                        <a:pt x="1000" y="374"/>
                      </a:lnTo>
                      <a:lnTo>
                        <a:pt x="1063" y="317"/>
                      </a:lnTo>
                      <a:lnTo>
                        <a:pt x="1127" y="263"/>
                      </a:lnTo>
                      <a:lnTo>
                        <a:pt x="1196" y="214"/>
                      </a:lnTo>
                      <a:lnTo>
                        <a:pt x="1266" y="167"/>
                      </a:lnTo>
                      <a:lnTo>
                        <a:pt x="1338" y="125"/>
                      </a:lnTo>
                      <a:lnTo>
                        <a:pt x="1414" y="88"/>
                      </a:lnTo>
                      <a:lnTo>
                        <a:pt x="1492" y="56"/>
                      </a:lnTo>
                      <a:lnTo>
                        <a:pt x="1571" y="31"/>
                      </a:lnTo>
                      <a:lnTo>
                        <a:pt x="1652" y="12"/>
                      </a:lnTo>
                      <a:lnTo>
                        <a:pt x="17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71AE4CEB-38C6-0F49-1243-8D3635451E87}"/>
                    </a:ext>
                  </a:extLst>
                </p:cNvPr>
                <p:cNvSpPr>
                  <a:spLocks/>
                </p:cNvSpPr>
                <p:nvPr/>
              </p:nvSpPr>
              <p:spPr bwMode="auto">
                <a:xfrm>
                  <a:off x="3127375" y="3162301"/>
                  <a:ext cx="371475" cy="254000"/>
                </a:xfrm>
                <a:custGeom>
                  <a:avLst/>
                  <a:gdLst>
                    <a:gd name="T0" fmla="*/ 402 w 468"/>
                    <a:gd name="T1" fmla="*/ 0 h 319"/>
                    <a:gd name="T2" fmla="*/ 431 w 468"/>
                    <a:gd name="T3" fmla="*/ 90 h 319"/>
                    <a:gd name="T4" fmla="*/ 468 w 468"/>
                    <a:gd name="T5" fmla="*/ 177 h 319"/>
                    <a:gd name="T6" fmla="*/ 409 w 468"/>
                    <a:gd name="T7" fmla="*/ 203 h 319"/>
                    <a:gd name="T8" fmla="*/ 355 w 468"/>
                    <a:gd name="T9" fmla="*/ 225 h 319"/>
                    <a:gd name="T10" fmla="*/ 306 w 468"/>
                    <a:gd name="T11" fmla="*/ 245 h 319"/>
                    <a:gd name="T12" fmla="*/ 259 w 468"/>
                    <a:gd name="T13" fmla="*/ 264 h 319"/>
                    <a:gd name="T14" fmla="*/ 220 w 468"/>
                    <a:gd name="T15" fmla="*/ 279 h 319"/>
                    <a:gd name="T16" fmla="*/ 184 w 468"/>
                    <a:gd name="T17" fmla="*/ 293 h 319"/>
                    <a:gd name="T18" fmla="*/ 154 w 468"/>
                    <a:gd name="T19" fmla="*/ 304 h 319"/>
                    <a:gd name="T20" fmla="*/ 129 w 468"/>
                    <a:gd name="T21" fmla="*/ 312 h 319"/>
                    <a:gd name="T22" fmla="*/ 125 w 468"/>
                    <a:gd name="T23" fmla="*/ 314 h 319"/>
                    <a:gd name="T24" fmla="*/ 110 w 468"/>
                    <a:gd name="T25" fmla="*/ 318 h 319"/>
                    <a:gd name="T26" fmla="*/ 93 w 468"/>
                    <a:gd name="T27" fmla="*/ 319 h 319"/>
                    <a:gd name="T28" fmla="*/ 71 w 468"/>
                    <a:gd name="T29" fmla="*/ 316 h 319"/>
                    <a:gd name="T30" fmla="*/ 50 w 468"/>
                    <a:gd name="T31" fmla="*/ 308 h 319"/>
                    <a:gd name="T32" fmla="*/ 32 w 468"/>
                    <a:gd name="T33" fmla="*/ 296 h 319"/>
                    <a:gd name="T34" fmla="*/ 17 w 468"/>
                    <a:gd name="T35" fmla="*/ 279 h 319"/>
                    <a:gd name="T36" fmla="*/ 6 w 468"/>
                    <a:gd name="T37" fmla="*/ 258 h 319"/>
                    <a:gd name="T38" fmla="*/ 0 w 468"/>
                    <a:gd name="T39" fmla="*/ 233 h 319"/>
                    <a:gd name="T40" fmla="*/ 0 w 468"/>
                    <a:gd name="T41" fmla="*/ 210 h 319"/>
                    <a:gd name="T42" fmla="*/ 8 w 468"/>
                    <a:gd name="T43" fmla="*/ 186 h 319"/>
                    <a:gd name="T44" fmla="*/ 21 w 468"/>
                    <a:gd name="T45" fmla="*/ 166 h 319"/>
                    <a:gd name="T46" fmla="*/ 39 w 468"/>
                    <a:gd name="T47" fmla="*/ 149 h 319"/>
                    <a:gd name="T48" fmla="*/ 61 w 468"/>
                    <a:gd name="T49" fmla="*/ 137 h 319"/>
                    <a:gd name="T50" fmla="*/ 62 w 468"/>
                    <a:gd name="T51" fmla="*/ 137 h 319"/>
                    <a:gd name="T52" fmla="*/ 65 w 468"/>
                    <a:gd name="T53" fmla="*/ 135 h 319"/>
                    <a:gd name="T54" fmla="*/ 67 w 468"/>
                    <a:gd name="T55" fmla="*/ 134 h 319"/>
                    <a:gd name="T56" fmla="*/ 92 w 468"/>
                    <a:gd name="T57" fmla="*/ 126 h 319"/>
                    <a:gd name="T58" fmla="*/ 121 w 468"/>
                    <a:gd name="T59" fmla="*/ 115 h 319"/>
                    <a:gd name="T60" fmla="*/ 156 w 468"/>
                    <a:gd name="T61" fmla="*/ 103 h 319"/>
                    <a:gd name="T62" fmla="*/ 196 w 468"/>
                    <a:gd name="T63" fmla="*/ 86 h 319"/>
                    <a:gd name="T64" fmla="*/ 241 w 468"/>
                    <a:gd name="T65" fmla="*/ 68 h 319"/>
                    <a:gd name="T66" fmla="*/ 291 w 468"/>
                    <a:gd name="T67" fmla="*/ 48 h 319"/>
                    <a:gd name="T68" fmla="*/ 344 w 468"/>
                    <a:gd name="T69" fmla="*/ 26 h 319"/>
                    <a:gd name="T70" fmla="*/ 402 w 468"/>
                    <a:gd name="T71"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8" h="319">
                      <a:moveTo>
                        <a:pt x="402" y="0"/>
                      </a:moveTo>
                      <a:lnTo>
                        <a:pt x="431" y="90"/>
                      </a:lnTo>
                      <a:lnTo>
                        <a:pt x="468" y="177"/>
                      </a:lnTo>
                      <a:lnTo>
                        <a:pt x="409" y="203"/>
                      </a:lnTo>
                      <a:lnTo>
                        <a:pt x="355" y="225"/>
                      </a:lnTo>
                      <a:lnTo>
                        <a:pt x="306" y="245"/>
                      </a:lnTo>
                      <a:lnTo>
                        <a:pt x="259" y="264"/>
                      </a:lnTo>
                      <a:lnTo>
                        <a:pt x="220" y="279"/>
                      </a:lnTo>
                      <a:lnTo>
                        <a:pt x="184" y="293"/>
                      </a:lnTo>
                      <a:lnTo>
                        <a:pt x="154" y="304"/>
                      </a:lnTo>
                      <a:lnTo>
                        <a:pt x="129" y="312"/>
                      </a:lnTo>
                      <a:lnTo>
                        <a:pt x="125" y="314"/>
                      </a:lnTo>
                      <a:lnTo>
                        <a:pt x="110" y="318"/>
                      </a:lnTo>
                      <a:lnTo>
                        <a:pt x="93" y="319"/>
                      </a:lnTo>
                      <a:lnTo>
                        <a:pt x="71" y="316"/>
                      </a:lnTo>
                      <a:lnTo>
                        <a:pt x="50" y="308"/>
                      </a:lnTo>
                      <a:lnTo>
                        <a:pt x="32" y="296"/>
                      </a:lnTo>
                      <a:lnTo>
                        <a:pt x="17" y="279"/>
                      </a:lnTo>
                      <a:lnTo>
                        <a:pt x="6" y="258"/>
                      </a:lnTo>
                      <a:lnTo>
                        <a:pt x="0" y="233"/>
                      </a:lnTo>
                      <a:lnTo>
                        <a:pt x="0" y="210"/>
                      </a:lnTo>
                      <a:lnTo>
                        <a:pt x="8" y="186"/>
                      </a:lnTo>
                      <a:lnTo>
                        <a:pt x="21" y="166"/>
                      </a:lnTo>
                      <a:lnTo>
                        <a:pt x="39" y="149"/>
                      </a:lnTo>
                      <a:lnTo>
                        <a:pt x="61" y="137"/>
                      </a:lnTo>
                      <a:lnTo>
                        <a:pt x="62" y="137"/>
                      </a:lnTo>
                      <a:lnTo>
                        <a:pt x="65" y="135"/>
                      </a:lnTo>
                      <a:lnTo>
                        <a:pt x="67" y="134"/>
                      </a:lnTo>
                      <a:lnTo>
                        <a:pt x="92" y="126"/>
                      </a:lnTo>
                      <a:lnTo>
                        <a:pt x="121" y="115"/>
                      </a:lnTo>
                      <a:lnTo>
                        <a:pt x="156" y="103"/>
                      </a:lnTo>
                      <a:lnTo>
                        <a:pt x="196" y="86"/>
                      </a:lnTo>
                      <a:lnTo>
                        <a:pt x="241" y="68"/>
                      </a:lnTo>
                      <a:lnTo>
                        <a:pt x="291" y="48"/>
                      </a:lnTo>
                      <a:lnTo>
                        <a:pt x="344" y="26"/>
                      </a:lnTo>
                      <a:lnTo>
                        <a:pt x="4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6AC26AAB-2CA6-00C4-B929-43268136730C}"/>
                    </a:ext>
                  </a:extLst>
                </p:cNvPr>
                <p:cNvSpPr>
                  <a:spLocks/>
                </p:cNvSpPr>
                <p:nvPr/>
              </p:nvSpPr>
              <p:spPr bwMode="auto">
                <a:xfrm>
                  <a:off x="4848225" y="3759201"/>
                  <a:ext cx="223838" cy="171450"/>
                </a:xfrm>
                <a:custGeom>
                  <a:avLst/>
                  <a:gdLst>
                    <a:gd name="T0" fmla="*/ 64 w 281"/>
                    <a:gd name="T1" fmla="*/ 0 h 217"/>
                    <a:gd name="T2" fmla="*/ 281 w 281"/>
                    <a:gd name="T3" fmla="*/ 217 h 217"/>
                    <a:gd name="T4" fmla="*/ 188 w 281"/>
                    <a:gd name="T5" fmla="*/ 161 h 217"/>
                    <a:gd name="T6" fmla="*/ 95 w 281"/>
                    <a:gd name="T7" fmla="*/ 99 h 217"/>
                    <a:gd name="T8" fmla="*/ 0 w 281"/>
                    <a:gd name="T9" fmla="*/ 33 h 217"/>
                    <a:gd name="T10" fmla="*/ 64 w 281"/>
                    <a:gd name="T11" fmla="*/ 0 h 217"/>
                  </a:gdLst>
                  <a:ahLst/>
                  <a:cxnLst>
                    <a:cxn ang="0">
                      <a:pos x="T0" y="T1"/>
                    </a:cxn>
                    <a:cxn ang="0">
                      <a:pos x="T2" y="T3"/>
                    </a:cxn>
                    <a:cxn ang="0">
                      <a:pos x="T4" y="T5"/>
                    </a:cxn>
                    <a:cxn ang="0">
                      <a:pos x="T6" y="T7"/>
                    </a:cxn>
                    <a:cxn ang="0">
                      <a:pos x="T8" y="T9"/>
                    </a:cxn>
                    <a:cxn ang="0">
                      <a:pos x="T10" y="T11"/>
                    </a:cxn>
                  </a:cxnLst>
                  <a:rect l="0" t="0" r="r" b="b"/>
                  <a:pathLst>
                    <a:path w="281" h="217">
                      <a:moveTo>
                        <a:pt x="64" y="0"/>
                      </a:moveTo>
                      <a:lnTo>
                        <a:pt x="281" y="217"/>
                      </a:lnTo>
                      <a:lnTo>
                        <a:pt x="188" y="161"/>
                      </a:lnTo>
                      <a:lnTo>
                        <a:pt x="95" y="99"/>
                      </a:lnTo>
                      <a:lnTo>
                        <a:pt x="0" y="3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07BE7524-76B9-53D0-6A7E-41202E901581}"/>
                    </a:ext>
                  </a:extLst>
                </p:cNvPr>
                <p:cNvSpPr>
                  <a:spLocks/>
                </p:cNvSpPr>
                <p:nvPr/>
              </p:nvSpPr>
              <p:spPr bwMode="auto">
                <a:xfrm>
                  <a:off x="3392487" y="3746501"/>
                  <a:ext cx="661988" cy="407988"/>
                </a:xfrm>
                <a:custGeom>
                  <a:avLst/>
                  <a:gdLst>
                    <a:gd name="T0" fmla="*/ 638 w 835"/>
                    <a:gd name="T1" fmla="*/ 0 h 514"/>
                    <a:gd name="T2" fmla="*/ 701 w 835"/>
                    <a:gd name="T3" fmla="*/ 35 h 514"/>
                    <a:gd name="T4" fmla="*/ 767 w 835"/>
                    <a:gd name="T5" fmla="*/ 67 h 514"/>
                    <a:gd name="T6" fmla="*/ 835 w 835"/>
                    <a:gd name="T7" fmla="*/ 94 h 514"/>
                    <a:gd name="T8" fmla="*/ 790 w 835"/>
                    <a:gd name="T9" fmla="*/ 125 h 514"/>
                    <a:gd name="T10" fmla="*/ 723 w 835"/>
                    <a:gd name="T11" fmla="*/ 168 h 514"/>
                    <a:gd name="T12" fmla="*/ 657 w 835"/>
                    <a:gd name="T13" fmla="*/ 212 h 514"/>
                    <a:gd name="T14" fmla="*/ 591 w 835"/>
                    <a:gd name="T15" fmla="*/ 255 h 514"/>
                    <a:gd name="T16" fmla="*/ 528 w 835"/>
                    <a:gd name="T17" fmla="*/ 295 h 514"/>
                    <a:gd name="T18" fmla="*/ 466 w 835"/>
                    <a:gd name="T19" fmla="*/ 333 h 514"/>
                    <a:gd name="T20" fmla="*/ 407 w 835"/>
                    <a:gd name="T21" fmla="*/ 370 h 514"/>
                    <a:gd name="T22" fmla="*/ 351 w 835"/>
                    <a:gd name="T23" fmla="*/ 403 h 514"/>
                    <a:gd name="T24" fmla="*/ 298 w 835"/>
                    <a:gd name="T25" fmla="*/ 432 h 514"/>
                    <a:gd name="T26" fmla="*/ 247 w 835"/>
                    <a:gd name="T27" fmla="*/ 458 h 514"/>
                    <a:gd name="T28" fmla="*/ 200 w 835"/>
                    <a:gd name="T29" fmla="*/ 480 h 514"/>
                    <a:gd name="T30" fmla="*/ 158 w 835"/>
                    <a:gd name="T31" fmla="*/ 498 h 514"/>
                    <a:gd name="T32" fmla="*/ 120 w 835"/>
                    <a:gd name="T33" fmla="*/ 510 h 514"/>
                    <a:gd name="T34" fmla="*/ 95 w 835"/>
                    <a:gd name="T35" fmla="*/ 514 h 514"/>
                    <a:gd name="T36" fmla="*/ 70 w 835"/>
                    <a:gd name="T37" fmla="*/ 510 h 514"/>
                    <a:gd name="T38" fmla="*/ 48 w 835"/>
                    <a:gd name="T39" fmla="*/ 502 h 514"/>
                    <a:gd name="T40" fmla="*/ 29 w 835"/>
                    <a:gd name="T41" fmla="*/ 487 h 514"/>
                    <a:gd name="T42" fmla="*/ 14 w 835"/>
                    <a:gd name="T43" fmla="*/ 467 h 514"/>
                    <a:gd name="T44" fmla="*/ 4 w 835"/>
                    <a:gd name="T45" fmla="*/ 444 h 514"/>
                    <a:gd name="T46" fmla="*/ 0 w 835"/>
                    <a:gd name="T47" fmla="*/ 419 h 514"/>
                    <a:gd name="T48" fmla="*/ 4 w 835"/>
                    <a:gd name="T49" fmla="*/ 395 h 514"/>
                    <a:gd name="T50" fmla="*/ 14 w 835"/>
                    <a:gd name="T51" fmla="*/ 373 h 514"/>
                    <a:gd name="T52" fmla="*/ 28 w 835"/>
                    <a:gd name="T53" fmla="*/ 354 h 514"/>
                    <a:gd name="T54" fmla="*/ 47 w 835"/>
                    <a:gd name="T55" fmla="*/ 339 h 514"/>
                    <a:gd name="T56" fmla="*/ 70 w 835"/>
                    <a:gd name="T57" fmla="*/ 329 h 514"/>
                    <a:gd name="T58" fmla="*/ 100 w 835"/>
                    <a:gd name="T59" fmla="*/ 319 h 514"/>
                    <a:gd name="T60" fmla="*/ 135 w 835"/>
                    <a:gd name="T61" fmla="*/ 304 h 514"/>
                    <a:gd name="T62" fmla="*/ 173 w 835"/>
                    <a:gd name="T63" fmla="*/ 285 h 514"/>
                    <a:gd name="T64" fmla="*/ 216 w 835"/>
                    <a:gd name="T65" fmla="*/ 263 h 514"/>
                    <a:gd name="T66" fmla="*/ 262 w 835"/>
                    <a:gd name="T67" fmla="*/ 237 h 514"/>
                    <a:gd name="T68" fmla="*/ 312 w 835"/>
                    <a:gd name="T69" fmla="*/ 208 h 514"/>
                    <a:gd name="T70" fmla="*/ 362 w 835"/>
                    <a:gd name="T71" fmla="*/ 177 h 514"/>
                    <a:gd name="T72" fmla="*/ 416 w 835"/>
                    <a:gd name="T73" fmla="*/ 144 h 514"/>
                    <a:gd name="T74" fmla="*/ 471 w 835"/>
                    <a:gd name="T75" fmla="*/ 108 h 514"/>
                    <a:gd name="T76" fmla="*/ 525 w 835"/>
                    <a:gd name="T77" fmla="*/ 72 h 514"/>
                    <a:gd name="T78" fmla="*/ 582 w 835"/>
                    <a:gd name="T79" fmla="*/ 37 h 514"/>
                    <a:gd name="T80" fmla="*/ 638 w 835"/>
                    <a:gd name="T81"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5" h="514">
                      <a:moveTo>
                        <a:pt x="638" y="0"/>
                      </a:moveTo>
                      <a:lnTo>
                        <a:pt x="701" y="35"/>
                      </a:lnTo>
                      <a:lnTo>
                        <a:pt x="767" y="67"/>
                      </a:lnTo>
                      <a:lnTo>
                        <a:pt x="835" y="94"/>
                      </a:lnTo>
                      <a:lnTo>
                        <a:pt x="790" y="125"/>
                      </a:lnTo>
                      <a:lnTo>
                        <a:pt x="723" y="168"/>
                      </a:lnTo>
                      <a:lnTo>
                        <a:pt x="657" y="212"/>
                      </a:lnTo>
                      <a:lnTo>
                        <a:pt x="591" y="255"/>
                      </a:lnTo>
                      <a:lnTo>
                        <a:pt x="528" y="295"/>
                      </a:lnTo>
                      <a:lnTo>
                        <a:pt x="466" y="333"/>
                      </a:lnTo>
                      <a:lnTo>
                        <a:pt x="407" y="370"/>
                      </a:lnTo>
                      <a:lnTo>
                        <a:pt x="351" y="403"/>
                      </a:lnTo>
                      <a:lnTo>
                        <a:pt x="298" y="432"/>
                      </a:lnTo>
                      <a:lnTo>
                        <a:pt x="247" y="458"/>
                      </a:lnTo>
                      <a:lnTo>
                        <a:pt x="200" y="480"/>
                      </a:lnTo>
                      <a:lnTo>
                        <a:pt x="158" y="498"/>
                      </a:lnTo>
                      <a:lnTo>
                        <a:pt x="120" y="510"/>
                      </a:lnTo>
                      <a:lnTo>
                        <a:pt x="95" y="514"/>
                      </a:lnTo>
                      <a:lnTo>
                        <a:pt x="70" y="510"/>
                      </a:lnTo>
                      <a:lnTo>
                        <a:pt x="48" y="502"/>
                      </a:lnTo>
                      <a:lnTo>
                        <a:pt x="29" y="487"/>
                      </a:lnTo>
                      <a:lnTo>
                        <a:pt x="14" y="467"/>
                      </a:lnTo>
                      <a:lnTo>
                        <a:pt x="4" y="444"/>
                      </a:lnTo>
                      <a:lnTo>
                        <a:pt x="0" y="419"/>
                      </a:lnTo>
                      <a:lnTo>
                        <a:pt x="4" y="395"/>
                      </a:lnTo>
                      <a:lnTo>
                        <a:pt x="14" y="373"/>
                      </a:lnTo>
                      <a:lnTo>
                        <a:pt x="28" y="354"/>
                      </a:lnTo>
                      <a:lnTo>
                        <a:pt x="47" y="339"/>
                      </a:lnTo>
                      <a:lnTo>
                        <a:pt x="70" y="329"/>
                      </a:lnTo>
                      <a:lnTo>
                        <a:pt x="100" y="319"/>
                      </a:lnTo>
                      <a:lnTo>
                        <a:pt x="135" y="304"/>
                      </a:lnTo>
                      <a:lnTo>
                        <a:pt x="173" y="285"/>
                      </a:lnTo>
                      <a:lnTo>
                        <a:pt x="216" y="263"/>
                      </a:lnTo>
                      <a:lnTo>
                        <a:pt x="262" y="237"/>
                      </a:lnTo>
                      <a:lnTo>
                        <a:pt x="312" y="208"/>
                      </a:lnTo>
                      <a:lnTo>
                        <a:pt x="362" y="177"/>
                      </a:lnTo>
                      <a:lnTo>
                        <a:pt x="416" y="144"/>
                      </a:lnTo>
                      <a:lnTo>
                        <a:pt x="471" y="108"/>
                      </a:lnTo>
                      <a:lnTo>
                        <a:pt x="525" y="72"/>
                      </a:lnTo>
                      <a:lnTo>
                        <a:pt x="582" y="37"/>
                      </a:lnTo>
                      <a:lnTo>
                        <a:pt x="6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5BE0175A-FE58-1481-045E-23D727BA8616}"/>
                    </a:ext>
                  </a:extLst>
                </p:cNvPr>
                <p:cNvSpPr>
                  <a:spLocks/>
                </p:cNvSpPr>
                <p:nvPr/>
              </p:nvSpPr>
              <p:spPr bwMode="auto">
                <a:xfrm>
                  <a:off x="3662362" y="3895726"/>
                  <a:ext cx="1460500" cy="593725"/>
                </a:xfrm>
                <a:custGeom>
                  <a:avLst/>
                  <a:gdLst>
                    <a:gd name="T0" fmla="*/ 1008 w 1840"/>
                    <a:gd name="T1" fmla="*/ 4 h 747"/>
                    <a:gd name="T2" fmla="*/ 1096 w 1840"/>
                    <a:gd name="T3" fmla="*/ 30 h 747"/>
                    <a:gd name="T4" fmla="*/ 1198 w 1840"/>
                    <a:gd name="T5" fmla="*/ 78 h 747"/>
                    <a:gd name="T6" fmla="*/ 1319 w 1840"/>
                    <a:gd name="T7" fmla="*/ 146 h 747"/>
                    <a:gd name="T8" fmla="*/ 1460 w 1840"/>
                    <a:gd name="T9" fmla="*/ 231 h 747"/>
                    <a:gd name="T10" fmla="*/ 1549 w 1840"/>
                    <a:gd name="T11" fmla="*/ 286 h 747"/>
                    <a:gd name="T12" fmla="*/ 1634 w 1840"/>
                    <a:gd name="T13" fmla="*/ 338 h 747"/>
                    <a:gd name="T14" fmla="*/ 1713 w 1840"/>
                    <a:gd name="T15" fmla="*/ 381 h 747"/>
                    <a:gd name="T16" fmla="*/ 1778 w 1840"/>
                    <a:gd name="T17" fmla="*/ 410 h 747"/>
                    <a:gd name="T18" fmla="*/ 1818 w 1840"/>
                    <a:gd name="T19" fmla="*/ 437 h 747"/>
                    <a:gd name="T20" fmla="*/ 1839 w 1840"/>
                    <a:gd name="T21" fmla="*/ 481 h 747"/>
                    <a:gd name="T22" fmla="*/ 1835 w 1840"/>
                    <a:gd name="T23" fmla="*/ 529 h 747"/>
                    <a:gd name="T24" fmla="*/ 1806 w 1840"/>
                    <a:gd name="T25" fmla="*/ 570 h 747"/>
                    <a:gd name="T26" fmla="*/ 1763 w 1840"/>
                    <a:gd name="T27" fmla="*/ 591 h 747"/>
                    <a:gd name="T28" fmla="*/ 1714 w 1840"/>
                    <a:gd name="T29" fmla="*/ 587 h 747"/>
                    <a:gd name="T30" fmla="*/ 1626 w 1840"/>
                    <a:gd name="T31" fmla="*/ 547 h 747"/>
                    <a:gd name="T32" fmla="*/ 1526 w 1840"/>
                    <a:gd name="T33" fmla="*/ 492 h 747"/>
                    <a:gd name="T34" fmla="*/ 1418 w 1840"/>
                    <a:gd name="T35" fmla="*/ 428 h 747"/>
                    <a:gd name="T36" fmla="*/ 1330 w 1840"/>
                    <a:gd name="T37" fmla="*/ 373 h 747"/>
                    <a:gd name="T38" fmla="*/ 1263 w 1840"/>
                    <a:gd name="T39" fmla="*/ 332 h 747"/>
                    <a:gd name="T40" fmla="*/ 1192 w 1840"/>
                    <a:gd name="T41" fmla="*/ 289 h 747"/>
                    <a:gd name="T42" fmla="*/ 1120 w 1840"/>
                    <a:gd name="T43" fmla="*/ 249 h 747"/>
                    <a:gd name="T44" fmla="*/ 1056 w 1840"/>
                    <a:gd name="T45" fmla="*/ 216 h 747"/>
                    <a:gd name="T46" fmla="*/ 1002 w 1840"/>
                    <a:gd name="T47" fmla="*/ 194 h 747"/>
                    <a:gd name="T48" fmla="*/ 965 w 1840"/>
                    <a:gd name="T49" fmla="*/ 188 h 747"/>
                    <a:gd name="T50" fmla="*/ 924 w 1840"/>
                    <a:gd name="T51" fmla="*/ 203 h 747"/>
                    <a:gd name="T52" fmla="*/ 865 w 1840"/>
                    <a:gd name="T53" fmla="*/ 233 h 747"/>
                    <a:gd name="T54" fmla="*/ 794 w 1840"/>
                    <a:gd name="T55" fmla="*/ 277 h 747"/>
                    <a:gd name="T56" fmla="*/ 712 w 1840"/>
                    <a:gd name="T57" fmla="*/ 330 h 747"/>
                    <a:gd name="T58" fmla="*/ 624 w 1840"/>
                    <a:gd name="T59" fmla="*/ 391 h 747"/>
                    <a:gd name="T60" fmla="*/ 535 w 1840"/>
                    <a:gd name="T61" fmla="*/ 452 h 747"/>
                    <a:gd name="T62" fmla="*/ 449 w 1840"/>
                    <a:gd name="T63" fmla="*/ 514 h 747"/>
                    <a:gd name="T64" fmla="*/ 369 w 1840"/>
                    <a:gd name="T65" fmla="*/ 570 h 747"/>
                    <a:gd name="T66" fmla="*/ 302 w 1840"/>
                    <a:gd name="T67" fmla="*/ 620 h 747"/>
                    <a:gd name="T68" fmla="*/ 237 w 1840"/>
                    <a:gd name="T69" fmla="*/ 666 h 747"/>
                    <a:gd name="T70" fmla="*/ 174 w 1840"/>
                    <a:gd name="T71" fmla="*/ 712 h 747"/>
                    <a:gd name="T72" fmla="*/ 132 w 1840"/>
                    <a:gd name="T73" fmla="*/ 740 h 747"/>
                    <a:gd name="T74" fmla="*/ 95 w 1840"/>
                    <a:gd name="T75" fmla="*/ 747 h 747"/>
                    <a:gd name="T76" fmla="*/ 52 w 1840"/>
                    <a:gd name="T77" fmla="*/ 738 h 747"/>
                    <a:gd name="T78" fmla="*/ 18 w 1840"/>
                    <a:gd name="T79" fmla="*/ 707 h 747"/>
                    <a:gd name="T80" fmla="*/ 0 w 1840"/>
                    <a:gd name="T81" fmla="*/ 662 h 747"/>
                    <a:gd name="T82" fmla="*/ 9 w 1840"/>
                    <a:gd name="T83" fmla="*/ 616 h 747"/>
                    <a:gd name="T84" fmla="*/ 40 w 1840"/>
                    <a:gd name="T85" fmla="*/ 577 h 747"/>
                    <a:gd name="T86" fmla="*/ 95 w 1840"/>
                    <a:gd name="T87" fmla="*/ 537 h 747"/>
                    <a:gd name="T88" fmla="*/ 163 w 1840"/>
                    <a:gd name="T89" fmla="*/ 488 h 747"/>
                    <a:gd name="T90" fmla="*/ 342 w 1840"/>
                    <a:gd name="T91" fmla="*/ 359 h 747"/>
                    <a:gd name="T92" fmla="*/ 497 w 1840"/>
                    <a:gd name="T93" fmla="*/ 249 h 747"/>
                    <a:gd name="T94" fmla="*/ 630 w 1840"/>
                    <a:gd name="T95" fmla="*/ 159 h 747"/>
                    <a:gd name="T96" fmla="*/ 741 w 1840"/>
                    <a:gd name="T97" fmla="*/ 89 h 747"/>
                    <a:gd name="T98" fmla="*/ 832 w 1840"/>
                    <a:gd name="T99" fmla="*/ 39 h 747"/>
                    <a:gd name="T100" fmla="*/ 905 w 1840"/>
                    <a:gd name="T101" fmla="*/ 9 h 747"/>
                    <a:gd name="T102" fmla="*/ 970 w 1840"/>
                    <a:gd name="T103"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40" h="747">
                      <a:moveTo>
                        <a:pt x="970" y="0"/>
                      </a:moveTo>
                      <a:lnTo>
                        <a:pt x="1008" y="4"/>
                      </a:lnTo>
                      <a:lnTo>
                        <a:pt x="1050" y="13"/>
                      </a:lnTo>
                      <a:lnTo>
                        <a:pt x="1096" y="30"/>
                      </a:lnTo>
                      <a:lnTo>
                        <a:pt x="1145" y="52"/>
                      </a:lnTo>
                      <a:lnTo>
                        <a:pt x="1198" y="78"/>
                      </a:lnTo>
                      <a:lnTo>
                        <a:pt x="1257" y="109"/>
                      </a:lnTo>
                      <a:lnTo>
                        <a:pt x="1319" y="146"/>
                      </a:lnTo>
                      <a:lnTo>
                        <a:pt x="1388" y="188"/>
                      </a:lnTo>
                      <a:lnTo>
                        <a:pt x="1460" y="231"/>
                      </a:lnTo>
                      <a:lnTo>
                        <a:pt x="1504" y="260"/>
                      </a:lnTo>
                      <a:lnTo>
                        <a:pt x="1549" y="286"/>
                      </a:lnTo>
                      <a:lnTo>
                        <a:pt x="1593" y="314"/>
                      </a:lnTo>
                      <a:lnTo>
                        <a:pt x="1634" y="338"/>
                      </a:lnTo>
                      <a:lnTo>
                        <a:pt x="1676" y="360"/>
                      </a:lnTo>
                      <a:lnTo>
                        <a:pt x="1713" y="381"/>
                      </a:lnTo>
                      <a:lnTo>
                        <a:pt x="1747" y="397"/>
                      </a:lnTo>
                      <a:lnTo>
                        <a:pt x="1778" y="410"/>
                      </a:lnTo>
                      <a:lnTo>
                        <a:pt x="1800" y="421"/>
                      </a:lnTo>
                      <a:lnTo>
                        <a:pt x="1818" y="437"/>
                      </a:lnTo>
                      <a:lnTo>
                        <a:pt x="1830" y="458"/>
                      </a:lnTo>
                      <a:lnTo>
                        <a:pt x="1839" y="481"/>
                      </a:lnTo>
                      <a:lnTo>
                        <a:pt x="1840" y="504"/>
                      </a:lnTo>
                      <a:lnTo>
                        <a:pt x="1835" y="529"/>
                      </a:lnTo>
                      <a:lnTo>
                        <a:pt x="1822" y="552"/>
                      </a:lnTo>
                      <a:lnTo>
                        <a:pt x="1806" y="570"/>
                      </a:lnTo>
                      <a:lnTo>
                        <a:pt x="1787" y="583"/>
                      </a:lnTo>
                      <a:lnTo>
                        <a:pt x="1763" y="591"/>
                      </a:lnTo>
                      <a:lnTo>
                        <a:pt x="1739" y="591"/>
                      </a:lnTo>
                      <a:lnTo>
                        <a:pt x="1714" y="587"/>
                      </a:lnTo>
                      <a:lnTo>
                        <a:pt x="1671" y="569"/>
                      </a:lnTo>
                      <a:lnTo>
                        <a:pt x="1626" y="547"/>
                      </a:lnTo>
                      <a:lnTo>
                        <a:pt x="1578" y="521"/>
                      </a:lnTo>
                      <a:lnTo>
                        <a:pt x="1526" y="492"/>
                      </a:lnTo>
                      <a:lnTo>
                        <a:pt x="1473" y="461"/>
                      </a:lnTo>
                      <a:lnTo>
                        <a:pt x="1418" y="428"/>
                      </a:lnTo>
                      <a:lnTo>
                        <a:pt x="1362" y="392"/>
                      </a:lnTo>
                      <a:lnTo>
                        <a:pt x="1330" y="373"/>
                      </a:lnTo>
                      <a:lnTo>
                        <a:pt x="1297" y="354"/>
                      </a:lnTo>
                      <a:lnTo>
                        <a:pt x="1263" y="332"/>
                      </a:lnTo>
                      <a:lnTo>
                        <a:pt x="1227" y="311"/>
                      </a:lnTo>
                      <a:lnTo>
                        <a:pt x="1192" y="289"/>
                      </a:lnTo>
                      <a:lnTo>
                        <a:pt x="1155" y="269"/>
                      </a:lnTo>
                      <a:lnTo>
                        <a:pt x="1120" y="249"/>
                      </a:lnTo>
                      <a:lnTo>
                        <a:pt x="1086" y="231"/>
                      </a:lnTo>
                      <a:lnTo>
                        <a:pt x="1056" y="216"/>
                      </a:lnTo>
                      <a:lnTo>
                        <a:pt x="1027" y="204"/>
                      </a:lnTo>
                      <a:lnTo>
                        <a:pt x="1002" y="194"/>
                      </a:lnTo>
                      <a:lnTo>
                        <a:pt x="981" y="189"/>
                      </a:lnTo>
                      <a:lnTo>
                        <a:pt x="965" y="188"/>
                      </a:lnTo>
                      <a:lnTo>
                        <a:pt x="948" y="193"/>
                      </a:lnTo>
                      <a:lnTo>
                        <a:pt x="924" y="203"/>
                      </a:lnTo>
                      <a:lnTo>
                        <a:pt x="897" y="216"/>
                      </a:lnTo>
                      <a:lnTo>
                        <a:pt x="865" y="233"/>
                      </a:lnTo>
                      <a:lnTo>
                        <a:pt x="831" y="253"/>
                      </a:lnTo>
                      <a:lnTo>
                        <a:pt x="794" y="277"/>
                      </a:lnTo>
                      <a:lnTo>
                        <a:pt x="753" y="303"/>
                      </a:lnTo>
                      <a:lnTo>
                        <a:pt x="712" y="330"/>
                      </a:lnTo>
                      <a:lnTo>
                        <a:pt x="668" y="360"/>
                      </a:lnTo>
                      <a:lnTo>
                        <a:pt x="624" y="391"/>
                      </a:lnTo>
                      <a:lnTo>
                        <a:pt x="579" y="421"/>
                      </a:lnTo>
                      <a:lnTo>
                        <a:pt x="535" y="452"/>
                      </a:lnTo>
                      <a:lnTo>
                        <a:pt x="491" y="484"/>
                      </a:lnTo>
                      <a:lnTo>
                        <a:pt x="449" y="514"/>
                      </a:lnTo>
                      <a:lnTo>
                        <a:pt x="407" y="543"/>
                      </a:lnTo>
                      <a:lnTo>
                        <a:pt x="369" y="570"/>
                      </a:lnTo>
                      <a:lnTo>
                        <a:pt x="335" y="596"/>
                      </a:lnTo>
                      <a:lnTo>
                        <a:pt x="302" y="620"/>
                      </a:lnTo>
                      <a:lnTo>
                        <a:pt x="274" y="639"/>
                      </a:lnTo>
                      <a:lnTo>
                        <a:pt x="237" y="666"/>
                      </a:lnTo>
                      <a:lnTo>
                        <a:pt x="205" y="691"/>
                      </a:lnTo>
                      <a:lnTo>
                        <a:pt x="174" y="712"/>
                      </a:lnTo>
                      <a:lnTo>
                        <a:pt x="148" y="731"/>
                      </a:lnTo>
                      <a:lnTo>
                        <a:pt x="132" y="740"/>
                      </a:lnTo>
                      <a:lnTo>
                        <a:pt x="113" y="746"/>
                      </a:lnTo>
                      <a:lnTo>
                        <a:pt x="95" y="747"/>
                      </a:lnTo>
                      <a:lnTo>
                        <a:pt x="73" y="746"/>
                      </a:lnTo>
                      <a:lnTo>
                        <a:pt x="52" y="738"/>
                      </a:lnTo>
                      <a:lnTo>
                        <a:pt x="33" y="725"/>
                      </a:lnTo>
                      <a:lnTo>
                        <a:pt x="18" y="707"/>
                      </a:lnTo>
                      <a:lnTo>
                        <a:pt x="6" y="685"/>
                      </a:lnTo>
                      <a:lnTo>
                        <a:pt x="0" y="662"/>
                      </a:lnTo>
                      <a:lnTo>
                        <a:pt x="2" y="637"/>
                      </a:lnTo>
                      <a:lnTo>
                        <a:pt x="9" y="616"/>
                      </a:lnTo>
                      <a:lnTo>
                        <a:pt x="22" y="594"/>
                      </a:lnTo>
                      <a:lnTo>
                        <a:pt x="40" y="577"/>
                      </a:lnTo>
                      <a:lnTo>
                        <a:pt x="65" y="559"/>
                      </a:lnTo>
                      <a:lnTo>
                        <a:pt x="95" y="537"/>
                      </a:lnTo>
                      <a:lnTo>
                        <a:pt x="128" y="514"/>
                      </a:lnTo>
                      <a:lnTo>
                        <a:pt x="163" y="488"/>
                      </a:lnTo>
                      <a:lnTo>
                        <a:pt x="255" y="421"/>
                      </a:lnTo>
                      <a:lnTo>
                        <a:pt x="342" y="359"/>
                      </a:lnTo>
                      <a:lnTo>
                        <a:pt x="421" y="301"/>
                      </a:lnTo>
                      <a:lnTo>
                        <a:pt x="497" y="249"/>
                      </a:lnTo>
                      <a:lnTo>
                        <a:pt x="565" y="201"/>
                      </a:lnTo>
                      <a:lnTo>
                        <a:pt x="630" y="159"/>
                      </a:lnTo>
                      <a:lnTo>
                        <a:pt x="687" y="122"/>
                      </a:lnTo>
                      <a:lnTo>
                        <a:pt x="741" y="89"/>
                      </a:lnTo>
                      <a:lnTo>
                        <a:pt x="789" y="61"/>
                      </a:lnTo>
                      <a:lnTo>
                        <a:pt x="832" y="39"/>
                      </a:lnTo>
                      <a:lnTo>
                        <a:pt x="871" y="22"/>
                      </a:lnTo>
                      <a:lnTo>
                        <a:pt x="905" y="9"/>
                      </a:lnTo>
                      <a:lnTo>
                        <a:pt x="934" y="2"/>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2FC64AD4-2CF6-AAE9-4C98-4F57CD94F063}"/>
                    </a:ext>
                  </a:extLst>
                </p:cNvPr>
                <p:cNvSpPr>
                  <a:spLocks/>
                </p:cNvSpPr>
                <p:nvPr/>
              </p:nvSpPr>
              <p:spPr bwMode="auto">
                <a:xfrm>
                  <a:off x="3959225" y="4364039"/>
                  <a:ext cx="895350" cy="403225"/>
                </a:xfrm>
                <a:custGeom>
                  <a:avLst/>
                  <a:gdLst>
                    <a:gd name="T0" fmla="*/ 599 w 1127"/>
                    <a:gd name="T1" fmla="*/ 3 h 507"/>
                    <a:gd name="T2" fmla="*/ 692 w 1127"/>
                    <a:gd name="T3" fmla="*/ 31 h 507"/>
                    <a:gd name="T4" fmla="*/ 788 w 1127"/>
                    <a:gd name="T5" fmla="*/ 82 h 507"/>
                    <a:gd name="T6" fmla="*/ 886 w 1127"/>
                    <a:gd name="T7" fmla="*/ 147 h 507"/>
                    <a:gd name="T8" fmla="*/ 1008 w 1127"/>
                    <a:gd name="T9" fmla="*/ 234 h 507"/>
                    <a:gd name="T10" fmla="*/ 1104 w 1127"/>
                    <a:gd name="T11" fmla="*/ 302 h 507"/>
                    <a:gd name="T12" fmla="*/ 1125 w 1127"/>
                    <a:gd name="T13" fmla="*/ 345 h 507"/>
                    <a:gd name="T14" fmla="*/ 1123 w 1127"/>
                    <a:gd name="T15" fmla="*/ 393 h 507"/>
                    <a:gd name="T16" fmla="*/ 1095 w 1127"/>
                    <a:gd name="T17" fmla="*/ 435 h 507"/>
                    <a:gd name="T18" fmla="*/ 1053 w 1127"/>
                    <a:gd name="T19" fmla="*/ 457 h 507"/>
                    <a:gd name="T20" fmla="*/ 1005 w 1127"/>
                    <a:gd name="T21" fmla="*/ 454 h 507"/>
                    <a:gd name="T22" fmla="*/ 927 w 1127"/>
                    <a:gd name="T23" fmla="*/ 407 h 507"/>
                    <a:gd name="T24" fmla="*/ 827 w 1127"/>
                    <a:gd name="T25" fmla="*/ 336 h 507"/>
                    <a:gd name="T26" fmla="*/ 750 w 1127"/>
                    <a:gd name="T27" fmla="*/ 281 h 507"/>
                    <a:gd name="T28" fmla="*/ 679 w 1127"/>
                    <a:gd name="T29" fmla="*/ 236 h 507"/>
                    <a:gd name="T30" fmla="*/ 614 w 1127"/>
                    <a:gd name="T31" fmla="*/ 203 h 507"/>
                    <a:gd name="T32" fmla="*/ 559 w 1127"/>
                    <a:gd name="T33" fmla="*/ 188 h 507"/>
                    <a:gd name="T34" fmla="*/ 515 w 1127"/>
                    <a:gd name="T35" fmla="*/ 195 h 507"/>
                    <a:gd name="T36" fmla="*/ 465 w 1127"/>
                    <a:gd name="T37" fmla="*/ 221 h 507"/>
                    <a:gd name="T38" fmla="*/ 403 w 1127"/>
                    <a:gd name="T39" fmla="*/ 263 h 507"/>
                    <a:gd name="T40" fmla="*/ 334 w 1127"/>
                    <a:gd name="T41" fmla="*/ 318 h 507"/>
                    <a:gd name="T42" fmla="*/ 263 w 1127"/>
                    <a:gd name="T43" fmla="*/ 380 h 507"/>
                    <a:gd name="T44" fmla="*/ 193 w 1127"/>
                    <a:gd name="T45" fmla="*/ 446 h 507"/>
                    <a:gd name="T46" fmla="*/ 141 w 1127"/>
                    <a:gd name="T47" fmla="*/ 494 h 507"/>
                    <a:gd name="T48" fmla="*/ 93 w 1127"/>
                    <a:gd name="T49" fmla="*/ 507 h 507"/>
                    <a:gd name="T50" fmla="*/ 48 w 1127"/>
                    <a:gd name="T51" fmla="*/ 495 h 507"/>
                    <a:gd name="T52" fmla="*/ 12 w 1127"/>
                    <a:gd name="T53" fmla="*/ 461 h 507"/>
                    <a:gd name="T54" fmla="*/ 0 w 1127"/>
                    <a:gd name="T55" fmla="*/ 414 h 507"/>
                    <a:gd name="T56" fmla="*/ 11 w 1127"/>
                    <a:gd name="T57" fmla="*/ 367 h 507"/>
                    <a:gd name="T58" fmla="*/ 37 w 1127"/>
                    <a:gd name="T59" fmla="*/ 336 h 507"/>
                    <a:gd name="T60" fmla="*/ 74 w 1127"/>
                    <a:gd name="T61" fmla="*/ 299 h 507"/>
                    <a:gd name="T62" fmla="*/ 126 w 1127"/>
                    <a:gd name="T63" fmla="*/ 251 h 507"/>
                    <a:gd name="T64" fmla="*/ 188 w 1127"/>
                    <a:gd name="T65" fmla="*/ 195 h 507"/>
                    <a:gd name="T66" fmla="*/ 256 w 1127"/>
                    <a:gd name="T67" fmla="*/ 138 h 507"/>
                    <a:gd name="T68" fmla="*/ 329 w 1127"/>
                    <a:gd name="T69" fmla="*/ 85 h 507"/>
                    <a:gd name="T70" fmla="*/ 402 w 1127"/>
                    <a:gd name="T71" fmla="*/ 41 h 507"/>
                    <a:gd name="T72" fmla="*/ 472 w 1127"/>
                    <a:gd name="T73" fmla="*/ 11 h 507"/>
                    <a:gd name="T74" fmla="*/ 551 w 1127"/>
                    <a:gd name="T75"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7" h="507">
                      <a:moveTo>
                        <a:pt x="551" y="0"/>
                      </a:moveTo>
                      <a:lnTo>
                        <a:pt x="599" y="3"/>
                      </a:lnTo>
                      <a:lnTo>
                        <a:pt x="646" y="14"/>
                      </a:lnTo>
                      <a:lnTo>
                        <a:pt x="692" y="31"/>
                      </a:lnTo>
                      <a:lnTo>
                        <a:pt x="740" y="55"/>
                      </a:lnTo>
                      <a:lnTo>
                        <a:pt x="788" y="82"/>
                      </a:lnTo>
                      <a:lnTo>
                        <a:pt x="836" y="114"/>
                      </a:lnTo>
                      <a:lnTo>
                        <a:pt x="886" y="147"/>
                      </a:lnTo>
                      <a:lnTo>
                        <a:pt x="936" y="184"/>
                      </a:lnTo>
                      <a:lnTo>
                        <a:pt x="1008" y="234"/>
                      </a:lnTo>
                      <a:lnTo>
                        <a:pt x="1084" y="286"/>
                      </a:lnTo>
                      <a:lnTo>
                        <a:pt x="1104" y="302"/>
                      </a:lnTo>
                      <a:lnTo>
                        <a:pt x="1117" y="322"/>
                      </a:lnTo>
                      <a:lnTo>
                        <a:pt x="1125" y="345"/>
                      </a:lnTo>
                      <a:lnTo>
                        <a:pt x="1127" y="369"/>
                      </a:lnTo>
                      <a:lnTo>
                        <a:pt x="1123" y="393"/>
                      </a:lnTo>
                      <a:lnTo>
                        <a:pt x="1112" y="415"/>
                      </a:lnTo>
                      <a:lnTo>
                        <a:pt x="1095" y="435"/>
                      </a:lnTo>
                      <a:lnTo>
                        <a:pt x="1075" y="448"/>
                      </a:lnTo>
                      <a:lnTo>
                        <a:pt x="1053" y="457"/>
                      </a:lnTo>
                      <a:lnTo>
                        <a:pt x="1028" y="458"/>
                      </a:lnTo>
                      <a:lnTo>
                        <a:pt x="1005" y="454"/>
                      </a:lnTo>
                      <a:lnTo>
                        <a:pt x="982" y="443"/>
                      </a:lnTo>
                      <a:lnTo>
                        <a:pt x="927" y="407"/>
                      </a:lnTo>
                      <a:lnTo>
                        <a:pt x="875" y="370"/>
                      </a:lnTo>
                      <a:lnTo>
                        <a:pt x="827" y="336"/>
                      </a:lnTo>
                      <a:lnTo>
                        <a:pt x="788" y="308"/>
                      </a:lnTo>
                      <a:lnTo>
                        <a:pt x="750" y="281"/>
                      </a:lnTo>
                      <a:lnTo>
                        <a:pt x="713" y="258"/>
                      </a:lnTo>
                      <a:lnTo>
                        <a:pt x="679" y="236"/>
                      </a:lnTo>
                      <a:lnTo>
                        <a:pt x="646" y="217"/>
                      </a:lnTo>
                      <a:lnTo>
                        <a:pt x="614" y="203"/>
                      </a:lnTo>
                      <a:lnTo>
                        <a:pt x="585" y="192"/>
                      </a:lnTo>
                      <a:lnTo>
                        <a:pt x="559" y="188"/>
                      </a:lnTo>
                      <a:lnTo>
                        <a:pt x="535" y="188"/>
                      </a:lnTo>
                      <a:lnTo>
                        <a:pt x="515" y="195"/>
                      </a:lnTo>
                      <a:lnTo>
                        <a:pt x="492" y="206"/>
                      </a:lnTo>
                      <a:lnTo>
                        <a:pt x="465" y="221"/>
                      </a:lnTo>
                      <a:lnTo>
                        <a:pt x="435" y="240"/>
                      </a:lnTo>
                      <a:lnTo>
                        <a:pt x="403" y="263"/>
                      </a:lnTo>
                      <a:lnTo>
                        <a:pt x="369" y="289"/>
                      </a:lnTo>
                      <a:lnTo>
                        <a:pt x="334" y="318"/>
                      </a:lnTo>
                      <a:lnTo>
                        <a:pt x="299" y="348"/>
                      </a:lnTo>
                      <a:lnTo>
                        <a:pt x="263" y="380"/>
                      </a:lnTo>
                      <a:lnTo>
                        <a:pt x="228" y="413"/>
                      </a:lnTo>
                      <a:lnTo>
                        <a:pt x="193" y="446"/>
                      </a:lnTo>
                      <a:lnTo>
                        <a:pt x="160" y="478"/>
                      </a:lnTo>
                      <a:lnTo>
                        <a:pt x="141" y="494"/>
                      </a:lnTo>
                      <a:lnTo>
                        <a:pt x="118" y="503"/>
                      </a:lnTo>
                      <a:lnTo>
                        <a:pt x="93" y="507"/>
                      </a:lnTo>
                      <a:lnTo>
                        <a:pt x="70" y="505"/>
                      </a:lnTo>
                      <a:lnTo>
                        <a:pt x="48" y="495"/>
                      </a:lnTo>
                      <a:lnTo>
                        <a:pt x="27" y="480"/>
                      </a:lnTo>
                      <a:lnTo>
                        <a:pt x="12" y="461"/>
                      </a:lnTo>
                      <a:lnTo>
                        <a:pt x="3" y="439"/>
                      </a:lnTo>
                      <a:lnTo>
                        <a:pt x="0" y="414"/>
                      </a:lnTo>
                      <a:lnTo>
                        <a:pt x="1" y="391"/>
                      </a:lnTo>
                      <a:lnTo>
                        <a:pt x="11" y="367"/>
                      </a:lnTo>
                      <a:lnTo>
                        <a:pt x="26" y="348"/>
                      </a:lnTo>
                      <a:lnTo>
                        <a:pt x="37" y="336"/>
                      </a:lnTo>
                      <a:lnTo>
                        <a:pt x="53" y="319"/>
                      </a:lnTo>
                      <a:lnTo>
                        <a:pt x="74" y="299"/>
                      </a:lnTo>
                      <a:lnTo>
                        <a:pt x="99" y="275"/>
                      </a:lnTo>
                      <a:lnTo>
                        <a:pt x="126" y="251"/>
                      </a:lnTo>
                      <a:lnTo>
                        <a:pt x="156" y="223"/>
                      </a:lnTo>
                      <a:lnTo>
                        <a:pt x="188" y="195"/>
                      </a:lnTo>
                      <a:lnTo>
                        <a:pt x="222" y="166"/>
                      </a:lnTo>
                      <a:lnTo>
                        <a:pt x="256" y="138"/>
                      </a:lnTo>
                      <a:lnTo>
                        <a:pt x="293" y="111"/>
                      </a:lnTo>
                      <a:lnTo>
                        <a:pt x="329" y="85"/>
                      </a:lnTo>
                      <a:lnTo>
                        <a:pt x="366" y="62"/>
                      </a:lnTo>
                      <a:lnTo>
                        <a:pt x="402" y="41"/>
                      </a:lnTo>
                      <a:lnTo>
                        <a:pt x="437" y="25"/>
                      </a:lnTo>
                      <a:lnTo>
                        <a:pt x="472" y="11"/>
                      </a:lnTo>
                      <a:lnTo>
                        <a:pt x="503" y="4"/>
                      </a:lnTo>
                      <a:lnTo>
                        <a:pt x="5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DD116EB0-9D3D-CAE1-7AFC-83DF14D74971}"/>
                    </a:ext>
                  </a:extLst>
                </p:cNvPr>
                <p:cNvSpPr>
                  <a:spLocks/>
                </p:cNvSpPr>
                <p:nvPr/>
              </p:nvSpPr>
              <p:spPr bwMode="auto">
                <a:xfrm>
                  <a:off x="5372100" y="3019426"/>
                  <a:ext cx="141288" cy="168275"/>
                </a:xfrm>
                <a:custGeom>
                  <a:avLst/>
                  <a:gdLst>
                    <a:gd name="T0" fmla="*/ 41 w 179"/>
                    <a:gd name="T1" fmla="*/ 0 h 212"/>
                    <a:gd name="T2" fmla="*/ 132 w 179"/>
                    <a:gd name="T3" fmla="*/ 39 h 212"/>
                    <a:gd name="T4" fmla="*/ 150 w 179"/>
                    <a:gd name="T5" fmla="*/ 52 h 212"/>
                    <a:gd name="T6" fmla="*/ 164 w 179"/>
                    <a:gd name="T7" fmla="*/ 67 h 212"/>
                    <a:gd name="T8" fmla="*/ 173 w 179"/>
                    <a:gd name="T9" fmla="*/ 86 h 212"/>
                    <a:gd name="T10" fmla="*/ 177 w 179"/>
                    <a:gd name="T11" fmla="*/ 108 h 212"/>
                    <a:gd name="T12" fmla="*/ 179 w 179"/>
                    <a:gd name="T13" fmla="*/ 129 h 212"/>
                    <a:gd name="T14" fmla="*/ 174 w 179"/>
                    <a:gd name="T15" fmla="*/ 150 h 212"/>
                    <a:gd name="T16" fmla="*/ 166 w 179"/>
                    <a:gd name="T17" fmla="*/ 168 h 212"/>
                    <a:gd name="T18" fmla="*/ 153 w 179"/>
                    <a:gd name="T19" fmla="*/ 186 h 212"/>
                    <a:gd name="T20" fmla="*/ 136 w 179"/>
                    <a:gd name="T21" fmla="*/ 200 h 212"/>
                    <a:gd name="T22" fmla="*/ 118 w 179"/>
                    <a:gd name="T23" fmla="*/ 208 h 212"/>
                    <a:gd name="T24" fmla="*/ 99 w 179"/>
                    <a:gd name="T25" fmla="*/ 212 h 212"/>
                    <a:gd name="T26" fmla="*/ 79 w 179"/>
                    <a:gd name="T27" fmla="*/ 212 h 212"/>
                    <a:gd name="T28" fmla="*/ 58 w 179"/>
                    <a:gd name="T29" fmla="*/ 209 h 212"/>
                    <a:gd name="T30" fmla="*/ 37 w 179"/>
                    <a:gd name="T31" fmla="*/ 203 h 212"/>
                    <a:gd name="T32" fmla="*/ 0 w 179"/>
                    <a:gd name="T33" fmla="*/ 186 h 212"/>
                    <a:gd name="T34" fmla="*/ 25 w 179"/>
                    <a:gd name="T35" fmla="*/ 94 h 212"/>
                    <a:gd name="T36" fmla="*/ 41 w 179"/>
                    <a:gd name="T3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9" h="212">
                      <a:moveTo>
                        <a:pt x="41" y="0"/>
                      </a:moveTo>
                      <a:lnTo>
                        <a:pt x="132" y="39"/>
                      </a:lnTo>
                      <a:lnTo>
                        <a:pt x="150" y="52"/>
                      </a:lnTo>
                      <a:lnTo>
                        <a:pt x="164" y="67"/>
                      </a:lnTo>
                      <a:lnTo>
                        <a:pt x="173" y="86"/>
                      </a:lnTo>
                      <a:lnTo>
                        <a:pt x="177" y="108"/>
                      </a:lnTo>
                      <a:lnTo>
                        <a:pt x="179" y="129"/>
                      </a:lnTo>
                      <a:lnTo>
                        <a:pt x="174" y="150"/>
                      </a:lnTo>
                      <a:lnTo>
                        <a:pt x="166" y="168"/>
                      </a:lnTo>
                      <a:lnTo>
                        <a:pt x="153" y="186"/>
                      </a:lnTo>
                      <a:lnTo>
                        <a:pt x="136" y="200"/>
                      </a:lnTo>
                      <a:lnTo>
                        <a:pt x="118" y="208"/>
                      </a:lnTo>
                      <a:lnTo>
                        <a:pt x="99" y="212"/>
                      </a:lnTo>
                      <a:lnTo>
                        <a:pt x="79" y="212"/>
                      </a:lnTo>
                      <a:lnTo>
                        <a:pt x="58" y="209"/>
                      </a:lnTo>
                      <a:lnTo>
                        <a:pt x="37" y="203"/>
                      </a:lnTo>
                      <a:lnTo>
                        <a:pt x="0" y="186"/>
                      </a:lnTo>
                      <a:lnTo>
                        <a:pt x="25" y="94"/>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2FBFBDC4-D73B-DAA9-F154-5C073F7E1296}"/>
                    </a:ext>
                  </a:extLst>
                </p:cNvPr>
                <p:cNvSpPr>
                  <a:spLocks/>
                </p:cNvSpPr>
                <p:nvPr/>
              </p:nvSpPr>
              <p:spPr bwMode="auto">
                <a:xfrm>
                  <a:off x="5265737" y="3414714"/>
                  <a:ext cx="119063" cy="115888"/>
                </a:xfrm>
                <a:custGeom>
                  <a:avLst/>
                  <a:gdLst>
                    <a:gd name="T0" fmla="*/ 0 w 149"/>
                    <a:gd name="T1" fmla="*/ 0 h 145"/>
                    <a:gd name="T2" fmla="*/ 41 w 149"/>
                    <a:gd name="T3" fmla="*/ 16 h 145"/>
                    <a:gd name="T4" fmla="*/ 84 w 149"/>
                    <a:gd name="T5" fmla="*/ 31 h 145"/>
                    <a:gd name="T6" fmla="*/ 106 w 149"/>
                    <a:gd name="T7" fmla="*/ 41 h 145"/>
                    <a:gd name="T8" fmla="*/ 123 w 149"/>
                    <a:gd name="T9" fmla="*/ 53 h 145"/>
                    <a:gd name="T10" fmla="*/ 136 w 149"/>
                    <a:gd name="T11" fmla="*/ 70 h 145"/>
                    <a:gd name="T12" fmla="*/ 144 w 149"/>
                    <a:gd name="T13" fmla="*/ 88 h 145"/>
                    <a:gd name="T14" fmla="*/ 148 w 149"/>
                    <a:gd name="T15" fmla="*/ 107 h 145"/>
                    <a:gd name="T16" fmla="*/ 149 w 149"/>
                    <a:gd name="T17" fmla="*/ 126 h 145"/>
                    <a:gd name="T18" fmla="*/ 147 w 149"/>
                    <a:gd name="T19" fmla="*/ 145 h 145"/>
                    <a:gd name="T20" fmla="*/ 0 w 149"/>
                    <a:gd name="T2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145">
                      <a:moveTo>
                        <a:pt x="0" y="0"/>
                      </a:moveTo>
                      <a:lnTo>
                        <a:pt x="41" y="16"/>
                      </a:lnTo>
                      <a:lnTo>
                        <a:pt x="84" y="31"/>
                      </a:lnTo>
                      <a:lnTo>
                        <a:pt x="106" y="41"/>
                      </a:lnTo>
                      <a:lnTo>
                        <a:pt x="123" y="53"/>
                      </a:lnTo>
                      <a:lnTo>
                        <a:pt x="136" y="70"/>
                      </a:lnTo>
                      <a:lnTo>
                        <a:pt x="144" y="88"/>
                      </a:lnTo>
                      <a:lnTo>
                        <a:pt x="148" y="107"/>
                      </a:lnTo>
                      <a:lnTo>
                        <a:pt x="149" y="126"/>
                      </a:lnTo>
                      <a:lnTo>
                        <a:pt x="147" y="14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48870300-1849-C56C-E60C-149B5835DC59}"/>
                    </a:ext>
                  </a:extLst>
                </p:cNvPr>
                <p:cNvSpPr>
                  <a:spLocks noEditPoints="1"/>
                </p:cNvSpPr>
                <p:nvPr/>
              </p:nvSpPr>
              <p:spPr bwMode="auto">
                <a:xfrm>
                  <a:off x="4075112" y="2195514"/>
                  <a:ext cx="134938" cy="180975"/>
                </a:xfrm>
                <a:custGeom>
                  <a:avLst/>
                  <a:gdLst>
                    <a:gd name="T0" fmla="*/ 85 w 170"/>
                    <a:gd name="T1" fmla="*/ 23 h 226"/>
                    <a:gd name="T2" fmla="*/ 72 w 170"/>
                    <a:gd name="T3" fmla="*/ 26 h 226"/>
                    <a:gd name="T4" fmla="*/ 59 w 170"/>
                    <a:gd name="T5" fmla="*/ 34 h 226"/>
                    <a:gd name="T6" fmla="*/ 48 w 170"/>
                    <a:gd name="T7" fmla="*/ 46 h 226"/>
                    <a:gd name="T8" fmla="*/ 41 w 170"/>
                    <a:gd name="T9" fmla="*/ 64 h 226"/>
                    <a:gd name="T10" fmla="*/ 36 w 170"/>
                    <a:gd name="T11" fmla="*/ 86 h 226"/>
                    <a:gd name="T12" fmla="*/ 35 w 170"/>
                    <a:gd name="T13" fmla="*/ 114 h 226"/>
                    <a:gd name="T14" fmla="*/ 36 w 170"/>
                    <a:gd name="T15" fmla="*/ 145 h 226"/>
                    <a:gd name="T16" fmla="*/ 43 w 170"/>
                    <a:gd name="T17" fmla="*/ 170 h 226"/>
                    <a:gd name="T18" fmla="*/ 54 w 170"/>
                    <a:gd name="T19" fmla="*/ 188 h 226"/>
                    <a:gd name="T20" fmla="*/ 67 w 170"/>
                    <a:gd name="T21" fmla="*/ 199 h 226"/>
                    <a:gd name="T22" fmla="*/ 85 w 170"/>
                    <a:gd name="T23" fmla="*/ 203 h 226"/>
                    <a:gd name="T24" fmla="*/ 102 w 170"/>
                    <a:gd name="T25" fmla="*/ 200 h 226"/>
                    <a:gd name="T26" fmla="*/ 114 w 170"/>
                    <a:gd name="T27" fmla="*/ 192 h 226"/>
                    <a:gd name="T28" fmla="*/ 124 w 170"/>
                    <a:gd name="T29" fmla="*/ 178 h 226"/>
                    <a:gd name="T30" fmla="*/ 132 w 170"/>
                    <a:gd name="T31" fmla="*/ 160 h 226"/>
                    <a:gd name="T32" fmla="*/ 136 w 170"/>
                    <a:gd name="T33" fmla="*/ 138 h 226"/>
                    <a:gd name="T34" fmla="*/ 137 w 170"/>
                    <a:gd name="T35" fmla="*/ 112 h 226"/>
                    <a:gd name="T36" fmla="*/ 136 w 170"/>
                    <a:gd name="T37" fmla="*/ 86 h 226"/>
                    <a:gd name="T38" fmla="*/ 132 w 170"/>
                    <a:gd name="T39" fmla="*/ 66 h 226"/>
                    <a:gd name="T40" fmla="*/ 125 w 170"/>
                    <a:gd name="T41" fmla="*/ 48 h 226"/>
                    <a:gd name="T42" fmla="*/ 114 w 170"/>
                    <a:gd name="T43" fmla="*/ 34 h 226"/>
                    <a:gd name="T44" fmla="*/ 102 w 170"/>
                    <a:gd name="T45" fmla="*/ 26 h 226"/>
                    <a:gd name="T46" fmla="*/ 85 w 170"/>
                    <a:gd name="T47" fmla="*/ 23 h 226"/>
                    <a:gd name="T48" fmla="*/ 88 w 170"/>
                    <a:gd name="T49" fmla="*/ 0 h 226"/>
                    <a:gd name="T50" fmla="*/ 113 w 170"/>
                    <a:gd name="T51" fmla="*/ 4 h 226"/>
                    <a:gd name="T52" fmla="*/ 133 w 170"/>
                    <a:gd name="T53" fmla="*/ 13 h 226"/>
                    <a:gd name="T54" fmla="*/ 150 w 170"/>
                    <a:gd name="T55" fmla="*/ 30 h 226"/>
                    <a:gd name="T56" fmla="*/ 161 w 170"/>
                    <a:gd name="T57" fmla="*/ 52 h 226"/>
                    <a:gd name="T58" fmla="*/ 169 w 170"/>
                    <a:gd name="T59" fmla="*/ 78 h 226"/>
                    <a:gd name="T60" fmla="*/ 170 w 170"/>
                    <a:gd name="T61" fmla="*/ 111 h 226"/>
                    <a:gd name="T62" fmla="*/ 168 w 170"/>
                    <a:gd name="T63" fmla="*/ 145 h 226"/>
                    <a:gd name="T64" fmla="*/ 161 w 170"/>
                    <a:gd name="T65" fmla="*/ 174 h 226"/>
                    <a:gd name="T66" fmla="*/ 148 w 170"/>
                    <a:gd name="T67" fmla="*/ 196 h 226"/>
                    <a:gd name="T68" fmla="*/ 130 w 170"/>
                    <a:gd name="T69" fmla="*/ 212 h 226"/>
                    <a:gd name="T70" fmla="*/ 109 w 170"/>
                    <a:gd name="T71" fmla="*/ 222 h 226"/>
                    <a:gd name="T72" fmla="*/ 84 w 170"/>
                    <a:gd name="T73" fmla="*/ 226 h 226"/>
                    <a:gd name="T74" fmla="*/ 61 w 170"/>
                    <a:gd name="T75" fmla="*/ 222 h 226"/>
                    <a:gd name="T76" fmla="*/ 40 w 170"/>
                    <a:gd name="T77" fmla="*/ 212 h 226"/>
                    <a:gd name="T78" fmla="*/ 24 w 170"/>
                    <a:gd name="T79" fmla="*/ 197 h 226"/>
                    <a:gd name="T80" fmla="*/ 11 w 170"/>
                    <a:gd name="T81" fmla="*/ 175 h 226"/>
                    <a:gd name="T82" fmla="*/ 3 w 170"/>
                    <a:gd name="T83" fmla="*/ 147 h 226"/>
                    <a:gd name="T84" fmla="*/ 0 w 170"/>
                    <a:gd name="T85" fmla="*/ 114 h 226"/>
                    <a:gd name="T86" fmla="*/ 2 w 170"/>
                    <a:gd name="T87" fmla="*/ 85 h 226"/>
                    <a:gd name="T88" fmla="*/ 8 w 170"/>
                    <a:gd name="T89" fmla="*/ 59 h 226"/>
                    <a:gd name="T90" fmla="*/ 18 w 170"/>
                    <a:gd name="T91" fmla="*/ 38 h 226"/>
                    <a:gd name="T92" fmla="*/ 32 w 170"/>
                    <a:gd name="T93" fmla="*/ 22 h 226"/>
                    <a:gd name="T94" fmla="*/ 48 w 170"/>
                    <a:gd name="T95" fmla="*/ 9 h 226"/>
                    <a:gd name="T96" fmla="*/ 66 w 170"/>
                    <a:gd name="T97" fmla="*/ 3 h 226"/>
                    <a:gd name="T98" fmla="*/ 88 w 170"/>
                    <a:gd name="T9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226">
                      <a:moveTo>
                        <a:pt x="85" y="23"/>
                      </a:moveTo>
                      <a:lnTo>
                        <a:pt x="72" y="26"/>
                      </a:lnTo>
                      <a:lnTo>
                        <a:pt x="59" y="34"/>
                      </a:lnTo>
                      <a:lnTo>
                        <a:pt x="48" y="46"/>
                      </a:lnTo>
                      <a:lnTo>
                        <a:pt x="41" y="64"/>
                      </a:lnTo>
                      <a:lnTo>
                        <a:pt x="36" y="86"/>
                      </a:lnTo>
                      <a:lnTo>
                        <a:pt x="35" y="114"/>
                      </a:lnTo>
                      <a:lnTo>
                        <a:pt x="36" y="145"/>
                      </a:lnTo>
                      <a:lnTo>
                        <a:pt x="43" y="170"/>
                      </a:lnTo>
                      <a:lnTo>
                        <a:pt x="54" y="188"/>
                      </a:lnTo>
                      <a:lnTo>
                        <a:pt x="67" y="199"/>
                      </a:lnTo>
                      <a:lnTo>
                        <a:pt x="85" y="203"/>
                      </a:lnTo>
                      <a:lnTo>
                        <a:pt x="102" y="200"/>
                      </a:lnTo>
                      <a:lnTo>
                        <a:pt x="114" y="192"/>
                      </a:lnTo>
                      <a:lnTo>
                        <a:pt x="124" y="178"/>
                      </a:lnTo>
                      <a:lnTo>
                        <a:pt x="132" y="160"/>
                      </a:lnTo>
                      <a:lnTo>
                        <a:pt x="136" y="138"/>
                      </a:lnTo>
                      <a:lnTo>
                        <a:pt x="137" y="112"/>
                      </a:lnTo>
                      <a:lnTo>
                        <a:pt x="136" y="86"/>
                      </a:lnTo>
                      <a:lnTo>
                        <a:pt x="132" y="66"/>
                      </a:lnTo>
                      <a:lnTo>
                        <a:pt x="125" y="48"/>
                      </a:lnTo>
                      <a:lnTo>
                        <a:pt x="114" y="34"/>
                      </a:lnTo>
                      <a:lnTo>
                        <a:pt x="102" y="26"/>
                      </a:lnTo>
                      <a:lnTo>
                        <a:pt x="85" y="23"/>
                      </a:lnTo>
                      <a:close/>
                      <a:moveTo>
                        <a:pt x="88" y="0"/>
                      </a:moveTo>
                      <a:lnTo>
                        <a:pt x="113" y="4"/>
                      </a:lnTo>
                      <a:lnTo>
                        <a:pt x="133" y="13"/>
                      </a:lnTo>
                      <a:lnTo>
                        <a:pt x="150" y="30"/>
                      </a:lnTo>
                      <a:lnTo>
                        <a:pt x="161" y="52"/>
                      </a:lnTo>
                      <a:lnTo>
                        <a:pt x="169" y="78"/>
                      </a:lnTo>
                      <a:lnTo>
                        <a:pt x="170" y="111"/>
                      </a:lnTo>
                      <a:lnTo>
                        <a:pt x="168" y="145"/>
                      </a:lnTo>
                      <a:lnTo>
                        <a:pt x="161" y="174"/>
                      </a:lnTo>
                      <a:lnTo>
                        <a:pt x="148" y="196"/>
                      </a:lnTo>
                      <a:lnTo>
                        <a:pt x="130" y="212"/>
                      </a:lnTo>
                      <a:lnTo>
                        <a:pt x="109" y="222"/>
                      </a:lnTo>
                      <a:lnTo>
                        <a:pt x="84" y="226"/>
                      </a:lnTo>
                      <a:lnTo>
                        <a:pt x="61" y="222"/>
                      </a:lnTo>
                      <a:lnTo>
                        <a:pt x="40" y="212"/>
                      </a:lnTo>
                      <a:lnTo>
                        <a:pt x="24" y="197"/>
                      </a:lnTo>
                      <a:lnTo>
                        <a:pt x="11" y="175"/>
                      </a:lnTo>
                      <a:lnTo>
                        <a:pt x="3" y="147"/>
                      </a:lnTo>
                      <a:lnTo>
                        <a:pt x="0" y="114"/>
                      </a:lnTo>
                      <a:lnTo>
                        <a:pt x="2" y="85"/>
                      </a:lnTo>
                      <a:lnTo>
                        <a:pt x="8" y="59"/>
                      </a:lnTo>
                      <a:lnTo>
                        <a:pt x="18" y="38"/>
                      </a:lnTo>
                      <a:lnTo>
                        <a:pt x="32" y="22"/>
                      </a:lnTo>
                      <a:lnTo>
                        <a:pt x="48" y="9"/>
                      </a:lnTo>
                      <a:lnTo>
                        <a:pt x="66"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D4181329-5D06-BA4C-882D-B49A5C2ACCC1}"/>
                    </a:ext>
                  </a:extLst>
                </p:cNvPr>
                <p:cNvSpPr>
                  <a:spLocks/>
                </p:cNvSpPr>
                <p:nvPr/>
              </p:nvSpPr>
              <p:spPr bwMode="auto">
                <a:xfrm>
                  <a:off x="4254500" y="2198689"/>
                  <a:ext cx="65088" cy="173038"/>
                </a:xfrm>
                <a:custGeom>
                  <a:avLst/>
                  <a:gdLst>
                    <a:gd name="T0" fmla="*/ 55 w 84"/>
                    <a:gd name="T1" fmla="*/ 0 h 218"/>
                    <a:gd name="T2" fmla="*/ 84 w 84"/>
                    <a:gd name="T3" fmla="*/ 0 h 218"/>
                    <a:gd name="T4" fmla="*/ 84 w 84"/>
                    <a:gd name="T5" fmla="*/ 218 h 218"/>
                    <a:gd name="T6" fmla="*/ 51 w 84"/>
                    <a:gd name="T7" fmla="*/ 218 h 218"/>
                    <a:gd name="T8" fmla="*/ 51 w 84"/>
                    <a:gd name="T9" fmla="*/ 27 h 218"/>
                    <a:gd name="T10" fmla="*/ 51 w 84"/>
                    <a:gd name="T11" fmla="*/ 27 h 218"/>
                    <a:gd name="T12" fmla="*/ 7 w 84"/>
                    <a:gd name="T13" fmla="*/ 48 h 218"/>
                    <a:gd name="T14" fmla="*/ 0 w 84"/>
                    <a:gd name="T15" fmla="*/ 26 h 218"/>
                    <a:gd name="T16" fmla="*/ 55 w 84"/>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8">
                      <a:moveTo>
                        <a:pt x="55" y="0"/>
                      </a:moveTo>
                      <a:lnTo>
                        <a:pt x="84" y="0"/>
                      </a:lnTo>
                      <a:lnTo>
                        <a:pt x="84" y="218"/>
                      </a:lnTo>
                      <a:lnTo>
                        <a:pt x="51" y="218"/>
                      </a:lnTo>
                      <a:lnTo>
                        <a:pt x="51" y="27"/>
                      </a:lnTo>
                      <a:lnTo>
                        <a:pt x="51" y="27"/>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9B81641F-98E2-3AE4-9F5E-92F9F9A42160}"/>
                    </a:ext>
                  </a:extLst>
                </p:cNvPr>
                <p:cNvSpPr>
                  <a:spLocks/>
                </p:cNvSpPr>
                <p:nvPr/>
              </p:nvSpPr>
              <p:spPr bwMode="auto">
                <a:xfrm>
                  <a:off x="4411662" y="2198689"/>
                  <a:ext cx="66675" cy="173038"/>
                </a:xfrm>
                <a:custGeom>
                  <a:avLst/>
                  <a:gdLst>
                    <a:gd name="T0" fmla="*/ 55 w 83"/>
                    <a:gd name="T1" fmla="*/ 0 h 218"/>
                    <a:gd name="T2" fmla="*/ 83 w 83"/>
                    <a:gd name="T3" fmla="*/ 0 h 218"/>
                    <a:gd name="T4" fmla="*/ 83 w 83"/>
                    <a:gd name="T5" fmla="*/ 218 h 218"/>
                    <a:gd name="T6" fmla="*/ 51 w 83"/>
                    <a:gd name="T7" fmla="*/ 218 h 218"/>
                    <a:gd name="T8" fmla="*/ 51 w 83"/>
                    <a:gd name="T9" fmla="*/ 27 h 218"/>
                    <a:gd name="T10" fmla="*/ 51 w 83"/>
                    <a:gd name="T11" fmla="*/ 27 h 218"/>
                    <a:gd name="T12" fmla="*/ 7 w 83"/>
                    <a:gd name="T13" fmla="*/ 48 h 218"/>
                    <a:gd name="T14" fmla="*/ 0 w 83"/>
                    <a:gd name="T15" fmla="*/ 26 h 218"/>
                    <a:gd name="T16" fmla="*/ 55 w 83"/>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18">
                      <a:moveTo>
                        <a:pt x="55" y="0"/>
                      </a:moveTo>
                      <a:lnTo>
                        <a:pt x="83" y="0"/>
                      </a:lnTo>
                      <a:lnTo>
                        <a:pt x="83" y="218"/>
                      </a:lnTo>
                      <a:lnTo>
                        <a:pt x="51" y="218"/>
                      </a:lnTo>
                      <a:lnTo>
                        <a:pt x="51" y="27"/>
                      </a:lnTo>
                      <a:lnTo>
                        <a:pt x="51" y="27"/>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2">
                  <a:extLst>
                    <a:ext uri="{FF2B5EF4-FFF2-40B4-BE49-F238E27FC236}">
                      <a16:creationId xmlns:a16="http://schemas.microsoft.com/office/drawing/2014/main" id="{2BAB36D0-C539-0F8B-FC94-18B40D37690D}"/>
                    </a:ext>
                  </a:extLst>
                </p:cNvPr>
                <p:cNvSpPr>
                  <a:spLocks noEditPoints="1"/>
                </p:cNvSpPr>
                <p:nvPr/>
              </p:nvSpPr>
              <p:spPr bwMode="auto">
                <a:xfrm>
                  <a:off x="4548187" y="2195514"/>
                  <a:ext cx="134938" cy="180975"/>
                </a:xfrm>
                <a:custGeom>
                  <a:avLst/>
                  <a:gdLst>
                    <a:gd name="T0" fmla="*/ 85 w 170"/>
                    <a:gd name="T1" fmla="*/ 23 h 226"/>
                    <a:gd name="T2" fmla="*/ 71 w 170"/>
                    <a:gd name="T3" fmla="*/ 26 h 226"/>
                    <a:gd name="T4" fmla="*/ 59 w 170"/>
                    <a:gd name="T5" fmla="*/ 34 h 226"/>
                    <a:gd name="T6" fmla="*/ 48 w 170"/>
                    <a:gd name="T7" fmla="*/ 46 h 226"/>
                    <a:gd name="T8" fmla="*/ 39 w 170"/>
                    <a:gd name="T9" fmla="*/ 64 h 226"/>
                    <a:gd name="T10" fmla="*/ 35 w 170"/>
                    <a:gd name="T11" fmla="*/ 86 h 226"/>
                    <a:gd name="T12" fmla="*/ 34 w 170"/>
                    <a:gd name="T13" fmla="*/ 114 h 226"/>
                    <a:gd name="T14" fmla="*/ 35 w 170"/>
                    <a:gd name="T15" fmla="*/ 145 h 226"/>
                    <a:gd name="T16" fmla="*/ 42 w 170"/>
                    <a:gd name="T17" fmla="*/ 170 h 226"/>
                    <a:gd name="T18" fmla="*/ 53 w 170"/>
                    <a:gd name="T19" fmla="*/ 188 h 226"/>
                    <a:gd name="T20" fmla="*/ 67 w 170"/>
                    <a:gd name="T21" fmla="*/ 199 h 226"/>
                    <a:gd name="T22" fmla="*/ 85 w 170"/>
                    <a:gd name="T23" fmla="*/ 203 h 226"/>
                    <a:gd name="T24" fmla="*/ 100 w 170"/>
                    <a:gd name="T25" fmla="*/ 200 h 226"/>
                    <a:gd name="T26" fmla="*/ 113 w 170"/>
                    <a:gd name="T27" fmla="*/ 192 h 226"/>
                    <a:gd name="T28" fmla="*/ 123 w 170"/>
                    <a:gd name="T29" fmla="*/ 178 h 226"/>
                    <a:gd name="T30" fmla="*/ 130 w 170"/>
                    <a:gd name="T31" fmla="*/ 160 h 226"/>
                    <a:gd name="T32" fmla="*/ 134 w 170"/>
                    <a:gd name="T33" fmla="*/ 138 h 226"/>
                    <a:gd name="T34" fmla="*/ 135 w 170"/>
                    <a:gd name="T35" fmla="*/ 112 h 226"/>
                    <a:gd name="T36" fmla="*/ 134 w 170"/>
                    <a:gd name="T37" fmla="*/ 86 h 226"/>
                    <a:gd name="T38" fmla="*/ 130 w 170"/>
                    <a:gd name="T39" fmla="*/ 66 h 226"/>
                    <a:gd name="T40" fmla="*/ 123 w 170"/>
                    <a:gd name="T41" fmla="*/ 48 h 226"/>
                    <a:gd name="T42" fmla="*/ 113 w 170"/>
                    <a:gd name="T43" fmla="*/ 34 h 226"/>
                    <a:gd name="T44" fmla="*/ 101 w 170"/>
                    <a:gd name="T45" fmla="*/ 26 h 226"/>
                    <a:gd name="T46" fmla="*/ 85 w 170"/>
                    <a:gd name="T47" fmla="*/ 23 h 226"/>
                    <a:gd name="T48" fmla="*/ 87 w 170"/>
                    <a:gd name="T49" fmla="*/ 0 h 226"/>
                    <a:gd name="T50" fmla="*/ 111 w 170"/>
                    <a:gd name="T51" fmla="*/ 4 h 226"/>
                    <a:gd name="T52" fmla="*/ 131 w 170"/>
                    <a:gd name="T53" fmla="*/ 13 h 226"/>
                    <a:gd name="T54" fmla="*/ 148 w 170"/>
                    <a:gd name="T55" fmla="*/ 30 h 226"/>
                    <a:gd name="T56" fmla="*/ 160 w 170"/>
                    <a:gd name="T57" fmla="*/ 52 h 226"/>
                    <a:gd name="T58" fmla="*/ 167 w 170"/>
                    <a:gd name="T59" fmla="*/ 78 h 226"/>
                    <a:gd name="T60" fmla="*/ 170 w 170"/>
                    <a:gd name="T61" fmla="*/ 111 h 226"/>
                    <a:gd name="T62" fmla="*/ 167 w 170"/>
                    <a:gd name="T63" fmla="*/ 145 h 226"/>
                    <a:gd name="T64" fmla="*/ 160 w 170"/>
                    <a:gd name="T65" fmla="*/ 174 h 226"/>
                    <a:gd name="T66" fmla="*/ 148 w 170"/>
                    <a:gd name="T67" fmla="*/ 196 h 226"/>
                    <a:gd name="T68" fmla="*/ 130 w 170"/>
                    <a:gd name="T69" fmla="*/ 212 h 226"/>
                    <a:gd name="T70" fmla="*/ 108 w 170"/>
                    <a:gd name="T71" fmla="*/ 222 h 226"/>
                    <a:gd name="T72" fmla="*/ 82 w 170"/>
                    <a:gd name="T73" fmla="*/ 226 h 226"/>
                    <a:gd name="T74" fmla="*/ 59 w 170"/>
                    <a:gd name="T75" fmla="*/ 222 h 226"/>
                    <a:gd name="T76" fmla="*/ 39 w 170"/>
                    <a:gd name="T77" fmla="*/ 212 h 226"/>
                    <a:gd name="T78" fmla="*/ 23 w 170"/>
                    <a:gd name="T79" fmla="*/ 197 h 226"/>
                    <a:gd name="T80" fmla="*/ 11 w 170"/>
                    <a:gd name="T81" fmla="*/ 175 h 226"/>
                    <a:gd name="T82" fmla="*/ 2 w 170"/>
                    <a:gd name="T83" fmla="*/ 147 h 226"/>
                    <a:gd name="T84" fmla="*/ 0 w 170"/>
                    <a:gd name="T85" fmla="*/ 114 h 226"/>
                    <a:gd name="T86" fmla="*/ 1 w 170"/>
                    <a:gd name="T87" fmla="*/ 85 h 226"/>
                    <a:gd name="T88" fmla="*/ 8 w 170"/>
                    <a:gd name="T89" fmla="*/ 59 h 226"/>
                    <a:gd name="T90" fmla="*/ 17 w 170"/>
                    <a:gd name="T91" fmla="*/ 38 h 226"/>
                    <a:gd name="T92" fmla="*/ 31 w 170"/>
                    <a:gd name="T93" fmla="*/ 22 h 226"/>
                    <a:gd name="T94" fmla="*/ 48 w 170"/>
                    <a:gd name="T95" fmla="*/ 9 h 226"/>
                    <a:gd name="T96" fmla="*/ 65 w 170"/>
                    <a:gd name="T97" fmla="*/ 3 h 226"/>
                    <a:gd name="T98" fmla="*/ 87 w 170"/>
                    <a:gd name="T9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226">
                      <a:moveTo>
                        <a:pt x="85" y="23"/>
                      </a:moveTo>
                      <a:lnTo>
                        <a:pt x="71" y="26"/>
                      </a:lnTo>
                      <a:lnTo>
                        <a:pt x="59" y="34"/>
                      </a:lnTo>
                      <a:lnTo>
                        <a:pt x="48" y="46"/>
                      </a:lnTo>
                      <a:lnTo>
                        <a:pt x="39" y="64"/>
                      </a:lnTo>
                      <a:lnTo>
                        <a:pt x="35" y="86"/>
                      </a:lnTo>
                      <a:lnTo>
                        <a:pt x="34" y="114"/>
                      </a:lnTo>
                      <a:lnTo>
                        <a:pt x="35" y="145"/>
                      </a:lnTo>
                      <a:lnTo>
                        <a:pt x="42" y="170"/>
                      </a:lnTo>
                      <a:lnTo>
                        <a:pt x="53" y="188"/>
                      </a:lnTo>
                      <a:lnTo>
                        <a:pt x="67" y="199"/>
                      </a:lnTo>
                      <a:lnTo>
                        <a:pt x="85" y="203"/>
                      </a:lnTo>
                      <a:lnTo>
                        <a:pt x="100" y="200"/>
                      </a:lnTo>
                      <a:lnTo>
                        <a:pt x="113" y="192"/>
                      </a:lnTo>
                      <a:lnTo>
                        <a:pt x="123" y="178"/>
                      </a:lnTo>
                      <a:lnTo>
                        <a:pt x="130" y="160"/>
                      </a:lnTo>
                      <a:lnTo>
                        <a:pt x="134" y="138"/>
                      </a:lnTo>
                      <a:lnTo>
                        <a:pt x="135" y="112"/>
                      </a:lnTo>
                      <a:lnTo>
                        <a:pt x="134" y="86"/>
                      </a:lnTo>
                      <a:lnTo>
                        <a:pt x="130" y="66"/>
                      </a:lnTo>
                      <a:lnTo>
                        <a:pt x="123" y="48"/>
                      </a:lnTo>
                      <a:lnTo>
                        <a:pt x="113" y="34"/>
                      </a:lnTo>
                      <a:lnTo>
                        <a:pt x="101" y="26"/>
                      </a:lnTo>
                      <a:lnTo>
                        <a:pt x="85" y="23"/>
                      </a:lnTo>
                      <a:close/>
                      <a:moveTo>
                        <a:pt x="87" y="0"/>
                      </a:moveTo>
                      <a:lnTo>
                        <a:pt x="111" y="4"/>
                      </a:lnTo>
                      <a:lnTo>
                        <a:pt x="131" y="13"/>
                      </a:lnTo>
                      <a:lnTo>
                        <a:pt x="148" y="30"/>
                      </a:lnTo>
                      <a:lnTo>
                        <a:pt x="160" y="52"/>
                      </a:lnTo>
                      <a:lnTo>
                        <a:pt x="167" y="78"/>
                      </a:lnTo>
                      <a:lnTo>
                        <a:pt x="170" y="111"/>
                      </a:lnTo>
                      <a:lnTo>
                        <a:pt x="167" y="145"/>
                      </a:lnTo>
                      <a:lnTo>
                        <a:pt x="160" y="174"/>
                      </a:lnTo>
                      <a:lnTo>
                        <a:pt x="148" y="196"/>
                      </a:lnTo>
                      <a:lnTo>
                        <a:pt x="130" y="212"/>
                      </a:lnTo>
                      <a:lnTo>
                        <a:pt x="108" y="222"/>
                      </a:lnTo>
                      <a:lnTo>
                        <a:pt x="82" y="226"/>
                      </a:lnTo>
                      <a:lnTo>
                        <a:pt x="59" y="222"/>
                      </a:lnTo>
                      <a:lnTo>
                        <a:pt x="39" y="212"/>
                      </a:lnTo>
                      <a:lnTo>
                        <a:pt x="23" y="197"/>
                      </a:lnTo>
                      <a:lnTo>
                        <a:pt x="11" y="175"/>
                      </a:lnTo>
                      <a:lnTo>
                        <a:pt x="2" y="147"/>
                      </a:lnTo>
                      <a:lnTo>
                        <a:pt x="0" y="114"/>
                      </a:lnTo>
                      <a:lnTo>
                        <a:pt x="1" y="85"/>
                      </a:lnTo>
                      <a:lnTo>
                        <a:pt x="8" y="59"/>
                      </a:lnTo>
                      <a:lnTo>
                        <a:pt x="17" y="38"/>
                      </a:lnTo>
                      <a:lnTo>
                        <a:pt x="31" y="22"/>
                      </a:lnTo>
                      <a:lnTo>
                        <a:pt x="48" y="9"/>
                      </a:lnTo>
                      <a:lnTo>
                        <a:pt x="65" y="3"/>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3">
                  <a:extLst>
                    <a:ext uri="{FF2B5EF4-FFF2-40B4-BE49-F238E27FC236}">
                      <a16:creationId xmlns:a16="http://schemas.microsoft.com/office/drawing/2014/main" id="{D2780E6D-6689-8675-FE75-45C50EB0E329}"/>
                    </a:ext>
                  </a:extLst>
                </p:cNvPr>
                <p:cNvSpPr>
                  <a:spLocks/>
                </p:cNvSpPr>
                <p:nvPr/>
              </p:nvSpPr>
              <p:spPr bwMode="auto">
                <a:xfrm>
                  <a:off x="3914775" y="2452689"/>
                  <a:ext cx="66675" cy="173038"/>
                </a:xfrm>
                <a:custGeom>
                  <a:avLst/>
                  <a:gdLst>
                    <a:gd name="T0" fmla="*/ 55 w 83"/>
                    <a:gd name="T1" fmla="*/ 0 h 219"/>
                    <a:gd name="T2" fmla="*/ 83 w 83"/>
                    <a:gd name="T3" fmla="*/ 0 h 219"/>
                    <a:gd name="T4" fmla="*/ 83 w 83"/>
                    <a:gd name="T5" fmla="*/ 219 h 219"/>
                    <a:gd name="T6" fmla="*/ 50 w 83"/>
                    <a:gd name="T7" fmla="*/ 219 h 219"/>
                    <a:gd name="T8" fmla="*/ 50 w 83"/>
                    <a:gd name="T9" fmla="*/ 28 h 219"/>
                    <a:gd name="T10" fmla="*/ 49 w 83"/>
                    <a:gd name="T11" fmla="*/ 28 h 219"/>
                    <a:gd name="T12" fmla="*/ 7 w 83"/>
                    <a:gd name="T13" fmla="*/ 48 h 219"/>
                    <a:gd name="T14" fmla="*/ 0 w 83"/>
                    <a:gd name="T15" fmla="*/ 26 h 219"/>
                    <a:gd name="T16" fmla="*/ 55 w 83"/>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19">
                      <a:moveTo>
                        <a:pt x="55" y="0"/>
                      </a:moveTo>
                      <a:lnTo>
                        <a:pt x="83" y="0"/>
                      </a:lnTo>
                      <a:lnTo>
                        <a:pt x="83" y="219"/>
                      </a:lnTo>
                      <a:lnTo>
                        <a:pt x="50" y="219"/>
                      </a:lnTo>
                      <a:lnTo>
                        <a:pt x="50" y="28"/>
                      </a:lnTo>
                      <a:lnTo>
                        <a:pt x="49" y="28"/>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4">
                  <a:extLst>
                    <a:ext uri="{FF2B5EF4-FFF2-40B4-BE49-F238E27FC236}">
                      <a16:creationId xmlns:a16="http://schemas.microsoft.com/office/drawing/2014/main" id="{00DE324D-1DE2-4D6D-703A-BE460048E78F}"/>
                    </a:ext>
                  </a:extLst>
                </p:cNvPr>
                <p:cNvSpPr>
                  <a:spLocks/>
                </p:cNvSpPr>
                <p:nvPr/>
              </p:nvSpPr>
              <p:spPr bwMode="auto">
                <a:xfrm>
                  <a:off x="4073525" y="2452689"/>
                  <a:ext cx="66675" cy="173038"/>
                </a:xfrm>
                <a:custGeom>
                  <a:avLst/>
                  <a:gdLst>
                    <a:gd name="T0" fmla="*/ 54 w 83"/>
                    <a:gd name="T1" fmla="*/ 0 h 219"/>
                    <a:gd name="T2" fmla="*/ 83 w 83"/>
                    <a:gd name="T3" fmla="*/ 0 h 219"/>
                    <a:gd name="T4" fmla="*/ 83 w 83"/>
                    <a:gd name="T5" fmla="*/ 219 h 219"/>
                    <a:gd name="T6" fmla="*/ 50 w 83"/>
                    <a:gd name="T7" fmla="*/ 219 h 219"/>
                    <a:gd name="T8" fmla="*/ 50 w 83"/>
                    <a:gd name="T9" fmla="*/ 28 h 219"/>
                    <a:gd name="T10" fmla="*/ 49 w 83"/>
                    <a:gd name="T11" fmla="*/ 28 h 219"/>
                    <a:gd name="T12" fmla="*/ 5 w 83"/>
                    <a:gd name="T13" fmla="*/ 48 h 219"/>
                    <a:gd name="T14" fmla="*/ 0 w 83"/>
                    <a:gd name="T15" fmla="*/ 26 h 219"/>
                    <a:gd name="T16" fmla="*/ 54 w 83"/>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19">
                      <a:moveTo>
                        <a:pt x="54" y="0"/>
                      </a:moveTo>
                      <a:lnTo>
                        <a:pt x="83" y="0"/>
                      </a:lnTo>
                      <a:lnTo>
                        <a:pt x="83" y="219"/>
                      </a:lnTo>
                      <a:lnTo>
                        <a:pt x="50" y="219"/>
                      </a:lnTo>
                      <a:lnTo>
                        <a:pt x="50" y="28"/>
                      </a:lnTo>
                      <a:lnTo>
                        <a:pt x="49" y="28"/>
                      </a:lnTo>
                      <a:lnTo>
                        <a:pt x="5" y="48"/>
                      </a:lnTo>
                      <a:lnTo>
                        <a:pt x="0" y="26"/>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id="{F9E16D92-8B3A-A44D-A41F-F4A458970769}"/>
                    </a:ext>
                  </a:extLst>
                </p:cNvPr>
                <p:cNvSpPr>
                  <a:spLocks noEditPoints="1"/>
                </p:cNvSpPr>
                <p:nvPr/>
              </p:nvSpPr>
              <p:spPr bwMode="auto">
                <a:xfrm>
                  <a:off x="4208462" y="2449514"/>
                  <a:ext cx="136525" cy="179388"/>
                </a:xfrm>
                <a:custGeom>
                  <a:avLst/>
                  <a:gdLst>
                    <a:gd name="T0" fmla="*/ 86 w 171"/>
                    <a:gd name="T1" fmla="*/ 24 h 227"/>
                    <a:gd name="T2" fmla="*/ 71 w 171"/>
                    <a:gd name="T3" fmla="*/ 26 h 227"/>
                    <a:gd name="T4" fmla="*/ 59 w 171"/>
                    <a:gd name="T5" fmla="*/ 33 h 227"/>
                    <a:gd name="T6" fmla="*/ 49 w 171"/>
                    <a:gd name="T7" fmla="*/ 47 h 227"/>
                    <a:gd name="T8" fmla="*/ 41 w 171"/>
                    <a:gd name="T9" fmla="*/ 65 h 227"/>
                    <a:gd name="T10" fmla="*/ 37 w 171"/>
                    <a:gd name="T11" fmla="*/ 87 h 227"/>
                    <a:gd name="T12" fmla="*/ 34 w 171"/>
                    <a:gd name="T13" fmla="*/ 114 h 227"/>
                    <a:gd name="T14" fmla="*/ 37 w 171"/>
                    <a:gd name="T15" fmla="*/ 146 h 227"/>
                    <a:gd name="T16" fmla="*/ 44 w 171"/>
                    <a:gd name="T17" fmla="*/ 170 h 227"/>
                    <a:gd name="T18" fmla="*/ 55 w 171"/>
                    <a:gd name="T19" fmla="*/ 188 h 227"/>
                    <a:gd name="T20" fmla="*/ 68 w 171"/>
                    <a:gd name="T21" fmla="*/ 201 h 227"/>
                    <a:gd name="T22" fmla="*/ 86 w 171"/>
                    <a:gd name="T23" fmla="*/ 203 h 227"/>
                    <a:gd name="T24" fmla="*/ 101 w 171"/>
                    <a:gd name="T25" fmla="*/ 201 h 227"/>
                    <a:gd name="T26" fmla="*/ 115 w 171"/>
                    <a:gd name="T27" fmla="*/ 192 h 227"/>
                    <a:gd name="T28" fmla="*/ 125 w 171"/>
                    <a:gd name="T29" fmla="*/ 179 h 227"/>
                    <a:gd name="T30" fmla="*/ 131 w 171"/>
                    <a:gd name="T31" fmla="*/ 161 h 227"/>
                    <a:gd name="T32" fmla="*/ 136 w 171"/>
                    <a:gd name="T33" fmla="*/ 139 h 227"/>
                    <a:gd name="T34" fmla="*/ 137 w 171"/>
                    <a:gd name="T35" fmla="*/ 113 h 227"/>
                    <a:gd name="T36" fmla="*/ 136 w 171"/>
                    <a:gd name="T37" fmla="*/ 88 h 227"/>
                    <a:gd name="T38" fmla="*/ 131 w 171"/>
                    <a:gd name="T39" fmla="*/ 66 h 227"/>
                    <a:gd name="T40" fmla="*/ 125 w 171"/>
                    <a:gd name="T41" fmla="*/ 48 h 227"/>
                    <a:gd name="T42" fmla="*/ 115 w 171"/>
                    <a:gd name="T43" fmla="*/ 35 h 227"/>
                    <a:gd name="T44" fmla="*/ 101 w 171"/>
                    <a:gd name="T45" fmla="*/ 26 h 227"/>
                    <a:gd name="T46" fmla="*/ 86 w 171"/>
                    <a:gd name="T47" fmla="*/ 24 h 227"/>
                    <a:gd name="T48" fmla="*/ 88 w 171"/>
                    <a:gd name="T49" fmla="*/ 0 h 227"/>
                    <a:gd name="T50" fmla="*/ 112 w 171"/>
                    <a:gd name="T51" fmla="*/ 4 h 227"/>
                    <a:gd name="T52" fmla="*/ 133 w 171"/>
                    <a:gd name="T53" fmla="*/ 14 h 227"/>
                    <a:gd name="T54" fmla="*/ 149 w 171"/>
                    <a:gd name="T55" fmla="*/ 30 h 227"/>
                    <a:gd name="T56" fmla="*/ 162 w 171"/>
                    <a:gd name="T57" fmla="*/ 51 h 227"/>
                    <a:gd name="T58" fmla="*/ 168 w 171"/>
                    <a:gd name="T59" fmla="*/ 79 h 227"/>
                    <a:gd name="T60" fmla="*/ 171 w 171"/>
                    <a:gd name="T61" fmla="*/ 111 h 227"/>
                    <a:gd name="T62" fmla="*/ 168 w 171"/>
                    <a:gd name="T63" fmla="*/ 146 h 227"/>
                    <a:gd name="T64" fmla="*/ 160 w 171"/>
                    <a:gd name="T65" fmla="*/ 175 h 227"/>
                    <a:gd name="T66" fmla="*/ 148 w 171"/>
                    <a:gd name="T67" fmla="*/ 196 h 227"/>
                    <a:gd name="T68" fmla="*/ 131 w 171"/>
                    <a:gd name="T69" fmla="*/ 213 h 227"/>
                    <a:gd name="T70" fmla="*/ 110 w 171"/>
                    <a:gd name="T71" fmla="*/ 223 h 227"/>
                    <a:gd name="T72" fmla="*/ 84 w 171"/>
                    <a:gd name="T73" fmla="*/ 227 h 227"/>
                    <a:gd name="T74" fmla="*/ 60 w 171"/>
                    <a:gd name="T75" fmla="*/ 224 h 227"/>
                    <a:gd name="T76" fmla="*/ 41 w 171"/>
                    <a:gd name="T77" fmla="*/ 213 h 227"/>
                    <a:gd name="T78" fmla="*/ 25 w 171"/>
                    <a:gd name="T79" fmla="*/ 198 h 227"/>
                    <a:gd name="T80" fmla="*/ 11 w 171"/>
                    <a:gd name="T81" fmla="*/ 176 h 227"/>
                    <a:gd name="T82" fmla="*/ 4 w 171"/>
                    <a:gd name="T83" fmla="*/ 147 h 227"/>
                    <a:gd name="T84" fmla="*/ 0 w 171"/>
                    <a:gd name="T85" fmla="*/ 114 h 227"/>
                    <a:gd name="T86" fmla="*/ 3 w 171"/>
                    <a:gd name="T87" fmla="*/ 85 h 227"/>
                    <a:gd name="T88" fmla="*/ 9 w 171"/>
                    <a:gd name="T89" fmla="*/ 59 h 227"/>
                    <a:gd name="T90" fmla="*/ 19 w 171"/>
                    <a:gd name="T91" fmla="*/ 39 h 227"/>
                    <a:gd name="T92" fmla="*/ 31 w 171"/>
                    <a:gd name="T93" fmla="*/ 22 h 227"/>
                    <a:gd name="T94" fmla="*/ 48 w 171"/>
                    <a:gd name="T95" fmla="*/ 10 h 227"/>
                    <a:gd name="T96" fmla="*/ 67 w 171"/>
                    <a:gd name="T97" fmla="*/ 3 h 227"/>
                    <a:gd name="T98" fmla="*/ 88 w 171"/>
                    <a:gd name="T9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1" h="227">
                      <a:moveTo>
                        <a:pt x="86" y="24"/>
                      </a:moveTo>
                      <a:lnTo>
                        <a:pt x="71" y="26"/>
                      </a:lnTo>
                      <a:lnTo>
                        <a:pt x="59" y="33"/>
                      </a:lnTo>
                      <a:lnTo>
                        <a:pt x="49" y="47"/>
                      </a:lnTo>
                      <a:lnTo>
                        <a:pt x="41" y="65"/>
                      </a:lnTo>
                      <a:lnTo>
                        <a:pt x="37" y="87"/>
                      </a:lnTo>
                      <a:lnTo>
                        <a:pt x="34" y="114"/>
                      </a:lnTo>
                      <a:lnTo>
                        <a:pt x="37" y="146"/>
                      </a:lnTo>
                      <a:lnTo>
                        <a:pt x="44" y="170"/>
                      </a:lnTo>
                      <a:lnTo>
                        <a:pt x="55" y="188"/>
                      </a:lnTo>
                      <a:lnTo>
                        <a:pt x="68" y="201"/>
                      </a:lnTo>
                      <a:lnTo>
                        <a:pt x="86" y="203"/>
                      </a:lnTo>
                      <a:lnTo>
                        <a:pt x="101" y="201"/>
                      </a:lnTo>
                      <a:lnTo>
                        <a:pt x="115" y="192"/>
                      </a:lnTo>
                      <a:lnTo>
                        <a:pt x="125" y="179"/>
                      </a:lnTo>
                      <a:lnTo>
                        <a:pt x="131" y="161"/>
                      </a:lnTo>
                      <a:lnTo>
                        <a:pt x="136" y="139"/>
                      </a:lnTo>
                      <a:lnTo>
                        <a:pt x="137" y="113"/>
                      </a:lnTo>
                      <a:lnTo>
                        <a:pt x="136" y="88"/>
                      </a:lnTo>
                      <a:lnTo>
                        <a:pt x="131" y="66"/>
                      </a:lnTo>
                      <a:lnTo>
                        <a:pt x="125" y="48"/>
                      </a:lnTo>
                      <a:lnTo>
                        <a:pt x="115" y="35"/>
                      </a:lnTo>
                      <a:lnTo>
                        <a:pt x="101" y="26"/>
                      </a:lnTo>
                      <a:lnTo>
                        <a:pt x="86" y="24"/>
                      </a:lnTo>
                      <a:close/>
                      <a:moveTo>
                        <a:pt x="88" y="0"/>
                      </a:moveTo>
                      <a:lnTo>
                        <a:pt x="112" y="4"/>
                      </a:lnTo>
                      <a:lnTo>
                        <a:pt x="133" y="14"/>
                      </a:lnTo>
                      <a:lnTo>
                        <a:pt x="149" y="30"/>
                      </a:lnTo>
                      <a:lnTo>
                        <a:pt x="162" y="51"/>
                      </a:lnTo>
                      <a:lnTo>
                        <a:pt x="168" y="79"/>
                      </a:lnTo>
                      <a:lnTo>
                        <a:pt x="171" y="111"/>
                      </a:lnTo>
                      <a:lnTo>
                        <a:pt x="168" y="146"/>
                      </a:lnTo>
                      <a:lnTo>
                        <a:pt x="160" y="175"/>
                      </a:lnTo>
                      <a:lnTo>
                        <a:pt x="148" y="196"/>
                      </a:lnTo>
                      <a:lnTo>
                        <a:pt x="131" y="213"/>
                      </a:lnTo>
                      <a:lnTo>
                        <a:pt x="110" y="223"/>
                      </a:lnTo>
                      <a:lnTo>
                        <a:pt x="84" y="227"/>
                      </a:lnTo>
                      <a:lnTo>
                        <a:pt x="60" y="224"/>
                      </a:lnTo>
                      <a:lnTo>
                        <a:pt x="41" y="213"/>
                      </a:lnTo>
                      <a:lnTo>
                        <a:pt x="25" y="198"/>
                      </a:lnTo>
                      <a:lnTo>
                        <a:pt x="11" y="176"/>
                      </a:lnTo>
                      <a:lnTo>
                        <a:pt x="4" y="147"/>
                      </a:lnTo>
                      <a:lnTo>
                        <a:pt x="0" y="114"/>
                      </a:lnTo>
                      <a:lnTo>
                        <a:pt x="3" y="85"/>
                      </a:lnTo>
                      <a:lnTo>
                        <a:pt x="9" y="59"/>
                      </a:lnTo>
                      <a:lnTo>
                        <a:pt x="19" y="39"/>
                      </a:lnTo>
                      <a:lnTo>
                        <a:pt x="31" y="22"/>
                      </a:lnTo>
                      <a:lnTo>
                        <a:pt x="48" y="10"/>
                      </a:lnTo>
                      <a:lnTo>
                        <a:pt x="67"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id="{5B882340-3CE6-AA94-05F0-A0E7D43AE097}"/>
                    </a:ext>
                  </a:extLst>
                </p:cNvPr>
                <p:cNvSpPr>
                  <a:spLocks/>
                </p:cNvSpPr>
                <p:nvPr/>
              </p:nvSpPr>
              <p:spPr bwMode="auto">
                <a:xfrm>
                  <a:off x="4387850" y="2452689"/>
                  <a:ext cx="66675" cy="173038"/>
                </a:xfrm>
                <a:custGeom>
                  <a:avLst/>
                  <a:gdLst>
                    <a:gd name="T0" fmla="*/ 56 w 85"/>
                    <a:gd name="T1" fmla="*/ 0 h 219"/>
                    <a:gd name="T2" fmla="*/ 85 w 85"/>
                    <a:gd name="T3" fmla="*/ 0 h 219"/>
                    <a:gd name="T4" fmla="*/ 85 w 85"/>
                    <a:gd name="T5" fmla="*/ 219 h 219"/>
                    <a:gd name="T6" fmla="*/ 52 w 85"/>
                    <a:gd name="T7" fmla="*/ 219 h 219"/>
                    <a:gd name="T8" fmla="*/ 52 w 85"/>
                    <a:gd name="T9" fmla="*/ 28 h 219"/>
                    <a:gd name="T10" fmla="*/ 50 w 85"/>
                    <a:gd name="T11" fmla="*/ 28 h 219"/>
                    <a:gd name="T12" fmla="*/ 7 w 85"/>
                    <a:gd name="T13" fmla="*/ 48 h 219"/>
                    <a:gd name="T14" fmla="*/ 0 w 85"/>
                    <a:gd name="T15" fmla="*/ 26 h 219"/>
                    <a:gd name="T16" fmla="*/ 56 w 85"/>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9">
                      <a:moveTo>
                        <a:pt x="56" y="0"/>
                      </a:moveTo>
                      <a:lnTo>
                        <a:pt x="85" y="0"/>
                      </a:lnTo>
                      <a:lnTo>
                        <a:pt x="85" y="219"/>
                      </a:lnTo>
                      <a:lnTo>
                        <a:pt x="52" y="219"/>
                      </a:lnTo>
                      <a:lnTo>
                        <a:pt x="52" y="28"/>
                      </a:lnTo>
                      <a:lnTo>
                        <a:pt x="50" y="28"/>
                      </a:lnTo>
                      <a:lnTo>
                        <a:pt x="7" y="48"/>
                      </a:lnTo>
                      <a:lnTo>
                        <a:pt x="0" y="2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FF28378E-38EC-720A-3168-51229BBCBB47}"/>
                    </a:ext>
                  </a:extLst>
                </p:cNvPr>
                <p:cNvSpPr>
                  <a:spLocks noEditPoints="1"/>
                </p:cNvSpPr>
                <p:nvPr/>
              </p:nvSpPr>
              <p:spPr bwMode="auto">
                <a:xfrm>
                  <a:off x="4524375" y="2449514"/>
                  <a:ext cx="136525" cy="179388"/>
                </a:xfrm>
                <a:custGeom>
                  <a:avLst/>
                  <a:gdLst>
                    <a:gd name="T0" fmla="*/ 87 w 172"/>
                    <a:gd name="T1" fmla="*/ 24 h 227"/>
                    <a:gd name="T2" fmla="*/ 72 w 172"/>
                    <a:gd name="T3" fmla="*/ 26 h 227"/>
                    <a:gd name="T4" fmla="*/ 59 w 172"/>
                    <a:gd name="T5" fmla="*/ 33 h 227"/>
                    <a:gd name="T6" fmla="*/ 50 w 172"/>
                    <a:gd name="T7" fmla="*/ 47 h 227"/>
                    <a:gd name="T8" fmla="*/ 42 w 172"/>
                    <a:gd name="T9" fmla="*/ 65 h 227"/>
                    <a:gd name="T10" fmla="*/ 36 w 172"/>
                    <a:gd name="T11" fmla="*/ 87 h 227"/>
                    <a:gd name="T12" fmla="*/ 35 w 172"/>
                    <a:gd name="T13" fmla="*/ 114 h 227"/>
                    <a:gd name="T14" fmla="*/ 37 w 172"/>
                    <a:gd name="T15" fmla="*/ 146 h 227"/>
                    <a:gd name="T16" fmla="*/ 44 w 172"/>
                    <a:gd name="T17" fmla="*/ 170 h 227"/>
                    <a:gd name="T18" fmla="*/ 54 w 172"/>
                    <a:gd name="T19" fmla="*/ 188 h 227"/>
                    <a:gd name="T20" fmla="*/ 69 w 172"/>
                    <a:gd name="T21" fmla="*/ 201 h 227"/>
                    <a:gd name="T22" fmla="*/ 85 w 172"/>
                    <a:gd name="T23" fmla="*/ 203 h 227"/>
                    <a:gd name="T24" fmla="*/ 102 w 172"/>
                    <a:gd name="T25" fmla="*/ 201 h 227"/>
                    <a:gd name="T26" fmla="*/ 114 w 172"/>
                    <a:gd name="T27" fmla="*/ 192 h 227"/>
                    <a:gd name="T28" fmla="*/ 125 w 172"/>
                    <a:gd name="T29" fmla="*/ 179 h 227"/>
                    <a:gd name="T30" fmla="*/ 132 w 172"/>
                    <a:gd name="T31" fmla="*/ 161 h 227"/>
                    <a:gd name="T32" fmla="*/ 136 w 172"/>
                    <a:gd name="T33" fmla="*/ 139 h 227"/>
                    <a:gd name="T34" fmla="*/ 138 w 172"/>
                    <a:gd name="T35" fmla="*/ 113 h 227"/>
                    <a:gd name="T36" fmla="*/ 136 w 172"/>
                    <a:gd name="T37" fmla="*/ 88 h 227"/>
                    <a:gd name="T38" fmla="*/ 132 w 172"/>
                    <a:gd name="T39" fmla="*/ 66 h 227"/>
                    <a:gd name="T40" fmla="*/ 125 w 172"/>
                    <a:gd name="T41" fmla="*/ 48 h 227"/>
                    <a:gd name="T42" fmla="*/ 116 w 172"/>
                    <a:gd name="T43" fmla="*/ 35 h 227"/>
                    <a:gd name="T44" fmla="*/ 102 w 172"/>
                    <a:gd name="T45" fmla="*/ 26 h 227"/>
                    <a:gd name="T46" fmla="*/ 87 w 172"/>
                    <a:gd name="T47" fmla="*/ 24 h 227"/>
                    <a:gd name="T48" fmla="*/ 88 w 172"/>
                    <a:gd name="T49" fmla="*/ 0 h 227"/>
                    <a:gd name="T50" fmla="*/ 113 w 172"/>
                    <a:gd name="T51" fmla="*/ 4 h 227"/>
                    <a:gd name="T52" fmla="*/ 133 w 172"/>
                    <a:gd name="T53" fmla="*/ 14 h 227"/>
                    <a:gd name="T54" fmla="*/ 150 w 172"/>
                    <a:gd name="T55" fmla="*/ 30 h 227"/>
                    <a:gd name="T56" fmla="*/ 162 w 172"/>
                    <a:gd name="T57" fmla="*/ 51 h 227"/>
                    <a:gd name="T58" fmla="*/ 169 w 172"/>
                    <a:gd name="T59" fmla="*/ 79 h 227"/>
                    <a:gd name="T60" fmla="*/ 172 w 172"/>
                    <a:gd name="T61" fmla="*/ 111 h 227"/>
                    <a:gd name="T62" fmla="*/ 169 w 172"/>
                    <a:gd name="T63" fmla="*/ 146 h 227"/>
                    <a:gd name="T64" fmla="*/ 161 w 172"/>
                    <a:gd name="T65" fmla="*/ 175 h 227"/>
                    <a:gd name="T66" fmla="*/ 148 w 172"/>
                    <a:gd name="T67" fmla="*/ 196 h 227"/>
                    <a:gd name="T68" fmla="*/ 132 w 172"/>
                    <a:gd name="T69" fmla="*/ 213 h 227"/>
                    <a:gd name="T70" fmla="*/ 110 w 172"/>
                    <a:gd name="T71" fmla="*/ 223 h 227"/>
                    <a:gd name="T72" fmla="*/ 84 w 172"/>
                    <a:gd name="T73" fmla="*/ 227 h 227"/>
                    <a:gd name="T74" fmla="*/ 61 w 172"/>
                    <a:gd name="T75" fmla="*/ 224 h 227"/>
                    <a:gd name="T76" fmla="*/ 40 w 172"/>
                    <a:gd name="T77" fmla="*/ 213 h 227"/>
                    <a:gd name="T78" fmla="*/ 24 w 172"/>
                    <a:gd name="T79" fmla="*/ 198 h 227"/>
                    <a:gd name="T80" fmla="*/ 11 w 172"/>
                    <a:gd name="T81" fmla="*/ 176 h 227"/>
                    <a:gd name="T82" fmla="*/ 3 w 172"/>
                    <a:gd name="T83" fmla="*/ 147 h 227"/>
                    <a:gd name="T84" fmla="*/ 0 w 172"/>
                    <a:gd name="T85" fmla="*/ 114 h 227"/>
                    <a:gd name="T86" fmla="*/ 3 w 172"/>
                    <a:gd name="T87" fmla="*/ 85 h 227"/>
                    <a:gd name="T88" fmla="*/ 9 w 172"/>
                    <a:gd name="T89" fmla="*/ 59 h 227"/>
                    <a:gd name="T90" fmla="*/ 20 w 172"/>
                    <a:gd name="T91" fmla="*/ 39 h 227"/>
                    <a:gd name="T92" fmla="*/ 32 w 172"/>
                    <a:gd name="T93" fmla="*/ 22 h 227"/>
                    <a:gd name="T94" fmla="*/ 48 w 172"/>
                    <a:gd name="T95" fmla="*/ 10 h 227"/>
                    <a:gd name="T96" fmla="*/ 68 w 172"/>
                    <a:gd name="T97" fmla="*/ 3 h 227"/>
                    <a:gd name="T98" fmla="*/ 88 w 172"/>
                    <a:gd name="T9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227">
                      <a:moveTo>
                        <a:pt x="87" y="24"/>
                      </a:moveTo>
                      <a:lnTo>
                        <a:pt x="72" y="26"/>
                      </a:lnTo>
                      <a:lnTo>
                        <a:pt x="59" y="33"/>
                      </a:lnTo>
                      <a:lnTo>
                        <a:pt x="50" y="47"/>
                      </a:lnTo>
                      <a:lnTo>
                        <a:pt x="42" y="65"/>
                      </a:lnTo>
                      <a:lnTo>
                        <a:pt x="36" y="87"/>
                      </a:lnTo>
                      <a:lnTo>
                        <a:pt x="35" y="114"/>
                      </a:lnTo>
                      <a:lnTo>
                        <a:pt x="37" y="146"/>
                      </a:lnTo>
                      <a:lnTo>
                        <a:pt x="44" y="170"/>
                      </a:lnTo>
                      <a:lnTo>
                        <a:pt x="54" y="188"/>
                      </a:lnTo>
                      <a:lnTo>
                        <a:pt x="69" y="201"/>
                      </a:lnTo>
                      <a:lnTo>
                        <a:pt x="85" y="203"/>
                      </a:lnTo>
                      <a:lnTo>
                        <a:pt x="102" y="201"/>
                      </a:lnTo>
                      <a:lnTo>
                        <a:pt x="114" y="192"/>
                      </a:lnTo>
                      <a:lnTo>
                        <a:pt x="125" y="179"/>
                      </a:lnTo>
                      <a:lnTo>
                        <a:pt x="132" y="161"/>
                      </a:lnTo>
                      <a:lnTo>
                        <a:pt x="136" y="139"/>
                      </a:lnTo>
                      <a:lnTo>
                        <a:pt x="138" y="113"/>
                      </a:lnTo>
                      <a:lnTo>
                        <a:pt x="136" y="88"/>
                      </a:lnTo>
                      <a:lnTo>
                        <a:pt x="132" y="66"/>
                      </a:lnTo>
                      <a:lnTo>
                        <a:pt x="125" y="48"/>
                      </a:lnTo>
                      <a:lnTo>
                        <a:pt x="116" y="35"/>
                      </a:lnTo>
                      <a:lnTo>
                        <a:pt x="102" y="26"/>
                      </a:lnTo>
                      <a:lnTo>
                        <a:pt x="87" y="24"/>
                      </a:lnTo>
                      <a:close/>
                      <a:moveTo>
                        <a:pt x="88" y="0"/>
                      </a:moveTo>
                      <a:lnTo>
                        <a:pt x="113" y="4"/>
                      </a:lnTo>
                      <a:lnTo>
                        <a:pt x="133" y="14"/>
                      </a:lnTo>
                      <a:lnTo>
                        <a:pt x="150" y="30"/>
                      </a:lnTo>
                      <a:lnTo>
                        <a:pt x="162" y="51"/>
                      </a:lnTo>
                      <a:lnTo>
                        <a:pt x="169" y="79"/>
                      </a:lnTo>
                      <a:lnTo>
                        <a:pt x="172" y="111"/>
                      </a:lnTo>
                      <a:lnTo>
                        <a:pt x="169" y="146"/>
                      </a:lnTo>
                      <a:lnTo>
                        <a:pt x="161" y="175"/>
                      </a:lnTo>
                      <a:lnTo>
                        <a:pt x="148" y="196"/>
                      </a:lnTo>
                      <a:lnTo>
                        <a:pt x="132" y="213"/>
                      </a:lnTo>
                      <a:lnTo>
                        <a:pt x="110" y="223"/>
                      </a:lnTo>
                      <a:lnTo>
                        <a:pt x="84" y="227"/>
                      </a:lnTo>
                      <a:lnTo>
                        <a:pt x="61" y="224"/>
                      </a:lnTo>
                      <a:lnTo>
                        <a:pt x="40" y="213"/>
                      </a:lnTo>
                      <a:lnTo>
                        <a:pt x="24" y="198"/>
                      </a:lnTo>
                      <a:lnTo>
                        <a:pt x="11" y="176"/>
                      </a:lnTo>
                      <a:lnTo>
                        <a:pt x="3" y="147"/>
                      </a:lnTo>
                      <a:lnTo>
                        <a:pt x="0" y="114"/>
                      </a:lnTo>
                      <a:lnTo>
                        <a:pt x="3" y="85"/>
                      </a:lnTo>
                      <a:lnTo>
                        <a:pt x="9" y="59"/>
                      </a:lnTo>
                      <a:lnTo>
                        <a:pt x="20" y="39"/>
                      </a:lnTo>
                      <a:lnTo>
                        <a:pt x="32" y="22"/>
                      </a:lnTo>
                      <a:lnTo>
                        <a:pt x="48" y="10"/>
                      </a:lnTo>
                      <a:lnTo>
                        <a:pt x="68"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id="{0ECB1684-C64E-E7BF-F770-FC63CAFE1BDC}"/>
                    </a:ext>
                  </a:extLst>
                </p:cNvPr>
                <p:cNvSpPr>
                  <a:spLocks/>
                </p:cNvSpPr>
                <p:nvPr/>
              </p:nvSpPr>
              <p:spPr bwMode="auto">
                <a:xfrm>
                  <a:off x="4703762" y="2452689"/>
                  <a:ext cx="66675" cy="173038"/>
                </a:xfrm>
                <a:custGeom>
                  <a:avLst/>
                  <a:gdLst>
                    <a:gd name="T0" fmla="*/ 56 w 85"/>
                    <a:gd name="T1" fmla="*/ 0 h 219"/>
                    <a:gd name="T2" fmla="*/ 85 w 85"/>
                    <a:gd name="T3" fmla="*/ 0 h 219"/>
                    <a:gd name="T4" fmla="*/ 85 w 85"/>
                    <a:gd name="T5" fmla="*/ 219 h 219"/>
                    <a:gd name="T6" fmla="*/ 52 w 85"/>
                    <a:gd name="T7" fmla="*/ 219 h 219"/>
                    <a:gd name="T8" fmla="*/ 52 w 85"/>
                    <a:gd name="T9" fmla="*/ 28 h 219"/>
                    <a:gd name="T10" fmla="*/ 51 w 85"/>
                    <a:gd name="T11" fmla="*/ 28 h 219"/>
                    <a:gd name="T12" fmla="*/ 7 w 85"/>
                    <a:gd name="T13" fmla="*/ 48 h 219"/>
                    <a:gd name="T14" fmla="*/ 0 w 85"/>
                    <a:gd name="T15" fmla="*/ 26 h 219"/>
                    <a:gd name="T16" fmla="*/ 56 w 85"/>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9">
                      <a:moveTo>
                        <a:pt x="56" y="0"/>
                      </a:moveTo>
                      <a:lnTo>
                        <a:pt x="85" y="0"/>
                      </a:lnTo>
                      <a:lnTo>
                        <a:pt x="85" y="219"/>
                      </a:lnTo>
                      <a:lnTo>
                        <a:pt x="52" y="219"/>
                      </a:lnTo>
                      <a:lnTo>
                        <a:pt x="52" y="28"/>
                      </a:lnTo>
                      <a:lnTo>
                        <a:pt x="51" y="28"/>
                      </a:lnTo>
                      <a:lnTo>
                        <a:pt x="7" y="48"/>
                      </a:lnTo>
                      <a:lnTo>
                        <a:pt x="0" y="2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85FBCC94-82D6-FEFA-EAFD-49850EB08283}"/>
                    </a:ext>
                  </a:extLst>
                </p:cNvPr>
                <p:cNvSpPr>
                  <a:spLocks noEditPoints="1"/>
                </p:cNvSpPr>
                <p:nvPr/>
              </p:nvSpPr>
              <p:spPr bwMode="auto">
                <a:xfrm>
                  <a:off x="4840287" y="2449514"/>
                  <a:ext cx="136525" cy="179388"/>
                </a:xfrm>
                <a:custGeom>
                  <a:avLst/>
                  <a:gdLst>
                    <a:gd name="T0" fmla="*/ 85 w 171"/>
                    <a:gd name="T1" fmla="*/ 24 h 227"/>
                    <a:gd name="T2" fmla="*/ 71 w 171"/>
                    <a:gd name="T3" fmla="*/ 26 h 227"/>
                    <a:gd name="T4" fmla="*/ 59 w 171"/>
                    <a:gd name="T5" fmla="*/ 33 h 227"/>
                    <a:gd name="T6" fmla="*/ 49 w 171"/>
                    <a:gd name="T7" fmla="*/ 47 h 227"/>
                    <a:gd name="T8" fmla="*/ 41 w 171"/>
                    <a:gd name="T9" fmla="*/ 65 h 227"/>
                    <a:gd name="T10" fmla="*/ 36 w 171"/>
                    <a:gd name="T11" fmla="*/ 87 h 227"/>
                    <a:gd name="T12" fmla="*/ 34 w 171"/>
                    <a:gd name="T13" fmla="*/ 114 h 227"/>
                    <a:gd name="T14" fmla="*/ 37 w 171"/>
                    <a:gd name="T15" fmla="*/ 146 h 227"/>
                    <a:gd name="T16" fmla="*/ 44 w 171"/>
                    <a:gd name="T17" fmla="*/ 170 h 227"/>
                    <a:gd name="T18" fmla="*/ 53 w 171"/>
                    <a:gd name="T19" fmla="*/ 188 h 227"/>
                    <a:gd name="T20" fmla="*/ 69 w 171"/>
                    <a:gd name="T21" fmla="*/ 201 h 227"/>
                    <a:gd name="T22" fmla="*/ 85 w 171"/>
                    <a:gd name="T23" fmla="*/ 203 h 227"/>
                    <a:gd name="T24" fmla="*/ 101 w 171"/>
                    <a:gd name="T25" fmla="*/ 201 h 227"/>
                    <a:gd name="T26" fmla="*/ 114 w 171"/>
                    <a:gd name="T27" fmla="*/ 192 h 227"/>
                    <a:gd name="T28" fmla="*/ 125 w 171"/>
                    <a:gd name="T29" fmla="*/ 179 h 227"/>
                    <a:gd name="T30" fmla="*/ 132 w 171"/>
                    <a:gd name="T31" fmla="*/ 161 h 227"/>
                    <a:gd name="T32" fmla="*/ 136 w 171"/>
                    <a:gd name="T33" fmla="*/ 139 h 227"/>
                    <a:gd name="T34" fmla="*/ 137 w 171"/>
                    <a:gd name="T35" fmla="*/ 113 h 227"/>
                    <a:gd name="T36" fmla="*/ 136 w 171"/>
                    <a:gd name="T37" fmla="*/ 88 h 227"/>
                    <a:gd name="T38" fmla="*/ 132 w 171"/>
                    <a:gd name="T39" fmla="*/ 66 h 227"/>
                    <a:gd name="T40" fmla="*/ 125 w 171"/>
                    <a:gd name="T41" fmla="*/ 48 h 227"/>
                    <a:gd name="T42" fmla="*/ 115 w 171"/>
                    <a:gd name="T43" fmla="*/ 35 h 227"/>
                    <a:gd name="T44" fmla="*/ 101 w 171"/>
                    <a:gd name="T45" fmla="*/ 26 h 227"/>
                    <a:gd name="T46" fmla="*/ 85 w 171"/>
                    <a:gd name="T47" fmla="*/ 24 h 227"/>
                    <a:gd name="T48" fmla="*/ 88 w 171"/>
                    <a:gd name="T49" fmla="*/ 0 h 227"/>
                    <a:gd name="T50" fmla="*/ 112 w 171"/>
                    <a:gd name="T51" fmla="*/ 4 h 227"/>
                    <a:gd name="T52" fmla="*/ 133 w 171"/>
                    <a:gd name="T53" fmla="*/ 14 h 227"/>
                    <a:gd name="T54" fmla="*/ 149 w 171"/>
                    <a:gd name="T55" fmla="*/ 30 h 227"/>
                    <a:gd name="T56" fmla="*/ 162 w 171"/>
                    <a:gd name="T57" fmla="*/ 51 h 227"/>
                    <a:gd name="T58" fmla="*/ 169 w 171"/>
                    <a:gd name="T59" fmla="*/ 79 h 227"/>
                    <a:gd name="T60" fmla="*/ 171 w 171"/>
                    <a:gd name="T61" fmla="*/ 111 h 227"/>
                    <a:gd name="T62" fmla="*/ 169 w 171"/>
                    <a:gd name="T63" fmla="*/ 146 h 227"/>
                    <a:gd name="T64" fmla="*/ 160 w 171"/>
                    <a:gd name="T65" fmla="*/ 175 h 227"/>
                    <a:gd name="T66" fmla="*/ 148 w 171"/>
                    <a:gd name="T67" fmla="*/ 196 h 227"/>
                    <a:gd name="T68" fmla="*/ 130 w 171"/>
                    <a:gd name="T69" fmla="*/ 213 h 227"/>
                    <a:gd name="T70" fmla="*/ 110 w 171"/>
                    <a:gd name="T71" fmla="*/ 223 h 227"/>
                    <a:gd name="T72" fmla="*/ 84 w 171"/>
                    <a:gd name="T73" fmla="*/ 227 h 227"/>
                    <a:gd name="T74" fmla="*/ 60 w 171"/>
                    <a:gd name="T75" fmla="*/ 224 h 227"/>
                    <a:gd name="T76" fmla="*/ 40 w 171"/>
                    <a:gd name="T77" fmla="*/ 213 h 227"/>
                    <a:gd name="T78" fmla="*/ 23 w 171"/>
                    <a:gd name="T79" fmla="*/ 198 h 227"/>
                    <a:gd name="T80" fmla="*/ 11 w 171"/>
                    <a:gd name="T81" fmla="*/ 176 h 227"/>
                    <a:gd name="T82" fmla="*/ 3 w 171"/>
                    <a:gd name="T83" fmla="*/ 147 h 227"/>
                    <a:gd name="T84" fmla="*/ 0 w 171"/>
                    <a:gd name="T85" fmla="*/ 114 h 227"/>
                    <a:gd name="T86" fmla="*/ 3 w 171"/>
                    <a:gd name="T87" fmla="*/ 85 h 227"/>
                    <a:gd name="T88" fmla="*/ 8 w 171"/>
                    <a:gd name="T89" fmla="*/ 59 h 227"/>
                    <a:gd name="T90" fmla="*/ 19 w 171"/>
                    <a:gd name="T91" fmla="*/ 39 h 227"/>
                    <a:gd name="T92" fmla="*/ 32 w 171"/>
                    <a:gd name="T93" fmla="*/ 22 h 227"/>
                    <a:gd name="T94" fmla="*/ 48 w 171"/>
                    <a:gd name="T95" fmla="*/ 10 h 227"/>
                    <a:gd name="T96" fmla="*/ 67 w 171"/>
                    <a:gd name="T97" fmla="*/ 3 h 227"/>
                    <a:gd name="T98" fmla="*/ 88 w 171"/>
                    <a:gd name="T9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1" h="227">
                      <a:moveTo>
                        <a:pt x="85" y="24"/>
                      </a:moveTo>
                      <a:lnTo>
                        <a:pt x="71" y="26"/>
                      </a:lnTo>
                      <a:lnTo>
                        <a:pt x="59" y="33"/>
                      </a:lnTo>
                      <a:lnTo>
                        <a:pt x="49" y="47"/>
                      </a:lnTo>
                      <a:lnTo>
                        <a:pt x="41" y="65"/>
                      </a:lnTo>
                      <a:lnTo>
                        <a:pt x="36" y="87"/>
                      </a:lnTo>
                      <a:lnTo>
                        <a:pt x="34" y="114"/>
                      </a:lnTo>
                      <a:lnTo>
                        <a:pt x="37" y="146"/>
                      </a:lnTo>
                      <a:lnTo>
                        <a:pt x="44" y="170"/>
                      </a:lnTo>
                      <a:lnTo>
                        <a:pt x="53" y="188"/>
                      </a:lnTo>
                      <a:lnTo>
                        <a:pt x="69" y="201"/>
                      </a:lnTo>
                      <a:lnTo>
                        <a:pt x="85" y="203"/>
                      </a:lnTo>
                      <a:lnTo>
                        <a:pt x="101" y="201"/>
                      </a:lnTo>
                      <a:lnTo>
                        <a:pt x="114" y="192"/>
                      </a:lnTo>
                      <a:lnTo>
                        <a:pt x="125" y="179"/>
                      </a:lnTo>
                      <a:lnTo>
                        <a:pt x="132" y="161"/>
                      </a:lnTo>
                      <a:lnTo>
                        <a:pt x="136" y="139"/>
                      </a:lnTo>
                      <a:lnTo>
                        <a:pt x="137" y="113"/>
                      </a:lnTo>
                      <a:lnTo>
                        <a:pt x="136" y="88"/>
                      </a:lnTo>
                      <a:lnTo>
                        <a:pt x="132" y="66"/>
                      </a:lnTo>
                      <a:lnTo>
                        <a:pt x="125" y="48"/>
                      </a:lnTo>
                      <a:lnTo>
                        <a:pt x="115" y="35"/>
                      </a:lnTo>
                      <a:lnTo>
                        <a:pt x="101" y="26"/>
                      </a:lnTo>
                      <a:lnTo>
                        <a:pt x="85" y="24"/>
                      </a:lnTo>
                      <a:close/>
                      <a:moveTo>
                        <a:pt x="88" y="0"/>
                      </a:moveTo>
                      <a:lnTo>
                        <a:pt x="112" y="4"/>
                      </a:lnTo>
                      <a:lnTo>
                        <a:pt x="133" y="14"/>
                      </a:lnTo>
                      <a:lnTo>
                        <a:pt x="149" y="30"/>
                      </a:lnTo>
                      <a:lnTo>
                        <a:pt x="162" y="51"/>
                      </a:lnTo>
                      <a:lnTo>
                        <a:pt x="169" y="79"/>
                      </a:lnTo>
                      <a:lnTo>
                        <a:pt x="171" y="111"/>
                      </a:lnTo>
                      <a:lnTo>
                        <a:pt x="169" y="146"/>
                      </a:lnTo>
                      <a:lnTo>
                        <a:pt x="160" y="175"/>
                      </a:lnTo>
                      <a:lnTo>
                        <a:pt x="148" y="196"/>
                      </a:lnTo>
                      <a:lnTo>
                        <a:pt x="130" y="213"/>
                      </a:lnTo>
                      <a:lnTo>
                        <a:pt x="110" y="223"/>
                      </a:lnTo>
                      <a:lnTo>
                        <a:pt x="84" y="227"/>
                      </a:lnTo>
                      <a:lnTo>
                        <a:pt x="60" y="224"/>
                      </a:lnTo>
                      <a:lnTo>
                        <a:pt x="40" y="213"/>
                      </a:lnTo>
                      <a:lnTo>
                        <a:pt x="23" y="198"/>
                      </a:lnTo>
                      <a:lnTo>
                        <a:pt x="11" y="176"/>
                      </a:lnTo>
                      <a:lnTo>
                        <a:pt x="3" y="147"/>
                      </a:lnTo>
                      <a:lnTo>
                        <a:pt x="0" y="114"/>
                      </a:lnTo>
                      <a:lnTo>
                        <a:pt x="3" y="85"/>
                      </a:lnTo>
                      <a:lnTo>
                        <a:pt x="8" y="59"/>
                      </a:lnTo>
                      <a:lnTo>
                        <a:pt x="19" y="39"/>
                      </a:lnTo>
                      <a:lnTo>
                        <a:pt x="32" y="22"/>
                      </a:lnTo>
                      <a:lnTo>
                        <a:pt x="48" y="10"/>
                      </a:lnTo>
                      <a:lnTo>
                        <a:pt x="67"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id="{6964FE98-432A-7693-43C3-6B0368C1DBD6}"/>
                    </a:ext>
                  </a:extLst>
                </p:cNvPr>
                <p:cNvSpPr>
                  <a:spLocks noEditPoints="1"/>
                </p:cNvSpPr>
                <p:nvPr/>
              </p:nvSpPr>
              <p:spPr bwMode="auto">
                <a:xfrm>
                  <a:off x="3794125" y="2686051"/>
                  <a:ext cx="134938" cy="177800"/>
                </a:xfrm>
                <a:custGeom>
                  <a:avLst/>
                  <a:gdLst>
                    <a:gd name="T0" fmla="*/ 85 w 170"/>
                    <a:gd name="T1" fmla="*/ 22 h 225"/>
                    <a:gd name="T2" fmla="*/ 71 w 170"/>
                    <a:gd name="T3" fmla="*/ 25 h 225"/>
                    <a:gd name="T4" fmla="*/ 59 w 170"/>
                    <a:gd name="T5" fmla="*/ 33 h 225"/>
                    <a:gd name="T6" fmla="*/ 48 w 170"/>
                    <a:gd name="T7" fmla="*/ 45 h 225"/>
                    <a:gd name="T8" fmla="*/ 39 w 170"/>
                    <a:gd name="T9" fmla="*/ 63 h 225"/>
                    <a:gd name="T10" fmla="*/ 35 w 170"/>
                    <a:gd name="T11" fmla="*/ 86 h 225"/>
                    <a:gd name="T12" fmla="*/ 32 w 170"/>
                    <a:gd name="T13" fmla="*/ 114 h 225"/>
                    <a:gd name="T14" fmla="*/ 35 w 170"/>
                    <a:gd name="T15" fmla="*/ 144 h 225"/>
                    <a:gd name="T16" fmla="*/ 42 w 170"/>
                    <a:gd name="T17" fmla="*/ 169 h 225"/>
                    <a:gd name="T18" fmla="*/ 53 w 170"/>
                    <a:gd name="T19" fmla="*/ 188 h 225"/>
                    <a:gd name="T20" fmla="*/ 67 w 170"/>
                    <a:gd name="T21" fmla="*/ 199 h 225"/>
                    <a:gd name="T22" fmla="*/ 85 w 170"/>
                    <a:gd name="T23" fmla="*/ 202 h 225"/>
                    <a:gd name="T24" fmla="*/ 100 w 170"/>
                    <a:gd name="T25" fmla="*/ 199 h 225"/>
                    <a:gd name="T26" fmla="*/ 113 w 170"/>
                    <a:gd name="T27" fmla="*/ 191 h 225"/>
                    <a:gd name="T28" fmla="*/ 123 w 170"/>
                    <a:gd name="T29" fmla="*/ 178 h 225"/>
                    <a:gd name="T30" fmla="*/ 130 w 170"/>
                    <a:gd name="T31" fmla="*/ 159 h 225"/>
                    <a:gd name="T32" fmla="*/ 134 w 170"/>
                    <a:gd name="T33" fmla="*/ 137 h 225"/>
                    <a:gd name="T34" fmla="*/ 135 w 170"/>
                    <a:gd name="T35" fmla="*/ 111 h 225"/>
                    <a:gd name="T36" fmla="*/ 134 w 170"/>
                    <a:gd name="T37" fmla="*/ 86 h 225"/>
                    <a:gd name="T38" fmla="*/ 130 w 170"/>
                    <a:gd name="T39" fmla="*/ 64 h 225"/>
                    <a:gd name="T40" fmla="*/ 123 w 170"/>
                    <a:gd name="T41" fmla="*/ 47 h 225"/>
                    <a:gd name="T42" fmla="*/ 113 w 170"/>
                    <a:gd name="T43" fmla="*/ 33 h 225"/>
                    <a:gd name="T44" fmla="*/ 101 w 170"/>
                    <a:gd name="T45" fmla="*/ 25 h 225"/>
                    <a:gd name="T46" fmla="*/ 85 w 170"/>
                    <a:gd name="T47" fmla="*/ 22 h 225"/>
                    <a:gd name="T48" fmla="*/ 86 w 170"/>
                    <a:gd name="T49" fmla="*/ 0 h 225"/>
                    <a:gd name="T50" fmla="*/ 111 w 170"/>
                    <a:gd name="T51" fmla="*/ 3 h 225"/>
                    <a:gd name="T52" fmla="*/ 131 w 170"/>
                    <a:gd name="T53" fmla="*/ 12 h 225"/>
                    <a:gd name="T54" fmla="*/ 148 w 170"/>
                    <a:gd name="T55" fmla="*/ 29 h 225"/>
                    <a:gd name="T56" fmla="*/ 160 w 170"/>
                    <a:gd name="T57" fmla="*/ 51 h 225"/>
                    <a:gd name="T58" fmla="*/ 167 w 170"/>
                    <a:gd name="T59" fmla="*/ 78 h 225"/>
                    <a:gd name="T60" fmla="*/ 170 w 170"/>
                    <a:gd name="T61" fmla="*/ 110 h 225"/>
                    <a:gd name="T62" fmla="*/ 167 w 170"/>
                    <a:gd name="T63" fmla="*/ 144 h 225"/>
                    <a:gd name="T64" fmla="*/ 160 w 170"/>
                    <a:gd name="T65" fmla="*/ 173 h 225"/>
                    <a:gd name="T66" fmla="*/ 148 w 170"/>
                    <a:gd name="T67" fmla="*/ 196 h 225"/>
                    <a:gd name="T68" fmla="*/ 130 w 170"/>
                    <a:gd name="T69" fmla="*/ 211 h 225"/>
                    <a:gd name="T70" fmla="*/ 108 w 170"/>
                    <a:gd name="T71" fmla="*/ 222 h 225"/>
                    <a:gd name="T72" fmla="*/ 82 w 170"/>
                    <a:gd name="T73" fmla="*/ 225 h 225"/>
                    <a:gd name="T74" fmla="*/ 59 w 170"/>
                    <a:gd name="T75" fmla="*/ 222 h 225"/>
                    <a:gd name="T76" fmla="*/ 39 w 170"/>
                    <a:gd name="T77" fmla="*/ 213 h 225"/>
                    <a:gd name="T78" fmla="*/ 23 w 170"/>
                    <a:gd name="T79" fmla="*/ 196 h 225"/>
                    <a:gd name="T80" fmla="*/ 11 w 170"/>
                    <a:gd name="T81" fmla="*/ 174 h 225"/>
                    <a:gd name="T82" fmla="*/ 2 w 170"/>
                    <a:gd name="T83" fmla="*/ 147 h 225"/>
                    <a:gd name="T84" fmla="*/ 0 w 170"/>
                    <a:gd name="T85" fmla="*/ 112 h 225"/>
                    <a:gd name="T86" fmla="*/ 1 w 170"/>
                    <a:gd name="T87" fmla="*/ 84 h 225"/>
                    <a:gd name="T88" fmla="*/ 8 w 170"/>
                    <a:gd name="T89" fmla="*/ 59 h 225"/>
                    <a:gd name="T90" fmla="*/ 17 w 170"/>
                    <a:gd name="T91" fmla="*/ 37 h 225"/>
                    <a:gd name="T92" fmla="*/ 31 w 170"/>
                    <a:gd name="T93" fmla="*/ 21 h 225"/>
                    <a:gd name="T94" fmla="*/ 46 w 170"/>
                    <a:gd name="T95" fmla="*/ 10 h 225"/>
                    <a:gd name="T96" fmla="*/ 65 w 170"/>
                    <a:gd name="T97" fmla="*/ 1 h 225"/>
                    <a:gd name="T98" fmla="*/ 86 w 170"/>
                    <a:gd name="T9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225">
                      <a:moveTo>
                        <a:pt x="85" y="22"/>
                      </a:moveTo>
                      <a:lnTo>
                        <a:pt x="71" y="25"/>
                      </a:lnTo>
                      <a:lnTo>
                        <a:pt x="59" y="33"/>
                      </a:lnTo>
                      <a:lnTo>
                        <a:pt x="48" y="45"/>
                      </a:lnTo>
                      <a:lnTo>
                        <a:pt x="39" y="63"/>
                      </a:lnTo>
                      <a:lnTo>
                        <a:pt x="35" y="86"/>
                      </a:lnTo>
                      <a:lnTo>
                        <a:pt x="32" y="114"/>
                      </a:lnTo>
                      <a:lnTo>
                        <a:pt x="35" y="144"/>
                      </a:lnTo>
                      <a:lnTo>
                        <a:pt x="42" y="169"/>
                      </a:lnTo>
                      <a:lnTo>
                        <a:pt x="53" y="188"/>
                      </a:lnTo>
                      <a:lnTo>
                        <a:pt x="67" y="199"/>
                      </a:lnTo>
                      <a:lnTo>
                        <a:pt x="85" y="202"/>
                      </a:lnTo>
                      <a:lnTo>
                        <a:pt x="100" y="199"/>
                      </a:lnTo>
                      <a:lnTo>
                        <a:pt x="113" y="191"/>
                      </a:lnTo>
                      <a:lnTo>
                        <a:pt x="123" y="178"/>
                      </a:lnTo>
                      <a:lnTo>
                        <a:pt x="130" y="159"/>
                      </a:lnTo>
                      <a:lnTo>
                        <a:pt x="134" y="137"/>
                      </a:lnTo>
                      <a:lnTo>
                        <a:pt x="135" y="111"/>
                      </a:lnTo>
                      <a:lnTo>
                        <a:pt x="134" y="86"/>
                      </a:lnTo>
                      <a:lnTo>
                        <a:pt x="130" y="64"/>
                      </a:lnTo>
                      <a:lnTo>
                        <a:pt x="123" y="47"/>
                      </a:lnTo>
                      <a:lnTo>
                        <a:pt x="113" y="33"/>
                      </a:lnTo>
                      <a:lnTo>
                        <a:pt x="101" y="25"/>
                      </a:lnTo>
                      <a:lnTo>
                        <a:pt x="85" y="22"/>
                      </a:lnTo>
                      <a:close/>
                      <a:moveTo>
                        <a:pt x="86" y="0"/>
                      </a:moveTo>
                      <a:lnTo>
                        <a:pt x="111" y="3"/>
                      </a:lnTo>
                      <a:lnTo>
                        <a:pt x="131" y="12"/>
                      </a:lnTo>
                      <a:lnTo>
                        <a:pt x="148" y="29"/>
                      </a:lnTo>
                      <a:lnTo>
                        <a:pt x="160" y="51"/>
                      </a:lnTo>
                      <a:lnTo>
                        <a:pt x="167" y="78"/>
                      </a:lnTo>
                      <a:lnTo>
                        <a:pt x="170" y="110"/>
                      </a:lnTo>
                      <a:lnTo>
                        <a:pt x="167" y="144"/>
                      </a:lnTo>
                      <a:lnTo>
                        <a:pt x="160" y="173"/>
                      </a:lnTo>
                      <a:lnTo>
                        <a:pt x="148" y="196"/>
                      </a:lnTo>
                      <a:lnTo>
                        <a:pt x="130" y="211"/>
                      </a:lnTo>
                      <a:lnTo>
                        <a:pt x="108" y="222"/>
                      </a:lnTo>
                      <a:lnTo>
                        <a:pt x="82" y="225"/>
                      </a:lnTo>
                      <a:lnTo>
                        <a:pt x="59" y="222"/>
                      </a:lnTo>
                      <a:lnTo>
                        <a:pt x="39" y="213"/>
                      </a:lnTo>
                      <a:lnTo>
                        <a:pt x="23" y="196"/>
                      </a:lnTo>
                      <a:lnTo>
                        <a:pt x="11" y="174"/>
                      </a:lnTo>
                      <a:lnTo>
                        <a:pt x="2" y="147"/>
                      </a:lnTo>
                      <a:lnTo>
                        <a:pt x="0" y="112"/>
                      </a:lnTo>
                      <a:lnTo>
                        <a:pt x="1" y="84"/>
                      </a:lnTo>
                      <a:lnTo>
                        <a:pt x="8" y="59"/>
                      </a:lnTo>
                      <a:lnTo>
                        <a:pt x="17" y="37"/>
                      </a:lnTo>
                      <a:lnTo>
                        <a:pt x="31" y="21"/>
                      </a:lnTo>
                      <a:lnTo>
                        <a:pt x="46" y="10"/>
                      </a:lnTo>
                      <a:lnTo>
                        <a:pt x="65" y="1"/>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id="{8870C333-FF0B-B876-2EA7-65CE9FA87A3B}"/>
                    </a:ext>
                  </a:extLst>
                </p:cNvPr>
                <p:cNvSpPr>
                  <a:spLocks noEditPoints="1"/>
                </p:cNvSpPr>
                <p:nvPr/>
              </p:nvSpPr>
              <p:spPr bwMode="auto">
                <a:xfrm>
                  <a:off x="3951287" y="2686051"/>
                  <a:ext cx="136525" cy="177800"/>
                </a:xfrm>
                <a:custGeom>
                  <a:avLst/>
                  <a:gdLst>
                    <a:gd name="T0" fmla="*/ 86 w 171"/>
                    <a:gd name="T1" fmla="*/ 22 h 225"/>
                    <a:gd name="T2" fmla="*/ 73 w 171"/>
                    <a:gd name="T3" fmla="*/ 25 h 225"/>
                    <a:gd name="T4" fmla="*/ 60 w 171"/>
                    <a:gd name="T5" fmla="*/ 33 h 225"/>
                    <a:gd name="T6" fmla="*/ 49 w 171"/>
                    <a:gd name="T7" fmla="*/ 45 h 225"/>
                    <a:gd name="T8" fmla="*/ 41 w 171"/>
                    <a:gd name="T9" fmla="*/ 63 h 225"/>
                    <a:gd name="T10" fmla="*/ 37 w 171"/>
                    <a:gd name="T11" fmla="*/ 86 h 225"/>
                    <a:gd name="T12" fmla="*/ 34 w 171"/>
                    <a:gd name="T13" fmla="*/ 114 h 225"/>
                    <a:gd name="T14" fmla="*/ 37 w 171"/>
                    <a:gd name="T15" fmla="*/ 144 h 225"/>
                    <a:gd name="T16" fmla="*/ 44 w 171"/>
                    <a:gd name="T17" fmla="*/ 169 h 225"/>
                    <a:gd name="T18" fmla="*/ 55 w 171"/>
                    <a:gd name="T19" fmla="*/ 188 h 225"/>
                    <a:gd name="T20" fmla="*/ 69 w 171"/>
                    <a:gd name="T21" fmla="*/ 199 h 225"/>
                    <a:gd name="T22" fmla="*/ 86 w 171"/>
                    <a:gd name="T23" fmla="*/ 202 h 225"/>
                    <a:gd name="T24" fmla="*/ 101 w 171"/>
                    <a:gd name="T25" fmla="*/ 199 h 225"/>
                    <a:gd name="T26" fmla="*/ 115 w 171"/>
                    <a:gd name="T27" fmla="*/ 191 h 225"/>
                    <a:gd name="T28" fmla="*/ 125 w 171"/>
                    <a:gd name="T29" fmla="*/ 178 h 225"/>
                    <a:gd name="T30" fmla="*/ 132 w 171"/>
                    <a:gd name="T31" fmla="*/ 159 h 225"/>
                    <a:gd name="T32" fmla="*/ 136 w 171"/>
                    <a:gd name="T33" fmla="*/ 137 h 225"/>
                    <a:gd name="T34" fmla="*/ 137 w 171"/>
                    <a:gd name="T35" fmla="*/ 111 h 225"/>
                    <a:gd name="T36" fmla="*/ 136 w 171"/>
                    <a:gd name="T37" fmla="*/ 86 h 225"/>
                    <a:gd name="T38" fmla="*/ 132 w 171"/>
                    <a:gd name="T39" fmla="*/ 64 h 225"/>
                    <a:gd name="T40" fmla="*/ 125 w 171"/>
                    <a:gd name="T41" fmla="*/ 47 h 225"/>
                    <a:gd name="T42" fmla="*/ 115 w 171"/>
                    <a:gd name="T43" fmla="*/ 33 h 225"/>
                    <a:gd name="T44" fmla="*/ 103 w 171"/>
                    <a:gd name="T45" fmla="*/ 25 h 225"/>
                    <a:gd name="T46" fmla="*/ 86 w 171"/>
                    <a:gd name="T47" fmla="*/ 22 h 225"/>
                    <a:gd name="T48" fmla="*/ 88 w 171"/>
                    <a:gd name="T49" fmla="*/ 0 h 225"/>
                    <a:gd name="T50" fmla="*/ 112 w 171"/>
                    <a:gd name="T51" fmla="*/ 3 h 225"/>
                    <a:gd name="T52" fmla="*/ 133 w 171"/>
                    <a:gd name="T53" fmla="*/ 12 h 225"/>
                    <a:gd name="T54" fmla="*/ 149 w 171"/>
                    <a:gd name="T55" fmla="*/ 29 h 225"/>
                    <a:gd name="T56" fmla="*/ 162 w 171"/>
                    <a:gd name="T57" fmla="*/ 51 h 225"/>
                    <a:gd name="T58" fmla="*/ 169 w 171"/>
                    <a:gd name="T59" fmla="*/ 78 h 225"/>
                    <a:gd name="T60" fmla="*/ 171 w 171"/>
                    <a:gd name="T61" fmla="*/ 110 h 225"/>
                    <a:gd name="T62" fmla="*/ 169 w 171"/>
                    <a:gd name="T63" fmla="*/ 144 h 225"/>
                    <a:gd name="T64" fmla="*/ 162 w 171"/>
                    <a:gd name="T65" fmla="*/ 173 h 225"/>
                    <a:gd name="T66" fmla="*/ 148 w 171"/>
                    <a:gd name="T67" fmla="*/ 196 h 225"/>
                    <a:gd name="T68" fmla="*/ 132 w 171"/>
                    <a:gd name="T69" fmla="*/ 211 h 225"/>
                    <a:gd name="T70" fmla="*/ 110 w 171"/>
                    <a:gd name="T71" fmla="*/ 222 h 225"/>
                    <a:gd name="T72" fmla="*/ 84 w 171"/>
                    <a:gd name="T73" fmla="*/ 225 h 225"/>
                    <a:gd name="T74" fmla="*/ 60 w 171"/>
                    <a:gd name="T75" fmla="*/ 222 h 225"/>
                    <a:gd name="T76" fmla="*/ 41 w 171"/>
                    <a:gd name="T77" fmla="*/ 213 h 225"/>
                    <a:gd name="T78" fmla="*/ 25 w 171"/>
                    <a:gd name="T79" fmla="*/ 196 h 225"/>
                    <a:gd name="T80" fmla="*/ 12 w 171"/>
                    <a:gd name="T81" fmla="*/ 174 h 225"/>
                    <a:gd name="T82" fmla="*/ 4 w 171"/>
                    <a:gd name="T83" fmla="*/ 147 h 225"/>
                    <a:gd name="T84" fmla="*/ 0 w 171"/>
                    <a:gd name="T85" fmla="*/ 112 h 225"/>
                    <a:gd name="T86" fmla="*/ 3 w 171"/>
                    <a:gd name="T87" fmla="*/ 84 h 225"/>
                    <a:gd name="T88" fmla="*/ 10 w 171"/>
                    <a:gd name="T89" fmla="*/ 59 h 225"/>
                    <a:gd name="T90" fmla="*/ 19 w 171"/>
                    <a:gd name="T91" fmla="*/ 37 h 225"/>
                    <a:gd name="T92" fmla="*/ 33 w 171"/>
                    <a:gd name="T93" fmla="*/ 21 h 225"/>
                    <a:gd name="T94" fmla="*/ 48 w 171"/>
                    <a:gd name="T95" fmla="*/ 10 h 225"/>
                    <a:gd name="T96" fmla="*/ 67 w 171"/>
                    <a:gd name="T97" fmla="*/ 1 h 225"/>
                    <a:gd name="T98" fmla="*/ 88 w 171"/>
                    <a:gd name="T9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1" h="225">
                      <a:moveTo>
                        <a:pt x="86" y="22"/>
                      </a:moveTo>
                      <a:lnTo>
                        <a:pt x="73" y="25"/>
                      </a:lnTo>
                      <a:lnTo>
                        <a:pt x="60" y="33"/>
                      </a:lnTo>
                      <a:lnTo>
                        <a:pt x="49" y="45"/>
                      </a:lnTo>
                      <a:lnTo>
                        <a:pt x="41" y="63"/>
                      </a:lnTo>
                      <a:lnTo>
                        <a:pt x="37" y="86"/>
                      </a:lnTo>
                      <a:lnTo>
                        <a:pt x="34" y="114"/>
                      </a:lnTo>
                      <a:lnTo>
                        <a:pt x="37" y="144"/>
                      </a:lnTo>
                      <a:lnTo>
                        <a:pt x="44" y="169"/>
                      </a:lnTo>
                      <a:lnTo>
                        <a:pt x="55" y="188"/>
                      </a:lnTo>
                      <a:lnTo>
                        <a:pt x="69" y="199"/>
                      </a:lnTo>
                      <a:lnTo>
                        <a:pt x="86" y="202"/>
                      </a:lnTo>
                      <a:lnTo>
                        <a:pt x="101" y="199"/>
                      </a:lnTo>
                      <a:lnTo>
                        <a:pt x="115" y="191"/>
                      </a:lnTo>
                      <a:lnTo>
                        <a:pt x="125" y="178"/>
                      </a:lnTo>
                      <a:lnTo>
                        <a:pt x="132" y="159"/>
                      </a:lnTo>
                      <a:lnTo>
                        <a:pt x="136" y="137"/>
                      </a:lnTo>
                      <a:lnTo>
                        <a:pt x="137" y="111"/>
                      </a:lnTo>
                      <a:lnTo>
                        <a:pt x="136" y="86"/>
                      </a:lnTo>
                      <a:lnTo>
                        <a:pt x="132" y="64"/>
                      </a:lnTo>
                      <a:lnTo>
                        <a:pt x="125" y="47"/>
                      </a:lnTo>
                      <a:lnTo>
                        <a:pt x="115" y="33"/>
                      </a:lnTo>
                      <a:lnTo>
                        <a:pt x="103" y="25"/>
                      </a:lnTo>
                      <a:lnTo>
                        <a:pt x="86" y="22"/>
                      </a:lnTo>
                      <a:close/>
                      <a:moveTo>
                        <a:pt x="88" y="0"/>
                      </a:moveTo>
                      <a:lnTo>
                        <a:pt x="112" y="3"/>
                      </a:lnTo>
                      <a:lnTo>
                        <a:pt x="133" y="12"/>
                      </a:lnTo>
                      <a:lnTo>
                        <a:pt x="149" y="29"/>
                      </a:lnTo>
                      <a:lnTo>
                        <a:pt x="162" y="51"/>
                      </a:lnTo>
                      <a:lnTo>
                        <a:pt x="169" y="78"/>
                      </a:lnTo>
                      <a:lnTo>
                        <a:pt x="171" y="110"/>
                      </a:lnTo>
                      <a:lnTo>
                        <a:pt x="169" y="144"/>
                      </a:lnTo>
                      <a:lnTo>
                        <a:pt x="162" y="173"/>
                      </a:lnTo>
                      <a:lnTo>
                        <a:pt x="148" y="196"/>
                      </a:lnTo>
                      <a:lnTo>
                        <a:pt x="132" y="211"/>
                      </a:lnTo>
                      <a:lnTo>
                        <a:pt x="110" y="222"/>
                      </a:lnTo>
                      <a:lnTo>
                        <a:pt x="84" y="225"/>
                      </a:lnTo>
                      <a:lnTo>
                        <a:pt x="60" y="222"/>
                      </a:lnTo>
                      <a:lnTo>
                        <a:pt x="41" y="213"/>
                      </a:lnTo>
                      <a:lnTo>
                        <a:pt x="25" y="196"/>
                      </a:lnTo>
                      <a:lnTo>
                        <a:pt x="12" y="174"/>
                      </a:lnTo>
                      <a:lnTo>
                        <a:pt x="4" y="147"/>
                      </a:lnTo>
                      <a:lnTo>
                        <a:pt x="0" y="112"/>
                      </a:lnTo>
                      <a:lnTo>
                        <a:pt x="3" y="84"/>
                      </a:lnTo>
                      <a:lnTo>
                        <a:pt x="10" y="59"/>
                      </a:lnTo>
                      <a:lnTo>
                        <a:pt x="19" y="37"/>
                      </a:lnTo>
                      <a:lnTo>
                        <a:pt x="33" y="21"/>
                      </a:lnTo>
                      <a:lnTo>
                        <a:pt x="48" y="10"/>
                      </a:lnTo>
                      <a:lnTo>
                        <a:pt x="67" y="1"/>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4FCF612D-5BCF-0CF5-DF10-BE68DD19B04B}"/>
                    </a:ext>
                  </a:extLst>
                </p:cNvPr>
                <p:cNvSpPr>
                  <a:spLocks/>
                </p:cNvSpPr>
                <p:nvPr/>
              </p:nvSpPr>
              <p:spPr bwMode="auto">
                <a:xfrm>
                  <a:off x="4130675" y="2687639"/>
                  <a:ext cx="66675" cy="174625"/>
                </a:xfrm>
                <a:custGeom>
                  <a:avLst/>
                  <a:gdLst>
                    <a:gd name="T0" fmla="*/ 55 w 84"/>
                    <a:gd name="T1" fmla="*/ 0 h 219"/>
                    <a:gd name="T2" fmla="*/ 84 w 84"/>
                    <a:gd name="T3" fmla="*/ 0 h 219"/>
                    <a:gd name="T4" fmla="*/ 84 w 84"/>
                    <a:gd name="T5" fmla="*/ 219 h 219"/>
                    <a:gd name="T6" fmla="*/ 51 w 84"/>
                    <a:gd name="T7" fmla="*/ 219 h 219"/>
                    <a:gd name="T8" fmla="*/ 51 w 84"/>
                    <a:gd name="T9" fmla="*/ 27 h 219"/>
                    <a:gd name="T10" fmla="*/ 50 w 84"/>
                    <a:gd name="T11" fmla="*/ 27 h 219"/>
                    <a:gd name="T12" fmla="*/ 6 w 84"/>
                    <a:gd name="T13" fmla="*/ 48 h 219"/>
                    <a:gd name="T14" fmla="*/ 0 w 84"/>
                    <a:gd name="T15" fmla="*/ 26 h 219"/>
                    <a:gd name="T16" fmla="*/ 55 w 84"/>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9">
                      <a:moveTo>
                        <a:pt x="55" y="0"/>
                      </a:moveTo>
                      <a:lnTo>
                        <a:pt x="84" y="0"/>
                      </a:lnTo>
                      <a:lnTo>
                        <a:pt x="84" y="219"/>
                      </a:lnTo>
                      <a:lnTo>
                        <a:pt x="51" y="219"/>
                      </a:lnTo>
                      <a:lnTo>
                        <a:pt x="51" y="27"/>
                      </a:lnTo>
                      <a:lnTo>
                        <a:pt x="50" y="27"/>
                      </a:lnTo>
                      <a:lnTo>
                        <a:pt x="6"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3D7ABE1C-EE24-EF80-6996-BF0C2DB0772C}"/>
                    </a:ext>
                  </a:extLst>
                </p:cNvPr>
                <p:cNvSpPr>
                  <a:spLocks/>
                </p:cNvSpPr>
                <p:nvPr/>
              </p:nvSpPr>
              <p:spPr bwMode="auto">
                <a:xfrm>
                  <a:off x="4287837" y="2687639"/>
                  <a:ext cx="66675" cy="174625"/>
                </a:xfrm>
                <a:custGeom>
                  <a:avLst/>
                  <a:gdLst>
                    <a:gd name="T0" fmla="*/ 55 w 84"/>
                    <a:gd name="T1" fmla="*/ 0 h 219"/>
                    <a:gd name="T2" fmla="*/ 84 w 84"/>
                    <a:gd name="T3" fmla="*/ 0 h 219"/>
                    <a:gd name="T4" fmla="*/ 84 w 84"/>
                    <a:gd name="T5" fmla="*/ 219 h 219"/>
                    <a:gd name="T6" fmla="*/ 51 w 84"/>
                    <a:gd name="T7" fmla="*/ 219 h 219"/>
                    <a:gd name="T8" fmla="*/ 51 w 84"/>
                    <a:gd name="T9" fmla="*/ 27 h 219"/>
                    <a:gd name="T10" fmla="*/ 49 w 84"/>
                    <a:gd name="T11" fmla="*/ 27 h 219"/>
                    <a:gd name="T12" fmla="*/ 5 w 84"/>
                    <a:gd name="T13" fmla="*/ 48 h 219"/>
                    <a:gd name="T14" fmla="*/ 0 w 84"/>
                    <a:gd name="T15" fmla="*/ 26 h 219"/>
                    <a:gd name="T16" fmla="*/ 55 w 84"/>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9">
                      <a:moveTo>
                        <a:pt x="55" y="0"/>
                      </a:moveTo>
                      <a:lnTo>
                        <a:pt x="84" y="0"/>
                      </a:lnTo>
                      <a:lnTo>
                        <a:pt x="84" y="219"/>
                      </a:lnTo>
                      <a:lnTo>
                        <a:pt x="51" y="219"/>
                      </a:lnTo>
                      <a:lnTo>
                        <a:pt x="51" y="27"/>
                      </a:lnTo>
                      <a:lnTo>
                        <a:pt x="49" y="27"/>
                      </a:lnTo>
                      <a:lnTo>
                        <a:pt x="5"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E89AC9CA-3675-F3E8-F1BB-5B006CE76628}"/>
                    </a:ext>
                  </a:extLst>
                </p:cNvPr>
                <p:cNvSpPr>
                  <a:spLocks noEditPoints="1"/>
                </p:cNvSpPr>
                <p:nvPr/>
              </p:nvSpPr>
              <p:spPr bwMode="auto">
                <a:xfrm>
                  <a:off x="4424362" y="2686051"/>
                  <a:ext cx="136525" cy="177800"/>
                </a:xfrm>
                <a:custGeom>
                  <a:avLst/>
                  <a:gdLst>
                    <a:gd name="T0" fmla="*/ 87 w 172"/>
                    <a:gd name="T1" fmla="*/ 22 h 225"/>
                    <a:gd name="T2" fmla="*/ 72 w 172"/>
                    <a:gd name="T3" fmla="*/ 25 h 225"/>
                    <a:gd name="T4" fmla="*/ 59 w 172"/>
                    <a:gd name="T5" fmla="*/ 33 h 225"/>
                    <a:gd name="T6" fmla="*/ 50 w 172"/>
                    <a:gd name="T7" fmla="*/ 45 h 225"/>
                    <a:gd name="T8" fmla="*/ 41 w 172"/>
                    <a:gd name="T9" fmla="*/ 63 h 225"/>
                    <a:gd name="T10" fmla="*/ 36 w 172"/>
                    <a:gd name="T11" fmla="*/ 86 h 225"/>
                    <a:gd name="T12" fmla="*/ 35 w 172"/>
                    <a:gd name="T13" fmla="*/ 114 h 225"/>
                    <a:gd name="T14" fmla="*/ 37 w 172"/>
                    <a:gd name="T15" fmla="*/ 144 h 225"/>
                    <a:gd name="T16" fmla="*/ 44 w 172"/>
                    <a:gd name="T17" fmla="*/ 169 h 225"/>
                    <a:gd name="T18" fmla="*/ 54 w 172"/>
                    <a:gd name="T19" fmla="*/ 188 h 225"/>
                    <a:gd name="T20" fmla="*/ 69 w 172"/>
                    <a:gd name="T21" fmla="*/ 199 h 225"/>
                    <a:gd name="T22" fmla="*/ 85 w 172"/>
                    <a:gd name="T23" fmla="*/ 202 h 225"/>
                    <a:gd name="T24" fmla="*/ 102 w 172"/>
                    <a:gd name="T25" fmla="*/ 199 h 225"/>
                    <a:gd name="T26" fmla="*/ 114 w 172"/>
                    <a:gd name="T27" fmla="*/ 191 h 225"/>
                    <a:gd name="T28" fmla="*/ 125 w 172"/>
                    <a:gd name="T29" fmla="*/ 178 h 225"/>
                    <a:gd name="T30" fmla="*/ 132 w 172"/>
                    <a:gd name="T31" fmla="*/ 159 h 225"/>
                    <a:gd name="T32" fmla="*/ 136 w 172"/>
                    <a:gd name="T33" fmla="*/ 137 h 225"/>
                    <a:gd name="T34" fmla="*/ 137 w 172"/>
                    <a:gd name="T35" fmla="*/ 111 h 225"/>
                    <a:gd name="T36" fmla="*/ 136 w 172"/>
                    <a:gd name="T37" fmla="*/ 86 h 225"/>
                    <a:gd name="T38" fmla="*/ 132 w 172"/>
                    <a:gd name="T39" fmla="*/ 64 h 225"/>
                    <a:gd name="T40" fmla="*/ 125 w 172"/>
                    <a:gd name="T41" fmla="*/ 47 h 225"/>
                    <a:gd name="T42" fmla="*/ 115 w 172"/>
                    <a:gd name="T43" fmla="*/ 33 h 225"/>
                    <a:gd name="T44" fmla="*/ 102 w 172"/>
                    <a:gd name="T45" fmla="*/ 25 h 225"/>
                    <a:gd name="T46" fmla="*/ 87 w 172"/>
                    <a:gd name="T47" fmla="*/ 22 h 225"/>
                    <a:gd name="T48" fmla="*/ 88 w 172"/>
                    <a:gd name="T49" fmla="*/ 0 h 225"/>
                    <a:gd name="T50" fmla="*/ 113 w 172"/>
                    <a:gd name="T51" fmla="*/ 3 h 225"/>
                    <a:gd name="T52" fmla="*/ 133 w 172"/>
                    <a:gd name="T53" fmla="*/ 12 h 225"/>
                    <a:gd name="T54" fmla="*/ 150 w 172"/>
                    <a:gd name="T55" fmla="*/ 29 h 225"/>
                    <a:gd name="T56" fmla="*/ 162 w 172"/>
                    <a:gd name="T57" fmla="*/ 51 h 225"/>
                    <a:gd name="T58" fmla="*/ 169 w 172"/>
                    <a:gd name="T59" fmla="*/ 78 h 225"/>
                    <a:gd name="T60" fmla="*/ 172 w 172"/>
                    <a:gd name="T61" fmla="*/ 110 h 225"/>
                    <a:gd name="T62" fmla="*/ 169 w 172"/>
                    <a:gd name="T63" fmla="*/ 144 h 225"/>
                    <a:gd name="T64" fmla="*/ 161 w 172"/>
                    <a:gd name="T65" fmla="*/ 173 h 225"/>
                    <a:gd name="T66" fmla="*/ 148 w 172"/>
                    <a:gd name="T67" fmla="*/ 196 h 225"/>
                    <a:gd name="T68" fmla="*/ 132 w 172"/>
                    <a:gd name="T69" fmla="*/ 211 h 225"/>
                    <a:gd name="T70" fmla="*/ 110 w 172"/>
                    <a:gd name="T71" fmla="*/ 222 h 225"/>
                    <a:gd name="T72" fmla="*/ 84 w 172"/>
                    <a:gd name="T73" fmla="*/ 225 h 225"/>
                    <a:gd name="T74" fmla="*/ 61 w 172"/>
                    <a:gd name="T75" fmla="*/ 222 h 225"/>
                    <a:gd name="T76" fmla="*/ 40 w 172"/>
                    <a:gd name="T77" fmla="*/ 213 h 225"/>
                    <a:gd name="T78" fmla="*/ 24 w 172"/>
                    <a:gd name="T79" fmla="*/ 196 h 225"/>
                    <a:gd name="T80" fmla="*/ 11 w 172"/>
                    <a:gd name="T81" fmla="*/ 174 h 225"/>
                    <a:gd name="T82" fmla="*/ 3 w 172"/>
                    <a:gd name="T83" fmla="*/ 147 h 225"/>
                    <a:gd name="T84" fmla="*/ 0 w 172"/>
                    <a:gd name="T85" fmla="*/ 112 h 225"/>
                    <a:gd name="T86" fmla="*/ 3 w 172"/>
                    <a:gd name="T87" fmla="*/ 84 h 225"/>
                    <a:gd name="T88" fmla="*/ 9 w 172"/>
                    <a:gd name="T89" fmla="*/ 59 h 225"/>
                    <a:gd name="T90" fmla="*/ 20 w 172"/>
                    <a:gd name="T91" fmla="*/ 37 h 225"/>
                    <a:gd name="T92" fmla="*/ 32 w 172"/>
                    <a:gd name="T93" fmla="*/ 21 h 225"/>
                    <a:gd name="T94" fmla="*/ 48 w 172"/>
                    <a:gd name="T95" fmla="*/ 10 h 225"/>
                    <a:gd name="T96" fmla="*/ 67 w 172"/>
                    <a:gd name="T97" fmla="*/ 1 h 225"/>
                    <a:gd name="T98" fmla="*/ 88 w 172"/>
                    <a:gd name="T9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225">
                      <a:moveTo>
                        <a:pt x="87" y="22"/>
                      </a:moveTo>
                      <a:lnTo>
                        <a:pt x="72" y="25"/>
                      </a:lnTo>
                      <a:lnTo>
                        <a:pt x="59" y="33"/>
                      </a:lnTo>
                      <a:lnTo>
                        <a:pt x="50" y="45"/>
                      </a:lnTo>
                      <a:lnTo>
                        <a:pt x="41" y="63"/>
                      </a:lnTo>
                      <a:lnTo>
                        <a:pt x="36" y="86"/>
                      </a:lnTo>
                      <a:lnTo>
                        <a:pt x="35" y="114"/>
                      </a:lnTo>
                      <a:lnTo>
                        <a:pt x="37" y="144"/>
                      </a:lnTo>
                      <a:lnTo>
                        <a:pt x="44" y="169"/>
                      </a:lnTo>
                      <a:lnTo>
                        <a:pt x="54" y="188"/>
                      </a:lnTo>
                      <a:lnTo>
                        <a:pt x="69" y="199"/>
                      </a:lnTo>
                      <a:lnTo>
                        <a:pt x="85" y="202"/>
                      </a:lnTo>
                      <a:lnTo>
                        <a:pt x="102" y="199"/>
                      </a:lnTo>
                      <a:lnTo>
                        <a:pt x="114" y="191"/>
                      </a:lnTo>
                      <a:lnTo>
                        <a:pt x="125" y="178"/>
                      </a:lnTo>
                      <a:lnTo>
                        <a:pt x="132" y="159"/>
                      </a:lnTo>
                      <a:lnTo>
                        <a:pt x="136" y="137"/>
                      </a:lnTo>
                      <a:lnTo>
                        <a:pt x="137" y="111"/>
                      </a:lnTo>
                      <a:lnTo>
                        <a:pt x="136" y="86"/>
                      </a:lnTo>
                      <a:lnTo>
                        <a:pt x="132" y="64"/>
                      </a:lnTo>
                      <a:lnTo>
                        <a:pt x="125" y="47"/>
                      </a:lnTo>
                      <a:lnTo>
                        <a:pt x="115" y="33"/>
                      </a:lnTo>
                      <a:lnTo>
                        <a:pt x="102" y="25"/>
                      </a:lnTo>
                      <a:lnTo>
                        <a:pt x="87" y="22"/>
                      </a:lnTo>
                      <a:close/>
                      <a:moveTo>
                        <a:pt x="88" y="0"/>
                      </a:moveTo>
                      <a:lnTo>
                        <a:pt x="113" y="3"/>
                      </a:lnTo>
                      <a:lnTo>
                        <a:pt x="133" y="12"/>
                      </a:lnTo>
                      <a:lnTo>
                        <a:pt x="150" y="29"/>
                      </a:lnTo>
                      <a:lnTo>
                        <a:pt x="162" y="51"/>
                      </a:lnTo>
                      <a:lnTo>
                        <a:pt x="169" y="78"/>
                      </a:lnTo>
                      <a:lnTo>
                        <a:pt x="172" y="110"/>
                      </a:lnTo>
                      <a:lnTo>
                        <a:pt x="169" y="144"/>
                      </a:lnTo>
                      <a:lnTo>
                        <a:pt x="161" y="173"/>
                      </a:lnTo>
                      <a:lnTo>
                        <a:pt x="148" y="196"/>
                      </a:lnTo>
                      <a:lnTo>
                        <a:pt x="132" y="211"/>
                      </a:lnTo>
                      <a:lnTo>
                        <a:pt x="110" y="222"/>
                      </a:lnTo>
                      <a:lnTo>
                        <a:pt x="84" y="225"/>
                      </a:lnTo>
                      <a:lnTo>
                        <a:pt x="61" y="222"/>
                      </a:lnTo>
                      <a:lnTo>
                        <a:pt x="40" y="213"/>
                      </a:lnTo>
                      <a:lnTo>
                        <a:pt x="24" y="196"/>
                      </a:lnTo>
                      <a:lnTo>
                        <a:pt x="11" y="174"/>
                      </a:lnTo>
                      <a:lnTo>
                        <a:pt x="3" y="147"/>
                      </a:lnTo>
                      <a:lnTo>
                        <a:pt x="0" y="112"/>
                      </a:lnTo>
                      <a:lnTo>
                        <a:pt x="3" y="84"/>
                      </a:lnTo>
                      <a:lnTo>
                        <a:pt x="9" y="59"/>
                      </a:lnTo>
                      <a:lnTo>
                        <a:pt x="20" y="37"/>
                      </a:lnTo>
                      <a:lnTo>
                        <a:pt x="32" y="21"/>
                      </a:lnTo>
                      <a:lnTo>
                        <a:pt x="48" y="10"/>
                      </a:lnTo>
                      <a:lnTo>
                        <a:pt x="67" y="1"/>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3E589A1B-3DB3-CB2A-7BD7-FD8889B57591}"/>
                    </a:ext>
                  </a:extLst>
                </p:cNvPr>
                <p:cNvSpPr>
                  <a:spLocks/>
                </p:cNvSpPr>
                <p:nvPr/>
              </p:nvSpPr>
              <p:spPr bwMode="auto">
                <a:xfrm>
                  <a:off x="4603750" y="2687639"/>
                  <a:ext cx="66675" cy="174625"/>
                </a:xfrm>
                <a:custGeom>
                  <a:avLst/>
                  <a:gdLst>
                    <a:gd name="T0" fmla="*/ 56 w 85"/>
                    <a:gd name="T1" fmla="*/ 0 h 219"/>
                    <a:gd name="T2" fmla="*/ 85 w 85"/>
                    <a:gd name="T3" fmla="*/ 0 h 219"/>
                    <a:gd name="T4" fmla="*/ 85 w 85"/>
                    <a:gd name="T5" fmla="*/ 219 h 219"/>
                    <a:gd name="T6" fmla="*/ 52 w 85"/>
                    <a:gd name="T7" fmla="*/ 219 h 219"/>
                    <a:gd name="T8" fmla="*/ 52 w 85"/>
                    <a:gd name="T9" fmla="*/ 27 h 219"/>
                    <a:gd name="T10" fmla="*/ 51 w 85"/>
                    <a:gd name="T11" fmla="*/ 27 h 219"/>
                    <a:gd name="T12" fmla="*/ 7 w 85"/>
                    <a:gd name="T13" fmla="*/ 48 h 219"/>
                    <a:gd name="T14" fmla="*/ 0 w 85"/>
                    <a:gd name="T15" fmla="*/ 26 h 219"/>
                    <a:gd name="T16" fmla="*/ 56 w 85"/>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9">
                      <a:moveTo>
                        <a:pt x="56" y="0"/>
                      </a:moveTo>
                      <a:lnTo>
                        <a:pt x="85" y="0"/>
                      </a:lnTo>
                      <a:lnTo>
                        <a:pt x="85" y="219"/>
                      </a:lnTo>
                      <a:lnTo>
                        <a:pt x="52" y="219"/>
                      </a:lnTo>
                      <a:lnTo>
                        <a:pt x="52" y="27"/>
                      </a:lnTo>
                      <a:lnTo>
                        <a:pt x="51" y="27"/>
                      </a:lnTo>
                      <a:lnTo>
                        <a:pt x="7" y="48"/>
                      </a:lnTo>
                      <a:lnTo>
                        <a:pt x="0" y="2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E3D98520-C3FF-CBE1-0E04-63C2E3E5D1F4}"/>
                    </a:ext>
                  </a:extLst>
                </p:cNvPr>
                <p:cNvSpPr>
                  <a:spLocks noEditPoints="1"/>
                </p:cNvSpPr>
                <p:nvPr/>
              </p:nvSpPr>
              <p:spPr bwMode="auto">
                <a:xfrm>
                  <a:off x="4740275" y="2686051"/>
                  <a:ext cx="136525" cy="177800"/>
                </a:xfrm>
                <a:custGeom>
                  <a:avLst/>
                  <a:gdLst>
                    <a:gd name="T0" fmla="*/ 86 w 171"/>
                    <a:gd name="T1" fmla="*/ 22 h 225"/>
                    <a:gd name="T2" fmla="*/ 71 w 171"/>
                    <a:gd name="T3" fmla="*/ 25 h 225"/>
                    <a:gd name="T4" fmla="*/ 59 w 171"/>
                    <a:gd name="T5" fmla="*/ 33 h 225"/>
                    <a:gd name="T6" fmla="*/ 49 w 171"/>
                    <a:gd name="T7" fmla="*/ 45 h 225"/>
                    <a:gd name="T8" fmla="*/ 41 w 171"/>
                    <a:gd name="T9" fmla="*/ 63 h 225"/>
                    <a:gd name="T10" fmla="*/ 36 w 171"/>
                    <a:gd name="T11" fmla="*/ 86 h 225"/>
                    <a:gd name="T12" fmla="*/ 34 w 171"/>
                    <a:gd name="T13" fmla="*/ 114 h 225"/>
                    <a:gd name="T14" fmla="*/ 37 w 171"/>
                    <a:gd name="T15" fmla="*/ 144 h 225"/>
                    <a:gd name="T16" fmla="*/ 44 w 171"/>
                    <a:gd name="T17" fmla="*/ 169 h 225"/>
                    <a:gd name="T18" fmla="*/ 53 w 171"/>
                    <a:gd name="T19" fmla="*/ 188 h 225"/>
                    <a:gd name="T20" fmla="*/ 68 w 171"/>
                    <a:gd name="T21" fmla="*/ 199 h 225"/>
                    <a:gd name="T22" fmla="*/ 85 w 171"/>
                    <a:gd name="T23" fmla="*/ 202 h 225"/>
                    <a:gd name="T24" fmla="*/ 101 w 171"/>
                    <a:gd name="T25" fmla="*/ 199 h 225"/>
                    <a:gd name="T26" fmla="*/ 114 w 171"/>
                    <a:gd name="T27" fmla="*/ 191 h 225"/>
                    <a:gd name="T28" fmla="*/ 125 w 171"/>
                    <a:gd name="T29" fmla="*/ 178 h 225"/>
                    <a:gd name="T30" fmla="*/ 131 w 171"/>
                    <a:gd name="T31" fmla="*/ 159 h 225"/>
                    <a:gd name="T32" fmla="*/ 136 w 171"/>
                    <a:gd name="T33" fmla="*/ 137 h 225"/>
                    <a:gd name="T34" fmla="*/ 137 w 171"/>
                    <a:gd name="T35" fmla="*/ 111 h 225"/>
                    <a:gd name="T36" fmla="*/ 136 w 171"/>
                    <a:gd name="T37" fmla="*/ 86 h 225"/>
                    <a:gd name="T38" fmla="*/ 131 w 171"/>
                    <a:gd name="T39" fmla="*/ 64 h 225"/>
                    <a:gd name="T40" fmla="*/ 125 w 171"/>
                    <a:gd name="T41" fmla="*/ 47 h 225"/>
                    <a:gd name="T42" fmla="*/ 115 w 171"/>
                    <a:gd name="T43" fmla="*/ 33 h 225"/>
                    <a:gd name="T44" fmla="*/ 101 w 171"/>
                    <a:gd name="T45" fmla="*/ 25 h 225"/>
                    <a:gd name="T46" fmla="*/ 86 w 171"/>
                    <a:gd name="T47" fmla="*/ 22 h 225"/>
                    <a:gd name="T48" fmla="*/ 88 w 171"/>
                    <a:gd name="T49" fmla="*/ 0 h 225"/>
                    <a:gd name="T50" fmla="*/ 112 w 171"/>
                    <a:gd name="T51" fmla="*/ 3 h 225"/>
                    <a:gd name="T52" fmla="*/ 133 w 171"/>
                    <a:gd name="T53" fmla="*/ 12 h 225"/>
                    <a:gd name="T54" fmla="*/ 149 w 171"/>
                    <a:gd name="T55" fmla="*/ 29 h 225"/>
                    <a:gd name="T56" fmla="*/ 162 w 171"/>
                    <a:gd name="T57" fmla="*/ 51 h 225"/>
                    <a:gd name="T58" fmla="*/ 168 w 171"/>
                    <a:gd name="T59" fmla="*/ 78 h 225"/>
                    <a:gd name="T60" fmla="*/ 171 w 171"/>
                    <a:gd name="T61" fmla="*/ 110 h 225"/>
                    <a:gd name="T62" fmla="*/ 168 w 171"/>
                    <a:gd name="T63" fmla="*/ 144 h 225"/>
                    <a:gd name="T64" fmla="*/ 160 w 171"/>
                    <a:gd name="T65" fmla="*/ 173 h 225"/>
                    <a:gd name="T66" fmla="*/ 148 w 171"/>
                    <a:gd name="T67" fmla="*/ 196 h 225"/>
                    <a:gd name="T68" fmla="*/ 130 w 171"/>
                    <a:gd name="T69" fmla="*/ 211 h 225"/>
                    <a:gd name="T70" fmla="*/ 110 w 171"/>
                    <a:gd name="T71" fmla="*/ 222 h 225"/>
                    <a:gd name="T72" fmla="*/ 83 w 171"/>
                    <a:gd name="T73" fmla="*/ 225 h 225"/>
                    <a:gd name="T74" fmla="*/ 60 w 171"/>
                    <a:gd name="T75" fmla="*/ 222 h 225"/>
                    <a:gd name="T76" fmla="*/ 40 w 171"/>
                    <a:gd name="T77" fmla="*/ 213 h 225"/>
                    <a:gd name="T78" fmla="*/ 23 w 171"/>
                    <a:gd name="T79" fmla="*/ 196 h 225"/>
                    <a:gd name="T80" fmla="*/ 11 w 171"/>
                    <a:gd name="T81" fmla="*/ 174 h 225"/>
                    <a:gd name="T82" fmla="*/ 3 w 171"/>
                    <a:gd name="T83" fmla="*/ 147 h 225"/>
                    <a:gd name="T84" fmla="*/ 0 w 171"/>
                    <a:gd name="T85" fmla="*/ 112 h 225"/>
                    <a:gd name="T86" fmla="*/ 3 w 171"/>
                    <a:gd name="T87" fmla="*/ 84 h 225"/>
                    <a:gd name="T88" fmla="*/ 8 w 171"/>
                    <a:gd name="T89" fmla="*/ 59 h 225"/>
                    <a:gd name="T90" fmla="*/ 19 w 171"/>
                    <a:gd name="T91" fmla="*/ 37 h 225"/>
                    <a:gd name="T92" fmla="*/ 31 w 171"/>
                    <a:gd name="T93" fmla="*/ 21 h 225"/>
                    <a:gd name="T94" fmla="*/ 48 w 171"/>
                    <a:gd name="T95" fmla="*/ 10 h 225"/>
                    <a:gd name="T96" fmla="*/ 67 w 171"/>
                    <a:gd name="T97" fmla="*/ 1 h 225"/>
                    <a:gd name="T98" fmla="*/ 88 w 171"/>
                    <a:gd name="T9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1" h="225">
                      <a:moveTo>
                        <a:pt x="86" y="22"/>
                      </a:moveTo>
                      <a:lnTo>
                        <a:pt x="71" y="25"/>
                      </a:lnTo>
                      <a:lnTo>
                        <a:pt x="59" y="33"/>
                      </a:lnTo>
                      <a:lnTo>
                        <a:pt x="49" y="45"/>
                      </a:lnTo>
                      <a:lnTo>
                        <a:pt x="41" y="63"/>
                      </a:lnTo>
                      <a:lnTo>
                        <a:pt x="36" y="86"/>
                      </a:lnTo>
                      <a:lnTo>
                        <a:pt x="34" y="114"/>
                      </a:lnTo>
                      <a:lnTo>
                        <a:pt x="37" y="144"/>
                      </a:lnTo>
                      <a:lnTo>
                        <a:pt x="44" y="169"/>
                      </a:lnTo>
                      <a:lnTo>
                        <a:pt x="53" y="188"/>
                      </a:lnTo>
                      <a:lnTo>
                        <a:pt x="68" y="199"/>
                      </a:lnTo>
                      <a:lnTo>
                        <a:pt x="85" y="202"/>
                      </a:lnTo>
                      <a:lnTo>
                        <a:pt x="101" y="199"/>
                      </a:lnTo>
                      <a:lnTo>
                        <a:pt x="114" y="191"/>
                      </a:lnTo>
                      <a:lnTo>
                        <a:pt x="125" y="178"/>
                      </a:lnTo>
                      <a:lnTo>
                        <a:pt x="131" y="159"/>
                      </a:lnTo>
                      <a:lnTo>
                        <a:pt x="136" y="137"/>
                      </a:lnTo>
                      <a:lnTo>
                        <a:pt x="137" y="111"/>
                      </a:lnTo>
                      <a:lnTo>
                        <a:pt x="136" y="86"/>
                      </a:lnTo>
                      <a:lnTo>
                        <a:pt x="131" y="64"/>
                      </a:lnTo>
                      <a:lnTo>
                        <a:pt x="125" y="47"/>
                      </a:lnTo>
                      <a:lnTo>
                        <a:pt x="115" y="33"/>
                      </a:lnTo>
                      <a:lnTo>
                        <a:pt x="101" y="25"/>
                      </a:lnTo>
                      <a:lnTo>
                        <a:pt x="86" y="22"/>
                      </a:lnTo>
                      <a:close/>
                      <a:moveTo>
                        <a:pt x="88" y="0"/>
                      </a:moveTo>
                      <a:lnTo>
                        <a:pt x="112" y="3"/>
                      </a:lnTo>
                      <a:lnTo>
                        <a:pt x="133" y="12"/>
                      </a:lnTo>
                      <a:lnTo>
                        <a:pt x="149" y="29"/>
                      </a:lnTo>
                      <a:lnTo>
                        <a:pt x="162" y="51"/>
                      </a:lnTo>
                      <a:lnTo>
                        <a:pt x="168" y="78"/>
                      </a:lnTo>
                      <a:lnTo>
                        <a:pt x="171" y="110"/>
                      </a:lnTo>
                      <a:lnTo>
                        <a:pt x="168" y="144"/>
                      </a:lnTo>
                      <a:lnTo>
                        <a:pt x="160" y="173"/>
                      </a:lnTo>
                      <a:lnTo>
                        <a:pt x="148" y="196"/>
                      </a:lnTo>
                      <a:lnTo>
                        <a:pt x="130" y="211"/>
                      </a:lnTo>
                      <a:lnTo>
                        <a:pt x="110" y="222"/>
                      </a:lnTo>
                      <a:lnTo>
                        <a:pt x="83" y="225"/>
                      </a:lnTo>
                      <a:lnTo>
                        <a:pt x="60" y="222"/>
                      </a:lnTo>
                      <a:lnTo>
                        <a:pt x="40" y="213"/>
                      </a:lnTo>
                      <a:lnTo>
                        <a:pt x="23" y="196"/>
                      </a:lnTo>
                      <a:lnTo>
                        <a:pt x="11" y="174"/>
                      </a:lnTo>
                      <a:lnTo>
                        <a:pt x="3" y="147"/>
                      </a:lnTo>
                      <a:lnTo>
                        <a:pt x="0" y="112"/>
                      </a:lnTo>
                      <a:lnTo>
                        <a:pt x="3" y="84"/>
                      </a:lnTo>
                      <a:lnTo>
                        <a:pt x="8" y="59"/>
                      </a:lnTo>
                      <a:lnTo>
                        <a:pt x="19" y="37"/>
                      </a:lnTo>
                      <a:lnTo>
                        <a:pt x="31" y="21"/>
                      </a:lnTo>
                      <a:lnTo>
                        <a:pt x="48" y="10"/>
                      </a:lnTo>
                      <a:lnTo>
                        <a:pt x="67" y="1"/>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F2EFADA5-AD21-E880-2C2E-A319BAF0CDE4}"/>
                    </a:ext>
                  </a:extLst>
                </p:cNvPr>
                <p:cNvSpPr>
                  <a:spLocks/>
                </p:cNvSpPr>
                <p:nvPr/>
              </p:nvSpPr>
              <p:spPr bwMode="auto">
                <a:xfrm>
                  <a:off x="4918075" y="2687639"/>
                  <a:ext cx="68263" cy="174625"/>
                </a:xfrm>
                <a:custGeom>
                  <a:avLst/>
                  <a:gdLst>
                    <a:gd name="T0" fmla="*/ 55 w 85"/>
                    <a:gd name="T1" fmla="*/ 0 h 219"/>
                    <a:gd name="T2" fmla="*/ 85 w 85"/>
                    <a:gd name="T3" fmla="*/ 0 h 219"/>
                    <a:gd name="T4" fmla="*/ 85 w 85"/>
                    <a:gd name="T5" fmla="*/ 219 h 219"/>
                    <a:gd name="T6" fmla="*/ 52 w 85"/>
                    <a:gd name="T7" fmla="*/ 219 h 219"/>
                    <a:gd name="T8" fmla="*/ 52 w 85"/>
                    <a:gd name="T9" fmla="*/ 27 h 219"/>
                    <a:gd name="T10" fmla="*/ 50 w 85"/>
                    <a:gd name="T11" fmla="*/ 27 h 219"/>
                    <a:gd name="T12" fmla="*/ 7 w 85"/>
                    <a:gd name="T13" fmla="*/ 48 h 219"/>
                    <a:gd name="T14" fmla="*/ 0 w 85"/>
                    <a:gd name="T15" fmla="*/ 26 h 219"/>
                    <a:gd name="T16" fmla="*/ 55 w 85"/>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9">
                      <a:moveTo>
                        <a:pt x="55" y="0"/>
                      </a:moveTo>
                      <a:lnTo>
                        <a:pt x="85" y="0"/>
                      </a:lnTo>
                      <a:lnTo>
                        <a:pt x="85" y="219"/>
                      </a:lnTo>
                      <a:lnTo>
                        <a:pt x="52" y="219"/>
                      </a:lnTo>
                      <a:lnTo>
                        <a:pt x="52" y="27"/>
                      </a:lnTo>
                      <a:lnTo>
                        <a:pt x="50" y="27"/>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358A9483-33FF-36D1-2404-D707BBDEC78F}"/>
                    </a:ext>
                  </a:extLst>
                </p:cNvPr>
                <p:cNvSpPr>
                  <a:spLocks/>
                </p:cNvSpPr>
                <p:nvPr/>
              </p:nvSpPr>
              <p:spPr bwMode="auto">
                <a:xfrm>
                  <a:off x="3813175" y="2930526"/>
                  <a:ext cx="66675" cy="173038"/>
                </a:xfrm>
                <a:custGeom>
                  <a:avLst/>
                  <a:gdLst>
                    <a:gd name="T0" fmla="*/ 55 w 85"/>
                    <a:gd name="T1" fmla="*/ 0 h 218"/>
                    <a:gd name="T2" fmla="*/ 85 w 85"/>
                    <a:gd name="T3" fmla="*/ 0 h 218"/>
                    <a:gd name="T4" fmla="*/ 85 w 85"/>
                    <a:gd name="T5" fmla="*/ 218 h 218"/>
                    <a:gd name="T6" fmla="*/ 52 w 85"/>
                    <a:gd name="T7" fmla="*/ 218 h 218"/>
                    <a:gd name="T8" fmla="*/ 52 w 85"/>
                    <a:gd name="T9" fmla="*/ 27 h 218"/>
                    <a:gd name="T10" fmla="*/ 51 w 85"/>
                    <a:gd name="T11" fmla="*/ 27 h 218"/>
                    <a:gd name="T12" fmla="*/ 7 w 85"/>
                    <a:gd name="T13" fmla="*/ 48 h 218"/>
                    <a:gd name="T14" fmla="*/ 0 w 85"/>
                    <a:gd name="T15" fmla="*/ 26 h 218"/>
                    <a:gd name="T16" fmla="*/ 55 w 85"/>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8">
                      <a:moveTo>
                        <a:pt x="55" y="0"/>
                      </a:moveTo>
                      <a:lnTo>
                        <a:pt x="85" y="0"/>
                      </a:lnTo>
                      <a:lnTo>
                        <a:pt x="85" y="218"/>
                      </a:lnTo>
                      <a:lnTo>
                        <a:pt x="52" y="218"/>
                      </a:lnTo>
                      <a:lnTo>
                        <a:pt x="52" y="27"/>
                      </a:lnTo>
                      <a:lnTo>
                        <a:pt x="51" y="27"/>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5293F736-EB3E-5E4D-B484-E677E10F97D0}"/>
                    </a:ext>
                  </a:extLst>
                </p:cNvPr>
                <p:cNvSpPr>
                  <a:spLocks/>
                </p:cNvSpPr>
                <p:nvPr/>
              </p:nvSpPr>
              <p:spPr bwMode="auto">
                <a:xfrm>
                  <a:off x="3970337" y="2930526"/>
                  <a:ext cx="68263" cy="173038"/>
                </a:xfrm>
                <a:custGeom>
                  <a:avLst/>
                  <a:gdLst>
                    <a:gd name="T0" fmla="*/ 54 w 85"/>
                    <a:gd name="T1" fmla="*/ 0 h 218"/>
                    <a:gd name="T2" fmla="*/ 85 w 85"/>
                    <a:gd name="T3" fmla="*/ 0 h 218"/>
                    <a:gd name="T4" fmla="*/ 85 w 85"/>
                    <a:gd name="T5" fmla="*/ 218 h 218"/>
                    <a:gd name="T6" fmla="*/ 52 w 85"/>
                    <a:gd name="T7" fmla="*/ 218 h 218"/>
                    <a:gd name="T8" fmla="*/ 52 w 85"/>
                    <a:gd name="T9" fmla="*/ 27 h 218"/>
                    <a:gd name="T10" fmla="*/ 50 w 85"/>
                    <a:gd name="T11" fmla="*/ 27 h 218"/>
                    <a:gd name="T12" fmla="*/ 7 w 85"/>
                    <a:gd name="T13" fmla="*/ 48 h 218"/>
                    <a:gd name="T14" fmla="*/ 0 w 85"/>
                    <a:gd name="T15" fmla="*/ 26 h 218"/>
                    <a:gd name="T16" fmla="*/ 54 w 85"/>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8">
                      <a:moveTo>
                        <a:pt x="54" y="0"/>
                      </a:moveTo>
                      <a:lnTo>
                        <a:pt x="85" y="0"/>
                      </a:lnTo>
                      <a:lnTo>
                        <a:pt x="85" y="218"/>
                      </a:lnTo>
                      <a:lnTo>
                        <a:pt x="52" y="218"/>
                      </a:lnTo>
                      <a:lnTo>
                        <a:pt x="52" y="27"/>
                      </a:lnTo>
                      <a:lnTo>
                        <a:pt x="50" y="27"/>
                      </a:lnTo>
                      <a:lnTo>
                        <a:pt x="7" y="48"/>
                      </a:lnTo>
                      <a:lnTo>
                        <a:pt x="0" y="26"/>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D4D845D3-6590-3A58-3B1D-2C46723A37B8}"/>
                    </a:ext>
                  </a:extLst>
                </p:cNvPr>
                <p:cNvSpPr>
                  <a:spLocks/>
                </p:cNvSpPr>
                <p:nvPr/>
              </p:nvSpPr>
              <p:spPr bwMode="auto">
                <a:xfrm>
                  <a:off x="4129087" y="2930526"/>
                  <a:ext cx="66675" cy="173038"/>
                </a:xfrm>
                <a:custGeom>
                  <a:avLst/>
                  <a:gdLst>
                    <a:gd name="T0" fmla="*/ 55 w 84"/>
                    <a:gd name="T1" fmla="*/ 0 h 218"/>
                    <a:gd name="T2" fmla="*/ 84 w 84"/>
                    <a:gd name="T3" fmla="*/ 0 h 218"/>
                    <a:gd name="T4" fmla="*/ 84 w 84"/>
                    <a:gd name="T5" fmla="*/ 218 h 218"/>
                    <a:gd name="T6" fmla="*/ 51 w 84"/>
                    <a:gd name="T7" fmla="*/ 218 h 218"/>
                    <a:gd name="T8" fmla="*/ 51 w 84"/>
                    <a:gd name="T9" fmla="*/ 27 h 218"/>
                    <a:gd name="T10" fmla="*/ 51 w 84"/>
                    <a:gd name="T11" fmla="*/ 27 h 218"/>
                    <a:gd name="T12" fmla="*/ 7 w 84"/>
                    <a:gd name="T13" fmla="*/ 48 h 218"/>
                    <a:gd name="T14" fmla="*/ 0 w 84"/>
                    <a:gd name="T15" fmla="*/ 26 h 218"/>
                    <a:gd name="T16" fmla="*/ 55 w 84"/>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8">
                      <a:moveTo>
                        <a:pt x="55" y="0"/>
                      </a:moveTo>
                      <a:lnTo>
                        <a:pt x="84" y="0"/>
                      </a:lnTo>
                      <a:lnTo>
                        <a:pt x="84" y="218"/>
                      </a:lnTo>
                      <a:lnTo>
                        <a:pt x="51" y="218"/>
                      </a:lnTo>
                      <a:lnTo>
                        <a:pt x="51" y="27"/>
                      </a:lnTo>
                      <a:lnTo>
                        <a:pt x="51" y="27"/>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A5079DE6-EB03-5559-EBFA-1493308C4044}"/>
                    </a:ext>
                  </a:extLst>
                </p:cNvPr>
                <p:cNvSpPr>
                  <a:spLocks noEditPoints="1"/>
                </p:cNvSpPr>
                <p:nvPr/>
              </p:nvSpPr>
              <p:spPr bwMode="auto">
                <a:xfrm>
                  <a:off x="4265612" y="2927351"/>
                  <a:ext cx="134938" cy="179388"/>
                </a:xfrm>
                <a:custGeom>
                  <a:avLst/>
                  <a:gdLst>
                    <a:gd name="T0" fmla="*/ 85 w 170"/>
                    <a:gd name="T1" fmla="*/ 24 h 227"/>
                    <a:gd name="T2" fmla="*/ 71 w 170"/>
                    <a:gd name="T3" fmla="*/ 26 h 227"/>
                    <a:gd name="T4" fmla="*/ 59 w 170"/>
                    <a:gd name="T5" fmla="*/ 35 h 227"/>
                    <a:gd name="T6" fmla="*/ 48 w 170"/>
                    <a:gd name="T7" fmla="*/ 47 h 227"/>
                    <a:gd name="T8" fmla="*/ 41 w 170"/>
                    <a:gd name="T9" fmla="*/ 65 h 227"/>
                    <a:gd name="T10" fmla="*/ 36 w 170"/>
                    <a:gd name="T11" fmla="*/ 87 h 227"/>
                    <a:gd name="T12" fmla="*/ 34 w 170"/>
                    <a:gd name="T13" fmla="*/ 114 h 227"/>
                    <a:gd name="T14" fmla="*/ 36 w 170"/>
                    <a:gd name="T15" fmla="*/ 146 h 227"/>
                    <a:gd name="T16" fmla="*/ 43 w 170"/>
                    <a:gd name="T17" fmla="*/ 170 h 227"/>
                    <a:gd name="T18" fmla="*/ 54 w 170"/>
                    <a:gd name="T19" fmla="*/ 188 h 227"/>
                    <a:gd name="T20" fmla="*/ 67 w 170"/>
                    <a:gd name="T21" fmla="*/ 199 h 227"/>
                    <a:gd name="T22" fmla="*/ 85 w 170"/>
                    <a:gd name="T23" fmla="*/ 203 h 227"/>
                    <a:gd name="T24" fmla="*/ 102 w 170"/>
                    <a:gd name="T25" fmla="*/ 201 h 227"/>
                    <a:gd name="T26" fmla="*/ 114 w 170"/>
                    <a:gd name="T27" fmla="*/ 192 h 227"/>
                    <a:gd name="T28" fmla="*/ 124 w 170"/>
                    <a:gd name="T29" fmla="*/ 179 h 227"/>
                    <a:gd name="T30" fmla="*/ 132 w 170"/>
                    <a:gd name="T31" fmla="*/ 161 h 227"/>
                    <a:gd name="T32" fmla="*/ 136 w 170"/>
                    <a:gd name="T33" fmla="*/ 139 h 227"/>
                    <a:gd name="T34" fmla="*/ 137 w 170"/>
                    <a:gd name="T35" fmla="*/ 113 h 227"/>
                    <a:gd name="T36" fmla="*/ 136 w 170"/>
                    <a:gd name="T37" fmla="*/ 87 h 227"/>
                    <a:gd name="T38" fmla="*/ 132 w 170"/>
                    <a:gd name="T39" fmla="*/ 66 h 227"/>
                    <a:gd name="T40" fmla="*/ 125 w 170"/>
                    <a:gd name="T41" fmla="*/ 48 h 227"/>
                    <a:gd name="T42" fmla="*/ 114 w 170"/>
                    <a:gd name="T43" fmla="*/ 35 h 227"/>
                    <a:gd name="T44" fmla="*/ 102 w 170"/>
                    <a:gd name="T45" fmla="*/ 26 h 227"/>
                    <a:gd name="T46" fmla="*/ 85 w 170"/>
                    <a:gd name="T47" fmla="*/ 24 h 227"/>
                    <a:gd name="T48" fmla="*/ 88 w 170"/>
                    <a:gd name="T49" fmla="*/ 0 h 227"/>
                    <a:gd name="T50" fmla="*/ 113 w 170"/>
                    <a:gd name="T51" fmla="*/ 5 h 227"/>
                    <a:gd name="T52" fmla="*/ 133 w 170"/>
                    <a:gd name="T53" fmla="*/ 14 h 227"/>
                    <a:gd name="T54" fmla="*/ 150 w 170"/>
                    <a:gd name="T55" fmla="*/ 31 h 227"/>
                    <a:gd name="T56" fmla="*/ 161 w 170"/>
                    <a:gd name="T57" fmla="*/ 51 h 227"/>
                    <a:gd name="T58" fmla="*/ 169 w 170"/>
                    <a:gd name="T59" fmla="*/ 79 h 227"/>
                    <a:gd name="T60" fmla="*/ 170 w 170"/>
                    <a:gd name="T61" fmla="*/ 112 h 227"/>
                    <a:gd name="T62" fmla="*/ 167 w 170"/>
                    <a:gd name="T63" fmla="*/ 146 h 227"/>
                    <a:gd name="T64" fmla="*/ 161 w 170"/>
                    <a:gd name="T65" fmla="*/ 175 h 227"/>
                    <a:gd name="T66" fmla="*/ 148 w 170"/>
                    <a:gd name="T67" fmla="*/ 197 h 227"/>
                    <a:gd name="T68" fmla="*/ 130 w 170"/>
                    <a:gd name="T69" fmla="*/ 213 h 227"/>
                    <a:gd name="T70" fmla="*/ 108 w 170"/>
                    <a:gd name="T71" fmla="*/ 223 h 227"/>
                    <a:gd name="T72" fmla="*/ 84 w 170"/>
                    <a:gd name="T73" fmla="*/ 227 h 227"/>
                    <a:gd name="T74" fmla="*/ 60 w 170"/>
                    <a:gd name="T75" fmla="*/ 224 h 227"/>
                    <a:gd name="T76" fmla="*/ 40 w 170"/>
                    <a:gd name="T77" fmla="*/ 213 h 227"/>
                    <a:gd name="T78" fmla="*/ 23 w 170"/>
                    <a:gd name="T79" fmla="*/ 198 h 227"/>
                    <a:gd name="T80" fmla="*/ 11 w 170"/>
                    <a:gd name="T81" fmla="*/ 176 h 227"/>
                    <a:gd name="T82" fmla="*/ 3 w 170"/>
                    <a:gd name="T83" fmla="*/ 147 h 227"/>
                    <a:gd name="T84" fmla="*/ 0 w 170"/>
                    <a:gd name="T85" fmla="*/ 114 h 227"/>
                    <a:gd name="T86" fmla="*/ 2 w 170"/>
                    <a:gd name="T87" fmla="*/ 85 h 227"/>
                    <a:gd name="T88" fmla="*/ 8 w 170"/>
                    <a:gd name="T89" fmla="*/ 59 h 227"/>
                    <a:gd name="T90" fmla="*/ 18 w 170"/>
                    <a:gd name="T91" fmla="*/ 39 h 227"/>
                    <a:gd name="T92" fmla="*/ 32 w 170"/>
                    <a:gd name="T93" fmla="*/ 22 h 227"/>
                    <a:gd name="T94" fmla="*/ 48 w 170"/>
                    <a:gd name="T95" fmla="*/ 10 h 227"/>
                    <a:gd name="T96" fmla="*/ 66 w 170"/>
                    <a:gd name="T97" fmla="*/ 3 h 227"/>
                    <a:gd name="T98" fmla="*/ 88 w 170"/>
                    <a:gd name="T9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227">
                      <a:moveTo>
                        <a:pt x="85" y="24"/>
                      </a:moveTo>
                      <a:lnTo>
                        <a:pt x="71" y="26"/>
                      </a:lnTo>
                      <a:lnTo>
                        <a:pt x="59" y="35"/>
                      </a:lnTo>
                      <a:lnTo>
                        <a:pt x="48" y="47"/>
                      </a:lnTo>
                      <a:lnTo>
                        <a:pt x="41" y="65"/>
                      </a:lnTo>
                      <a:lnTo>
                        <a:pt x="36" y="87"/>
                      </a:lnTo>
                      <a:lnTo>
                        <a:pt x="34" y="114"/>
                      </a:lnTo>
                      <a:lnTo>
                        <a:pt x="36" y="146"/>
                      </a:lnTo>
                      <a:lnTo>
                        <a:pt x="43" y="170"/>
                      </a:lnTo>
                      <a:lnTo>
                        <a:pt x="54" y="188"/>
                      </a:lnTo>
                      <a:lnTo>
                        <a:pt x="67" y="199"/>
                      </a:lnTo>
                      <a:lnTo>
                        <a:pt x="85" y="203"/>
                      </a:lnTo>
                      <a:lnTo>
                        <a:pt x="102" y="201"/>
                      </a:lnTo>
                      <a:lnTo>
                        <a:pt x="114" y="192"/>
                      </a:lnTo>
                      <a:lnTo>
                        <a:pt x="124" y="179"/>
                      </a:lnTo>
                      <a:lnTo>
                        <a:pt x="132" y="161"/>
                      </a:lnTo>
                      <a:lnTo>
                        <a:pt x="136" y="139"/>
                      </a:lnTo>
                      <a:lnTo>
                        <a:pt x="137" y="113"/>
                      </a:lnTo>
                      <a:lnTo>
                        <a:pt x="136" y="87"/>
                      </a:lnTo>
                      <a:lnTo>
                        <a:pt x="132" y="66"/>
                      </a:lnTo>
                      <a:lnTo>
                        <a:pt x="125" y="48"/>
                      </a:lnTo>
                      <a:lnTo>
                        <a:pt x="114" y="35"/>
                      </a:lnTo>
                      <a:lnTo>
                        <a:pt x="102" y="26"/>
                      </a:lnTo>
                      <a:lnTo>
                        <a:pt x="85" y="24"/>
                      </a:lnTo>
                      <a:close/>
                      <a:moveTo>
                        <a:pt x="88" y="0"/>
                      </a:moveTo>
                      <a:lnTo>
                        <a:pt x="113" y="5"/>
                      </a:lnTo>
                      <a:lnTo>
                        <a:pt x="133" y="14"/>
                      </a:lnTo>
                      <a:lnTo>
                        <a:pt x="150" y="31"/>
                      </a:lnTo>
                      <a:lnTo>
                        <a:pt x="161" y="51"/>
                      </a:lnTo>
                      <a:lnTo>
                        <a:pt x="169" y="79"/>
                      </a:lnTo>
                      <a:lnTo>
                        <a:pt x="170" y="112"/>
                      </a:lnTo>
                      <a:lnTo>
                        <a:pt x="167" y="146"/>
                      </a:lnTo>
                      <a:lnTo>
                        <a:pt x="161" y="175"/>
                      </a:lnTo>
                      <a:lnTo>
                        <a:pt x="148" y="197"/>
                      </a:lnTo>
                      <a:lnTo>
                        <a:pt x="130" y="213"/>
                      </a:lnTo>
                      <a:lnTo>
                        <a:pt x="108" y="223"/>
                      </a:lnTo>
                      <a:lnTo>
                        <a:pt x="84" y="227"/>
                      </a:lnTo>
                      <a:lnTo>
                        <a:pt x="60" y="224"/>
                      </a:lnTo>
                      <a:lnTo>
                        <a:pt x="40" y="213"/>
                      </a:lnTo>
                      <a:lnTo>
                        <a:pt x="23" y="198"/>
                      </a:lnTo>
                      <a:lnTo>
                        <a:pt x="11" y="176"/>
                      </a:lnTo>
                      <a:lnTo>
                        <a:pt x="3" y="147"/>
                      </a:lnTo>
                      <a:lnTo>
                        <a:pt x="0" y="114"/>
                      </a:lnTo>
                      <a:lnTo>
                        <a:pt x="2" y="85"/>
                      </a:lnTo>
                      <a:lnTo>
                        <a:pt x="8" y="59"/>
                      </a:lnTo>
                      <a:lnTo>
                        <a:pt x="18" y="39"/>
                      </a:lnTo>
                      <a:lnTo>
                        <a:pt x="32" y="22"/>
                      </a:lnTo>
                      <a:lnTo>
                        <a:pt x="48" y="10"/>
                      </a:lnTo>
                      <a:lnTo>
                        <a:pt x="66"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3E8F3992-C0DC-7E2E-4076-0B09FA8D6534}"/>
                    </a:ext>
                  </a:extLst>
                </p:cNvPr>
                <p:cNvSpPr>
                  <a:spLocks/>
                </p:cNvSpPr>
                <p:nvPr/>
              </p:nvSpPr>
              <p:spPr bwMode="auto">
                <a:xfrm>
                  <a:off x="4443412" y="2930526"/>
                  <a:ext cx="66675" cy="173038"/>
                </a:xfrm>
                <a:custGeom>
                  <a:avLst/>
                  <a:gdLst>
                    <a:gd name="T0" fmla="*/ 55 w 84"/>
                    <a:gd name="T1" fmla="*/ 0 h 218"/>
                    <a:gd name="T2" fmla="*/ 84 w 84"/>
                    <a:gd name="T3" fmla="*/ 0 h 218"/>
                    <a:gd name="T4" fmla="*/ 84 w 84"/>
                    <a:gd name="T5" fmla="*/ 218 h 218"/>
                    <a:gd name="T6" fmla="*/ 51 w 84"/>
                    <a:gd name="T7" fmla="*/ 218 h 218"/>
                    <a:gd name="T8" fmla="*/ 51 w 84"/>
                    <a:gd name="T9" fmla="*/ 27 h 218"/>
                    <a:gd name="T10" fmla="*/ 51 w 84"/>
                    <a:gd name="T11" fmla="*/ 27 h 218"/>
                    <a:gd name="T12" fmla="*/ 7 w 84"/>
                    <a:gd name="T13" fmla="*/ 48 h 218"/>
                    <a:gd name="T14" fmla="*/ 0 w 84"/>
                    <a:gd name="T15" fmla="*/ 26 h 218"/>
                    <a:gd name="T16" fmla="*/ 55 w 84"/>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8">
                      <a:moveTo>
                        <a:pt x="55" y="0"/>
                      </a:moveTo>
                      <a:lnTo>
                        <a:pt x="84" y="0"/>
                      </a:lnTo>
                      <a:lnTo>
                        <a:pt x="84" y="218"/>
                      </a:lnTo>
                      <a:lnTo>
                        <a:pt x="51" y="218"/>
                      </a:lnTo>
                      <a:lnTo>
                        <a:pt x="51" y="27"/>
                      </a:lnTo>
                      <a:lnTo>
                        <a:pt x="51" y="27"/>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3">
                  <a:extLst>
                    <a:ext uri="{FF2B5EF4-FFF2-40B4-BE49-F238E27FC236}">
                      <a16:creationId xmlns:a16="http://schemas.microsoft.com/office/drawing/2014/main" id="{39E85818-2381-1A08-D83D-F69871BFB562}"/>
                    </a:ext>
                  </a:extLst>
                </p:cNvPr>
                <p:cNvSpPr>
                  <a:spLocks/>
                </p:cNvSpPr>
                <p:nvPr/>
              </p:nvSpPr>
              <p:spPr bwMode="auto">
                <a:xfrm>
                  <a:off x="4602162" y="2930526"/>
                  <a:ext cx="66675" cy="173038"/>
                </a:xfrm>
                <a:custGeom>
                  <a:avLst/>
                  <a:gdLst>
                    <a:gd name="T0" fmla="*/ 55 w 83"/>
                    <a:gd name="T1" fmla="*/ 0 h 218"/>
                    <a:gd name="T2" fmla="*/ 83 w 83"/>
                    <a:gd name="T3" fmla="*/ 0 h 218"/>
                    <a:gd name="T4" fmla="*/ 83 w 83"/>
                    <a:gd name="T5" fmla="*/ 218 h 218"/>
                    <a:gd name="T6" fmla="*/ 50 w 83"/>
                    <a:gd name="T7" fmla="*/ 218 h 218"/>
                    <a:gd name="T8" fmla="*/ 50 w 83"/>
                    <a:gd name="T9" fmla="*/ 27 h 218"/>
                    <a:gd name="T10" fmla="*/ 50 w 83"/>
                    <a:gd name="T11" fmla="*/ 27 h 218"/>
                    <a:gd name="T12" fmla="*/ 7 w 83"/>
                    <a:gd name="T13" fmla="*/ 48 h 218"/>
                    <a:gd name="T14" fmla="*/ 0 w 83"/>
                    <a:gd name="T15" fmla="*/ 26 h 218"/>
                    <a:gd name="T16" fmla="*/ 55 w 83"/>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18">
                      <a:moveTo>
                        <a:pt x="55" y="0"/>
                      </a:moveTo>
                      <a:lnTo>
                        <a:pt x="83" y="0"/>
                      </a:lnTo>
                      <a:lnTo>
                        <a:pt x="83" y="218"/>
                      </a:lnTo>
                      <a:lnTo>
                        <a:pt x="50" y="218"/>
                      </a:lnTo>
                      <a:lnTo>
                        <a:pt x="50" y="27"/>
                      </a:lnTo>
                      <a:lnTo>
                        <a:pt x="50" y="27"/>
                      </a:lnTo>
                      <a:lnTo>
                        <a:pt x="7"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4">
                  <a:extLst>
                    <a:ext uri="{FF2B5EF4-FFF2-40B4-BE49-F238E27FC236}">
                      <a16:creationId xmlns:a16="http://schemas.microsoft.com/office/drawing/2014/main" id="{C7E82E41-8BA1-E24D-789B-2BB5EC75E36B}"/>
                    </a:ext>
                  </a:extLst>
                </p:cNvPr>
                <p:cNvSpPr>
                  <a:spLocks noEditPoints="1"/>
                </p:cNvSpPr>
                <p:nvPr/>
              </p:nvSpPr>
              <p:spPr bwMode="auto">
                <a:xfrm>
                  <a:off x="4738687" y="2927351"/>
                  <a:ext cx="134938" cy="179388"/>
                </a:xfrm>
                <a:custGeom>
                  <a:avLst/>
                  <a:gdLst>
                    <a:gd name="T0" fmla="*/ 84 w 169"/>
                    <a:gd name="T1" fmla="*/ 24 h 227"/>
                    <a:gd name="T2" fmla="*/ 71 w 169"/>
                    <a:gd name="T3" fmla="*/ 26 h 227"/>
                    <a:gd name="T4" fmla="*/ 58 w 169"/>
                    <a:gd name="T5" fmla="*/ 35 h 227"/>
                    <a:gd name="T6" fmla="*/ 47 w 169"/>
                    <a:gd name="T7" fmla="*/ 47 h 227"/>
                    <a:gd name="T8" fmla="*/ 39 w 169"/>
                    <a:gd name="T9" fmla="*/ 65 h 227"/>
                    <a:gd name="T10" fmla="*/ 35 w 169"/>
                    <a:gd name="T11" fmla="*/ 87 h 227"/>
                    <a:gd name="T12" fmla="*/ 32 w 169"/>
                    <a:gd name="T13" fmla="*/ 114 h 227"/>
                    <a:gd name="T14" fmla="*/ 35 w 169"/>
                    <a:gd name="T15" fmla="*/ 146 h 227"/>
                    <a:gd name="T16" fmla="*/ 42 w 169"/>
                    <a:gd name="T17" fmla="*/ 170 h 227"/>
                    <a:gd name="T18" fmla="*/ 53 w 169"/>
                    <a:gd name="T19" fmla="*/ 188 h 227"/>
                    <a:gd name="T20" fmla="*/ 67 w 169"/>
                    <a:gd name="T21" fmla="*/ 199 h 227"/>
                    <a:gd name="T22" fmla="*/ 84 w 169"/>
                    <a:gd name="T23" fmla="*/ 203 h 227"/>
                    <a:gd name="T24" fmla="*/ 100 w 169"/>
                    <a:gd name="T25" fmla="*/ 201 h 227"/>
                    <a:gd name="T26" fmla="*/ 113 w 169"/>
                    <a:gd name="T27" fmla="*/ 192 h 227"/>
                    <a:gd name="T28" fmla="*/ 123 w 169"/>
                    <a:gd name="T29" fmla="*/ 179 h 227"/>
                    <a:gd name="T30" fmla="*/ 130 w 169"/>
                    <a:gd name="T31" fmla="*/ 161 h 227"/>
                    <a:gd name="T32" fmla="*/ 134 w 169"/>
                    <a:gd name="T33" fmla="*/ 139 h 227"/>
                    <a:gd name="T34" fmla="*/ 135 w 169"/>
                    <a:gd name="T35" fmla="*/ 113 h 227"/>
                    <a:gd name="T36" fmla="*/ 134 w 169"/>
                    <a:gd name="T37" fmla="*/ 87 h 227"/>
                    <a:gd name="T38" fmla="*/ 130 w 169"/>
                    <a:gd name="T39" fmla="*/ 66 h 227"/>
                    <a:gd name="T40" fmla="*/ 123 w 169"/>
                    <a:gd name="T41" fmla="*/ 48 h 227"/>
                    <a:gd name="T42" fmla="*/ 113 w 169"/>
                    <a:gd name="T43" fmla="*/ 35 h 227"/>
                    <a:gd name="T44" fmla="*/ 101 w 169"/>
                    <a:gd name="T45" fmla="*/ 26 h 227"/>
                    <a:gd name="T46" fmla="*/ 84 w 169"/>
                    <a:gd name="T47" fmla="*/ 24 h 227"/>
                    <a:gd name="T48" fmla="*/ 87 w 169"/>
                    <a:gd name="T49" fmla="*/ 0 h 227"/>
                    <a:gd name="T50" fmla="*/ 111 w 169"/>
                    <a:gd name="T51" fmla="*/ 5 h 227"/>
                    <a:gd name="T52" fmla="*/ 131 w 169"/>
                    <a:gd name="T53" fmla="*/ 14 h 227"/>
                    <a:gd name="T54" fmla="*/ 148 w 169"/>
                    <a:gd name="T55" fmla="*/ 31 h 227"/>
                    <a:gd name="T56" fmla="*/ 160 w 169"/>
                    <a:gd name="T57" fmla="*/ 51 h 227"/>
                    <a:gd name="T58" fmla="*/ 167 w 169"/>
                    <a:gd name="T59" fmla="*/ 79 h 227"/>
                    <a:gd name="T60" fmla="*/ 169 w 169"/>
                    <a:gd name="T61" fmla="*/ 112 h 227"/>
                    <a:gd name="T62" fmla="*/ 167 w 169"/>
                    <a:gd name="T63" fmla="*/ 146 h 227"/>
                    <a:gd name="T64" fmla="*/ 160 w 169"/>
                    <a:gd name="T65" fmla="*/ 175 h 227"/>
                    <a:gd name="T66" fmla="*/ 148 w 169"/>
                    <a:gd name="T67" fmla="*/ 197 h 227"/>
                    <a:gd name="T68" fmla="*/ 130 w 169"/>
                    <a:gd name="T69" fmla="*/ 213 h 227"/>
                    <a:gd name="T70" fmla="*/ 108 w 169"/>
                    <a:gd name="T71" fmla="*/ 223 h 227"/>
                    <a:gd name="T72" fmla="*/ 83 w 169"/>
                    <a:gd name="T73" fmla="*/ 227 h 227"/>
                    <a:gd name="T74" fmla="*/ 60 w 169"/>
                    <a:gd name="T75" fmla="*/ 224 h 227"/>
                    <a:gd name="T76" fmla="*/ 39 w 169"/>
                    <a:gd name="T77" fmla="*/ 213 h 227"/>
                    <a:gd name="T78" fmla="*/ 23 w 169"/>
                    <a:gd name="T79" fmla="*/ 198 h 227"/>
                    <a:gd name="T80" fmla="*/ 10 w 169"/>
                    <a:gd name="T81" fmla="*/ 176 h 227"/>
                    <a:gd name="T82" fmla="*/ 2 w 169"/>
                    <a:gd name="T83" fmla="*/ 147 h 227"/>
                    <a:gd name="T84" fmla="*/ 0 w 169"/>
                    <a:gd name="T85" fmla="*/ 114 h 227"/>
                    <a:gd name="T86" fmla="*/ 1 w 169"/>
                    <a:gd name="T87" fmla="*/ 85 h 227"/>
                    <a:gd name="T88" fmla="*/ 8 w 169"/>
                    <a:gd name="T89" fmla="*/ 59 h 227"/>
                    <a:gd name="T90" fmla="*/ 17 w 169"/>
                    <a:gd name="T91" fmla="*/ 39 h 227"/>
                    <a:gd name="T92" fmla="*/ 31 w 169"/>
                    <a:gd name="T93" fmla="*/ 22 h 227"/>
                    <a:gd name="T94" fmla="*/ 47 w 169"/>
                    <a:gd name="T95" fmla="*/ 10 h 227"/>
                    <a:gd name="T96" fmla="*/ 65 w 169"/>
                    <a:gd name="T97" fmla="*/ 3 h 227"/>
                    <a:gd name="T98" fmla="*/ 87 w 169"/>
                    <a:gd name="T9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227">
                      <a:moveTo>
                        <a:pt x="84" y="24"/>
                      </a:moveTo>
                      <a:lnTo>
                        <a:pt x="71" y="26"/>
                      </a:lnTo>
                      <a:lnTo>
                        <a:pt x="58" y="35"/>
                      </a:lnTo>
                      <a:lnTo>
                        <a:pt x="47" y="47"/>
                      </a:lnTo>
                      <a:lnTo>
                        <a:pt x="39" y="65"/>
                      </a:lnTo>
                      <a:lnTo>
                        <a:pt x="35" y="87"/>
                      </a:lnTo>
                      <a:lnTo>
                        <a:pt x="32" y="114"/>
                      </a:lnTo>
                      <a:lnTo>
                        <a:pt x="35" y="146"/>
                      </a:lnTo>
                      <a:lnTo>
                        <a:pt x="42" y="170"/>
                      </a:lnTo>
                      <a:lnTo>
                        <a:pt x="53" y="188"/>
                      </a:lnTo>
                      <a:lnTo>
                        <a:pt x="67" y="199"/>
                      </a:lnTo>
                      <a:lnTo>
                        <a:pt x="84" y="203"/>
                      </a:lnTo>
                      <a:lnTo>
                        <a:pt x="100" y="201"/>
                      </a:lnTo>
                      <a:lnTo>
                        <a:pt x="113" y="192"/>
                      </a:lnTo>
                      <a:lnTo>
                        <a:pt x="123" y="179"/>
                      </a:lnTo>
                      <a:lnTo>
                        <a:pt x="130" y="161"/>
                      </a:lnTo>
                      <a:lnTo>
                        <a:pt x="134" y="139"/>
                      </a:lnTo>
                      <a:lnTo>
                        <a:pt x="135" y="113"/>
                      </a:lnTo>
                      <a:lnTo>
                        <a:pt x="134" y="87"/>
                      </a:lnTo>
                      <a:lnTo>
                        <a:pt x="130" y="66"/>
                      </a:lnTo>
                      <a:lnTo>
                        <a:pt x="123" y="48"/>
                      </a:lnTo>
                      <a:lnTo>
                        <a:pt x="113" y="35"/>
                      </a:lnTo>
                      <a:lnTo>
                        <a:pt x="101" y="26"/>
                      </a:lnTo>
                      <a:lnTo>
                        <a:pt x="84" y="24"/>
                      </a:lnTo>
                      <a:close/>
                      <a:moveTo>
                        <a:pt x="87" y="0"/>
                      </a:moveTo>
                      <a:lnTo>
                        <a:pt x="111" y="5"/>
                      </a:lnTo>
                      <a:lnTo>
                        <a:pt x="131" y="14"/>
                      </a:lnTo>
                      <a:lnTo>
                        <a:pt x="148" y="31"/>
                      </a:lnTo>
                      <a:lnTo>
                        <a:pt x="160" y="51"/>
                      </a:lnTo>
                      <a:lnTo>
                        <a:pt x="167" y="79"/>
                      </a:lnTo>
                      <a:lnTo>
                        <a:pt x="169" y="112"/>
                      </a:lnTo>
                      <a:lnTo>
                        <a:pt x="167" y="146"/>
                      </a:lnTo>
                      <a:lnTo>
                        <a:pt x="160" y="175"/>
                      </a:lnTo>
                      <a:lnTo>
                        <a:pt x="148" y="197"/>
                      </a:lnTo>
                      <a:lnTo>
                        <a:pt x="130" y="213"/>
                      </a:lnTo>
                      <a:lnTo>
                        <a:pt x="108" y="223"/>
                      </a:lnTo>
                      <a:lnTo>
                        <a:pt x="83" y="227"/>
                      </a:lnTo>
                      <a:lnTo>
                        <a:pt x="60" y="224"/>
                      </a:lnTo>
                      <a:lnTo>
                        <a:pt x="39" y="213"/>
                      </a:lnTo>
                      <a:lnTo>
                        <a:pt x="23" y="198"/>
                      </a:lnTo>
                      <a:lnTo>
                        <a:pt x="10" y="176"/>
                      </a:lnTo>
                      <a:lnTo>
                        <a:pt x="2" y="147"/>
                      </a:lnTo>
                      <a:lnTo>
                        <a:pt x="0" y="114"/>
                      </a:lnTo>
                      <a:lnTo>
                        <a:pt x="1" y="85"/>
                      </a:lnTo>
                      <a:lnTo>
                        <a:pt x="8" y="59"/>
                      </a:lnTo>
                      <a:lnTo>
                        <a:pt x="17" y="39"/>
                      </a:lnTo>
                      <a:lnTo>
                        <a:pt x="31" y="22"/>
                      </a:lnTo>
                      <a:lnTo>
                        <a:pt x="47" y="10"/>
                      </a:lnTo>
                      <a:lnTo>
                        <a:pt x="65" y="3"/>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id="{5B24AC0E-F2A3-F01D-654F-D65FA51B1BA3}"/>
                    </a:ext>
                  </a:extLst>
                </p:cNvPr>
                <p:cNvSpPr>
                  <a:spLocks noEditPoints="1"/>
                </p:cNvSpPr>
                <p:nvPr/>
              </p:nvSpPr>
              <p:spPr bwMode="auto">
                <a:xfrm>
                  <a:off x="4897437" y="2927351"/>
                  <a:ext cx="134938" cy="179388"/>
                </a:xfrm>
                <a:custGeom>
                  <a:avLst/>
                  <a:gdLst>
                    <a:gd name="T0" fmla="*/ 85 w 170"/>
                    <a:gd name="T1" fmla="*/ 24 h 227"/>
                    <a:gd name="T2" fmla="*/ 72 w 170"/>
                    <a:gd name="T3" fmla="*/ 26 h 227"/>
                    <a:gd name="T4" fmla="*/ 59 w 170"/>
                    <a:gd name="T5" fmla="*/ 35 h 227"/>
                    <a:gd name="T6" fmla="*/ 48 w 170"/>
                    <a:gd name="T7" fmla="*/ 47 h 227"/>
                    <a:gd name="T8" fmla="*/ 40 w 170"/>
                    <a:gd name="T9" fmla="*/ 65 h 227"/>
                    <a:gd name="T10" fmla="*/ 36 w 170"/>
                    <a:gd name="T11" fmla="*/ 87 h 227"/>
                    <a:gd name="T12" fmla="*/ 33 w 170"/>
                    <a:gd name="T13" fmla="*/ 114 h 227"/>
                    <a:gd name="T14" fmla="*/ 36 w 170"/>
                    <a:gd name="T15" fmla="*/ 146 h 227"/>
                    <a:gd name="T16" fmla="*/ 43 w 170"/>
                    <a:gd name="T17" fmla="*/ 170 h 227"/>
                    <a:gd name="T18" fmla="*/ 54 w 170"/>
                    <a:gd name="T19" fmla="*/ 188 h 227"/>
                    <a:gd name="T20" fmla="*/ 67 w 170"/>
                    <a:gd name="T21" fmla="*/ 199 h 227"/>
                    <a:gd name="T22" fmla="*/ 85 w 170"/>
                    <a:gd name="T23" fmla="*/ 203 h 227"/>
                    <a:gd name="T24" fmla="*/ 100 w 170"/>
                    <a:gd name="T25" fmla="*/ 201 h 227"/>
                    <a:gd name="T26" fmla="*/ 114 w 170"/>
                    <a:gd name="T27" fmla="*/ 192 h 227"/>
                    <a:gd name="T28" fmla="*/ 124 w 170"/>
                    <a:gd name="T29" fmla="*/ 179 h 227"/>
                    <a:gd name="T30" fmla="*/ 131 w 170"/>
                    <a:gd name="T31" fmla="*/ 161 h 227"/>
                    <a:gd name="T32" fmla="*/ 135 w 170"/>
                    <a:gd name="T33" fmla="*/ 139 h 227"/>
                    <a:gd name="T34" fmla="*/ 136 w 170"/>
                    <a:gd name="T35" fmla="*/ 113 h 227"/>
                    <a:gd name="T36" fmla="*/ 135 w 170"/>
                    <a:gd name="T37" fmla="*/ 87 h 227"/>
                    <a:gd name="T38" fmla="*/ 131 w 170"/>
                    <a:gd name="T39" fmla="*/ 66 h 227"/>
                    <a:gd name="T40" fmla="*/ 124 w 170"/>
                    <a:gd name="T41" fmla="*/ 48 h 227"/>
                    <a:gd name="T42" fmla="*/ 114 w 170"/>
                    <a:gd name="T43" fmla="*/ 35 h 227"/>
                    <a:gd name="T44" fmla="*/ 102 w 170"/>
                    <a:gd name="T45" fmla="*/ 26 h 227"/>
                    <a:gd name="T46" fmla="*/ 85 w 170"/>
                    <a:gd name="T47" fmla="*/ 24 h 227"/>
                    <a:gd name="T48" fmla="*/ 87 w 170"/>
                    <a:gd name="T49" fmla="*/ 0 h 227"/>
                    <a:gd name="T50" fmla="*/ 111 w 170"/>
                    <a:gd name="T51" fmla="*/ 5 h 227"/>
                    <a:gd name="T52" fmla="*/ 132 w 170"/>
                    <a:gd name="T53" fmla="*/ 14 h 227"/>
                    <a:gd name="T54" fmla="*/ 148 w 170"/>
                    <a:gd name="T55" fmla="*/ 31 h 227"/>
                    <a:gd name="T56" fmla="*/ 161 w 170"/>
                    <a:gd name="T57" fmla="*/ 51 h 227"/>
                    <a:gd name="T58" fmla="*/ 168 w 170"/>
                    <a:gd name="T59" fmla="*/ 79 h 227"/>
                    <a:gd name="T60" fmla="*/ 170 w 170"/>
                    <a:gd name="T61" fmla="*/ 112 h 227"/>
                    <a:gd name="T62" fmla="*/ 168 w 170"/>
                    <a:gd name="T63" fmla="*/ 146 h 227"/>
                    <a:gd name="T64" fmla="*/ 161 w 170"/>
                    <a:gd name="T65" fmla="*/ 175 h 227"/>
                    <a:gd name="T66" fmla="*/ 148 w 170"/>
                    <a:gd name="T67" fmla="*/ 197 h 227"/>
                    <a:gd name="T68" fmla="*/ 131 w 170"/>
                    <a:gd name="T69" fmla="*/ 213 h 227"/>
                    <a:gd name="T70" fmla="*/ 109 w 170"/>
                    <a:gd name="T71" fmla="*/ 223 h 227"/>
                    <a:gd name="T72" fmla="*/ 83 w 170"/>
                    <a:gd name="T73" fmla="*/ 227 h 227"/>
                    <a:gd name="T74" fmla="*/ 59 w 170"/>
                    <a:gd name="T75" fmla="*/ 224 h 227"/>
                    <a:gd name="T76" fmla="*/ 40 w 170"/>
                    <a:gd name="T77" fmla="*/ 213 h 227"/>
                    <a:gd name="T78" fmla="*/ 24 w 170"/>
                    <a:gd name="T79" fmla="*/ 198 h 227"/>
                    <a:gd name="T80" fmla="*/ 11 w 170"/>
                    <a:gd name="T81" fmla="*/ 176 h 227"/>
                    <a:gd name="T82" fmla="*/ 3 w 170"/>
                    <a:gd name="T83" fmla="*/ 147 h 227"/>
                    <a:gd name="T84" fmla="*/ 0 w 170"/>
                    <a:gd name="T85" fmla="*/ 114 h 227"/>
                    <a:gd name="T86" fmla="*/ 2 w 170"/>
                    <a:gd name="T87" fmla="*/ 85 h 227"/>
                    <a:gd name="T88" fmla="*/ 9 w 170"/>
                    <a:gd name="T89" fmla="*/ 59 h 227"/>
                    <a:gd name="T90" fmla="*/ 18 w 170"/>
                    <a:gd name="T91" fmla="*/ 39 h 227"/>
                    <a:gd name="T92" fmla="*/ 32 w 170"/>
                    <a:gd name="T93" fmla="*/ 22 h 227"/>
                    <a:gd name="T94" fmla="*/ 48 w 170"/>
                    <a:gd name="T95" fmla="*/ 10 h 227"/>
                    <a:gd name="T96" fmla="*/ 66 w 170"/>
                    <a:gd name="T97" fmla="*/ 3 h 227"/>
                    <a:gd name="T98" fmla="*/ 87 w 170"/>
                    <a:gd name="T9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227">
                      <a:moveTo>
                        <a:pt x="85" y="24"/>
                      </a:moveTo>
                      <a:lnTo>
                        <a:pt x="72" y="26"/>
                      </a:lnTo>
                      <a:lnTo>
                        <a:pt x="59" y="35"/>
                      </a:lnTo>
                      <a:lnTo>
                        <a:pt x="48" y="47"/>
                      </a:lnTo>
                      <a:lnTo>
                        <a:pt x="40" y="65"/>
                      </a:lnTo>
                      <a:lnTo>
                        <a:pt x="36" y="87"/>
                      </a:lnTo>
                      <a:lnTo>
                        <a:pt x="33" y="114"/>
                      </a:lnTo>
                      <a:lnTo>
                        <a:pt x="36" y="146"/>
                      </a:lnTo>
                      <a:lnTo>
                        <a:pt x="43" y="170"/>
                      </a:lnTo>
                      <a:lnTo>
                        <a:pt x="54" y="188"/>
                      </a:lnTo>
                      <a:lnTo>
                        <a:pt x="67" y="199"/>
                      </a:lnTo>
                      <a:lnTo>
                        <a:pt x="85" y="203"/>
                      </a:lnTo>
                      <a:lnTo>
                        <a:pt x="100" y="201"/>
                      </a:lnTo>
                      <a:lnTo>
                        <a:pt x="114" y="192"/>
                      </a:lnTo>
                      <a:lnTo>
                        <a:pt x="124" y="179"/>
                      </a:lnTo>
                      <a:lnTo>
                        <a:pt x="131" y="161"/>
                      </a:lnTo>
                      <a:lnTo>
                        <a:pt x="135" y="139"/>
                      </a:lnTo>
                      <a:lnTo>
                        <a:pt x="136" y="113"/>
                      </a:lnTo>
                      <a:lnTo>
                        <a:pt x="135" y="87"/>
                      </a:lnTo>
                      <a:lnTo>
                        <a:pt x="131" y="66"/>
                      </a:lnTo>
                      <a:lnTo>
                        <a:pt x="124" y="48"/>
                      </a:lnTo>
                      <a:lnTo>
                        <a:pt x="114" y="35"/>
                      </a:lnTo>
                      <a:lnTo>
                        <a:pt x="102" y="26"/>
                      </a:lnTo>
                      <a:lnTo>
                        <a:pt x="85" y="24"/>
                      </a:lnTo>
                      <a:close/>
                      <a:moveTo>
                        <a:pt x="87" y="0"/>
                      </a:moveTo>
                      <a:lnTo>
                        <a:pt x="111" y="5"/>
                      </a:lnTo>
                      <a:lnTo>
                        <a:pt x="132" y="14"/>
                      </a:lnTo>
                      <a:lnTo>
                        <a:pt x="148" y="31"/>
                      </a:lnTo>
                      <a:lnTo>
                        <a:pt x="161" y="51"/>
                      </a:lnTo>
                      <a:lnTo>
                        <a:pt x="168" y="79"/>
                      </a:lnTo>
                      <a:lnTo>
                        <a:pt x="170" y="112"/>
                      </a:lnTo>
                      <a:lnTo>
                        <a:pt x="168" y="146"/>
                      </a:lnTo>
                      <a:lnTo>
                        <a:pt x="161" y="175"/>
                      </a:lnTo>
                      <a:lnTo>
                        <a:pt x="148" y="197"/>
                      </a:lnTo>
                      <a:lnTo>
                        <a:pt x="131" y="213"/>
                      </a:lnTo>
                      <a:lnTo>
                        <a:pt x="109" y="223"/>
                      </a:lnTo>
                      <a:lnTo>
                        <a:pt x="83" y="227"/>
                      </a:lnTo>
                      <a:lnTo>
                        <a:pt x="59" y="224"/>
                      </a:lnTo>
                      <a:lnTo>
                        <a:pt x="40" y="213"/>
                      </a:lnTo>
                      <a:lnTo>
                        <a:pt x="24" y="198"/>
                      </a:lnTo>
                      <a:lnTo>
                        <a:pt x="11" y="176"/>
                      </a:lnTo>
                      <a:lnTo>
                        <a:pt x="3" y="147"/>
                      </a:lnTo>
                      <a:lnTo>
                        <a:pt x="0" y="114"/>
                      </a:lnTo>
                      <a:lnTo>
                        <a:pt x="2" y="85"/>
                      </a:lnTo>
                      <a:lnTo>
                        <a:pt x="9" y="59"/>
                      </a:lnTo>
                      <a:lnTo>
                        <a:pt x="18" y="39"/>
                      </a:lnTo>
                      <a:lnTo>
                        <a:pt x="32" y="22"/>
                      </a:lnTo>
                      <a:lnTo>
                        <a:pt x="48" y="10"/>
                      </a:lnTo>
                      <a:lnTo>
                        <a:pt x="66" y="3"/>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6">
                  <a:extLst>
                    <a:ext uri="{FF2B5EF4-FFF2-40B4-BE49-F238E27FC236}">
                      <a16:creationId xmlns:a16="http://schemas.microsoft.com/office/drawing/2014/main" id="{187FDB3F-3509-EF45-E40B-FEDC2055E4F9}"/>
                    </a:ext>
                  </a:extLst>
                </p:cNvPr>
                <p:cNvSpPr>
                  <a:spLocks noEditPoints="1"/>
                </p:cNvSpPr>
                <p:nvPr/>
              </p:nvSpPr>
              <p:spPr bwMode="auto">
                <a:xfrm>
                  <a:off x="3927475" y="3181351"/>
                  <a:ext cx="134938" cy="179388"/>
                </a:xfrm>
                <a:custGeom>
                  <a:avLst/>
                  <a:gdLst>
                    <a:gd name="T0" fmla="*/ 85 w 170"/>
                    <a:gd name="T1" fmla="*/ 23 h 226"/>
                    <a:gd name="T2" fmla="*/ 71 w 170"/>
                    <a:gd name="T3" fmla="*/ 26 h 226"/>
                    <a:gd name="T4" fmla="*/ 59 w 170"/>
                    <a:gd name="T5" fmla="*/ 34 h 226"/>
                    <a:gd name="T6" fmla="*/ 48 w 170"/>
                    <a:gd name="T7" fmla="*/ 47 h 226"/>
                    <a:gd name="T8" fmla="*/ 40 w 170"/>
                    <a:gd name="T9" fmla="*/ 64 h 226"/>
                    <a:gd name="T10" fmla="*/ 35 w 170"/>
                    <a:gd name="T11" fmla="*/ 86 h 226"/>
                    <a:gd name="T12" fmla="*/ 34 w 170"/>
                    <a:gd name="T13" fmla="*/ 114 h 226"/>
                    <a:gd name="T14" fmla="*/ 35 w 170"/>
                    <a:gd name="T15" fmla="*/ 145 h 226"/>
                    <a:gd name="T16" fmla="*/ 42 w 170"/>
                    <a:gd name="T17" fmla="*/ 170 h 226"/>
                    <a:gd name="T18" fmla="*/ 53 w 170"/>
                    <a:gd name="T19" fmla="*/ 188 h 226"/>
                    <a:gd name="T20" fmla="*/ 67 w 170"/>
                    <a:gd name="T21" fmla="*/ 199 h 226"/>
                    <a:gd name="T22" fmla="*/ 85 w 170"/>
                    <a:gd name="T23" fmla="*/ 203 h 226"/>
                    <a:gd name="T24" fmla="*/ 100 w 170"/>
                    <a:gd name="T25" fmla="*/ 200 h 226"/>
                    <a:gd name="T26" fmla="*/ 114 w 170"/>
                    <a:gd name="T27" fmla="*/ 192 h 226"/>
                    <a:gd name="T28" fmla="*/ 123 w 170"/>
                    <a:gd name="T29" fmla="*/ 178 h 226"/>
                    <a:gd name="T30" fmla="*/ 130 w 170"/>
                    <a:gd name="T31" fmla="*/ 160 h 226"/>
                    <a:gd name="T32" fmla="*/ 134 w 170"/>
                    <a:gd name="T33" fmla="*/ 139 h 226"/>
                    <a:gd name="T34" fmla="*/ 136 w 170"/>
                    <a:gd name="T35" fmla="*/ 112 h 226"/>
                    <a:gd name="T36" fmla="*/ 134 w 170"/>
                    <a:gd name="T37" fmla="*/ 86 h 226"/>
                    <a:gd name="T38" fmla="*/ 130 w 170"/>
                    <a:gd name="T39" fmla="*/ 66 h 226"/>
                    <a:gd name="T40" fmla="*/ 123 w 170"/>
                    <a:gd name="T41" fmla="*/ 48 h 226"/>
                    <a:gd name="T42" fmla="*/ 114 w 170"/>
                    <a:gd name="T43" fmla="*/ 34 h 226"/>
                    <a:gd name="T44" fmla="*/ 101 w 170"/>
                    <a:gd name="T45" fmla="*/ 26 h 226"/>
                    <a:gd name="T46" fmla="*/ 85 w 170"/>
                    <a:gd name="T47" fmla="*/ 23 h 226"/>
                    <a:gd name="T48" fmla="*/ 86 w 170"/>
                    <a:gd name="T49" fmla="*/ 0 h 226"/>
                    <a:gd name="T50" fmla="*/ 111 w 170"/>
                    <a:gd name="T51" fmla="*/ 4 h 226"/>
                    <a:gd name="T52" fmla="*/ 131 w 170"/>
                    <a:gd name="T53" fmla="*/ 14 h 226"/>
                    <a:gd name="T54" fmla="*/ 148 w 170"/>
                    <a:gd name="T55" fmla="*/ 30 h 226"/>
                    <a:gd name="T56" fmla="*/ 160 w 170"/>
                    <a:gd name="T57" fmla="*/ 51 h 226"/>
                    <a:gd name="T58" fmla="*/ 167 w 170"/>
                    <a:gd name="T59" fmla="*/ 78 h 226"/>
                    <a:gd name="T60" fmla="*/ 170 w 170"/>
                    <a:gd name="T61" fmla="*/ 111 h 226"/>
                    <a:gd name="T62" fmla="*/ 167 w 170"/>
                    <a:gd name="T63" fmla="*/ 145 h 226"/>
                    <a:gd name="T64" fmla="*/ 160 w 170"/>
                    <a:gd name="T65" fmla="*/ 174 h 226"/>
                    <a:gd name="T66" fmla="*/ 148 w 170"/>
                    <a:gd name="T67" fmla="*/ 196 h 226"/>
                    <a:gd name="T68" fmla="*/ 130 w 170"/>
                    <a:gd name="T69" fmla="*/ 213 h 226"/>
                    <a:gd name="T70" fmla="*/ 108 w 170"/>
                    <a:gd name="T71" fmla="*/ 222 h 226"/>
                    <a:gd name="T72" fmla="*/ 82 w 170"/>
                    <a:gd name="T73" fmla="*/ 226 h 226"/>
                    <a:gd name="T74" fmla="*/ 60 w 170"/>
                    <a:gd name="T75" fmla="*/ 222 h 226"/>
                    <a:gd name="T76" fmla="*/ 40 w 170"/>
                    <a:gd name="T77" fmla="*/ 213 h 226"/>
                    <a:gd name="T78" fmla="*/ 23 w 170"/>
                    <a:gd name="T79" fmla="*/ 197 h 226"/>
                    <a:gd name="T80" fmla="*/ 11 w 170"/>
                    <a:gd name="T81" fmla="*/ 176 h 226"/>
                    <a:gd name="T82" fmla="*/ 3 w 170"/>
                    <a:gd name="T83" fmla="*/ 147 h 226"/>
                    <a:gd name="T84" fmla="*/ 0 w 170"/>
                    <a:gd name="T85" fmla="*/ 114 h 226"/>
                    <a:gd name="T86" fmla="*/ 1 w 170"/>
                    <a:gd name="T87" fmla="*/ 85 h 226"/>
                    <a:gd name="T88" fmla="*/ 8 w 170"/>
                    <a:gd name="T89" fmla="*/ 59 h 226"/>
                    <a:gd name="T90" fmla="*/ 18 w 170"/>
                    <a:gd name="T91" fmla="*/ 38 h 226"/>
                    <a:gd name="T92" fmla="*/ 31 w 170"/>
                    <a:gd name="T93" fmla="*/ 22 h 226"/>
                    <a:gd name="T94" fmla="*/ 48 w 170"/>
                    <a:gd name="T95" fmla="*/ 10 h 226"/>
                    <a:gd name="T96" fmla="*/ 66 w 170"/>
                    <a:gd name="T97" fmla="*/ 3 h 226"/>
                    <a:gd name="T98" fmla="*/ 86 w 170"/>
                    <a:gd name="T9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226">
                      <a:moveTo>
                        <a:pt x="85" y="23"/>
                      </a:moveTo>
                      <a:lnTo>
                        <a:pt x="71" y="26"/>
                      </a:lnTo>
                      <a:lnTo>
                        <a:pt x="59" y="34"/>
                      </a:lnTo>
                      <a:lnTo>
                        <a:pt x="48" y="47"/>
                      </a:lnTo>
                      <a:lnTo>
                        <a:pt x="40" y="64"/>
                      </a:lnTo>
                      <a:lnTo>
                        <a:pt x="35" y="86"/>
                      </a:lnTo>
                      <a:lnTo>
                        <a:pt x="34" y="114"/>
                      </a:lnTo>
                      <a:lnTo>
                        <a:pt x="35" y="145"/>
                      </a:lnTo>
                      <a:lnTo>
                        <a:pt x="42" y="170"/>
                      </a:lnTo>
                      <a:lnTo>
                        <a:pt x="53" y="188"/>
                      </a:lnTo>
                      <a:lnTo>
                        <a:pt x="67" y="199"/>
                      </a:lnTo>
                      <a:lnTo>
                        <a:pt x="85" y="203"/>
                      </a:lnTo>
                      <a:lnTo>
                        <a:pt x="100" y="200"/>
                      </a:lnTo>
                      <a:lnTo>
                        <a:pt x="114" y="192"/>
                      </a:lnTo>
                      <a:lnTo>
                        <a:pt x="123" y="178"/>
                      </a:lnTo>
                      <a:lnTo>
                        <a:pt x="130" y="160"/>
                      </a:lnTo>
                      <a:lnTo>
                        <a:pt x="134" y="139"/>
                      </a:lnTo>
                      <a:lnTo>
                        <a:pt x="136" y="112"/>
                      </a:lnTo>
                      <a:lnTo>
                        <a:pt x="134" y="86"/>
                      </a:lnTo>
                      <a:lnTo>
                        <a:pt x="130" y="66"/>
                      </a:lnTo>
                      <a:lnTo>
                        <a:pt x="123" y="48"/>
                      </a:lnTo>
                      <a:lnTo>
                        <a:pt x="114" y="34"/>
                      </a:lnTo>
                      <a:lnTo>
                        <a:pt x="101" y="26"/>
                      </a:lnTo>
                      <a:lnTo>
                        <a:pt x="85" y="23"/>
                      </a:lnTo>
                      <a:close/>
                      <a:moveTo>
                        <a:pt x="86" y="0"/>
                      </a:moveTo>
                      <a:lnTo>
                        <a:pt x="111" y="4"/>
                      </a:lnTo>
                      <a:lnTo>
                        <a:pt x="131" y="14"/>
                      </a:lnTo>
                      <a:lnTo>
                        <a:pt x="148" y="30"/>
                      </a:lnTo>
                      <a:lnTo>
                        <a:pt x="160" y="51"/>
                      </a:lnTo>
                      <a:lnTo>
                        <a:pt x="167" y="78"/>
                      </a:lnTo>
                      <a:lnTo>
                        <a:pt x="170" y="111"/>
                      </a:lnTo>
                      <a:lnTo>
                        <a:pt x="167" y="145"/>
                      </a:lnTo>
                      <a:lnTo>
                        <a:pt x="160" y="174"/>
                      </a:lnTo>
                      <a:lnTo>
                        <a:pt x="148" y="196"/>
                      </a:lnTo>
                      <a:lnTo>
                        <a:pt x="130" y="213"/>
                      </a:lnTo>
                      <a:lnTo>
                        <a:pt x="108" y="222"/>
                      </a:lnTo>
                      <a:lnTo>
                        <a:pt x="82" y="226"/>
                      </a:lnTo>
                      <a:lnTo>
                        <a:pt x="60" y="222"/>
                      </a:lnTo>
                      <a:lnTo>
                        <a:pt x="40" y="213"/>
                      </a:lnTo>
                      <a:lnTo>
                        <a:pt x="23" y="197"/>
                      </a:lnTo>
                      <a:lnTo>
                        <a:pt x="11" y="176"/>
                      </a:lnTo>
                      <a:lnTo>
                        <a:pt x="3" y="147"/>
                      </a:lnTo>
                      <a:lnTo>
                        <a:pt x="0" y="114"/>
                      </a:lnTo>
                      <a:lnTo>
                        <a:pt x="1" y="85"/>
                      </a:lnTo>
                      <a:lnTo>
                        <a:pt x="8" y="59"/>
                      </a:lnTo>
                      <a:lnTo>
                        <a:pt x="18" y="38"/>
                      </a:lnTo>
                      <a:lnTo>
                        <a:pt x="31" y="22"/>
                      </a:lnTo>
                      <a:lnTo>
                        <a:pt x="48" y="10"/>
                      </a:lnTo>
                      <a:lnTo>
                        <a:pt x="66"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id="{BA037964-B01E-A46B-CD7B-7E6543EC72DE}"/>
                    </a:ext>
                  </a:extLst>
                </p:cNvPr>
                <p:cNvSpPr>
                  <a:spLocks/>
                </p:cNvSpPr>
                <p:nvPr/>
              </p:nvSpPr>
              <p:spPr bwMode="auto">
                <a:xfrm>
                  <a:off x="4105275" y="3184526"/>
                  <a:ext cx="66675" cy="173038"/>
                </a:xfrm>
                <a:custGeom>
                  <a:avLst/>
                  <a:gdLst>
                    <a:gd name="T0" fmla="*/ 54 w 83"/>
                    <a:gd name="T1" fmla="*/ 0 h 218"/>
                    <a:gd name="T2" fmla="*/ 83 w 83"/>
                    <a:gd name="T3" fmla="*/ 0 h 218"/>
                    <a:gd name="T4" fmla="*/ 83 w 83"/>
                    <a:gd name="T5" fmla="*/ 218 h 218"/>
                    <a:gd name="T6" fmla="*/ 50 w 83"/>
                    <a:gd name="T7" fmla="*/ 218 h 218"/>
                    <a:gd name="T8" fmla="*/ 50 w 83"/>
                    <a:gd name="T9" fmla="*/ 28 h 218"/>
                    <a:gd name="T10" fmla="*/ 50 w 83"/>
                    <a:gd name="T11" fmla="*/ 28 h 218"/>
                    <a:gd name="T12" fmla="*/ 6 w 83"/>
                    <a:gd name="T13" fmla="*/ 48 h 218"/>
                    <a:gd name="T14" fmla="*/ 0 w 83"/>
                    <a:gd name="T15" fmla="*/ 26 h 218"/>
                    <a:gd name="T16" fmla="*/ 54 w 83"/>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18">
                      <a:moveTo>
                        <a:pt x="54" y="0"/>
                      </a:moveTo>
                      <a:lnTo>
                        <a:pt x="83" y="0"/>
                      </a:lnTo>
                      <a:lnTo>
                        <a:pt x="83" y="218"/>
                      </a:lnTo>
                      <a:lnTo>
                        <a:pt x="50" y="218"/>
                      </a:lnTo>
                      <a:lnTo>
                        <a:pt x="50" y="28"/>
                      </a:lnTo>
                      <a:lnTo>
                        <a:pt x="50" y="28"/>
                      </a:lnTo>
                      <a:lnTo>
                        <a:pt x="6" y="48"/>
                      </a:lnTo>
                      <a:lnTo>
                        <a:pt x="0" y="26"/>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8">
                  <a:extLst>
                    <a:ext uri="{FF2B5EF4-FFF2-40B4-BE49-F238E27FC236}">
                      <a16:creationId xmlns:a16="http://schemas.microsoft.com/office/drawing/2014/main" id="{A61B0F59-0807-F9B6-3EB8-1836E7A1514B}"/>
                    </a:ext>
                  </a:extLst>
                </p:cNvPr>
                <p:cNvSpPr>
                  <a:spLocks/>
                </p:cNvSpPr>
                <p:nvPr/>
              </p:nvSpPr>
              <p:spPr bwMode="auto">
                <a:xfrm>
                  <a:off x="4264025" y="3184526"/>
                  <a:ext cx="66675" cy="173038"/>
                </a:xfrm>
                <a:custGeom>
                  <a:avLst/>
                  <a:gdLst>
                    <a:gd name="T0" fmla="*/ 55 w 84"/>
                    <a:gd name="T1" fmla="*/ 0 h 218"/>
                    <a:gd name="T2" fmla="*/ 84 w 84"/>
                    <a:gd name="T3" fmla="*/ 0 h 218"/>
                    <a:gd name="T4" fmla="*/ 84 w 84"/>
                    <a:gd name="T5" fmla="*/ 218 h 218"/>
                    <a:gd name="T6" fmla="*/ 51 w 84"/>
                    <a:gd name="T7" fmla="*/ 218 h 218"/>
                    <a:gd name="T8" fmla="*/ 51 w 84"/>
                    <a:gd name="T9" fmla="*/ 28 h 218"/>
                    <a:gd name="T10" fmla="*/ 50 w 84"/>
                    <a:gd name="T11" fmla="*/ 28 h 218"/>
                    <a:gd name="T12" fmla="*/ 6 w 84"/>
                    <a:gd name="T13" fmla="*/ 48 h 218"/>
                    <a:gd name="T14" fmla="*/ 0 w 84"/>
                    <a:gd name="T15" fmla="*/ 26 h 218"/>
                    <a:gd name="T16" fmla="*/ 55 w 84"/>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8">
                      <a:moveTo>
                        <a:pt x="55" y="0"/>
                      </a:moveTo>
                      <a:lnTo>
                        <a:pt x="84" y="0"/>
                      </a:lnTo>
                      <a:lnTo>
                        <a:pt x="84" y="218"/>
                      </a:lnTo>
                      <a:lnTo>
                        <a:pt x="51" y="218"/>
                      </a:lnTo>
                      <a:lnTo>
                        <a:pt x="51" y="28"/>
                      </a:lnTo>
                      <a:lnTo>
                        <a:pt x="50" y="28"/>
                      </a:lnTo>
                      <a:lnTo>
                        <a:pt x="6"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9">
                  <a:extLst>
                    <a:ext uri="{FF2B5EF4-FFF2-40B4-BE49-F238E27FC236}">
                      <a16:creationId xmlns:a16="http://schemas.microsoft.com/office/drawing/2014/main" id="{2A7E9F1C-7B50-D613-EB8D-6F67E4A9ADC4}"/>
                    </a:ext>
                  </a:extLst>
                </p:cNvPr>
                <p:cNvSpPr>
                  <a:spLocks noEditPoints="1"/>
                </p:cNvSpPr>
                <p:nvPr/>
              </p:nvSpPr>
              <p:spPr bwMode="auto">
                <a:xfrm>
                  <a:off x="4398962" y="3181351"/>
                  <a:ext cx="136525" cy="179388"/>
                </a:xfrm>
                <a:custGeom>
                  <a:avLst/>
                  <a:gdLst>
                    <a:gd name="T0" fmla="*/ 86 w 171"/>
                    <a:gd name="T1" fmla="*/ 23 h 226"/>
                    <a:gd name="T2" fmla="*/ 72 w 171"/>
                    <a:gd name="T3" fmla="*/ 26 h 226"/>
                    <a:gd name="T4" fmla="*/ 60 w 171"/>
                    <a:gd name="T5" fmla="*/ 34 h 226"/>
                    <a:gd name="T6" fmla="*/ 49 w 171"/>
                    <a:gd name="T7" fmla="*/ 47 h 226"/>
                    <a:gd name="T8" fmla="*/ 41 w 171"/>
                    <a:gd name="T9" fmla="*/ 64 h 226"/>
                    <a:gd name="T10" fmla="*/ 37 w 171"/>
                    <a:gd name="T11" fmla="*/ 86 h 226"/>
                    <a:gd name="T12" fmla="*/ 34 w 171"/>
                    <a:gd name="T13" fmla="*/ 114 h 226"/>
                    <a:gd name="T14" fmla="*/ 37 w 171"/>
                    <a:gd name="T15" fmla="*/ 145 h 226"/>
                    <a:gd name="T16" fmla="*/ 44 w 171"/>
                    <a:gd name="T17" fmla="*/ 170 h 226"/>
                    <a:gd name="T18" fmla="*/ 55 w 171"/>
                    <a:gd name="T19" fmla="*/ 188 h 226"/>
                    <a:gd name="T20" fmla="*/ 68 w 171"/>
                    <a:gd name="T21" fmla="*/ 199 h 226"/>
                    <a:gd name="T22" fmla="*/ 86 w 171"/>
                    <a:gd name="T23" fmla="*/ 203 h 226"/>
                    <a:gd name="T24" fmla="*/ 101 w 171"/>
                    <a:gd name="T25" fmla="*/ 200 h 226"/>
                    <a:gd name="T26" fmla="*/ 115 w 171"/>
                    <a:gd name="T27" fmla="*/ 192 h 226"/>
                    <a:gd name="T28" fmla="*/ 125 w 171"/>
                    <a:gd name="T29" fmla="*/ 178 h 226"/>
                    <a:gd name="T30" fmla="*/ 131 w 171"/>
                    <a:gd name="T31" fmla="*/ 160 h 226"/>
                    <a:gd name="T32" fmla="*/ 136 w 171"/>
                    <a:gd name="T33" fmla="*/ 139 h 226"/>
                    <a:gd name="T34" fmla="*/ 137 w 171"/>
                    <a:gd name="T35" fmla="*/ 112 h 226"/>
                    <a:gd name="T36" fmla="*/ 136 w 171"/>
                    <a:gd name="T37" fmla="*/ 86 h 226"/>
                    <a:gd name="T38" fmla="*/ 131 w 171"/>
                    <a:gd name="T39" fmla="*/ 66 h 226"/>
                    <a:gd name="T40" fmla="*/ 125 w 171"/>
                    <a:gd name="T41" fmla="*/ 48 h 226"/>
                    <a:gd name="T42" fmla="*/ 115 w 171"/>
                    <a:gd name="T43" fmla="*/ 34 h 226"/>
                    <a:gd name="T44" fmla="*/ 103 w 171"/>
                    <a:gd name="T45" fmla="*/ 26 h 226"/>
                    <a:gd name="T46" fmla="*/ 86 w 171"/>
                    <a:gd name="T47" fmla="*/ 23 h 226"/>
                    <a:gd name="T48" fmla="*/ 88 w 171"/>
                    <a:gd name="T49" fmla="*/ 0 h 226"/>
                    <a:gd name="T50" fmla="*/ 112 w 171"/>
                    <a:gd name="T51" fmla="*/ 4 h 226"/>
                    <a:gd name="T52" fmla="*/ 133 w 171"/>
                    <a:gd name="T53" fmla="*/ 14 h 226"/>
                    <a:gd name="T54" fmla="*/ 149 w 171"/>
                    <a:gd name="T55" fmla="*/ 30 h 226"/>
                    <a:gd name="T56" fmla="*/ 162 w 171"/>
                    <a:gd name="T57" fmla="*/ 51 h 226"/>
                    <a:gd name="T58" fmla="*/ 168 w 171"/>
                    <a:gd name="T59" fmla="*/ 78 h 226"/>
                    <a:gd name="T60" fmla="*/ 171 w 171"/>
                    <a:gd name="T61" fmla="*/ 111 h 226"/>
                    <a:gd name="T62" fmla="*/ 168 w 171"/>
                    <a:gd name="T63" fmla="*/ 145 h 226"/>
                    <a:gd name="T64" fmla="*/ 160 w 171"/>
                    <a:gd name="T65" fmla="*/ 174 h 226"/>
                    <a:gd name="T66" fmla="*/ 148 w 171"/>
                    <a:gd name="T67" fmla="*/ 196 h 226"/>
                    <a:gd name="T68" fmla="*/ 131 w 171"/>
                    <a:gd name="T69" fmla="*/ 213 h 226"/>
                    <a:gd name="T70" fmla="*/ 109 w 171"/>
                    <a:gd name="T71" fmla="*/ 222 h 226"/>
                    <a:gd name="T72" fmla="*/ 83 w 171"/>
                    <a:gd name="T73" fmla="*/ 226 h 226"/>
                    <a:gd name="T74" fmla="*/ 60 w 171"/>
                    <a:gd name="T75" fmla="*/ 222 h 226"/>
                    <a:gd name="T76" fmla="*/ 41 w 171"/>
                    <a:gd name="T77" fmla="*/ 213 h 226"/>
                    <a:gd name="T78" fmla="*/ 24 w 171"/>
                    <a:gd name="T79" fmla="*/ 197 h 226"/>
                    <a:gd name="T80" fmla="*/ 11 w 171"/>
                    <a:gd name="T81" fmla="*/ 176 h 226"/>
                    <a:gd name="T82" fmla="*/ 4 w 171"/>
                    <a:gd name="T83" fmla="*/ 147 h 226"/>
                    <a:gd name="T84" fmla="*/ 0 w 171"/>
                    <a:gd name="T85" fmla="*/ 114 h 226"/>
                    <a:gd name="T86" fmla="*/ 3 w 171"/>
                    <a:gd name="T87" fmla="*/ 85 h 226"/>
                    <a:gd name="T88" fmla="*/ 9 w 171"/>
                    <a:gd name="T89" fmla="*/ 59 h 226"/>
                    <a:gd name="T90" fmla="*/ 19 w 171"/>
                    <a:gd name="T91" fmla="*/ 38 h 226"/>
                    <a:gd name="T92" fmla="*/ 33 w 171"/>
                    <a:gd name="T93" fmla="*/ 22 h 226"/>
                    <a:gd name="T94" fmla="*/ 48 w 171"/>
                    <a:gd name="T95" fmla="*/ 10 h 226"/>
                    <a:gd name="T96" fmla="*/ 67 w 171"/>
                    <a:gd name="T97" fmla="*/ 3 h 226"/>
                    <a:gd name="T98" fmla="*/ 88 w 171"/>
                    <a:gd name="T9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1" h="226">
                      <a:moveTo>
                        <a:pt x="86" y="23"/>
                      </a:moveTo>
                      <a:lnTo>
                        <a:pt x="72" y="26"/>
                      </a:lnTo>
                      <a:lnTo>
                        <a:pt x="60" y="34"/>
                      </a:lnTo>
                      <a:lnTo>
                        <a:pt x="49" y="47"/>
                      </a:lnTo>
                      <a:lnTo>
                        <a:pt x="41" y="64"/>
                      </a:lnTo>
                      <a:lnTo>
                        <a:pt x="37" y="86"/>
                      </a:lnTo>
                      <a:lnTo>
                        <a:pt x="34" y="114"/>
                      </a:lnTo>
                      <a:lnTo>
                        <a:pt x="37" y="145"/>
                      </a:lnTo>
                      <a:lnTo>
                        <a:pt x="44" y="170"/>
                      </a:lnTo>
                      <a:lnTo>
                        <a:pt x="55" y="188"/>
                      </a:lnTo>
                      <a:lnTo>
                        <a:pt x="68" y="199"/>
                      </a:lnTo>
                      <a:lnTo>
                        <a:pt x="86" y="203"/>
                      </a:lnTo>
                      <a:lnTo>
                        <a:pt x="101" y="200"/>
                      </a:lnTo>
                      <a:lnTo>
                        <a:pt x="115" y="192"/>
                      </a:lnTo>
                      <a:lnTo>
                        <a:pt x="125" y="178"/>
                      </a:lnTo>
                      <a:lnTo>
                        <a:pt x="131" y="160"/>
                      </a:lnTo>
                      <a:lnTo>
                        <a:pt x="136" y="139"/>
                      </a:lnTo>
                      <a:lnTo>
                        <a:pt x="137" y="112"/>
                      </a:lnTo>
                      <a:lnTo>
                        <a:pt x="136" y="86"/>
                      </a:lnTo>
                      <a:lnTo>
                        <a:pt x="131" y="66"/>
                      </a:lnTo>
                      <a:lnTo>
                        <a:pt x="125" y="48"/>
                      </a:lnTo>
                      <a:lnTo>
                        <a:pt x="115" y="34"/>
                      </a:lnTo>
                      <a:lnTo>
                        <a:pt x="103" y="26"/>
                      </a:lnTo>
                      <a:lnTo>
                        <a:pt x="86" y="23"/>
                      </a:lnTo>
                      <a:close/>
                      <a:moveTo>
                        <a:pt x="88" y="0"/>
                      </a:moveTo>
                      <a:lnTo>
                        <a:pt x="112" y="4"/>
                      </a:lnTo>
                      <a:lnTo>
                        <a:pt x="133" y="14"/>
                      </a:lnTo>
                      <a:lnTo>
                        <a:pt x="149" y="30"/>
                      </a:lnTo>
                      <a:lnTo>
                        <a:pt x="162" y="51"/>
                      </a:lnTo>
                      <a:lnTo>
                        <a:pt x="168" y="78"/>
                      </a:lnTo>
                      <a:lnTo>
                        <a:pt x="171" y="111"/>
                      </a:lnTo>
                      <a:lnTo>
                        <a:pt x="168" y="145"/>
                      </a:lnTo>
                      <a:lnTo>
                        <a:pt x="160" y="174"/>
                      </a:lnTo>
                      <a:lnTo>
                        <a:pt x="148" y="196"/>
                      </a:lnTo>
                      <a:lnTo>
                        <a:pt x="131" y="213"/>
                      </a:lnTo>
                      <a:lnTo>
                        <a:pt x="109" y="222"/>
                      </a:lnTo>
                      <a:lnTo>
                        <a:pt x="83" y="226"/>
                      </a:lnTo>
                      <a:lnTo>
                        <a:pt x="60" y="222"/>
                      </a:lnTo>
                      <a:lnTo>
                        <a:pt x="41" y="213"/>
                      </a:lnTo>
                      <a:lnTo>
                        <a:pt x="24" y="197"/>
                      </a:lnTo>
                      <a:lnTo>
                        <a:pt x="11" y="176"/>
                      </a:lnTo>
                      <a:lnTo>
                        <a:pt x="4" y="147"/>
                      </a:lnTo>
                      <a:lnTo>
                        <a:pt x="0" y="114"/>
                      </a:lnTo>
                      <a:lnTo>
                        <a:pt x="3" y="85"/>
                      </a:lnTo>
                      <a:lnTo>
                        <a:pt x="9" y="59"/>
                      </a:lnTo>
                      <a:lnTo>
                        <a:pt x="19" y="38"/>
                      </a:lnTo>
                      <a:lnTo>
                        <a:pt x="33" y="22"/>
                      </a:lnTo>
                      <a:lnTo>
                        <a:pt x="48" y="10"/>
                      </a:lnTo>
                      <a:lnTo>
                        <a:pt x="67"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0">
                  <a:extLst>
                    <a:ext uri="{FF2B5EF4-FFF2-40B4-BE49-F238E27FC236}">
                      <a16:creationId xmlns:a16="http://schemas.microsoft.com/office/drawing/2014/main" id="{9835FF18-1CE1-100A-FD97-A8DB5B3916E3}"/>
                    </a:ext>
                  </a:extLst>
                </p:cNvPr>
                <p:cNvSpPr>
                  <a:spLocks/>
                </p:cNvSpPr>
                <p:nvPr/>
              </p:nvSpPr>
              <p:spPr bwMode="auto">
                <a:xfrm>
                  <a:off x="4578350" y="3184526"/>
                  <a:ext cx="66675" cy="173038"/>
                </a:xfrm>
                <a:custGeom>
                  <a:avLst/>
                  <a:gdLst>
                    <a:gd name="T0" fmla="*/ 55 w 84"/>
                    <a:gd name="T1" fmla="*/ 0 h 218"/>
                    <a:gd name="T2" fmla="*/ 84 w 84"/>
                    <a:gd name="T3" fmla="*/ 0 h 218"/>
                    <a:gd name="T4" fmla="*/ 84 w 84"/>
                    <a:gd name="T5" fmla="*/ 218 h 218"/>
                    <a:gd name="T6" fmla="*/ 51 w 84"/>
                    <a:gd name="T7" fmla="*/ 218 h 218"/>
                    <a:gd name="T8" fmla="*/ 51 w 84"/>
                    <a:gd name="T9" fmla="*/ 28 h 218"/>
                    <a:gd name="T10" fmla="*/ 49 w 84"/>
                    <a:gd name="T11" fmla="*/ 28 h 218"/>
                    <a:gd name="T12" fmla="*/ 5 w 84"/>
                    <a:gd name="T13" fmla="*/ 48 h 218"/>
                    <a:gd name="T14" fmla="*/ 0 w 84"/>
                    <a:gd name="T15" fmla="*/ 26 h 218"/>
                    <a:gd name="T16" fmla="*/ 55 w 84"/>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8">
                      <a:moveTo>
                        <a:pt x="55" y="0"/>
                      </a:moveTo>
                      <a:lnTo>
                        <a:pt x="84" y="0"/>
                      </a:lnTo>
                      <a:lnTo>
                        <a:pt x="84" y="218"/>
                      </a:lnTo>
                      <a:lnTo>
                        <a:pt x="51" y="218"/>
                      </a:lnTo>
                      <a:lnTo>
                        <a:pt x="51" y="28"/>
                      </a:lnTo>
                      <a:lnTo>
                        <a:pt x="49" y="28"/>
                      </a:lnTo>
                      <a:lnTo>
                        <a:pt x="5" y="48"/>
                      </a:lnTo>
                      <a:lnTo>
                        <a:pt x="0" y="26"/>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1">
                  <a:extLst>
                    <a:ext uri="{FF2B5EF4-FFF2-40B4-BE49-F238E27FC236}">
                      <a16:creationId xmlns:a16="http://schemas.microsoft.com/office/drawing/2014/main" id="{71973BBB-D6FB-1DB5-B8E8-1B7A8B337E74}"/>
                    </a:ext>
                  </a:extLst>
                </p:cNvPr>
                <p:cNvSpPr>
                  <a:spLocks noEditPoints="1"/>
                </p:cNvSpPr>
                <p:nvPr/>
              </p:nvSpPr>
              <p:spPr bwMode="auto">
                <a:xfrm>
                  <a:off x="4714875" y="3181351"/>
                  <a:ext cx="136525" cy="179388"/>
                </a:xfrm>
                <a:custGeom>
                  <a:avLst/>
                  <a:gdLst>
                    <a:gd name="T0" fmla="*/ 87 w 172"/>
                    <a:gd name="T1" fmla="*/ 23 h 226"/>
                    <a:gd name="T2" fmla="*/ 72 w 172"/>
                    <a:gd name="T3" fmla="*/ 26 h 226"/>
                    <a:gd name="T4" fmla="*/ 59 w 172"/>
                    <a:gd name="T5" fmla="*/ 34 h 226"/>
                    <a:gd name="T6" fmla="*/ 50 w 172"/>
                    <a:gd name="T7" fmla="*/ 47 h 226"/>
                    <a:gd name="T8" fmla="*/ 41 w 172"/>
                    <a:gd name="T9" fmla="*/ 64 h 226"/>
                    <a:gd name="T10" fmla="*/ 37 w 172"/>
                    <a:gd name="T11" fmla="*/ 86 h 226"/>
                    <a:gd name="T12" fmla="*/ 35 w 172"/>
                    <a:gd name="T13" fmla="*/ 114 h 226"/>
                    <a:gd name="T14" fmla="*/ 37 w 172"/>
                    <a:gd name="T15" fmla="*/ 145 h 226"/>
                    <a:gd name="T16" fmla="*/ 44 w 172"/>
                    <a:gd name="T17" fmla="*/ 170 h 226"/>
                    <a:gd name="T18" fmla="*/ 55 w 172"/>
                    <a:gd name="T19" fmla="*/ 188 h 226"/>
                    <a:gd name="T20" fmla="*/ 69 w 172"/>
                    <a:gd name="T21" fmla="*/ 199 h 226"/>
                    <a:gd name="T22" fmla="*/ 87 w 172"/>
                    <a:gd name="T23" fmla="*/ 203 h 226"/>
                    <a:gd name="T24" fmla="*/ 102 w 172"/>
                    <a:gd name="T25" fmla="*/ 200 h 226"/>
                    <a:gd name="T26" fmla="*/ 114 w 172"/>
                    <a:gd name="T27" fmla="*/ 192 h 226"/>
                    <a:gd name="T28" fmla="*/ 125 w 172"/>
                    <a:gd name="T29" fmla="*/ 178 h 226"/>
                    <a:gd name="T30" fmla="*/ 132 w 172"/>
                    <a:gd name="T31" fmla="*/ 160 h 226"/>
                    <a:gd name="T32" fmla="*/ 136 w 172"/>
                    <a:gd name="T33" fmla="*/ 139 h 226"/>
                    <a:gd name="T34" fmla="*/ 137 w 172"/>
                    <a:gd name="T35" fmla="*/ 112 h 226"/>
                    <a:gd name="T36" fmla="*/ 136 w 172"/>
                    <a:gd name="T37" fmla="*/ 86 h 226"/>
                    <a:gd name="T38" fmla="*/ 132 w 172"/>
                    <a:gd name="T39" fmla="*/ 66 h 226"/>
                    <a:gd name="T40" fmla="*/ 125 w 172"/>
                    <a:gd name="T41" fmla="*/ 48 h 226"/>
                    <a:gd name="T42" fmla="*/ 115 w 172"/>
                    <a:gd name="T43" fmla="*/ 34 h 226"/>
                    <a:gd name="T44" fmla="*/ 102 w 172"/>
                    <a:gd name="T45" fmla="*/ 26 h 226"/>
                    <a:gd name="T46" fmla="*/ 87 w 172"/>
                    <a:gd name="T47" fmla="*/ 23 h 226"/>
                    <a:gd name="T48" fmla="*/ 88 w 172"/>
                    <a:gd name="T49" fmla="*/ 0 h 226"/>
                    <a:gd name="T50" fmla="*/ 113 w 172"/>
                    <a:gd name="T51" fmla="*/ 4 h 226"/>
                    <a:gd name="T52" fmla="*/ 133 w 172"/>
                    <a:gd name="T53" fmla="*/ 14 h 226"/>
                    <a:gd name="T54" fmla="*/ 150 w 172"/>
                    <a:gd name="T55" fmla="*/ 30 h 226"/>
                    <a:gd name="T56" fmla="*/ 162 w 172"/>
                    <a:gd name="T57" fmla="*/ 51 h 226"/>
                    <a:gd name="T58" fmla="*/ 169 w 172"/>
                    <a:gd name="T59" fmla="*/ 78 h 226"/>
                    <a:gd name="T60" fmla="*/ 172 w 172"/>
                    <a:gd name="T61" fmla="*/ 111 h 226"/>
                    <a:gd name="T62" fmla="*/ 169 w 172"/>
                    <a:gd name="T63" fmla="*/ 145 h 226"/>
                    <a:gd name="T64" fmla="*/ 161 w 172"/>
                    <a:gd name="T65" fmla="*/ 174 h 226"/>
                    <a:gd name="T66" fmla="*/ 148 w 172"/>
                    <a:gd name="T67" fmla="*/ 196 h 226"/>
                    <a:gd name="T68" fmla="*/ 132 w 172"/>
                    <a:gd name="T69" fmla="*/ 213 h 226"/>
                    <a:gd name="T70" fmla="*/ 110 w 172"/>
                    <a:gd name="T71" fmla="*/ 222 h 226"/>
                    <a:gd name="T72" fmla="*/ 84 w 172"/>
                    <a:gd name="T73" fmla="*/ 226 h 226"/>
                    <a:gd name="T74" fmla="*/ 61 w 172"/>
                    <a:gd name="T75" fmla="*/ 222 h 226"/>
                    <a:gd name="T76" fmla="*/ 41 w 172"/>
                    <a:gd name="T77" fmla="*/ 213 h 226"/>
                    <a:gd name="T78" fmla="*/ 25 w 172"/>
                    <a:gd name="T79" fmla="*/ 197 h 226"/>
                    <a:gd name="T80" fmla="*/ 11 w 172"/>
                    <a:gd name="T81" fmla="*/ 176 h 226"/>
                    <a:gd name="T82" fmla="*/ 4 w 172"/>
                    <a:gd name="T83" fmla="*/ 147 h 226"/>
                    <a:gd name="T84" fmla="*/ 0 w 172"/>
                    <a:gd name="T85" fmla="*/ 114 h 226"/>
                    <a:gd name="T86" fmla="*/ 3 w 172"/>
                    <a:gd name="T87" fmla="*/ 85 h 226"/>
                    <a:gd name="T88" fmla="*/ 10 w 172"/>
                    <a:gd name="T89" fmla="*/ 59 h 226"/>
                    <a:gd name="T90" fmla="*/ 20 w 172"/>
                    <a:gd name="T91" fmla="*/ 38 h 226"/>
                    <a:gd name="T92" fmla="*/ 32 w 172"/>
                    <a:gd name="T93" fmla="*/ 22 h 226"/>
                    <a:gd name="T94" fmla="*/ 48 w 172"/>
                    <a:gd name="T95" fmla="*/ 10 h 226"/>
                    <a:gd name="T96" fmla="*/ 68 w 172"/>
                    <a:gd name="T97" fmla="*/ 3 h 226"/>
                    <a:gd name="T98" fmla="*/ 88 w 172"/>
                    <a:gd name="T9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226">
                      <a:moveTo>
                        <a:pt x="87" y="23"/>
                      </a:moveTo>
                      <a:lnTo>
                        <a:pt x="72" y="26"/>
                      </a:lnTo>
                      <a:lnTo>
                        <a:pt x="59" y="34"/>
                      </a:lnTo>
                      <a:lnTo>
                        <a:pt x="50" y="47"/>
                      </a:lnTo>
                      <a:lnTo>
                        <a:pt x="41" y="64"/>
                      </a:lnTo>
                      <a:lnTo>
                        <a:pt x="37" y="86"/>
                      </a:lnTo>
                      <a:lnTo>
                        <a:pt x="35" y="114"/>
                      </a:lnTo>
                      <a:lnTo>
                        <a:pt x="37" y="145"/>
                      </a:lnTo>
                      <a:lnTo>
                        <a:pt x="44" y="170"/>
                      </a:lnTo>
                      <a:lnTo>
                        <a:pt x="55" y="188"/>
                      </a:lnTo>
                      <a:lnTo>
                        <a:pt x="69" y="199"/>
                      </a:lnTo>
                      <a:lnTo>
                        <a:pt x="87" y="203"/>
                      </a:lnTo>
                      <a:lnTo>
                        <a:pt x="102" y="200"/>
                      </a:lnTo>
                      <a:lnTo>
                        <a:pt x="114" y="192"/>
                      </a:lnTo>
                      <a:lnTo>
                        <a:pt x="125" y="178"/>
                      </a:lnTo>
                      <a:lnTo>
                        <a:pt x="132" y="160"/>
                      </a:lnTo>
                      <a:lnTo>
                        <a:pt x="136" y="139"/>
                      </a:lnTo>
                      <a:lnTo>
                        <a:pt x="137" y="112"/>
                      </a:lnTo>
                      <a:lnTo>
                        <a:pt x="136" y="86"/>
                      </a:lnTo>
                      <a:lnTo>
                        <a:pt x="132" y="66"/>
                      </a:lnTo>
                      <a:lnTo>
                        <a:pt x="125" y="48"/>
                      </a:lnTo>
                      <a:lnTo>
                        <a:pt x="115" y="34"/>
                      </a:lnTo>
                      <a:lnTo>
                        <a:pt x="102" y="26"/>
                      </a:lnTo>
                      <a:lnTo>
                        <a:pt x="87" y="23"/>
                      </a:lnTo>
                      <a:close/>
                      <a:moveTo>
                        <a:pt x="88" y="0"/>
                      </a:moveTo>
                      <a:lnTo>
                        <a:pt x="113" y="4"/>
                      </a:lnTo>
                      <a:lnTo>
                        <a:pt x="133" y="14"/>
                      </a:lnTo>
                      <a:lnTo>
                        <a:pt x="150" y="30"/>
                      </a:lnTo>
                      <a:lnTo>
                        <a:pt x="162" y="51"/>
                      </a:lnTo>
                      <a:lnTo>
                        <a:pt x="169" y="78"/>
                      </a:lnTo>
                      <a:lnTo>
                        <a:pt x="172" y="111"/>
                      </a:lnTo>
                      <a:lnTo>
                        <a:pt x="169" y="145"/>
                      </a:lnTo>
                      <a:lnTo>
                        <a:pt x="161" y="174"/>
                      </a:lnTo>
                      <a:lnTo>
                        <a:pt x="148" y="196"/>
                      </a:lnTo>
                      <a:lnTo>
                        <a:pt x="132" y="213"/>
                      </a:lnTo>
                      <a:lnTo>
                        <a:pt x="110" y="222"/>
                      </a:lnTo>
                      <a:lnTo>
                        <a:pt x="84" y="226"/>
                      </a:lnTo>
                      <a:lnTo>
                        <a:pt x="61" y="222"/>
                      </a:lnTo>
                      <a:lnTo>
                        <a:pt x="41" y="213"/>
                      </a:lnTo>
                      <a:lnTo>
                        <a:pt x="25" y="197"/>
                      </a:lnTo>
                      <a:lnTo>
                        <a:pt x="11" y="176"/>
                      </a:lnTo>
                      <a:lnTo>
                        <a:pt x="4" y="147"/>
                      </a:lnTo>
                      <a:lnTo>
                        <a:pt x="0" y="114"/>
                      </a:lnTo>
                      <a:lnTo>
                        <a:pt x="3" y="85"/>
                      </a:lnTo>
                      <a:lnTo>
                        <a:pt x="10" y="59"/>
                      </a:lnTo>
                      <a:lnTo>
                        <a:pt x="20" y="38"/>
                      </a:lnTo>
                      <a:lnTo>
                        <a:pt x="32" y="22"/>
                      </a:lnTo>
                      <a:lnTo>
                        <a:pt x="48" y="10"/>
                      </a:lnTo>
                      <a:lnTo>
                        <a:pt x="68"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2779225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and AI: A Powerful Synergy</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862029"/>
            <a:ext cx="5814941" cy="3970318"/>
          </a:xfrm>
          <a:prstGeom prst="rect">
            <a:avLst/>
          </a:prstGeom>
          <a:noFill/>
        </p:spPr>
        <p:txBody>
          <a:bodyPr wrap="square">
            <a:spAutoFit/>
          </a:bodyPr>
          <a:lstStyle/>
          <a:p>
            <a:r>
              <a:rPr lang="en-US" b="1" dirty="0"/>
              <a:t>AI-Powered Cloud Services:</a:t>
            </a:r>
            <a:r>
              <a:rPr lang="en-US" dirty="0"/>
              <a:t> The cloud provides a scalable and cost-effective platform for training and deploying AI models, enabling businesses to leverage the power of artificial intelligence.</a:t>
            </a:r>
          </a:p>
          <a:p>
            <a:endParaRPr lang="en-US" b="1" dirty="0"/>
          </a:p>
          <a:p>
            <a:r>
              <a:rPr lang="en-US" b="1" dirty="0"/>
              <a:t>AI-Driven Insights:</a:t>
            </a:r>
            <a:r>
              <a:rPr lang="en-US" dirty="0"/>
              <a:t> Cloud-based analytics tools can leverage AI to uncover deeper insights from data, enabling businesses to make more informed decisions and optimize their operations.</a:t>
            </a:r>
          </a:p>
          <a:p>
            <a:endParaRPr lang="en-US" b="1" dirty="0"/>
          </a:p>
          <a:p>
            <a:r>
              <a:rPr lang="en-US" b="1" dirty="0"/>
              <a:t>Intelligent Applications:</a:t>
            </a:r>
            <a:r>
              <a:rPr lang="en-US" dirty="0"/>
              <a:t> The cloud enables the development and deployment of intelligent applications that can learn and adapt, providing personalized experiences and automating tasks.</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2F3AC779-1B3F-1658-450F-14133E2EA185}"/>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9" name="Oval 58">
            <a:extLst>
              <a:ext uri="{FF2B5EF4-FFF2-40B4-BE49-F238E27FC236}">
                <a16:creationId xmlns:a16="http://schemas.microsoft.com/office/drawing/2014/main" id="{E8EF7A86-A7F8-25B2-FD9C-5E11EBD67214}"/>
              </a:ext>
            </a:extLst>
          </p:cNvPr>
          <p:cNvSpPr/>
          <p:nvPr/>
        </p:nvSpPr>
        <p:spPr>
          <a:xfrm>
            <a:off x="6789611" y="1166541"/>
            <a:ext cx="4937760" cy="4937760"/>
          </a:xfrm>
          <a:prstGeom prst="ellipse">
            <a:avLst/>
          </a:prstGeom>
          <a:solidFill>
            <a:srgbClr val="38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023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1077218"/>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and the Internet of Things (IoT): A Connected World</a:t>
            </a:r>
          </a:p>
          <a:p>
            <a:pPr>
              <a:defRPr/>
            </a:pP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9" y="1862029"/>
            <a:ext cx="5814942" cy="3416320"/>
          </a:xfrm>
          <a:prstGeom prst="rect">
            <a:avLst/>
          </a:prstGeom>
          <a:noFill/>
        </p:spPr>
        <p:txBody>
          <a:bodyPr wrap="square">
            <a:spAutoFit/>
          </a:bodyPr>
          <a:lstStyle/>
          <a:p>
            <a:r>
              <a:rPr lang="en-US" b="1" dirty="0"/>
              <a:t>IoT Data Management:</a:t>
            </a:r>
            <a:r>
              <a:rPr lang="en-US" dirty="0"/>
              <a:t> The cloud provides a scalable and secure platform for storing and managing the vast amounts of data generated by IoT devices.</a:t>
            </a:r>
          </a:p>
          <a:p>
            <a:endParaRPr lang="en-US" b="1" dirty="0"/>
          </a:p>
          <a:p>
            <a:r>
              <a:rPr lang="en-US" b="1" dirty="0" err="1"/>
              <a:t>IoT</a:t>
            </a:r>
            <a:r>
              <a:rPr lang="en-US" b="1" dirty="0"/>
              <a:t> Analytics: </a:t>
            </a:r>
            <a:r>
              <a:rPr lang="en-US" dirty="0"/>
              <a:t>Cloud-based analytics tools can process and analyze IoT data in real-time, enabling businesses to gain insights and optimize their operations.</a:t>
            </a:r>
          </a:p>
          <a:p>
            <a:endParaRPr lang="en-US" b="1" dirty="0"/>
          </a:p>
          <a:p>
            <a:r>
              <a:rPr lang="en-US" b="1" dirty="0"/>
              <a:t>Smart Applications:</a:t>
            </a:r>
            <a:r>
              <a:rPr lang="en-US" dirty="0"/>
              <a:t> The cloud facilitates the development and deployment of smart applications that can interact with IoT devices, providing intelligent automation and personalized experiences.</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CFB0CAE1-A3C3-2A71-B4EF-E845379D8A6B}"/>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5" name="Oval 4">
            <a:extLst>
              <a:ext uri="{FF2B5EF4-FFF2-40B4-BE49-F238E27FC236}">
                <a16:creationId xmlns:a16="http://schemas.microsoft.com/office/drawing/2014/main" id="{EF09CD3A-A361-00D9-A709-2D29C3490675}"/>
              </a:ext>
            </a:extLst>
          </p:cNvPr>
          <p:cNvSpPr/>
          <p:nvPr/>
        </p:nvSpPr>
        <p:spPr>
          <a:xfrm>
            <a:off x="6789611" y="1166541"/>
            <a:ext cx="4937760" cy="4937760"/>
          </a:xfrm>
          <a:prstGeom prst="ellipse">
            <a:avLst/>
          </a:prstGeom>
          <a:solidFill>
            <a:srgbClr val="38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548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Serverless Computing: The Next Frontier</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8" y="1862029"/>
            <a:ext cx="5814941" cy="2585323"/>
          </a:xfrm>
          <a:prstGeom prst="rect">
            <a:avLst/>
          </a:prstGeom>
          <a:noFill/>
        </p:spPr>
        <p:txBody>
          <a:bodyPr wrap="square">
            <a:spAutoFit/>
          </a:bodyPr>
          <a:lstStyle/>
          <a:p>
            <a:r>
              <a:rPr lang="en-US" b="1" dirty="0"/>
              <a:t>What it is:</a:t>
            </a:r>
            <a:r>
              <a:rPr lang="en-US" dirty="0"/>
              <a:t> Serverless computing allows developers to focus on writing code without worrying about managing the underlying infrastructure.</a:t>
            </a:r>
          </a:p>
          <a:p>
            <a:endParaRPr lang="en-US" dirty="0"/>
          </a:p>
          <a:p>
            <a:r>
              <a:rPr lang="en-US" b="1" dirty="0"/>
              <a:t>Benefits:</a:t>
            </a:r>
            <a:r>
              <a:rPr lang="en-US" dirty="0"/>
              <a:t> Reduced operational overhead, improved scalability, and faster time-to-market for new applications.</a:t>
            </a:r>
          </a:p>
          <a:p>
            <a:r>
              <a:rPr lang="en-US" dirty="0"/>
              <a:t>Use Cases: Ideal for event-driven applications, APIs, and microservices architectures.</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BA6D9AE4-707D-0B04-9DE6-47328C59780E}"/>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6" name="Oval 5">
            <a:extLst>
              <a:ext uri="{FF2B5EF4-FFF2-40B4-BE49-F238E27FC236}">
                <a16:creationId xmlns:a16="http://schemas.microsoft.com/office/drawing/2014/main" id="{8F5C86D9-3CF0-0C86-17BF-D7C5D5A8EFE6}"/>
              </a:ext>
            </a:extLst>
          </p:cNvPr>
          <p:cNvSpPr/>
          <p:nvPr/>
        </p:nvSpPr>
        <p:spPr>
          <a:xfrm>
            <a:off x="6789611" y="1166541"/>
            <a:ext cx="4937760" cy="4937760"/>
          </a:xfrm>
          <a:prstGeom prst="ellipse">
            <a:avLst/>
          </a:prstGeom>
          <a:solidFill>
            <a:srgbClr val="38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376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Edge Computing: Bringing Computing Closer to You</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3" name="TextBox 2">
            <a:extLst>
              <a:ext uri="{FF2B5EF4-FFF2-40B4-BE49-F238E27FC236}">
                <a16:creationId xmlns:a16="http://schemas.microsoft.com/office/drawing/2014/main" id="{202A9059-13A0-CCF8-67A1-BAE7DAFBA1AB}"/>
              </a:ext>
            </a:extLst>
          </p:cNvPr>
          <p:cNvSpPr txBox="1"/>
          <p:nvPr/>
        </p:nvSpPr>
        <p:spPr>
          <a:xfrm>
            <a:off x="281058" y="1862029"/>
            <a:ext cx="5814941" cy="2585323"/>
          </a:xfrm>
          <a:prstGeom prst="rect">
            <a:avLst/>
          </a:prstGeom>
          <a:noFill/>
        </p:spPr>
        <p:txBody>
          <a:bodyPr wrap="square">
            <a:spAutoFit/>
          </a:bodyPr>
          <a:lstStyle/>
          <a:p>
            <a:r>
              <a:rPr lang="en-US" b="1" dirty="0"/>
              <a:t>What it is:</a:t>
            </a:r>
            <a:r>
              <a:rPr lang="en-US" dirty="0"/>
              <a:t> Edge computing processes data closer to its source, reducing latency and enabling real-time applications.</a:t>
            </a:r>
          </a:p>
          <a:p>
            <a:endParaRPr lang="en-US" b="1" dirty="0"/>
          </a:p>
          <a:p>
            <a:r>
              <a:rPr lang="en-US" b="1" dirty="0"/>
              <a:t>Benefits: </a:t>
            </a:r>
            <a:r>
              <a:rPr lang="en-US" dirty="0"/>
              <a:t>Improved performance, reduced bandwidth costs, and enhanced security for sensitive data.</a:t>
            </a:r>
          </a:p>
          <a:p>
            <a:r>
              <a:rPr lang="en-US" dirty="0"/>
              <a:t>Use Cases: Perfect for IoT devices, autonomous vehicles, and applications requiring real-time responsiveness.</a:t>
            </a:r>
            <a:endParaRPr lang="en-KR" dirty="0"/>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16D86579-626D-E544-8969-A48DC3355E8A}"/>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7" name="Oval 6">
            <a:extLst>
              <a:ext uri="{FF2B5EF4-FFF2-40B4-BE49-F238E27FC236}">
                <a16:creationId xmlns:a16="http://schemas.microsoft.com/office/drawing/2014/main" id="{BD8F1688-80C8-4E72-11D7-2B652C6487B4}"/>
              </a:ext>
            </a:extLst>
          </p:cNvPr>
          <p:cNvSpPr/>
          <p:nvPr/>
        </p:nvSpPr>
        <p:spPr>
          <a:xfrm>
            <a:off x="6789611" y="1166541"/>
            <a:ext cx="4937760" cy="4937760"/>
          </a:xfrm>
          <a:prstGeom prst="ellipse">
            <a:avLst/>
          </a:prstGeom>
          <a:solidFill>
            <a:srgbClr val="38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014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8B39A6F3-1626-F6DF-9D3B-58C1B231F74B}"/>
              </a:ext>
            </a:extLst>
          </p:cNvPr>
          <p:cNvSpPr/>
          <p:nvPr/>
        </p:nvSpPr>
        <p:spPr>
          <a:xfrm>
            <a:off x="0" y="5871673"/>
            <a:ext cx="12192000" cy="986327"/>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13" name="Rectangle 112">
            <a:extLst>
              <a:ext uri="{FF2B5EF4-FFF2-40B4-BE49-F238E27FC236}">
                <a16:creationId xmlns:a16="http://schemas.microsoft.com/office/drawing/2014/main" id="{02AA0845-7C5F-40E4-E07A-A0E03D264FCC}"/>
              </a:ext>
            </a:extLst>
          </p:cNvPr>
          <p:cNvSpPr/>
          <p:nvPr/>
        </p:nvSpPr>
        <p:spPr>
          <a:xfrm>
            <a:off x="5622894" y="4953147"/>
            <a:ext cx="6569107" cy="1919054"/>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72" name="Group 71">
            <a:extLst>
              <a:ext uri="{FF2B5EF4-FFF2-40B4-BE49-F238E27FC236}">
                <a16:creationId xmlns:a16="http://schemas.microsoft.com/office/drawing/2014/main" id="{7FE87E5D-4EDE-DF7C-C64C-792B47575D11}"/>
              </a:ext>
            </a:extLst>
          </p:cNvPr>
          <p:cNvGrpSpPr/>
          <p:nvPr/>
        </p:nvGrpSpPr>
        <p:grpSpPr>
          <a:xfrm>
            <a:off x="152400" y="2553743"/>
            <a:ext cx="12202866" cy="3887017"/>
            <a:chOff x="0" y="2401343"/>
            <a:chExt cx="12202866" cy="3887017"/>
          </a:xfrm>
        </p:grpSpPr>
        <p:sp>
          <p:nvSpPr>
            <p:cNvPr id="73" name="Oval 72">
              <a:extLst>
                <a:ext uri="{FF2B5EF4-FFF2-40B4-BE49-F238E27FC236}">
                  <a16:creationId xmlns:a16="http://schemas.microsoft.com/office/drawing/2014/main" id="{D646CBDF-0BD6-C813-2FE4-AD98C87AF0F2}"/>
                </a:ext>
              </a:extLst>
            </p:cNvPr>
            <p:cNvSpPr/>
            <p:nvPr/>
          </p:nvSpPr>
          <p:spPr>
            <a:xfrm>
              <a:off x="8858250" y="2509564"/>
              <a:ext cx="876300" cy="8763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4" name="Group 73">
              <a:extLst>
                <a:ext uri="{FF2B5EF4-FFF2-40B4-BE49-F238E27FC236}">
                  <a16:creationId xmlns:a16="http://schemas.microsoft.com/office/drawing/2014/main" id="{78A7C63C-3A13-FCE8-6B6E-2650462A2531}"/>
                </a:ext>
              </a:extLst>
            </p:cNvPr>
            <p:cNvGrpSpPr/>
            <p:nvPr/>
          </p:nvGrpSpPr>
          <p:grpSpPr>
            <a:xfrm>
              <a:off x="0" y="2401343"/>
              <a:ext cx="12202866" cy="3887017"/>
              <a:chOff x="0" y="2605223"/>
              <a:chExt cx="12202866" cy="3887017"/>
            </a:xfrm>
            <a:solidFill>
              <a:schemeClr val="bg1">
                <a:lumMod val="75000"/>
              </a:schemeClr>
            </a:solidFill>
          </p:grpSpPr>
          <p:sp>
            <p:nvSpPr>
              <p:cNvPr id="75" name="Oval 74">
                <a:extLst>
                  <a:ext uri="{FF2B5EF4-FFF2-40B4-BE49-F238E27FC236}">
                    <a16:creationId xmlns:a16="http://schemas.microsoft.com/office/drawing/2014/main" id="{82F51A17-742E-E0D1-B356-21957C8B1D8A}"/>
                  </a:ext>
                </a:extLst>
              </p:cNvPr>
              <p:cNvSpPr/>
              <p:nvPr/>
            </p:nvSpPr>
            <p:spPr>
              <a:xfrm>
                <a:off x="0" y="4954386"/>
                <a:ext cx="897774" cy="897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14E3D348-DE4A-D224-67CB-A323E3D1A727}"/>
                  </a:ext>
                </a:extLst>
              </p:cNvPr>
              <p:cNvSpPr/>
              <p:nvPr/>
            </p:nvSpPr>
            <p:spPr>
              <a:xfrm>
                <a:off x="764771" y="5403273"/>
                <a:ext cx="565265" cy="5652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7C3EAAA6-05FF-F17A-3EA2-CC133501D264}"/>
                  </a:ext>
                </a:extLst>
              </p:cNvPr>
              <p:cNvSpPr/>
              <p:nvPr/>
            </p:nvSpPr>
            <p:spPr>
              <a:xfrm>
                <a:off x="1223090" y="5378334"/>
                <a:ext cx="947651" cy="9476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BD78F335-94C9-6BE3-4E1E-0AC97D9DD2A1}"/>
                  </a:ext>
                </a:extLst>
              </p:cNvPr>
              <p:cNvSpPr/>
              <p:nvPr/>
            </p:nvSpPr>
            <p:spPr>
              <a:xfrm>
                <a:off x="2094807" y="5685906"/>
                <a:ext cx="565265" cy="5652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7B76740A-E332-EDF1-6FD3-26509F599DC4}"/>
                  </a:ext>
                </a:extLst>
              </p:cNvPr>
              <p:cNvSpPr/>
              <p:nvPr/>
            </p:nvSpPr>
            <p:spPr>
              <a:xfrm>
                <a:off x="3192086" y="5120641"/>
                <a:ext cx="798024" cy="7980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F75A19F1-C8C0-79AF-89AD-F33B9D81AAAF}"/>
                  </a:ext>
                </a:extLst>
              </p:cNvPr>
              <p:cNvSpPr/>
              <p:nvPr/>
            </p:nvSpPr>
            <p:spPr>
              <a:xfrm>
                <a:off x="3667032" y="5178829"/>
                <a:ext cx="947651" cy="9476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68E7A9BB-79BA-33B0-7A49-DF980C1AC5E9}"/>
                  </a:ext>
                </a:extLst>
              </p:cNvPr>
              <p:cNvSpPr/>
              <p:nvPr/>
            </p:nvSpPr>
            <p:spPr>
              <a:xfrm>
                <a:off x="4455622" y="5137266"/>
                <a:ext cx="565265" cy="5652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24560419-F89F-83F7-1CAD-C317C09D9D30}"/>
                  </a:ext>
                </a:extLst>
              </p:cNvPr>
              <p:cNvSpPr/>
              <p:nvPr/>
            </p:nvSpPr>
            <p:spPr>
              <a:xfrm>
                <a:off x="4858950" y="4861763"/>
                <a:ext cx="914401" cy="9144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4982AE3A-FAA1-81D8-2D35-C7CBFD3B44C0}"/>
                  </a:ext>
                </a:extLst>
              </p:cNvPr>
              <p:cNvSpPr/>
              <p:nvPr/>
            </p:nvSpPr>
            <p:spPr>
              <a:xfrm>
                <a:off x="6526460" y="2973494"/>
                <a:ext cx="1919058" cy="19190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3927E2EA-E6A3-DAE7-5BFB-B8FE79AA7B93}"/>
                  </a:ext>
                </a:extLst>
              </p:cNvPr>
              <p:cNvSpPr/>
              <p:nvPr/>
            </p:nvSpPr>
            <p:spPr>
              <a:xfrm>
                <a:off x="5773351" y="3846424"/>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81E032C7-C9D5-B95C-374F-8B59B695A1A7}"/>
                  </a:ext>
                </a:extLst>
              </p:cNvPr>
              <p:cNvSpPr/>
              <p:nvPr/>
            </p:nvSpPr>
            <p:spPr>
              <a:xfrm>
                <a:off x="5441270" y="4463936"/>
                <a:ext cx="764770" cy="7647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E8316B53-0D36-5683-B898-4F99D0B2AB0F}"/>
                  </a:ext>
                </a:extLst>
              </p:cNvPr>
              <p:cNvSpPr/>
              <p:nvPr/>
            </p:nvSpPr>
            <p:spPr>
              <a:xfrm>
                <a:off x="7915954" y="2605223"/>
                <a:ext cx="1327800" cy="13277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61911B07-077B-210E-E331-8396BBC00D4D}"/>
                  </a:ext>
                </a:extLst>
              </p:cNvPr>
              <p:cNvSpPr/>
              <p:nvPr/>
            </p:nvSpPr>
            <p:spPr>
              <a:xfrm>
                <a:off x="9174014" y="3061813"/>
                <a:ext cx="1225966" cy="1225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9FE97433-C40E-E6BA-C37A-FAC7CF679640}"/>
                  </a:ext>
                </a:extLst>
              </p:cNvPr>
              <p:cNvSpPr/>
              <p:nvPr/>
            </p:nvSpPr>
            <p:spPr>
              <a:xfrm>
                <a:off x="10091433" y="3003712"/>
                <a:ext cx="2111433" cy="21114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3D286490-17F2-6818-5CC3-95B510DC59B7}"/>
                  </a:ext>
                </a:extLst>
              </p:cNvPr>
              <p:cNvSpPr/>
              <p:nvPr/>
            </p:nvSpPr>
            <p:spPr>
              <a:xfrm>
                <a:off x="8067664" y="3464039"/>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3FEA905E-6516-3366-D812-582FC8F39A13}"/>
                  </a:ext>
                </a:extLst>
              </p:cNvPr>
              <p:cNvSpPr/>
              <p:nvPr/>
            </p:nvSpPr>
            <p:spPr>
              <a:xfrm>
                <a:off x="9214820" y="3996053"/>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00D2429D-0F98-A292-29A2-A3E61DD85A30}"/>
                  </a:ext>
                </a:extLst>
              </p:cNvPr>
              <p:cNvSpPr/>
              <p:nvPr/>
            </p:nvSpPr>
            <p:spPr>
              <a:xfrm>
                <a:off x="10730322" y="4245434"/>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55EDBF81-8D8C-DDEA-5E25-FF4EE4FEACEF}"/>
                  </a:ext>
                </a:extLst>
              </p:cNvPr>
              <p:cNvSpPr/>
              <p:nvPr/>
            </p:nvSpPr>
            <p:spPr>
              <a:xfrm>
                <a:off x="2569752" y="5544589"/>
                <a:ext cx="947651" cy="9476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Embracing the Cloud: A Journey of Continuous Learning</a:t>
            </a:r>
            <a:endPar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endParaRPr>
          </a:p>
        </p:txBody>
      </p:sp>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sp>
        <p:nvSpPr>
          <p:cNvPr id="4" name="Rectangle 3">
            <a:extLst>
              <a:ext uri="{FF2B5EF4-FFF2-40B4-BE49-F238E27FC236}">
                <a16:creationId xmlns:a16="http://schemas.microsoft.com/office/drawing/2014/main" id="{FB36A54A-D96E-EBA6-084E-018EE21A66D8}"/>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5" name="TextBox 4">
            <a:extLst>
              <a:ext uri="{FF2B5EF4-FFF2-40B4-BE49-F238E27FC236}">
                <a16:creationId xmlns:a16="http://schemas.microsoft.com/office/drawing/2014/main" id="{88283170-433F-7C2B-2699-D94C5CB90BE9}"/>
              </a:ext>
            </a:extLst>
          </p:cNvPr>
          <p:cNvSpPr txBox="1"/>
          <p:nvPr/>
        </p:nvSpPr>
        <p:spPr>
          <a:xfrm>
            <a:off x="5436464" y="1232358"/>
            <a:ext cx="6761856" cy="1015663"/>
          </a:xfrm>
          <a:prstGeom prst="rect">
            <a:avLst/>
          </a:prstGeom>
          <a:noFill/>
        </p:spPr>
        <p:txBody>
          <a:bodyPr wrap="square" rtlCol="0">
            <a:spAutoFit/>
          </a:bodyPr>
          <a:lstStyle/>
          <a:p>
            <a:r>
              <a:rPr lang="en-IN" sz="6000" b="1" dirty="0">
                <a:solidFill>
                  <a:srgbClr val="386BA9"/>
                </a:solidFill>
                <a:latin typeface="+mj-lt"/>
                <a:cs typeface="Arial" pitchFamily="34" charset="0"/>
              </a:rPr>
              <a:t>Cloud Champion</a:t>
            </a:r>
          </a:p>
        </p:txBody>
      </p:sp>
      <p:grpSp>
        <p:nvGrpSpPr>
          <p:cNvPr id="7" name="Group 6">
            <a:extLst>
              <a:ext uri="{FF2B5EF4-FFF2-40B4-BE49-F238E27FC236}">
                <a16:creationId xmlns:a16="http://schemas.microsoft.com/office/drawing/2014/main" id="{3E0FFB98-F55B-0FDD-7940-26AC6395D502}"/>
              </a:ext>
            </a:extLst>
          </p:cNvPr>
          <p:cNvGrpSpPr/>
          <p:nvPr/>
        </p:nvGrpSpPr>
        <p:grpSpPr>
          <a:xfrm>
            <a:off x="0" y="2896643"/>
            <a:ext cx="12202866" cy="3887017"/>
            <a:chOff x="0" y="2605223"/>
            <a:chExt cx="12202866" cy="3887017"/>
          </a:xfrm>
          <a:solidFill>
            <a:srgbClr val="DEECF8"/>
          </a:solidFill>
        </p:grpSpPr>
        <p:sp>
          <p:nvSpPr>
            <p:cNvPr id="8" name="Oval 7">
              <a:extLst>
                <a:ext uri="{FF2B5EF4-FFF2-40B4-BE49-F238E27FC236}">
                  <a16:creationId xmlns:a16="http://schemas.microsoft.com/office/drawing/2014/main" id="{A55175E2-7A1C-EBC4-B293-CE0D65D31F25}"/>
                </a:ext>
              </a:extLst>
            </p:cNvPr>
            <p:cNvSpPr/>
            <p:nvPr/>
          </p:nvSpPr>
          <p:spPr>
            <a:xfrm>
              <a:off x="0" y="4954386"/>
              <a:ext cx="897774" cy="897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AC631A22-BD47-374B-C844-2B315A416E3D}"/>
                </a:ext>
              </a:extLst>
            </p:cNvPr>
            <p:cNvSpPr/>
            <p:nvPr/>
          </p:nvSpPr>
          <p:spPr>
            <a:xfrm>
              <a:off x="764771" y="5403273"/>
              <a:ext cx="565265" cy="5652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8E219F95-2DE8-0DA0-D0A2-3ECFC5D4B543}"/>
                </a:ext>
              </a:extLst>
            </p:cNvPr>
            <p:cNvSpPr/>
            <p:nvPr/>
          </p:nvSpPr>
          <p:spPr>
            <a:xfrm>
              <a:off x="1223090" y="5378334"/>
              <a:ext cx="947651" cy="9476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6051346D-1FF9-47CD-F90C-B0AB5037593A}"/>
                </a:ext>
              </a:extLst>
            </p:cNvPr>
            <p:cNvSpPr/>
            <p:nvPr/>
          </p:nvSpPr>
          <p:spPr>
            <a:xfrm>
              <a:off x="2094807" y="5685906"/>
              <a:ext cx="565265" cy="5652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7DD8862B-23F4-3918-4E69-9AC55A6278D0}"/>
                </a:ext>
              </a:extLst>
            </p:cNvPr>
            <p:cNvSpPr/>
            <p:nvPr/>
          </p:nvSpPr>
          <p:spPr>
            <a:xfrm>
              <a:off x="3192086" y="5120641"/>
              <a:ext cx="798024" cy="7980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30194511-50A3-320F-665B-E6CBD14444FC}"/>
                </a:ext>
              </a:extLst>
            </p:cNvPr>
            <p:cNvSpPr/>
            <p:nvPr/>
          </p:nvSpPr>
          <p:spPr>
            <a:xfrm>
              <a:off x="3667032" y="5178829"/>
              <a:ext cx="947651" cy="9476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01756262-07D2-89C1-A9AE-6544BDC423DD}"/>
                </a:ext>
              </a:extLst>
            </p:cNvPr>
            <p:cNvSpPr/>
            <p:nvPr/>
          </p:nvSpPr>
          <p:spPr>
            <a:xfrm>
              <a:off x="4455622" y="5137266"/>
              <a:ext cx="565265" cy="5652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75D1A073-02F3-5EDB-BF27-6BC82E6258CD}"/>
                </a:ext>
              </a:extLst>
            </p:cNvPr>
            <p:cNvSpPr/>
            <p:nvPr/>
          </p:nvSpPr>
          <p:spPr>
            <a:xfrm>
              <a:off x="4858950" y="4861763"/>
              <a:ext cx="914401" cy="9144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067787CD-99FF-26B2-F18C-2EA04AD7F7D3}"/>
                </a:ext>
              </a:extLst>
            </p:cNvPr>
            <p:cNvSpPr/>
            <p:nvPr/>
          </p:nvSpPr>
          <p:spPr>
            <a:xfrm>
              <a:off x="6526460" y="2973494"/>
              <a:ext cx="1919058" cy="19190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BD3869DA-0C8B-7382-9A3F-8C932F233614}"/>
                </a:ext>
              </a:extLst>
            </p:cNvPr>
            <p:cNvSpPr/>
            <p:nvPr/>
          </p:nvSpPr>
          <p:spPr>
            <a:xfrm>
              <a:off x="5773351" y="3846424"/>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68329623-1351-06F7-BF70-0A815841FA20}"/>
                </a:ext>
              </a:extLst>
            </p:cNvPr>
            <p:cNvSpPr/>
            <p:nvPr/>
          </p:nvSpPr>
          <p:spPr>
            <a:xfrm>
              <a:off x="5441270" y="4463936"/>
              <a:ext cx="764770" cy="7647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0E57CD88-6BAD-4A98-D54F-2EFA5826CD63}"/>
                </a:ext>
              </a:extLst>
            </p:cNvPr>
            <p:cNvSpPr/>
            <p:nvPr/>
          </p:nvSpPr>
          <p:spPr>
            <a:xfrm>
              <a:off x="7915954" y="2605223"/>
              <a:ext cx="1327800" cy="13277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959EEE51-0278-DC95-F67F-9492C0C570D4}"/>
                </a:ext>
              </a:extLst>
            </p:cNvPr>
            <p:cNvSpPr/>
            <p:nvPr/>
          </p:nvSpPr>
          <p:spPr>
            <a:xfrm>
              <a:off x="9174014" y="3061813"/>
              <a:ext cx="1225966" cy="1225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8C9FF228-47E6-C2DC-FB9C-EBD6760E10DC}"/>
                </a:ext>
              </a:extLst>
            </p:cNvPr>
            <p:cNvSpPr/>
            <p:nvPr/>
          </p:nvSpPr>
          <p:spPr>
            <a:xfrm>
              <a:off x="10091433" y="3003712"/>
              <a:ext cx="2111433" cy="21114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E064CE30-FE58-1211-74F6-AB1B874B4B43}"/>
                </a:ext>
              </a:extLst>
            </p:cNvPr>
            <p:cNvSpPr/>
            <p:nvPr/>
          </p:nvSpPr>
          <p:spPr>
            <a:xfrm>
              <a:off x="8067664" y="3464039"/>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9B80D65D-79CC-7B49-34A6-ADA348C8AAAF}"/>
                </a:ext>
              </a:extLst>
            </p:cNvPr>
            <p:cNvSpPr/>
            <p:nvPr/>
          </p:nvSpPr>
          <p:spPr>
            <a:xfrm>
              <a:off x="9214820" y="3996053"/>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88E24D25-FFC5-381D-A334-1525644F5DCC}"/>
                </a:ext>
              </a:extLst>
            </p:cNvPr>
            <p:cNvSpPr/>
            <p:nvPr/>
          </p:nvSpPr>
          <p:spPr>
            <a:xfrm>
              <a:off x="10730322" y="4245434"/>
              <a:ext cx="1472544" cy="1472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2C01355D-7F5B-D1AA-4336-DDC3FCE41640}"/>
                </a:ext>
              </a:extLst>
            </p:cNvPr>
            <p:cNvSpPr/>
            <p:nvPr/>
          </p:nvSpPr>
          <p:spPr>
            <a:xfrm>
              <a:off x="2569752" y="5544589"/>
              <a:ext cx="947651" cy="9476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7" name="Group 26">
            <a:extLst>
              <a:ext uri="{FF2B5EF4-FFF2-40B4-BE49-F238E27FC236}">
                <a16:creationId xmlns:a16="http://schemas.microsoft.com/office/drawing/2014/main" id="{6E4C7074-2E7D-77B1-095F-9D44E6822602}"/>
              </a:ext>
            </a:extLst>
          </p:cNvPr>
          <p:cNvGrpSpPr/>
          <p:nvPr/>
        </p:nvGrpSpPr>
        <p:grpSpPr>
          <a:xfrm rot="973280">
            <a:off x="1942390" y="1820540"/>
            <a:ext cx="2409588" cy="2402532"/>
            <a:chOff x="-1322388" y="0"/>
            <a:chExt cx="6505576" cy="6486526"/>
          </a:xfrm>
        </p:grpSpPr>
        <p:sp>
          <p:nvSpPr>
            <p:cNvPr id="28" name="Freeform 83">
              <a:extLst>
                <a:ext uri="{FF2B5EF4-FFF2-40B4-BE49-F238E27FC236}">
                  <a16:creationId xmlns:a16="http://schemas.microsoft.com/office/drawing/2014/main" id="{60E59A1A-3B5D-F554-6F19-140744789C76}"/>
                </a:ext>
              </a:extLst>
            </p:cNvPr>
            <p:cNvSpPr>
              <a:spLocks/>
            </p:cNvSpPr>
            <p:nvPr/>
          </p:nvSpPr>
          <p:spPr bwMode="auto">
            <a:xfrm>
              <a:off x="-1103313" y="4267200"/>
              <a:ext cx="1952625" cy="1985963"/>
            </a:xfrm>
            <a:custGeom>
              <a:avLst/>
              <a:gdLst>
                <a:gd name="T0" fmla="*/ 891 w 1230"/>
                <a:gd name="T1" fmla="*/ 0 h 1251"/>
                <a:gd name="T2" fmla="*/ 1230 w 1230"/>
                <a:gd name="T3" fmla="*/ 390 h 1251"/>
                <a:gd name="T4" fmla="*/ 967 w 1230"/>
                <a:gd name="T5" fmla="*/ 642 h 1251"/>
                <a:gd name="T6" fmla="*/ 960 w 1230"/>
                <a:gd name="T7" fmla="*/ 668 h 1251"/>
                <a:gd name="T8" fmla="*/ 949 w 1230"/>
                <a:gd name="T9" fmla="*/ 711 h 1251"/>
                <a:gd name="T10" fmla="*/ 933 w 1230"/>
                <a:gd name="T11" fmla="*/ 753 h 1251"/>
                <a:gd name="T12" fmla="*/ 912 w 1230"/>
                <a:gd name="T13" fmla="*/ 791 h 1251"/>
                <a:gd name="T14" fmla="*/ 886 w 1230"/>
                <a:gd name="T15" fmla="*/ 829 h 1251"/>
                <a:gd name="T16" fmla="*/ 855 w 1230"/>
                <a:gd name="T17" fmla="*/ 862 h 1251"/>
                <a:gd name="T18" fmla="*/ 846 w 1230"/>
                <a:gd name="T19" fmla="*/ 871 h 1251"/>
                <a:gd name="T20" fmla="*/ 836 w 1230"/>
                <a:gd name="T21" fmla="*/ 880 h 1251"/>
                <a:gd name="T22" fmla="*/ 821 w 1230"/>
                <a:gd name="T23" fmla="*/ 890 h 1251"/>
                <a:gd name="T24" fmla="*/ 804 w 1230"/>
                <a:gd name="T25" fmla="*/ 902 h 1251"/>
                <a:gd name="T26" fmla="*/ 783 w 1230"/>
                <a:gd name="T27" fmla="*/ 916 h 1251"/>
                <a:gd name="T28" fmla="*/ 758 w 1230"/>
                <a:gd name="T29" fmla="*/ 931 h 1251"/>
                <a:gd name="T30" fmla="*/ 729 w 1230"/>
                <a:gd name="T31" fmla="*/ 947 h 1251"/>
                <a:gd name="T32" fmla="*/ 694 w 1230"/>
                <a:gd name="T33" fmla="*/ 965 h 1251"/>
                <a:gd name="T34" fmla="*/ 656 w 1230"/>
                <a:gd name="T35" fmla="*/ 985 h 1251"/>
                <a:gd name="T36" fmla="*/ 611 w 1230"/>
                <a:gd name="T37" fmla="*/ 1006 h 1251"/>
                <a:gd name="T38" fmla="*/ 560 w 1230"/>
                <a:gd name="T39" fmla="*/ 1030 h 1251"/>
                <a:gd name="T40" fmla="*/ 503 w 1230"/>
                <a:gd name="T41" fmla="*/ 1055 h 1251"/>
                <a:gd name="T42" fmla="*/ 440 w 1230"/>
                <a:gd name="T43" fmla="*/ 1082 h 1251"/>
                <a:gd name="T44" fmla="*/ 370 w 1230"/>
                <a:gd name="T45" fmla="*/ 1111 h 1251"/>
                <a:gd name="T46" fmla="*/ 292 w 1230"/>
                <a:gd name="T47" fmla="*/ 1142 h 1251"/>
                <a:gd name="T48" fmla="*/ 229 w 1230"/>
                <a:gd name="T49" fmla="*/ 1167 h 1251"/>
                <a:gd name="T50" fmla="*/ 167 w 1230"/>
                <a:gd name="T51" fmla="*/ 1190 h 1251"/>
                <a:gd name="T52" fmla="*/ 107 w 1230"/>
                <a:gd name="T53" fmla="*/ 1212 h 1251"/>
                <a:gd name="T54" fmla="*/ 51 w 1230"/>
                <a:gd name="T55" fmla="*/ 1233 h 1251"/>
                <a:gd name="T56" fmla="*/ 0 w 1230"/>
                <a:gd name="T57" fmla="*/ 1251 h 1251"/>
                <a:gd name="T58" fmla="*/ 19 w 1230"/>
                <a:gd name="T59" fmla="*/ 1199 h 1251"/>
                <a:gd name="T60" fmla="*/ 39 w 1230"/>
                <a:gd name="T61" fmla="*/ 1143 h 1251"/>
                <a:gd name="T62" fmla="*/ 61 w 1230"/>
                <a:gd name="T63" fmla="*/ 1085 h 1251"/>
                <a:gd name="T64" fmla="*/ 85 w 1230"/>
                <a:gd name="T65" fmla="*/ 1023 h 1251"/>
                <a:gd name="T66" fmla="*/ 110 w 1230"/>
                <a:gd name="T67" fmla="*/ 958 h 1251"/>
                <a:gd name="T68" fmla="*/ 139 w 1230"/>
                <a:gd name="T69" fmla="*/ 881 h 1251"/>
                <a:gd name="T70" fmla="*/ 169 w 1230"/>
                <a:gd name="T71" fmla="*/ 811 h 1251"/>
                <a:gd name="T72" fmla="*/ 195 w 1230"/>
                <a:gd name="T73" fmla="*/ 748 h 1251"/>
                <a:gd name="T74" fmla="*/ 220 w 1230"/>
                <a:gd name="T75" fmla="*/ 692 h 1251"/>
                <a:gd name="T76" fmla="*/ 244 w 1230"/>
                <a:gd name="T77" fmla="*/ 641 h 1251"/>
                <a:gd name="T78" fmla="*/ 266 w 1230"/>
                <a:gd name="T79" fmla="*/ 596 h 1251"/>
                <a:gd name="T80" fmla="*/ 286 w 1230"/>
                <a:gd name="T81" fmla="*/ 556 h 1251"/>
                <a:gd name="T82" fmla="*/ 304 w 1230"/>
                <a:gd name="T83" fmla="*/ 523 h 1251"/>
                <a:gd name="T84" fmla="*/ 320 w 1230"/>
                <a:gd name="T85" fmla="*/ 493 h 1251"/>
                <a:gd name="T86" fmla="*/ 336 w 1230"/>
                <a:gd name="T87" fmla="*/ 468 h 1251"/>
                <a:gd name="T88" fmla="*/ 348 w 1230"/>
                <a:gd name="T89" fmla="*/ 447 h 1251"/>
                <a:gd name="T90" fmla="*/ 361 w 1230"/>
                <a:gd name="T91" fmla="*/ 430 h 1251"/>
                <a:gd name="T92" fmla="*/ 372 w 1230"/>
                <a:gd name="T93" fmla="*/ 416 h 1251"/>
                <a:gd name="T94" fmla="*/ 381 w 1230"/>
                <a:gd name="T95" fmla="*/ 405 h 1251"/>
                <a:gd name="T96" fmla="*/ 388 w 1230"/>
                <a:gd name="T97" fmla="*/ 396 h 1251"/>
                <a:gd name="T98" fmla="*/ 423 w 1230"/>
                <a:gd name="T99" fmla="*/ 366 h 1251"/>
                <a:gd name="T100" fmla="*/ 459 w 1230"/>
                <a:gd name="T101" fmla="*/ 340 h 1251"/>
                <a:gd name="T102" fmla="*/ 499 w 1230"/>
                <a:gd name="T103" fmla="*/ 319 h 1251"/>
                <a:gd name="T104" fmla="*/ 540 w 1230"/>
                <a:gd name="T105" fmla="*/ 302 h 1251"/>
                <a:gd name="T106" fmla="*/ 584 w 1230"/>
                <a:gd name="T107" fmla="*/ 290 h 1251"/>
                <a:gd name="T108" fmla="*/ 608 w 1230"/>
                <a:gd name="T109" fmla="*/ 285 h 1251"/>
                <a:gd name="T110" fmla="*/ 891 w 1230"/>
                <a:gd name="T111"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0" h="1251">
                  <a:moveTo>
                    <a:pt x="891" y="0"/>
                  </a:moveTo>
                  <a:lnTo>
                    <a:pt x="1230" y="390"/>
                  </a:lnTo>
                  <a:lnTo>
                    <a:pt x="967" y="642"/>
                  </a:lnTo>
                  <a:lnTo>
                    <a:pt x="960" y="668"/>
                  </a:lnTo>
                  <a:lnTo>
                    <a:pt x="949" y="711"/>
                  </a:lnTo>
                  <a:lnTo>
                    <a:pt x="933" y="753"/>
                  </a:lnTo>
                  <a:lnTo>
                    <a:pt x="912" y="791"/>
                  </a:lnTo>
                  <a:lnTo>
                    <a:pt x="886" y="829"/>
                  </a:lnTo>
                  <a:lnTo>
                    <a:pt x="855" y="862"/>
                  </a:lnTo>
                  <a:lnTo>
                    <a:pt x="846" y="871"/>
                  </a:lnTo>
                  <a:lnTo>
                    <a:pt x="836" y="880"/>
                  </a:lnTo>
                  <a:lnTo>
                    <a:pt x="821" y="890"/>
                  </a:lnTo>
                  <a:lnTo>
                    <a:pt x="804" y="902"/>
                  </a:lnTo>
                  <a:lnTo>
                    <a:pt x="783" y="916"/>
                  </a:lnTo>
                  <a:lnTo>
                    <a:pt x="758" y="931"/>
                  </a:lnTo>
                  <a:lnTo>
                    <a:pt x="729" y="947"/>
                  </a:lnTo>
                  <a:lnTo>
                    <a:pt x="694" y="965"/>
                  </a:lnTo>
                  <a:lnTo>
                    <a:pt x="656" y="985"/>
                  </a:lnTo>
                  <a:lnTo>
                    <a:pt x="611" y="1006"/>
                  </a:lnTo>
                  <a:lnTo>
                    <a:pt x="560" y="1030"/>
                  </a:lnTo>
                  <a:lnTo>
                    <a:pt x="503" y="1055"/>
                  </a:lnTo>
                  <a:lnTo>
                    <a:pt x="440" y="1082"/>
                  </a:lnTo>
                  <a:lnTo>
                    <a:pt x="370" y="1111"/>
                  </a:lnTo>
                  <a:lnTo>
                    <a:pt x="292" y="1142"/>
                  </a:lnTo>
                  <a:lnTo>
                    <a:pt x="229" y="1167"/>
                  </a:lnTo>
                  <a:lnTo>
                    <a:pt x="167" y="1190"/>
                  </a:lnTo>
                  <a:lnTo>
                    <a:pt x="107" y="1212"/>
                  </a:lnTo>
                  <a:lnTo>
                    <a:pt x="51" y="1233"/>
                  </a:lnTo>
                  <a:lnTo>
                    <a:pt x="0" y="1251"/>
                  </a:lnTo>
                  <a:lnTo>
                    <a:pt x="19" y="1199"/>
                  </a:lnTo>
                  <a:lnTo>
                    <a:pt x="39" y="1143"/>
                  </a:lnTo>
                  <a:lnTo>
                    <a:pt x="61" y="1085"/>
                  </a:lnTo>
                  <a:lnTo>
                    <a:pt x="85" y="1023"/>
                  </a:lnTo>
                  <a:lnTo>
                    <a:pt x="110" y="958"/>
                  </a:lnTo>
                  <a:lnTo>
                    <a:pt x="139" y="881"/>
                  </a:lnTo>
                  <a:lnTo>
                    <a:pt x="169" y="811"/>
                  </a:lnTo>
                  <a:lnTo>
                    <a:pt x="195" y="748"/>
                  </a:lnTo>
                  <a:lnTo>
                    <a:pt x="220" y="692"/>
                  </a:lnTo>
                  <a:lnTo>
                    <a:pt x="244" y="641"/>
                  </a:lnTo>
                  <a:lnTo>
                    <a:pt x="266" y="596"/>
                  </a:lnTo>
                  <a:lnTo>
                    <a:pt x="286" y="556"/>
                  </a:lnTo>
                  <a:lnTo>
                    <a:pt x="304" y="523"/>
                  </a:lnTo>
                  <a:lnTo>
                    <a:pt x="320" y="493"/>
                  </a:lnTo>
                  <a:lnTo>
                    <a:pt x="336" y="468"/>
                  </a:lnTo>
                  <a:lnTo>
                    <a:pt x="348" y="447"/>
                  </a:lnTo>
                  <a:lnTo>
                    <a:pt x="361" y="430"/>
                  </a:lnTo>
                  <a:lnTo>
                    <a:pt x="372" y="416"/>
                  </a:lnTo>
                  <a:lnTo>
                    <a:pt x="381" y="405"/>
                  </a:lnTo>
                  <a:lnTo>
                    <a:pt x="388" y="396"/>
                  </a:lnTo>
                  <a:lnTo>
                    <a:pt x="423" y="366"/>
                  </a:lnTo>
                  <a:lnTo>
                    <a:pt x="459" y="340"/>
                  </a:lnTo>
                  <a:lnTo>
                    <a:pt x="499" y="319"/>
                  </a:lnTo>
                  <a:lnTo>
                    <a:pt x="540" y="302"/>
                  </a:lnTo>
                  <a:lnTo>
                    <a:pt x="584" y="290"/>
                  </a:lnTo>
                  <a:lnTo>
                    <a:pt x="608" y="285"/>
                  </a:lnTo>
                  <a:lnTo>
                    <a:pt x="891" y="0"/>
                  </a:lnTo>
                  <a:close/>
                </a:path>
              </a:pathLst>
            </a:custGeom>
            <a:solidFill>
              <a:schemeClr val="accent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 name="Freeform 84">
              <a:extLst>
                <a:ext uri="{FF2B5EF4-FFF2-40B4-BE49-F238E27FC236}">
                  <a16:creationId xmlns:a16="http://schemas.microsoft.com/office/drawing/2014/main" id="{C73E162D-DCF4-BBC2-2304-7B9FEBA90226}"/>
                </a:ext>
              </a:extLst>
            </p:cNvPr>
            <p:cNvSpPr>
              <a:spLocks noEditPoints="1"/>
            </p:cNvSpPr>
            <p:nvPr/>
          </p:nvSpPr>
          <p:spPr bwMode="auto">
            <a:xfrm>
              <a:off x="-1322388" y="4067175"/>
              <a:ext cx="2357438" cy="2405063"/>
            </a:xfrm>
            <a:custGeom>
              <a:avLst/>
              <a:gdLst>
                <a:gd name="T0" fmla="*/ 825 w 1485"/>
                <a:gd name="T1" fmla="*/ 452 h 1515"/>
                <a:gd name="T2" fmla="*/ 739 w 1485"/>
                <a:gd name="T3" fmla="*/ 500 h 1515"/>
                <a:gd name="T4" fmla="*/ 658 w 1485"/>
                <a:gd name="T5" fmla="*/ 530 h 1515"/>
                <a:gd name="T6" fmla="*/ 587 w 1485"/>
                <a:gd name="T7" fmla="*/ 583 h 1515"/>
                <a:gd name="T8" fmla="*/ 578 w 1485"/>
                <a:gd name="T9" fmla="*/ 592 h 1515"/>
                <a:gd name="T10" fmla="*/ 564 w 1485"/>
                <a:gd name="T11" fmla="*/ 612 h 1515"/>
                <a:gd name="T12" fmla="*/ 542 w 1485"/>
                <a:gd name="T13" fmla="*/ 645 h 1515"/>
                <a:gd name="T14" fmla="*/ 514 w 1485"/>
                <a:gd name="T15" fmla="*/ 694 h 1515"/>
                <a:gd name="T16" fmla="*/ 479 w 1485"/>
                <a:gd name="T17" fmla="*/ 763 h 1515"/>
                <a:gd name="T18" fmla="*/ 435 w 1485"/>
                <a:gd name="T19" fmla="*/ 854 h 1515"/>
                <a:gd name="T20" fmla="*/ 386 w 1485"/>
                <a:gd name="T21" fmla="*/ 970 h 1515"/>
                <a:gd name="T22" fmla="*/ 327 w 1485"/>
                <a:gd name="T23" fmla="*/ 1115 h 1515"/>
                <a:gd name="T24" fmla="*/ 281 w 1485"/>
                <a:gd name="T25" fmla="*/ 1234 h 1515"/>
                <a:gd name="T26" fmla="*/ 401 w 1485"/>
                <a:gd name="T27" fmla="*/ 1188 h 1515"/>
                <a:gd name="T28" fmla="*/ 545 w 1485"/>
                <a:gd name="T29" fmla="*/ 1130 h 1515"/>
                <a:gd name="T30" fmla="*/ 662 w 1485"/>
                <a:gd name="T31" fmla="*/ 1079 h 1515"/>
                <a:gd name="T32" fmla="*/ 753 w 1485"/>
                <a:gd name="T33" fmla="*/ 1037 h 1515"/>
                <a:gd name="T34" fmla="*/ 821 w 1485"/>
                <a:gd name="T35" fmla="*/ 1001 h 1515"/>
                <a:gd name="T36" fmla="*/ 871 w 1485"/>
                <a:gd name="T37" fmla="*/ 972 h 1515"/>
                <a:gd name="T38" fmla="*/ 903 w 1485"/>
                <a:gd name="T39" fmla="*/ 951 h 1515"/>
                <a:gd name="T40" fmla="*/ 923 w 1485"/>
                <a:gd name="T41" fmla="*/ 936 h 1515"/>
                <a:gd name="T42" fmla="*/ 933 w 1485"/>
                <a:gd name="T43" fmla="*/ 929 h 1515"/>
                <a:gd name="T44" fmla="*/ 985 w 1485"/>
                <a:gd name="T45" fmla="*/ 858 h 1515"/>
                <a:gd name="T46" fmla="*/ 1016 w 1485"/>
                <a:gd name="T47" fmla="*/ 777 h 1515"/>
                <a:gd name="T48" fmla="*/ 1065 w 1485"/>
                <a:gd name="T49" fmla="*/ 689 h 1515"/>
                <a:gd name="T50" fmla="*/ 1025 w 1485"/>
                <a:gd name="T51" fmla="*/ 251 h 1515"/>
                <a:gd name="T52" fmla="*/ 1485 w 1485"/>
                <a:gd name="T53" fmla="*/ 522 h 1515"/>
                <a:gd name="T54" fmla="*/ 1169 w 1485"/>
                <a:gd name="T55" fmla="*/ 863 h 1515"/>
                <a:gd name="T56" fmla="*/ 1123 w 1485"/>
                <a:gd name="T57" fmla="*/ 960 h 1515"/>
                <a:gd name="T58" fmla="*/ 1054 w 1485"/>
                <a:gd name="T59" fmla="*/ 1049 h 1515"/>
                <a:gd name="T60" fmla="*/ 1004 w 1485"/>
                <a:gd name="T61" fmla="*/ 1089 h 1515"/>
                <a:gd name="T62" fmla="*/ 934 w 1485"/>
                <a:gd name="T63" fmla="*/ 1132 h 1515"/>
                <a:gd name="T64" fmla="*/ 850 w 1485"/>
                <a:gd name="T65" fmla="*/ 1178 h 1515"/>
                <a:gd name="T66" fmla="*/ 754 w 1485"/>
                <a:gd name="T67" fmla="*/ 1224 h 1515"/>
                <a:gd name="T68" fmla="*/ 649 w 1485"/>
                <a:gd name="T69" fmla="*/ 1270 h 1515"/>
                <a:gd name="T70" fmla="*/ 542 w 1485"/>
                <a:gd name="T71" fmla="*/ 1315 h 1515"/>
                <a:gd name="T72" fmla="*/ 434 w 1485"/>
                <a:gd name="T73" fmla="*/ 1357 h 1515"/>
                <a:gd name="T74" fmla="*/ 331 w 1485"/>
                <a:gd name="T75" fmla="*/ 1397 h 1515"/>
                <a:gd name="T76" fmla="*/ 234 w 1485"/>
                <a:gd name="T77" fmla="*/ 1433 h 1515"/>
                <a:gd name="T78" fmla="*/ 149 w 1485"/>
                <a:gd name="T79" fmla="*/ 1463 h 1515"/>
                <a:gd name="T80" fmla="*/ 81 w 1485"/>
                <a:gd name="T81" fmla="*/ 1488 h 1515"/>
                <a:gd name="T82" fmla="*/ 30 w 1485"/>
                <a:gd name="T83" fmla="*/ 1504 h 1515"/>
                <a:gd name="T84" fmla="*/ 4 w 1485"/>
                <a:gd name="T85" fmla="*/ 1514 h 1515"/>
                <a:gd name="T86" fmla="*/ 1 w 1485"/>
                <a:gd name="T87" fmla="*/ 1512 h 1515"/>
                <a:gd name="T88" fmla="*/ 10 w 1485"/>
                <a:gd name="T89" fmla="*/ 1484 h 1515"/>
                <a:gd name="T90" fmla="*/ 27 w 1485"/>
                <a:gd name="T91" fmla="*/ 1434 h 1515"/>
                <a:gd name="T92" fmla="*/ 52 w 1485"/>
                <a:gd name="T93" fmla="*/ 1365 h 1515"/>
                <a:gd name="T94" fmla="*/ 82 w 1485"/>
                <a:gd name="T95" fmla="*/ 1280 h 1515"/>
                <a:gd name="T96" fmla="*/ 117 w 1485"/>
                <a:gd name="T97" fmla="*/ 1185 h 1515"/>
                <a:gd name="T98" fmla="*/ 157 w 1485"/>
                <a:gd name="T99" fmla="*/ 1080 h 1515"/>
                <a:gd name="T100" fmla="*/ 200 w 1485"/>
                <a:gd name="T101" fmla="*/ 973 h 1515"/>
                <a:gd name="T102" fmla="*/ 245 w 1485"/>
                <a:gd name="T103" fmla="*/ 865 h 1515"/>
                <a:gd name="T104" fmla="*/ 291 w 1485"/>
                <a:gd name="T105" fmla="*/ 762 h 1515"/>
                <a:gd name="T106" fmla="*/ 337 w 1485"/>
                <a:gd name="T107" fmla="*/ 665 h 1515"/>
                <a:gd name="T108" fmla="*/ 382 w 1485"/>
                <a:gd name="T109" fmla="*/ 582 h 1515"/>
                <a:gd name="T110" fmla="*/ 425 w 1485"/>
                <a:gd name="T111" fmla="*/ 512 h 1515"/>
                <a:gd name="T112" fmla="*/ 467 w 1485"/>
                <a:gd name="T113" fmla="*/ 462 h 1515"/>
                <a:gd name="T114" fmla="*/ 555 w 1485"/>
                <a:gd name="T115" fmla="*/ 393 h 1515"/>
                <a:gd name="T116" fmla="*/ 653 w 1485"/>
                <a:gd name="T117" fmla="*/ 347 h 1515"/>
                <a:gd name="T118" fmla="*/ 1034 w 1485"/>
                <a:gd name="T11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5" h="1515">
                  <a:moveTo>
                    <a:pt x="1025" y="251"/>
                  </a:moveTo>
                  <a:lnTo>
                    <a:pt x="825" y="452"/>
                  </a:lnTo>
                  <a:lnTo>
                    <a:pt x="789" y="490"/>
                  </a:lnTo>
                  <a:lnTo>
                    <a:pt x="739" y="500"/>
                  </a:lnTo>
                  <a:lnTo>
                    <a:pt x="697" y="512"/>
                  </a:lnTo>
                  <a:lnTo>
                    <a:pt x="658" y="530"/>
                  </a:lnTo>
                  <a:lnTo>
                    <a:pt x="621" y="553"/>
                  </a:lnTo>
                  <a:lnTo>
                    <a:pt x="587" y="583"/>
                  </a:lnTo>
                  <a:lnTo>
                    <a:pt x="583" y="587"/>
                  </a:lnTo>
                  <a:lnTo>
                    <a:pt x="578" y="592"/>
                  </a:lnTo>
                  <a:lnTo>
                    <a:pt x="572" y="600"/>
                  </a:lnTo>
                  <a:lnTo>
                    <a:pt x="564" y="612"/>
                  </a:lnTo>
                  <a:lnTo>
                    <a:pt x="554" y="626"/>
                  </a:lnTo>
                  <a:lnTo>
                    <a:pt x="542" y="645"/>
                  </a:lnTo>
                  <a:lnTo>
                    <a:pt x="529" y="668"/>
                  </a:lnTo>
                  <a:lnTo>
                    <a:pt x="514" y="694"/>
                  </a:lnTo>
                  <a:lnTo>
                    <a:pt x="498" y="726"/>
                  </a:lnTo>
                  <a:lnTo>
                    <a:pt x="479" y="763"/>
                  </a:lnTo>
                  <a:lnTo>
                    <a:pt x="458" y="806"/>
                  </a:lnTo>
                  <a:lnTo>
                    <a:pt x="435" y="854"/>
                  </a:lnTo>
                  <a:lnTo>
                    <a:pt x="412" y="909"/>
                  </a:lnTo>
                  <a:lnTo>
                    <a:pt x="386" y="970"/>
                  </a:lnTo>
                  <a:lnTo>
                    <a:pt x="357" y="1039"/>
                  </a:lnTo>
                  <a:lnTo>
                    <a:pt x="327" y="1115"/>
                  </a:lnTo>
                  <a:lnTo>
                    <a:pt x="304" y="1175"/>
                  </a:lnTo>
                  <a:lnTo>
                    <a:pt x="281" y="1234"/>
                  </a:lnTo>
                  <a:lnTo>
                    <a:pt x="340" y="1212"/>
                  </a:lnTo>
                  <a:lnTo>
                    <a:pt x="401" y="1188"/>
                  </a:lnTo>
                  <a:lnTo>
                    <a:pt x="476" y="1159"/>
                  </a:lnTo>
                  <a:lnTo>
                    <a:pt x="545" y="1130"/>
                  </a:lnTo>
                  <a:lnTo>
                    <a:pt x="607" y="1104"/>
                  </a:lnTo>
                  <a:lnTo>
                    <a:pt x="662" y="1079"/>
                  </a:lnTo>
                  <a:lnTo>
                    <a:pt x="710" y="1057"/>
                  </a:lnTo>
                  <a:lnTo>
                    <a:pt x="753" y="1037"/>
                  </a:lnTo>
                  <a:lnTo>
                    <a:pt x="790" y="1018"/>
                  </a:lnTo>
                  <a:lnTo>
                    <a:pt x="821" y="1001"/>
                  </a:lnTo>
                  <a:lnTo>
                    <a:pt x="848" y="986"/>
                  </a:lnTo>
                  <a:lnTo>
                    <a:pt x="871" y="972"/>
                  </a:lnTo>
                  <a:lnTo>
                    <a:pt x="889" y="961"/>
                  </a:lnTo>
                  <a:lnTo>
                    <a:pt x="903" y="951"/>
                  </a:lnTo>
                  <a:lnTo>
                    <a:pt x="916" y="943"/>
                  </a:lnTo>
                  <a:lnTo>
                    <a:pt x="923" y="936"/>
                  </a:lnTo>
                  <a:lnTo>
                    <a:pt x="929" y="932"/>
                  </a:lnTo>
                  <a:lnTo>
                    <a:pt x="933" y="929"/>
                  </a:lnTo>
                  <a:lnTo>
                    <a:pt x="962" y="895"/>
                  </a:lnTo>
                  <a:lnTo>
                    <a:pt x="985" y="858"/>
                  </a:lnTo>
                  <a:lnTo>
                    <a:pt x="1004" y="818"/>
                  </a:lnTo>
                  <a:lnTo>
                    <a:pt x="1016" y="777"/>
                  </a:lnTo>
                  <a:lnTo>
                    <a:pt x="1026" y="725"/>
                  </a:lnTo>
                  <a:lnTo>
                    <a:pt x="1065" y="689"/>
                  </a:lnTo>
                  <a:lnTo>
                    <a:pt x="1250" y="511"/>
                  </a:lnTo>
                  <a:lnTo>
                    <a:pt x="1025" y="251"/>
                  </a:lnTo>
                  <a:close/>
                  <a:moveTo>
                    <a:pt x="1034" y="0"/>
                  </a:moveTo>
                  <a:lnTo>
                    <a:pt x="1485" y="522"/>
                  </a:lnTo>
                  <a:lnTo>
                    <a:pt x="1183" y="812"/>
                  </a:lnTo>
                  <a:lnTo>
                    <a:pt x="1169" y="863"/>
                  </a:lnTo>
                  <a:lnTo>
                    <a:pt x="1149" y="912"/>
                  </a:lnTo>
                  <a:lnTo>
                    <a:pt x="1123" y="960"/>
                  </a:lnTo>
                  <a:lnTo>
                    <a:pt x="1091" y="1006"/>
                  </a:lnTo>
                  <a:lnTo>
                    <a:pt x="1054" y="1049"/>
                  </a:lnTo>
                  <a:lnTo>
                    <a:pt x="1031" y="1069"/>
                  </a:lnTo>
                  <a:lnTo>
                    <a:pt x="1004" y="1089"/>
                  </a:lnTo>
                  <a:lnTo>
                    <a:pt x="972" y="1111"/>
                  </a:lnTo>
                  <a:lnTo>
                    <a:pt x="934" y="1132"/>
                  </a:lnTo>
                  <a:lnTo>
                    <a:pt x="893" y="1155"/>
                  </a:lnTo>
                  <a:lnTo>
                    <a:pt x="850" y="1178"/>
                  </a:lnTo>
                  <a:lnTo>
                    <a:pt x="802" y="1201"/>
                  </a:lnTo>
                  <a:lnTo>
                    <a:pt x="754" y="1224"/>
                  </a:lnTo>
                  <a:lnTo>
                    <a:pt x="703" y="1247"/>
                  </a:lnTo>
                  <a:lnTo>
                    <a:pt x="649" y="1270"/>
                  </a:lnTo>
                  <a:lnTo>
                    <a:pt x="596" y="1293"/>
                  </a:lnTo>
                  <a:lnTo>
                    <a:pt x="542" y="1315"/>
                  </a:lnTo>
                  <a:lnTo>
                    <a:pt x="488" y="1336"/>
                  </a:lnTo>
                  <a:lnTo>
                    <a:pt x="434" y="1357"/>
                  </a:lnTo>
                  <a:lnTo>
                    <a:pt x="382" y="1379"/>
                  </a:lnTo>
                  <a:lnTo>
                    <a:pt x="331" y="1397"/>
                  </a:lnTo>
                  <a:lnTo>
                    <a:pt x="281" y="1416"/>
                  </a:lnTo>
                  <a:lnTo>
                    <a:pt x="234" y="1433"/>
                  </a:lnTo>
                  <a:lnTo>
                    <a:pt x="190" y="1448"/>
                  </a:lnTo>
                  <a:lnTo>
                    <a:pt x="149" y="1463"/>
                  </a:lnTo>
                  <a:lnTo>
                    <a:pt x="113" y="1476"/>
                  </a:lnTo>
                  <a:lnTo>
                    <a:pt x="81" y="1488"/>
                  </a:lnTo>
                  <a:lnTo>
                    <a:pt x="52" y="1497"/>
                  </a:lnTo>
                  <a:lnTo>
                    <a:pt x="30" y="1504"/>
                  </a:lnTo>
                  <a:lnTo>
                    <a:pt x="14" y="1510"/>
                  </a:lnTo>
                  <a:lnTo>
                    <a:pt x="4" y="1514"/>
                  </a:lnTo>
                  <a:lnTo>
                    <a:pt x="0" y="1515"/>
                  </a:lnTo>
                  <a:lnTo>
                    <a:pt x="1" y="1512"/>
                  </a:lnTo>
                  <a:lnTo>
                    <a:pt x="5" y="1500"/>
                  </a:lnTo>
                  <a:lnTo>
                    <a:pt x="10" y="1484"/>
                  </a:lnTo>
                  <a:lnTo>
                    <a:pt x="17" y="1462"/>
                  </a:lnTo>
                  <a:lnTo>
                    <a:pt x="27" y="1434"/>
                  </a:lnTo>
                  <a:lnTo>
                    <a:pt x="39" y="1402"/>
                  </a:lnTo>
                  <a:lnTo>
                    <a:pt x="52" y="1365"/>
                  </a:lnTo>
                  <a:lnTo>
                    <a:pt x="66" y="1325"/>
                  </a:lnTo>
                  <a:lnTo>
                    <a:pt x="82" y="1280"/>
                  </a:lnTo>
                  <a:lnTo>
                    <a:pt x="100" y="1234"/>
                  </a:lnTo>
                  <a:lnTo>
                    <a:pt x="117" y="1185"/>
                  </a:lnTo>
                  <a:lnTo>
                    <a:pt x="137" y="1134"/>
                  </a:lnTo>
                  <a:lnTo>
                    <a:pt x="157" y="1080"/>
                  </a:lnTo>
                  <a:lnTo>
                    <a:pt x="178" y="1027"/>
                  </a:lnTo>
                  <a:lnTo>
                    <a:pt x="200" y="973"/>
                  </a:lnTo>
                  <a:lnTo>
                    <a:pt x="223" y="919"/>
                  </a:lnTo>
                  <a:lnTo>
                    <a:pt x="245" y="865"/>
                  </a:lnTo>
                  <a:lnTo>
                    <a:pt x="267" y="813"/>
                  </a:lnTo>
                  <a:lnTo>
                    <a:pt x="291" y="762"/>
                  </a:lnTo>
                  <a:lnTo>
                    <a:pt x="313" y="712"/>
                  </a:lnTo>
                  <a:lnTo>
                    <a:pt x="337" y="665"/>
                  </a:lnTo>
                  <a:lnTo>
                    <a:pt x="360" y="622"/>
                  </a:lnTo>
                  <a:lnTo>
                    <a:pt x="382" y="582"/>
                  </a:lnTo>
                  <a:lnTo>
                    <a:pt x="404" y="544"/>
                  </a:lnTo>
                  <a:lnTo>
                    <a:pt x="425" y="512"/>
                  </a:lnTo>
                  <a:lnTo>
                    <a:pt x="447" y="485"/>
                  </a:lnTo>
                  <a:lnTo>
                    <a:pt x="467" y="462"/>
                  </a:lnTo>
                  <a:lnTo>
                    <a:pt x="509" y="424"/>
                  </a:lnTo>
                  <a:lnTo>
                    <a:pt x="555" y="393"/>
                  </a:lnTo>
                  <a:lnTo>
                    <a:pt x="603" y="367"/>
                  </a:lnTo>
                  <a:lnTo>
                    <a:pt x="653" y="347"/>
                  </a:lnTo>
                  <a:lnTo>
                    <a:pt x="704" y="333"/>
                  </a:lnTo>
                  <a:lnTo>
                    <a:pt x="103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 name="Freeform 85">
              <a:extLst>
                <a:ext uri="{FF2B5EF4-FFF2-40B4-BE49-F238E27FC236}">
                  <a16:creationId xmlns:a16="http://schemas.microsoft.com/office/drawing/2014/main" id="{F8B28086-88A4-1D78-EA9A-3DD95DC036FE}"/>
                </a:ext>
              </a:extLst>
            </p:cNvPr>
            <p:cNvSpPr>
              <a:spLocks/>
            </p:cNvSpPr>
            <p:nvPr/>
          </p:nvSpPr>
          <p:spPr bwMode="auto">
            <a:xfrm>
              <a:off x="1196975" y="3865563"/>
              <a:ext cx="2082800" cy="2620963"/>
            </a:xfrm>
            <a:custGeom>
              <a:avLst/>
              <a:gdLst>
                <a:gd name="T0" fmla="*/ 1312 w 1312"/>
                <a:gd name="T1" fmla="*/ 0 h 1651"/>
                <a:gd name="T2" fmla="*/ 1308 w 1312"/>
                <a:gd name="T3" fmla="*/ 96 h 1651"/>
                <a:gd name="T4" fmla="*/ 1298 w 1312"/>
                <a:gd name="T5" fmla="*/ 192 h 1651"/>
                <a:gd name="T6" fmla="*/ 1283 w 1312"/>
                <a:gd name="T7" fmla="*/ 289 h 1651"/>
                <a:gd name="T8" fmla="*/ 1261 w 1312"/>
                <a:gd name="T9" fmla="*/ 387 h 1651"/>
                <a:gd name="T10" fmla="*/ 1233 w 1312"/>
                <a:gd name="T11" fmla="*/ 484 h 1651"/>
                <a:gd name="T12" fmla="*/ 1198 w 1312"/>
                <a:gd name="T13" fmla="*/ 581 h 1651"/>
                <a:gd name="T14" fmla="*/ 1159 w 1312"/>
                <a:gd name="T15" fmla="*/ 678 h 1651"/>
                <a:gd name="T16" fmla="*/ 1114 w 1312"/>
                <a:gd name="T17" fmla="*/ 773 h 1651"/>
                <a:gd name="T18" fmla="*/ 1063 w 1312"/>
                <a:gd name="T19" fmla="*/ 868 h 1651"/>
                <a:gd name="T20" fmla="*/ 1006 w 1312"/>
                <a:gd name="T21" fmla="*/ 961 h 1651"/>
                <a:gd name="T22" fmla="*/ 942 w 1312"/>
                <a:gd name="T23" fmla="*/ 1052 h 1651"/>
                <a:gd name="T24" fmla="*/ 874 w 1312"/>
                <a:gd name="T25" fmla="*/ 1141 h 1651"/>
                <a:gd name="T26" fmla="*/ 799 w 1312"/>
                <a:gd name="T27" fmla="*/ 1228 h 1651"/>
                <a:gd name="T28" fmla="*/ 719 w 1312"/>
                <a:gd name="T29" fmla="*/ 1313 h 1651"/>
                <a:gd name="T30" fmla="*/ 641 w 1312"/>
                <a:gd name="T31" fmla="*/ 1387 h 1651"/>
                <a:gd name="T32" fmla="*/ 560 w 1312"/>
                <a:gd name="T33" fmla="*/ 1457 h 1651"/>
                <a:gd name="T34" fmla="*/ 478 w 1312"/>
                <a:gd name="T35" fmla="*/ 1522 h 1651"/>
                <a:gd name="T36" fmla="*/ 393 w 1312"/>
                <a:gd name="T37" fmla="*/ 1581 h 1651"/>
                <a:gd name="T38" fmla="*/ 306 w 1312"/>
                <a:gd name="T39" fmla="*/ 1636 h 1651"/>
                <a:gd name="T40" fmla="*/ 305 w 1312"/>
                <a:gd name="T41" fmla="*/ 1637 h 1651"/>
                <a:gd name="T42" fmla="*/ 304 w 1312"/>
                <a:gd name="T43" fmla="*/ 1637 h 1651"/>
                <a:gd name="T44" fmla="*/ 301 w 1312"/>
                <a:gd name="T45" fmla="*/ 1639 h 1651"/>
                <a:gd name="T46" fmla="*/ 300 w 1312"/>
                <a:gd name="T47" fmla="*/ 1640 h 1651"/>
                <a:gd name="T48" fmla="*/ 300 w 1312"/>
                <a:gd name="T49" fmla="*/ 1640 h 1651"/>
                <a:gd name="T50" fmla="*/ 279 w 1312"/>
                <a:gd name="T51" fmla="*/ 1649 h 1651"/>
                <a:gd name="T52" fmla="*/ 258 w 1312"/>
                <a:gd name="T53" fmla="*/ 1651 h 1651"/>
                <a:gd name="T54" fmla="*/ 237 w 1312"/>
                <a:gd name="T55" fmla="*/ 1647 h 1651"/>
                <a:gd name="T56" fmla="*/ 217 w 1312"/>
                <a:gd name="T57" fmla="*/ 1640 h 1651"/>
                <a:gd name="T58" fmla="*/ 199 w 1312"/>
                <a:gd name="T59" fmla="*/ 1626 h 1651"/>
                <a:gd name="T60" fmla="*/ 187 w 1312"/>
                <a:gd name="T61" fmla="*/ 1611 h 1651"/>
                <a:gd name="T62" fmla="*/ 179 w 1312"/>
                <a:gd name="T63" fmla="*/ 1595 h 1651"/>
                <a:gd name="T64" fmla="*/ 179 w 1312"/>
                <a:gd name="T65" fmla="*/ 1594 h 1651"/>
                <a:gd name="T66" fmla="*/ 178 w 1312"/>
                <a:gd name="T67" fmla="*/ 1593 h 1651"/>
                <a:gd name="T68" fmla="*/ 178 w 1312"/>
                <a:gd name="T69" fmla="*/ 1590 h 1651"/>
                <a:gd name="T70" fmla="*/ 177 w 1312"/>
                <a:gd name="T71" fmla="*/ 1586 h 1651"/>
                <a:gd name="T72" fmla="*/ 176 w 1312"/>
                <a:gd name="T73" fmla="*/ 1584 h 1651"/>
                <a:gd name="T74" fmla="*/ 176 w 1312"/>
                <a:gd name="T75" fmla="*/ 1581 h 1651"/>
                <a:gd name="T76" fmla="*/ 0 w 1312"/>
                <a:gd name="T77" fmla="*/ 952 h 1651"/>
                <a:gd name="T78" fmla="*/ 13 w 1312"/>
                <a:gd name="T79" fmla="*/ 946 h 1651"/>
                <a:gd name="T80" fmla="*/ 156 w 1312"/>
                <a:gd name="T81" fmla="*/ 875 h 1651"/>
                <a:gd name="T82" fmla="*/ 1129 w 1312"/>
                <a:gd name="T83" fmla="*/ 182 h 1651"/>
                <a:gd name="T84" fmla="*/ 1246 w 1312"/>
                <a:gd name="T85" fmla="*/ 67 h 1651"/>
                <a:gd name="T86" fmla="*/ 1312 w 1312"/>
                <a:gd name="T87" fmla="*/ 0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2" h="1651">
                  <a:moveTo>
                    <a:pt x="1312" y="0"/>
                  </a:moveTo>
                  <a:lnTo>
                    <a:pt x="1308" y="96"/>
                  </a:lnTo>
                  <a:lnTo>
                    <a:pt x="1298" y="192"/>
                  </a:lnTo>
                  <a:lnTo>
                    <a:pt x="1283" y="289"/>
                  </a:lnTo>
                  <a:lnTo>
                    <a:pt x="1261" y="387"/>
                  </a:lnTo>
                  <a:lnTo>
                    <a:pt x="1233" y="484"/>
                  </a:lnTo>
                  <a:lnTo>
                    <a:pt x="1198" y="581"/>
                  </a:lnTo>
                  <a:lnTo>
                    <a:pt x="1159" y="678"/>
                  </a:lnTo>
                  <a:lnTo>
                    <a:pt x="1114" y="773"/>
                  </a:lnTo>
                  <a:lnTo>
                    <a:pt x="1063" y="868"/>
                  </a:lnTo>
                  <a:lnTo>
                    <a:pt x="1006" y="961"/>
                  </a:lnTo>
                  <a:lnTo>
                    <a:pt x="942" y="1052"/>
                  </a:lnTo>
                  <a:lnTo>
                    <a:pt x="874" y="1141"/>
                  </a:lnTo>
                  <a:lnTo>
                    <a:pt x="799" y="1228"/>
                  </a:lnTo>
                  <a:lnTo>
                    <a:pt x="719" y="1313"/>
                  </a:lnTo>
                  <a:lnTo>
                    <a:pt x="641" y="1387"/>
                  </a:lnTo>
                  <a:lnTo>
                    <a:pt x="560" y="1457"/>
                  </a:lnTo>
                  <a:lnTo>
                    <a:pt x="478" y="1522"/>
                  </a:lnTo>
                  <a:lnTo>
                    <a:pt x="393" y="1581"/>
                  </a:lnTo>
                  <a:lnTo>
                    <a:pt x="306" y="1636"/>
                  </a:lnTo>
                  <a:lnTo>
                    <a:pt x="305" y="1637"/>
                  </a:lnTo>
                  <a:lnTo>
                    <a:pt x="304" y="1637"/>
                  </a:lnTo>
                  <a:lnTo>
                    <a:pt x="301" y="1639"/>
                  </a:lnTo>
                  <a:lnTo>
                    <a:pt x="300" y="1640"/>
                  </a:lnTo>
                  <a:lnTo>
                    <a:pt x="300" y="1640"/>
                  </a:lnTo>
                  <a:lnTo>
                    <a:pt x="279" y="1649"/>
                  </a:lnTo>
                  <a:lnTo>
                    <a:pt x="258" y="1651"/>
                  </a:lnTo>
                  <a:lnTo>
                    <a:pt x="237" y="1647"/>
                  </a:lnTo>
                  <a:lnTo>
                    <a:pt x="217" y="1640"/>
                  </a:lnTo>
                  <a:lnTo>
                    <a:pt x="199" y="1626"/>
                  </a:lnTo>
                  <a:lnTo>
                    <a:pt x="187" y="1611"/>
                  </a:lnTo>
                  <a:lnTo>
                    <a:pt x="179" y="1595"/>
                  </a:lnTo>
                  <a:lnTo>
                    <a:pt x="179" y="1594"/>
                  </a:lnTo>
                  <a:lnTo>
                    <a:pt x="178" y="1593"/>
                  </a:lnTo>
                  <a:lnTo>
                    <a:pt x="178" y="1590"/>
                  </a:lnTo>
                  <a:lnTo>
                    <a:pt x="177" y="1586"/>
                  </a:lnTo>
                  <a:lnTo>
                    <a:pt x="176" y="1584"/>
                  </a:lnTo>
                  <a:lnTo>
                    <a:pt x="176" y="1581"/>
                  </a:lnTo>
                  <a:lnTo>
                    <a:pt x="0" y="952"/>
                  </a:lnTo>
                  <a:lnTo>
                    <a:pt x="13" y="946"/>
                  </a:lnTo>
                  <a:lnTo>
                    <a:pt x="156" y="875"/>
                  </a:lnTo>
                  <a:lnTo>
                    <a:pt x="1129" y="182"/>
                  </a:lnTo>
                  <a:lnTo>
                    <a:pt x="1246" y="67"/>
                  </a:lnTo>
                  <a:lnTo>
                    <a:pt x="131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86">
              <a:extLst>
                <a:ext uri="{FF2B5EF4-FFF2-40B4-BE49-F238E27FC236}">
                  <a16:creationId xmlns:a16="http://schemas.microsoft.com/office/drawing/2014/main" id="{BA07B1D4-1D61-93E9-CCBF-911AC2CAFE4F}"/>
                </a:ext>
              </a:extLst>
            </p:cNvPr>
            <p:cNvSpPr>
              <a:spLocks/>
            </p:cNvSpPr>
            <p:nvPr/>
          </p:nvSpPr>
          <p:spPr bwMode="auto">
            <a:xfrm>
              <a:off x="-1308100" y="1900238"/>
              <a:ext cx="2622550" cy="2082800"/>
            </a:xfrm>
            <a:custGeom>
              <a:avLst/>
              <a:gdLst>
                <a:gd name="T0" fmla="*/ 1585 w 1652"/>
                <a:gd name="T1" fmla="*/ 67 h 1312"/>
                <a:gd name="T2" fmla="*/ 1453 w 1652"/>
                <a:gd name="T3" fmla="*/ 189 h 1312"/>
                <a:gd name="T4" fmla="*/ 1409 w 1652"/>
                <a:gd name="T5" fmla="*/ 218 h 1312"/>
                <a:gd name="T6" fmla="*/ 1359 w 1652"/>
                <a:gd name="T7" fmla="*/ 265 h 1312"/>
                <a:gd name="T8" fmla="*/ 1305 w 1652"/>
                <a:gd name="T9" fmla="*/ 328 h 1312"/>
                <a:gd name="T10" fmla="*/ 1245 w 1652"/>
                <a:gd name="T11" fmla="*/ 405 h 1312"/>
                <a:gd name="T12" fmla="*/ 1184 w 1652"/>
                <a:gd name="T13" fmla="*/ 491 h 1312"/>
                <a:gd name="T14" fmla="*/ 1121 w 1652"/>
                <a:gd name="T15" fmla="*/ 583 h 1312"/>
                <a:gd name="T16" fmla="*/ 1060 w 1652"/>
                <a:gd name="T17" fmla="*/ 679 h 1312"/>
                <a:gd name="T18" fmla="*/ 1000 w 1652"/>
                <a:gd name="T19" fmla="*/ 775 h 1312"/>
                <a:gd name="T20" fmla="*/ 944 w 1652"/>
                <a:gd name="T21" fmla="*/ 867 h 1312"/>
                <a:gd name="T22" fmla="*/ 894 w 1652"/>
                <a:gd name="T23" fmla="*/ 951 h 1312"/>
                <a:gd name="T24" fmla="*/ 851 w 1652"/>
                <a:gd name="T25" fmla="*/ 1024 h 1312"/>
                <a:gd name="T26" fmla="*/ 816 w 1652"/>
                <a:gd name="T27" fmla="*/ 1085 h 1312"/>
                <a:gd name="T28" fmla="*/ 791 w 1652"/>
                <a:gd name="T29" fmla="*/ 1129 h 1312"/>
                <a:gd name="T30" fmla="*/ 777 w 1652"/>
                <a:gd name="T31" fmla="*/ 1152 h 1312"/>
                <a:gd name="T32" fmla="*/ 705 w 1652"/>
                <a:gd name="T33" fmla="*/ 1299 h 1312"/>
                <a:gd name="T34" fmla="*/ 68 w 1652"/>
                <a:gd name="T35" fmla="*/ 1136 h 1312"/>
                <a:gd name="T36" fmla="*/ 63 w 1652"/>
                <a:gd name="T37" fmla="*/ 1135 h 1312"/>
                <a:gd name="T38" fmla="*/ 58 w 1652"/>
                <a:gd name="T39" fmla="*/ 1133 h 1312"/>
                <a:gd name="T40" fmla="*/ 56 w 1652"/>
                <a:gd name="T41" fmla="*/ 1133 h 1312"/>
                <a:gd name="T42" fmla="*/ 25 w 1652"/>
                <a:gd name="T43" fmla="*/ 1113 h 1312"/>
                <a:gd name="T44" fmla="*/ 3 w 1652"/>
                <a:gd name="T45" fmla="*/ 1074 h 1312"/>
                <a:gd name="T46" fmla="*/ 2 w 1652"/>
                <a:gd name="T47" fmla="*/ 1032 h 1312"/>
                <a:gd name="T48" fmla="*/ 11 w 1652"/>
                <a:gd name="T49" fmla="*/ 1011 h 1312"/>
                <a:gd name="T50" fmla="*/ 12 w 1652"/>
                <a:gd name="T51" fmla="*/ 1008 h 1312"/>
                <a:gd name="T52" fmla="*/ 15 w 1652"/>
                <a:gd name="T53" fmla="*/ 1006 h 1312"/>
                <a:gd name="T54" fmla="*/ 129 w 1652"/>
                <a:gd name="T55" fmla="*/ 834 h 1312"/>
                <a:gd name="T56" fmla="*/ 263 w 1652"/>
                <a:gd name="T57" fmla="*/ 670 h 1312"/>
                <a:gd name="T58" fmla="*/ 423 w 1652"/>
                <a:gd name="T59" fmla="*/ 512 h 1312"/>
                <a:gd name="T60" fmla="*/ 598 w 1652"/>
                <a:gd name="T61" fmla="*/ 369 h 1312"/>
                <a:gd name="T62" fmla="*/ 783 w 1652"/>
                <a:gd name="T63" fmla="*/ 250 h 1312"/>
                <a:gd name="T64" fmla="*/ 974 w 1652"/>
                <a:gd name="T65" fmla="*/ 153 h 1312"/>
                <a:gd name="T66" fmla="*/ 1168 w 1652"/>
                <a:gd name="T67" fmla="*/ 80 h 1312"/>
                <a:gd name="T68" fmla="*/ 1363 w 1652"/>
                <a:gd name="T69" fmla="*/ 30 h 1312"/>
                <a:gd name="T70" fmla="*/ 1556 w 1652"/>
                <a:gd name="T71" fmla="*/ 4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2" h="1312">
                  <a:moveTo>
                    <a:pt x="1652" y="0"/>
                  </a:moveTo>
                  <a:lnTo>
                    <a:pt x="1585" y="67"/>
                  </a:lnTo>
                  <a:lnTo>
                    <a:pt x="1470" y="184"/>
                  </a:lnTo>
                  <a:lnTo>
                    <a:pt x="1453" y="189"/>
                  </a:lnTo>
                  <a:lnTo>
                    <a:pt x="1432" y="200"/>
                  </a:lnTo>
                  <a:lnTo>
                    <a:pt x="1409" y="218"/>
                  </a:lnTo>
                  <a:lnTo>
                    <a:pt x="1386" y="239"/>
                  </a:lnTo>
                  <a:lnTo>
                    <a:pt x="1359" y="265"/>
                  </a:lnTo>
                  <a:lnTo>
                    <a:pt x="1333" y="295"/>
                  </a:lnTo>
                  <a:lnTo>
                    <a:pt x="1305" y="328"/>
                  </a:lnTo>
                  <a:lnTo>
                    <a:pt x="1275" y="366"/>
                  </a:lnTo>
                  <a:lnTo>
                    <a:pt x="1245" y="405"/>
                  </a:lnTo>
                  <a:lnTo>
                    <a:pt x="1215" y="446"/>
                  </a:lnTo>
                  <a:lnTo>
                    <a:pt x="1184" y="491"/>
                  </a:lnTo>
                  <a:lnTo>
                    <a:pt x="1153" y="537"/>
                  </a:lnTo>
                  <a:lnTo>
                    <a:pt x="1121" y="583"/>
                  </a:lnTo>
                  <a:lnTo>
                    <a:pt x="1089" y="632"/>
                  </a:lnTo>
                  <a:lnTo>
                    <a:pt x="1060" y="679"/>
                  </a:lnTo>
                  <a:lnTo>
                    <a:pt x="1029" y="727"/>
                  </a:lnTo>
                  <a:lnTo>
                    <a:pt x="1000" y="775"/>
                  </a:lnTo>
                  <a:lnTo>
                    <a:pt x="971" y="821"/>
                  </a:lnTo>
                  <a:lnTo>
                    <a:pt x="944" y="867"/>
                  </a:lnTo>
                  <a:lnTo>
                    <a:pt x="918" y="909"/>
                  </a:lnTo>
                  <a:lnTo>
                    <a:pt x="894" y="951"/>
                  </a:lnTo>
                  <a:lnTo>
                    <a:pt x="871" y="990"/>
                  </a:lnTo>
                  <a:lnTo>
                    <a:pt x="851" y="1024"/>
                  </a:lnTo>
                  <a:lnTo>
                    <a:pt x="832" y="1057"/>
                  </a:lnTo>
                  <a:lnTo>
                    <a:pt x="816" y="1085"/>
                  </a:lnTo>
                  <a:lnTo>
                    <a:pt x="802" y="1110"/>
                  </a:lnTo>
                  <a:lnTo>
                    <a:pt x="791" y="1129"/>
                  </a:lnTo>
                  <a:lnTo>
                    <a:pt x="782" y="1144"/>
                  </a:lnTo>
                  <a:lnTo>
                    <a:pt x="777" y="1152"/>
                  </a:lnTo>
                  <a:lnTo>
                    <a:pt x="776" y="1156"/>
                  </a:lnTo>
                  <a:lnTo>
                    <a:pt x="705" y="1299"/>
                  </a:lnTo>
                  <a:lnTo>
                    <a:pt x="699" y="1312"/>
                  </a:lnTo>
                  <a:lnTo>
                    <a:pt x="68" y="1136"/>
                  </a:lnTo>
                  <a:lnTo>
                    <a:pt x="67" y="1135"/>
                  </a:lnTo>
                  <a:lnTo>
                    <a:pt x="63" y="1135"/>
                  </a:lnTo>
                  <a:lnTo>
                    <a:pt x="61" y="1134"/>
                  </a:lnTo>
                  <a:lnTo>
                    <a:pt x="58" y="1133"/>
                  </a:lnTo>
                  <a:lnTo>
                    <a:pt x="57" y="1133"/>
                  </a:lnTo>
                  <a:lnTo>
                    <a:pt x="56" y="1133"/>
                  </a:lnTo>
                  <a:lnTo>
                    <a:pt x="40" y="1124"/>
                  </a:lnTo>
                  <a:lnTo>
                    <a:pt x="25" y="1113"/>
                  </a:lnTo>
                  <a:lnTo>
                    <a:pt x="11" y="1095"/>
                  </a:lnTo>
                  <a:lnTo>
                    <a:pt x="3" y="1074"/>
                  </a:lnTo>
                  <a:lnTo>
                    <a:pt x="0" y="1053"/>
                  </a:lnTo>
                  <a:lnTo>
                    <a:pt x="2" y="1032"/>
                  </a:lnTo>
                  <a:lnTo>
                    <a:pt x="10" y="1012"/>
                  </a:lnTo>
                  <a:lnTo>
                    <a:pt x="11" y="1011"/>
                  </a:lnTo>
                  <a:lnTo>
                    <a:pt x="11" y="1009"/>
                  </a:lnTo>
                  <a:lnTo>
                    <a:pt x="12" y="1008"/>
                  </a:lnTo>
                  <a:lnTo>
                    <a:pt x="13" y="1006"/>
                  </a:lnTo>
                  <a:lnTo>
                    <a:pt x="15" y="1006"/>
                  </a:lnTo>
                  <a:lnTo>
                    <a:pt x="69" y="919"/>
                  </a:lnTo>
                  <a:lnTo>
                    <a:pt x="129" y="834"/>
                  </a:lnTo>
                  <a:lnTo>
                    <a:pt x="194" y="751"/>
                  </a:lnTo>
                  <a:lnTo>
                    <a:pt x="263" y="670"/>
                  </a:lnTo>
                  <a:lnTo>
                    <a:pt x="338" y="592"/>
                  </a:lnTo>
                  <a:lnTo>
                    <a:pt x="423" y="512"/>
                  </a:lnTo>
                  <a:lnTo>
                    <a:pt x="509" y="439"/>
                  </a:lnTo>
                  <a:lnTo>
                    <a:pt x="598" y="369"/>
                  </a:lnTo>
                  <a:lnTo>
                    <a:pt x="690" y="307"/>
                  </a:lnTo>
                  <a:lnTo>
                    <a:pt x="783" y="250"/>
                  </a:lnTo>
                  <a:lnTo>
                    <a:pt x="878" y="199"/>
                  </a:lnTo>
                  <a:lnTo>
                    <a:pt x="974" y="153"/>
                  </a:lnTo>
                  <a:lnTo>
                    <a:pt x="1071" y="113"/>
                  </a:lnTo>
                  <a:lnTo>
                    <a:pt x="1168" y="80"/>
                  </a:lnTo>
                  <a:lnTo>
                    <a:pt x="1265" y="52"/>
                  </a:lnTo>
                  <a:lnTo>
                    <a:pt x="1363" y="30"/>
                  </a:lnTo>
                  <a:lnTo>
                    <a:pt x="1460" y="14"/>
                  </a:lnTo>
                  <a:lnTo>
                    <a:pt x="1556" y="4"/>
                  </a:lnTo>
                  <a:lnTo>
                    <a:pt x="165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 name="Freeform 87">
              <a:extLst>
                <a:ext uri="{FF2B5EF4-FFF2-40B4-BE49-F238E27FC236}">
                  <a16:creationId xmlns:a16="http://schemas.microsoft.com/office/drawing/2014/main" id="{B2BD582B-5A42-C07C-CAD1-55749772672A}"/>
                </a:ext>
              </a:extLst>
            </p:cNvPr>
            <p:cNvSpPr>
              <a:spLocks/>
            </p:cNvSpPr>
            <p:nvPr/>
          </p:nvSpPr>
          <p:spPr bwMode="auto">
            <a:xfrm>
              <a:off x="-455613" y="0"/>
              <a:ext cx="5638801" cy="5634038"/>
            </a:xfrm>
            <a:custGeom>
              <a:avLst/>
              <a:gdLst>
                <a:gd name="T0" fmla="*/ 3478 w 3552"/>
                <a:gd name="T1" fmla="*/ 1 h 3549"/>
                <a:gd name="T2" fmla="*/ 3512 w 3552"/>
                <a:gd name="T3" fmla="*/ 14 h 3549"/>
                <a:gd name="T4" fmla="*/ 3538 w 3552"/>
                <a:gd name="T5" fmla="*/ 40 h 3549"/>
                <a:gd name="T6" fmla="*/ 3551 w 3552"/>
                <a:gd name="T7" fmla="*/ 73 h 3549"/>
                <a:gd name="T8" fmla="*/ 3542 w 3552"/>
                <a:gd name="T9" fmla="*/ 221 h 3549"/>
                <a:gd name="T10" fmla="*/ 3503 w 3552"/>
                <a:gd name="T11" fmla="*/ 487 h 3549"/>
                <a:gd name="T12" fmla="*/ 3436 w 3552"/>
                <a:gd name="T13" fmla="*/ 760 h 3549"/>
                <a:gd name="T14" fmla="*/ 3342 w 3552"/>
                <a:gd name="T15" fmla="*/ 1035 h 3549"/>
                <a:gd name="T16" fmla="*/ 3218 w 3552"/>
                <a:gd name="T17" fmla="*/ 1313 h 3549"/>
                <a:gd name="T18" fmla="*/ 3070 w 3552"/>
                <a:gd name="T19" fmla="*/ 1590 h 3549"/>
                <a:gd name="T20" fmla="*/ 2895 w 3552"/>
                <a:gd name="T21" fmla="*/ 1863 h 3549"/>
                <a:gd name="T22" fmla="*/ 2695 w 3552"/>
                <a:gd name="T23" fmla="*/ 2132 h 3549"/>
                <a:gd name="T24" fmla="*/ 2469 w 3552"/>
                <a:gd name="T25" fmla="*/ 2393 h 3549"/>
                <a:gd name="T26" fmla="*/ 2224 w 3552"/>
                <a:gd name="T27" fmla="*/ 2637 h 3549"/>
                <a:gd name="T28" fmla="*/ 1973 w 3552"/>
                <a:gd name="T29" fmla="*/ 2855 h 3549"/>
                <a:gd name="T30" fmla="*/ 1713 w 3552"/>
                <a:gd name="T31" fmla="*/ 3052 h 3549"/>
                <a:gd name="T32" fmla="*/ 1448 w 3552"/>
                <a:gd name="T33" fmla="*/ 3223 h 3549"/>
                <a:gd name="T34" fmla="*/ 1179 w 3552"/>
                <a:gd name="T35" fmla="*/ 3370 h 3549"/>
                <a:gd name="T36" fmla="*/ 911 w 3552"/>
                <a:gd name="T37" fmla="*/ 3493 h 3549"/>
                <a:gd name="T38" fmla="*/ 758 w 3552"/>
                <a:gd name="T39" fmla="*/ 3549 h 3549"/>
                <a:gd name="T40" fmla="*/ 720 w 3552"/>
                <a:gd name="T41" fmla="*/ 3545 h 3549"/>
                <a:gd name="T42" fmla="*/ 688 w 3552"/>
                <a:gd name="T43" fmla="*/ 3524 h 3549"/>
                <a:gd name="T44" fmla="*/ 13 w 3552"/>
                <a:gd name="T45" fmla="*/ 2845 h 3549"/>
                <a:gd name="T46" fmla="*/ 0 w 3552"/>
                <a:gd name="T47" fmla="*/ 2811 h 3549"/>
                <a:gd name="T48" fmla="*/ 4 w 3552"/>
                <a:gd name="T49" fmla="*/ 2773 h 3549"/>
                <a:gd name="T50" fmla="*/ 115 w 3552"/>
                <a:gd name="T51" fmla="*/ 2505 h 3549"/>
                <a:gd name="T52" fmla="*/ 249 w 3552"/>
                <a:gd name="T53" fmla="*/ 2236 h 3549"/>
                <a:gd name="T54" fmla="*/ 409 w 3552"/>
                <a:gd name="T55" fmla="*/ 1969 h 3549"/>
                <a:gd name="T56" fmla="*/ 592 w 3552"/>
                <a:gd name="T57" fmla="*/ 1707 h 3549"/>
                <a:gd name="T58" fmla="*/ 800 w 3552"/>
                <a:gd name="T59" fmla="*/ 1451 h 3549"/>
                <a:gd name="T60" fmla="*/ 1030 w 3552"/>
                <a:gd name="T61" fmla="*/ 1203 h 3549"/>
                <a:gd name="T62" fmla="*/ 1286 w 3552"/>
                <a:gd name="T63" fmla="*/ 966 h 3549"/>
                <a:gd name="T64" fmla="*/ 1551 w 3552"/>
                <a:gd name="T65" fmla="*/ 752 h 3549"/>
                <a:gd name="T66" fmla="*/ 1823 w 3552"/>
                <a:gd name="T67" fmla="*/ 564 h 3549"/>
                <a:gd name="T68" fmla="*/ 2099 w 3552"/>
                <a:gd name="T69" fmla="*/ 403 h 3549"/>
                <a:gd name="T70" fmla="*/ 2376 w 3552"/>
                <a:gd name="T71" fmla="*/ 267 h 3549"/>
                <a:gd name="T72" fmla="*/ 2654 w 3552"/>
                <a:gd name="T73" fmla="*/ 159 h 3549"/>
                <a:gd name="T74" fmla="*/ 2929 w 3552"/>
                <a:gd name="T75" fmla="*/ 78 h 3549"/>
                <a:gd name="T76" fmla="*/ 3198 w 3552"/>
                <a:gd name="T77" fmla="*/ 25 h 3549"/>
                <a:gd name="T78" fmla="*/ 3460 w 3552"/>
                <a:gd name="T79" fmla="*/ 0 h 3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2" h="3549">
                  <a:moveTo>
                    <a:pt x="3460" y="0"/>
                  </a:moveTo>
                  <a:lnTo>
                    <a:pt x="3478" y="1"/>
                  </a:lnTo>
                  <a:lnTo>
                    <a:pt x="3496" y="5"/>
                  </a:lnTo>
                  <a:lnTo>
                    <a:pt x="3512" y="14"/>
                  </a:lnTo>
                  <a:lnTo>
                    <a:pt x="3527" y="25"/>
                  </a:lnTo>
                  <a:lnTo>
                    <a:pt x="3538" y="40"/>
                  </a:lnTo>
                  <a:lnTo>
                    <a:pt x="3546" y="56"/>
                  </a:lnTo>
                  <a:lnTo>
                    <a:pt x="3551" y="73"/>
                  </a:lnTo>
                  <a:lnTo>
                    <a:pt x="3552" y="91"/>
                  </a:lnTo>
                  <a:lnTo>
                    <a:pt x="3542" y="221"/>
                  </a:lnTo>
                  <a:lnTo>
                    <a:pt x="3527" y="353"/>
                  </a:lnTo>
                  <a:lnTo>
                    <a:pt x="3503" y="487"/>
                  </a:lnTo>
                  <a:lnTo>
                    <a:pt x="3473" y="623"/>
                  </a:lnTo>
                  <a:lnTo>
                    <a:pt x="3436" y="760"/>
                  </a:lnTo>
                  <a:lnTo>
                    <a:pt x="3393" y="896"/>
                  </a:lnTo>
                  <a:lnTo>
                    <a:pt x="3342" y="1035"/>
                  </a:lnTo>
                  <a:lnTo>
                    <a:pt x="3283" y="1175"/>
                  </a:lnTo>
                  <a:lnTo>
                    <a:pt x="3218" y="1313"/>
                  </a:lnTo>
                  <a:lnTo>
                    <a:pt x="3147" y="1452"/>
                  </a:lnTo>
                  <a:lnTo>
                    <a:pt x="3070" y="1590"/>
                  </a:lnTo>
                  <a:lnTo>
                    <a:pt x="2986" y="1728"/>
                  </a:lnTo>
                  <a:lnTo>
                    <a:pt x="2895" y="1863"/>
                  </a:lnTo>
                  <a:lnTo>
                    <a:pt x="2798" y="1999"/>
                  </a:lnTo>
                  <a:lnTo>
                    <a:pt x="2695" y="2132"/>
                  </a:lnTo>
                  <a:lnTo>
                    <a:pt x="2585" y="2264"/>
                  </a:lnTo>
                  <a:lnTo>
                    <a:pt x="2469" y="2393"/>
                  </a:lnTo>
                  <a:lnTo>
                    <a:pt x="2346" y="2518"/>
                  </a:lnTo>
                  <a:lnTo>
                    <a:pt x="2224" y="2637"/>
                  </a:lnTo>
                  <a:lnTo>
                    <a:pt x="2100" y="2750"/>
                  </a:lnTo>
                  <a:lnTo>
                    <a:pt x="1973" y="2855"/>
                  </a:lnTo>
                  <a:lnTo>
                    <a:pt x="1844" y="2956"/>
                  </a:lnTo>
                  <a:lnTo>
                    <a:pt x="1713" y="3052"/>
                  </a:lnTo>
                  <a:lnTo>
                    <a:pt x="1581" y="3140"/>
                  </a:lnTo>
                  <a:lnTo>
                    <a:pt x="1448" y="3223"/>
                  </a:lnTo>
                  <a:lnTo>
                    <a:pt x="1314" y="3299"/>
                  </a:lnTo>
                  <a:lnTo>
                    <a:pt x="1179" y="3370"/>
                  </a:lnTo>
                  <a:lnTo>
                    <a:pt x="1045" y="3435"/>
                  </a:lnTo>
                  <a:lnTo>
                    <a:pt x="911" y="3493"/>
                  </a:lnTo>
                  <a:lnTo>
                    <a:pt x="776" y="3544"/>
                  </a:lnTo>
                  <a:lnTo>
                    <a:pt x="758" y="3549"/>
                  </a:lnTo>
                  <a:lnTo>
                    <a:pt x="739" y="3549"/>
                  </a:lnTo>
                  <a:lnTo>
                    <a:pt x="720" y="3545"/>
                  </a:lnTo>
                  <a:lnTo>
                    <a:pt x="703" y="3537"/>
                  </a:lnTo>
                  <a:lnTo>
                    <a:pt x="688" y="3524"/>
                  </a:lnTo>
                  <a:lnTo>
                    <a:pt x="25" y="2862"/>
                  </a:lnTo>
                  <a:lnTo>
                    <a:pt x="13" y="2845"/>
                  </a:lnTo>
                  <a:lnTo>
                    <a:pt x="4" y="2828"/>
                  </a:lnTo>
                  <a:lnTo>
                    <a:pt x="0" y="2811"/>
                  </a:lnTo>
                  <a:lnTo>
                    <a:pt x="0" y="2792"/>
                  </a:lnTo>
                  <a:lnTo>
                    <a:pt x="4" y="2773"/>
                  </a:lnTo>
                  <a:lnTo>
                    <a:pt x="56" y="2639"/>
                  </a:lnTo>
                  <a:lnTo>
                    <a:pt x="115" y="2505"/>
                  </a:lnTo>
                  <a:lnTo>
                    <a:pt x="178" y="2371"/>
                  </a:lnTo>
                  <a:lnTo>
                    <a:pt x="249" y="2236"/>
                  </a:lnTo>
                  <a:lnTo>
                    <a:pt x="326" y="2102"/>
                  </a:lnTo>
                  <a:lnTo>
                    <a:pt x="409" y="1969"/>
                  </a:lnTo>
                  <a:lnTo>
                    <a:pt x="498" y="1837"/>
                  </a:lnTo>
                  <a:lnTo>
                    <a:pt x="592" y="1707"/>
                  </a:lnTo>
                  <a:lnTo>
                    <a:pt x="693" y="1577"/>
                  </a:lnTo>
                  <a:lnTo>
                    <a:pt x="800" y="1451"/>
                  </a:lnTo>
                  <a:lnTo>
                    <a:pt x="912" y="1325"/>
                  </a:lnTo>
                  <a:lnTo>
                    <a:pt x="1030" y="1203"/>
                  </a:lnTo>
                  <a:lnTo>
                    <a:pt x="1157" y="1081"/>
                  </a:lnTo>
                  <a:lnTo>
                    <a:pt x="1286" y="966"/>
                  </a:lnTo>
                  <a:lnTo>
                    <a:pt x="1417" y="856"/>
                  </a:lnTo>
                  <a:lnTo>
                    <a:pt x="1551" y="752"/>
                  </a:lnTo>
                  <a:lnTo>
                    <a:pt x="1686" y="655"/>
                  </a:lnTo>
                  <a:lnTo>
                    <a:pt x="1823" y="564"/>
                  </a:lnTo>
                  <a:lnTo>
                    <a:pt x="1959" y="481"/>
                  </a:lnTo>
                  <a:lnTo>
                    <a:pt x="2099" y="403"/>
                  </a:lnTo>
                  <a:lnTo>
                    <a:pt x="2237" y="332"/>
                  </a:lnTo>
                  <a:lnTo>
                    <a:pt x="2376" y="267"/>
                  </a:lnTo>
                  <a:lnTo>
                    <a:pt x="2516" y="210"/>
                  </a:lnTo>
                  <a:lnTo>
                    <a:pt x="2654" y="159"/>
                  </a:lnTo>
                  <a:lnTo>
                    <a:pt x="2792" y="116"/>
                  </a:lnTo>
                  <a:lnTo>
                    <a:pt x="2929" y="78"/>
                  </a:lnTo>
                  <a:lnTo>
                    <a:pt x="3064" y="48"/>
                  </a:lnTo>
                  <a:lnTo>
                    <a:pt x="3198" y="25"/>
                  </a:lnTo>
                  <a:lnTo>
                    <a:pt x="3330" y="9"/>
                  </a:lnTo>
                  <a:lnTo>
                    <a:pt x="3460"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 name="Freeform 88">
              <a:extLst>
                <a:ext uri="{FF2B5EF4-FFF2-40B4-BE49-F238E27FC236}">
                  <a16:creationId xmlns:a16="http://schemas.microsoft.com/office/drawing/2014/main" id="{97971C80-A18E-8427-0FB7-3938910AE2A9}"/>
                </a:ext>
              </a:extLst>
            </p:cNvPr>
            <p:cNvSpPr>
              <a:spLocks/>
            </p:cNvSpPr>
            <p:nvPr/>
          </p:nvSpPr>
          <p:spPr bwMode="auto">
            <a:xfrm>
              <a:off x="2171700" y="1927225"/>
              <a:ext cx="1081088" cy="1079500"/>
            </a:xfrm>
            <a:custGeom>
              <a:avLst/>
              <a:gdLst>
                <a:gd name="T0" fmla="*/ 341 w 681"/>
                <a:gd name="T1" fmla="*/ 0 h 680"/>
                <a:gd name="T2" fmla="*/ 385 w 681"/>
                <a:gd name="T3" fmla="*/ 3 h 680"/>
                <a:gd name="T4" fmla="*/ 429 w 681"/>
                <a:gd name="T5" fmla="*/ 12 h 680"/>
                <a:gd name="T6" fmla="*/ 471 w 681"/>
                <a:gd name="T7" fmla="*/ 25 h 680"/>
                <a:gd name="T8" fmla="*/ 511 w 681"/>
                <a:gd name="T9" fmla="*/ 45 h 680"/>
                <a:gd name="T10" fmla="*/ 548 w 681"/>
                <a:gd name="T11" fmla="*/ 70 h 680"/>
                <a:gd name="T12" fmla="*/ 582 w 681"/>
                <a:gd name="T13" fmla="*/ 100 h 680"/>
                <a:gd name="T14" fmla="*/ 612 w 681"/>
                <a:gd name="T15" fmla="*/ 135 h 680"/>
                <a:gd name="T16" fmla="*/ 637 w 681"/>
                <a:gd name="T17" fmla="*/ 172 h 680"/>
                <a:gd name="T18" fmla="*/ 656 w 681"/>
                <a:gd name="T19" fmla="*/ 212 h 680"/>
                <a:gd name="T20" fmla="*/ 670 w 681"/>
                <a:gd name="T21" fmla="*/ 254 h 680"/>
                <a:gd name="T22" fmla="*/ 679 w 681"/>
                <a:gd name="T23" fmla="*/ 298 h 680"/>
                <a:gd name="T24" fmla="*/ 681 w 681"/>
                <a:gd name="T25" fmla="*/ 341 h 680"/>
                <a:gd name="T26" fmla="*/ 679 w 681"/>
                <a:gd name="T27" fmla="*/ 385 h 680"/>
                <a:gd name="T28" fmla="*/ 670 w 681"/>
                <a:gd name="T29" fmla="*/ 427 h 680"/>
                <a:gd name="T30" fmla="*/ 656 w 681"/>
                <a:gd name="T31" fmla="*/ 469 h 680"/>
                <a:gd name="T32" fmla="*/ 637 w 681"/>
                <a:gd name="T33" fmla="*/ 509 h 680"/>
                <a:gd name="T34" fmla="*/ 612 w 681"/>
                <a:gd name="T35" fmla="*/ 546 h 680"/>
                <a:gd name="T36" fmla="*/ 582 w 681"/>
                <a:gd name="T37" fmla="*/ 581 h 680"/>
                <a:gd name="T38" fmla="*/ 548 w 681"/>
                <a:gd name="T39" fmla="*/ 611 h 680"/>
                <a:gd name="T40" fmla="*/ 511 w 681"/>
                <a:gd name="T41" fmla="*/ 636 h 680"/>
                <a:gd name="T42" fmla="*/ 471 w 681"/>
                <a:gd name="T43" fmla="*/ 656 h 680"/>
                <a:gd name="T44" fmla="*/ 429 w 681"/>
                <a:gd name="T45" fmla="*/ 669 h 680"/>
                <a:gd name="T46" fmla="*/ 385 w 681"/>
                <a:gd name="T47" fmla="*/ 678 h 680"/>
                <a:gd name="T48" fmla="*/ 341 w 681"/>
                <a:gd name="T49" fmla="*/ 680 h 680"/>
                <a:gd name="T50" fmla="*/ 341 w 681"/>
                <a:gd name="T51" fmla="*/ 680 h 680"/>
                <a:gd name="T52" fmla="*/ 296 w 681"/>
                <a:gd name="T53" fmla="*/ 678 h 680"/>
                <a:gd name="T54" fmla="*/ 252 w 681"/>
                <a:gd name="T55" fmla="*/ 669 h 680"/>
                <a:gd name="T56" fmla="*/ 210 w 681"/>
                <a:gd name="T57" fmla="*/ 656 h 680"/>
                <a:gd name="T58" fmla="*/ 170 w 681"/>
                <a:gd name="T59" fmla="*/ 636 h 680"/>
                <a:gd name="T60" fmla="*/ 134 w 681"/>
                <a:gd name="T61" fmla="*/ 611 h 680"/>
                <a:gd name="T62" fmla="*/ 99 w 681"/>
                <a:gd name="T63" fmla="*/ 581 h 680"/>
                <a:gd name="T64" fmla="*/ 71 w 681"/>
                <a:gd name="T65" fmla="*/ 547 h 680"/>
                <a:gd name="T66" fmla="*/ 46 w 681"/>
                <a:gd name="T67" fmla="*/ 510 h 680"/>
                <a:gd name="T68" fmla="*/ 26 w 681"/>
                <a:gd name="T69" fmla="*/ 470 h 680"/>
                <a:gd name="T70" fmla="*/ 12 w 681"/>
                <a:gd name="T71" fmla="*/ 429 h 680"/>
                <a:gd name="T72" fmla="*/ 3 w 681"/>
                <a:gd name="T73" fmla="*/ 386 h 680"/>
                <a:gd name="T74" fmla="*/ 0 w 681"/>
                <a:gd name="T75" fmla="*/ 341 h 680"/>
                <a:gd name="T76" fmla="*/ 3 w 681"/>
                <a:gd name="T77" fmla="*/ 295 h 680"/>
                <a:gd name="T78" fmla="*/ 12 w 681"/>
                <a:gd name="T79" fmla="*/ 252 h 680"/>
                <a:gd name="T80" fmla="*/ 26 w 681"/>
                <a:gd name="T81" fmla="*/ 211 h 680"/>
                <a:gd name="T82" fmla="*/ 46 w 681"/>
                <a:gd name="T83" fmla="*/ 171 h 680"/>
                <a:gd name="T84" fmla="*/ 71 w 681"/>
                <a:gd name="T85" fmla="*/ 133 h 680"/>
                <a:gd name="T86" fmla="*/ 99 w 681"/>
                <a:gd name="T87" fmla="*/ 100 h 680"/>
                <a:gd name="T88" fmla="*/ 134 w 681"/>
                <a:gd name="T89" fmla="*/ 70 h 680"/>
                <a:gd name="T90" fmla="*/ 170 w 681"/>
                <a:gd name="T91" fmla="*/ 45 h 680"/>
                <a:gd name="T92" fmla="*/ 210 w 681"/>
                <a:gd name="T93" fmla="*/ 25 h 680"/>
                <a:gd name="T94" fmla="*/ 252 w 681"/>
                <a:gd name="T95" fmla="*/ 12 h 680"/>
                <a:gd name="T96" fmla="*/ 296 w 681"/>
                <a:gd name="T97" fmla="*/ 3 h 680"/>
                <a:gd name="T98" fmla="*/ 341 w 681"/>
                <a:gd name="T99"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680">
                  <a:moveTo>
                    <a:pt x="341" y="0"/>
                  </a:moveTo>
                  <a:lnTo>
                    <a:pt x="385" y="3"/>
                  </a:lnTo>
                  <a:lnTo>
                    <a:pt x="429" y="12"/>
                  </a:lnTo>
                  <a:lnTo>
                    <a:pt x="471" y="25"/>
                  </a:lnTo>
                  <a:lnTo>
                    <a:pt x="511" y="45"/>
                  </a:lnTo>
                  <a:lnTo>
                    <a:pt x="548" y="70"/>
                  </a:lnTo>
                  <a:lnTo>
                    <a:pt x="582" y="100"/>
                  </a:lnTo>
                  <a:lnTo>
                    <a:pt x="612" y="135"/>
                  </a:lnTo>
                  <a:lnTo>
                    <a:pt x="637" y="172"/>
                  </a:lnTo>
                  <a:lnTo>
                    <a:pt x="656" y="212"/>
                  </a:lnTo>
                  <a:lnTo>
                    <a:pt x="670" y="254"/>
                  </a:lnTo>
                  <a:lnTo>
                    <a:pt x="679" y="298"/>
                  </a:lnTo>
                  <a:lnTo>
                    <a:pt x="681" y="341"/>
                  </a:lnTo>
                  <a:lnTo>
                    <a:pt x="679" y="385"/>
                  </a:lnTo>
                  <a:lnTo>
                    <a:pt x="670" y="427"/>
                  </a:lnTo>
                  <a:lnTo>
                    <a:pt x="656" y="469"/>
                  </a:lnTo>
                  <a:lnTo>
                    <a:pt x="637" y="509"/>
                  </a:lnTo>
                  <a:lnTo>
                    <a:pt x="612" y="546"/>
                  </a:lnTo>
                  <a:lnTo>
                    <a:pt x="582" y="581"/>
                  </a:lnTo>
                  <a:lnTo>
                    <a:pt x="548" y="611"/>
                  </a:lnTo>
                  <a:lnTo>
                    <a:pt x="511" y="636"/>
                  </a:lnTo>
                  <a:lnTo>
                    <a:pt x="471" y="656"/>
                  </a:lnTo>
                  <a:lnTo>
                    <a:pt x="429" y="669"/>
                  </a:lnTo>
                  <a:lnTo>
                    <a:pt x="385" y="678"/>
                  </a:lnTo>
                  <a:lnTo>
                    <a:pt x="341" y="680"/>
                  </a:lnTo>
                  <a:lnTo>
                    <a:pt x="341" y="680"/>
                  </a:lnTo>
                  <a:lnTo>
                    <a:pt x="296" y="678"/>
                  </a:lnTo>
                  <a:lnTo>
                    <a:pt x="252" y="669"/>
                  </a:lnTo>
                  <a:lnTo>
                    <a:pt x="210" y="656"/>
                  </a:lnTo>
                  <a:lnTo>
                    <a:pt x="170" y="636"/>
                  </a:lnTo>
                  <a:lnTo>
                    <a:pt x="134" y="611"/>
                  </a:lnTo>
                  <a:lnTo>
                    <a:pt x="99" y="581"/>
                  </a:lnTo>
                  <a:lnTo>
                    <a:pt x="71" y="547"/>
                  </a:lnTo>
                  <a:lnTo>
                    <a:pt x="46" y="510"/>
                  </a:lnTo>
                  <a:lnTo>
                    <a:pt x="26" y="470"/>
                  </a:lnTo>
                  <a:lnTo>
                    <a:pt x="12" y="429"/>
                  </a:lnTo>
                  <a:lnTo>
                    <a:pt x="3" y="386"/>
                  </a:lnTo>
                  <a:lnTo>
                    <a:pt x="0" y="341"/>
                  </a:lnTo>
                  <a:lnTo>
                    <a:pt x="3" y="295"/>
                  </a:lnTo>
                  <a:lnTo>
                    <a:pt x="12" y="252"/>
                  </a:lnTo>
                  <a:lnTo>
                    <a:pt x="26" y="211"/>
                  </a:lnTo>
                  <a:lnTo>
                    <a:pt x="46" y="171"/>
                  </a:lnTo>
                  <a:lnTo>
                    <a:pt x="71" y="133"/>
                  </a:lnTo>
                  <a:lnTo>
                    <a:pt x="99" y="100"/>
                  </a:lnTo>
                  <a:lnTo>
                    <a:pt x="134" y="70"/>
                  </a:lnTo>
                  <a:lnTo>
                    <a:pt x="170" y="45"/>
                  </a:lnTo>
                  <a:lnTo>
                    <a:pt x="210" y="25"/>
                  </a:lnTo>
                  <a:lnTo>
                    <a:pt x="252" y="12"/>
                  </a:lnTo>
                  <a:lnTo>
                    <a:pt x="296" y="3"/>
                  </a:lnTo>
                  <a:lnTo>
                    <a:pt x="3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 name="Freeform 89">
              <a:extLst>
                <a:ext uri="{FF2B5EF4-FFF2-40B4-BE49-F238E27FC236}">
                  <a16:creationId xmlns:a16="http://schemas.microsoft.com/office/drawing/2014/main" id="{E49EFF63-212F-CFC9-93A2-85CCF249E65F}"/>
                </a:ext>
              </a:extLst>
            </p:cNvPr>
            <p:cNvSpPr>
              <a:spLocks/>
            </p:cNvSpPr>
            <p:nvPr/>
          </p:nvSpPr>
          <p:spPr bwMode="auto">
            <a:xfrm>
              <a:off x="1023937" y="3074988"/>
              <a:ext cx="1082675" cy="1079500"/>
            </a:xfrm>
            <a:custGeom>
              <a:avLst/>
              <a:gdLst>
                <a:gd name="T0" fmla="*/ 341 w 682"/>
                <a:gd name="T1" fmla="*/ 0 h 680"/>
                <a:gd name="T2" fmla="*/ 386 w 682"/>
                <a:gd name="T3" fmla="*/ 2 h 680"/>
                <a:gd name="T4" fmla="*/ 429 w 682"/>
                <a:gd name="T5" fmla="*/ 11 h 680"/>
                <a:gd name="T6" fmla="*/ 471 w 682"/>
                <a:gd name="T7" fmla="*/ 25 h 680"/>
                <a:gd name="T8" fmla="*/ 511 w 682"/>
                <a:gd name="T9" fmla="*/ 44 h 680"/>
                <a:gd name="T10" fmla="*/ 548 w 682"/>
                <a:gd name="T11" fmla="*/ 69 h 680"/>
                <a:gd name="T12" fmla="*/ 582 w 682"/>
                <a:gd name="T13" fmla="*/ 99 h 680"/>
                <a:gd name="T14" fmla="*/ 612 w 682"/>
                <a:gd name="T15" fmla="*/ 134 h 680"/>
                <a:gd name="T16" fmla="*/ 637 w 682"/>
                <a:gd name="T17" fmla="*/ 171 h 680"/>
                <a:gd name="T18" fmla="*/ 657 w 682"/>
                <a:gd name="T19" fmla="*/ 211 h 680"/>
                <a:gd name="T20" fmla="*/ 670 w 682"/>
                <a:gd name="T21" fmla="*/ 253 h 680"/>
                <a:gd name="T22" fmla="*/ 679 w 682"/>
                <a:gd name="T23" fmla="*/ 297 h 680"/>
                <a:gd name="T24" fmla="*/ 682 w 682"/>
                <a:gd name="T25" fmla="*/ 340 h 680"/>
                <a:gd name="T26" fmla="*/ 679 w 682"/>
                <a:gd name="T27" fmla="*/ 384 h 680"/>
                <a:gd name="T28" fmla="*/ 670 w 682"/>
                <a:gd name="T29" fmla="*/ 426 h 680"/>
                <a:gd name="T30" fmla="*/ 657 w 682"/>
                <a:gd name="T31" fmla="*/ 468 h 680"/>
                <a:gd name="T32" fmla="*/ 637 w 682"/>
                <a:gd name="T33" fmla="*/ 508 h 680"/>
                <a:gd name="T34" fmla="*/ 612 w 682"/>
                <a:gd name="T35" fmla="*/ 545 h 680"/>
                <a:gd name="T36" fmla="*/ 582 w 682"/>
                <a:gd name="T37" fmla="*/ 580 h 680"/>
                <a:gd name="T38" fmla="*/ 548 w 682"/>
                <a:gd name="T39" fmla="*/ 610 h 680"/>
                <a:gd name="T40" fmla="*/ 511 w 682"/>
                <a:gd name="T41" fmla="*/ 635 h 680"/>
                <a:gd name="T42" fmla="*/ 471 w 682"/>
                <a:gd name="T43" fmla="*/ 655 h 680"/>
                <a:gd name="T44" fmla="*/ 429 w 682"/>
                <a:gd name="T45" fmla="*/ 668 h 680"/>
                <a:gd name="T46" fmla="*/ 386 w 682"/>
                <a:gd name="T47" fmla="*/ 677 h 680"/>
                <a:gd name="T48" fmla="*/ 341 w 682"/>
                <a:gd name="T49" fmla="*/ 680 h 680"/>
                <a:gd name="T50" fmla="*/ 296 w 682"/>
                <a:gd name="T51" fmla="*/ 677 h 680"/>
                <a:gd name="T52" fmla="*/ 252 w 682"/>
                <a:gd name="T53" fmla="*/ 668 h 680"/>
                <a:gd name="T54" fmla="*/ 210 w 682"/>
                <a:gd name="T55" fmla="*/ 655 h 680"/>
                <a:gd name="T56" fmla="*/ 170 w 682"/>
                <a:gd name="T57" fmla="*/ 635 h 680"/>
                <a:gd name="T58" fmla="*/ 134 w 682"/>
                <a:gd name="T59" fmla="*/ 610 h 680"/>
                <a:gd name="T60" fmla="*/ 99 w 682"/>
                <a:gd name="T61" fmla="*/ 580 h 680"/>
                <a:gd name="T62" fmla="*/ 71 w 682"/>
                <a:gd name="T63" fmla="*/ 547 h 680"/>
                <a:gd name="T64" fmla="*/ 46 w 682"/>
                <a:gd name="T65" fmla="*/ 509 h 680"/>
                <a:gd name="T66" fmla="*/ 26 w 682"/>
                <a:gd name="T67" fmla="*/ 470 h 680"/>
                <a:gd name="T68" fmla="*/ 12 w 682"/>
                <a:gd name="T69" fmla="*/ 429 h 680"/>
                <a:gd name="T70" fmla="*/ 4 w 682"/>
                <a:gd name="T71" fmla="*/ 385 h 680"/>
                <a:gd name="T72" fmla="*/ 0 w 682"/>
                <a:gd name="T73" fmla="*/ 340 h 680"/>
                <a:gd name="T74" fmla="*/ 4 w 682"/>
                <a:gd name="T75" fmla="*/ 294 h 680"/>
                <a:gd name="T76" fmla="*/ 12 w 682"/>
                <a:gd name="T77" fmla="*/ 251 h 680"/>
                <a:gd name="T78" fmla="*/ 26 w 682"/>
                <a:gd name="T79" fmla="*/ 210 h 680"/>
                <a:gd name="T80" fmla="*/ 46 w 682"/>
                <a:gd name="T81" fmla="*/ 170 h 680"/>
                <a:gd name="T82" fmla="*/ 71 w 682"/>
                <a:gd name="T83" fmla="*/ 133 h 680"/>
                <a:gd name="T84" fmla="*/ 99 w 682"/>
                <a:gd name="T85" fmla="*/ 99 h 680"/>
                <a:gd name="T86" fmla="*/ 134 w 682"/>
                <a:gd name="T87" fmla="*/ 69 h 680"/>
                <a:gd name="T88" fmla="*/ 170 w 682"/>
                <a:gd name="T89" fmla="*/ 44 h 680"/>
                <a:gd name="T90" fmla="*/ 210 w 682"/>
                <a:gd name="T91" fmla="*/ 25 h 680"/>
                <a:gd name="T92" fmla="*/ 252 w 682"/>
                <a:gd name="T93" fmla="*/ 11 h 680"/>
                <a:gd name="T94" fmla="*/ 296 w 682"/>
                <a:gd name="T95" fmla="*/ 2 h 680"/>
                <a:gd name="T96" fmla="*/ 341 w 682"/>
                <a:gd name="T97"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2" h="680">
                  <a:moveTo>
                    <a:pt x="341" y="0"/>
                  </a:moveTo>
                  <a:lnTo>
                    <a:pt x="386" y="2"/>
                  </a:lnTo>
                  <a:lnTo>
                    <a:pt x="429" y="11"/>
                  </a:lnTo>
                  <a:lnTo>
                    <a:pt x="471" y="25"/>
                  </a:lnTo>
                  <a:lnTo>
                    <a:pt x="511" y="44"/>
                  </a:lnTo>
                  <a:lnTo>
                    <a:pt x="548" y="69"/>
                  </a:lnTo>
                  <a:lnTo>
                    <a:pt x="582" y="99"/>
                  </a:lnTo>
                  <a:lnTo>
                    <a:pt x="612" y="134"/>
                  </a:lnTo>
                  <a:lnTo>
                    <a:pt x="637" y="171"/>
                  </a:lnTo>
                  <a:lnTo>
                    <a:pt x="657" y="211"/>
                  </a:lnTo>
                  <a:lnTo>
                    <a:pt x="670" y="253"/>
                  </a:lnTo>
                  <a:lnTo>
                    <a:pt x="679" y="297"/>
                  </a:lnTo>
                  <a:lnTo>
                    <a:pt x="682" y="340"/>
                  </a:lnTo>
                  <a:lnTo>
                    <a:pt x="679" y="384"/>
                  </a:lnTo>
                  <a:lnTo>
                    <a:pt x="670" y="426"/>
                  </a:lnTo>
                  <a:lnTo>
                    <a:pt x="657" y="468"/>
                  </a:lnTo>
                  <a:lnTo>
                    <a:pt x="637" y="508"/>
                  </a:lnTo>
                  <a:lnTo>
                    <a:pt x="612" y="545"/>
                  </a:lnTo>
                  <a:lnTo>
                    <a:pt x="582" y="580"/>
                  </a:lnTo>
                  <a:lnTo>
                    <a:pt x="548" y="610"/>
                  </a:lnTo>
                  <a:lnTo>
                    <a:pt x="511" y="635"/>
                  </a:lnTo>
                  <a:lnTo>
                    <a:pt x="471" y="655"/>
                  </a:lnTo>
                  <a:lnTo>
                    <a:pt x="429" y="668"/>
                  </a:lnTo>
                  <a:lnTo>
                    <a:pt x="386" y="677"/>
                  </a:lnTo>
                  <a:lnTo>
                    <a:pt x="341" y="680"/>
                  </a:lnTo>
                  <a:lnTo>
                    <a:pt x="296" y="677"/>
                  </a:lnTo>
                  <a:lnTo>
                    <a:pt x="252" y="668"/>
                  </a:lnTo>
                  <a:lnTo>
                    <a:pt x="210" y="655"/>
                  </a:lnTo>
                  <a:lnTo>
                    <a:pt x="170" y="635"/>
                  </a:lnTo>
                  <a:lnTo>
                    <a:pt x="134" y="610"/>
                  </a:lnTo>
                  <a:lnTo>
                    <a:pt x="99" y="580"/>
                  </a:lnTo>
                  <a:lnTo>
                    <a:pt x="71" y="547"/>
                  </a:lnTo>
                  <a:lnTo>
                    <a:pt x="46" y="509"/>
                  </a:lnTo>
                  <a:lnTo>
                    <a:pt x="26" y="470"/>
                  </a:lnTo>
                  <a:lnTo>
                    <a:pt x="12" y="429"/>
                  </a:lnTo>
                  <a:lnTo>
                    <a:pt x="4" y="385"/>
                  </a:lnTo>
                  <a:lnTo>
                    <a:pt x="0" y="340"/>
                  </a:lnTo>
                  <a:lnTo>
                    <a:pt x="4" y="294"/>
                  </a:lnTo>
                  <a:lnTo>
                    <a:pt x="12" y="251"/>
                  </a:lnTo>
                  <a:lnTo>
                    <a:pt x="26" y="210"/>
                  </a:lnTo>
                  <a:lnTo>
                    <a:pt x="46" y="170"/>
                  </a:lnTo>
                  <a:lnTo>
                    <a:pt x="71" y="133"/>
                  </a:lnTo>
                  <a:lnTo>
                    <a:pt x="99" y="99"/>
                  </a:lnTo>
                  <a:lnTo>
                    <a:pt x="134" y="69"/>
                  </a:lnTo>
                  <a:lnTo>
                    <a:pt x="170" y="44"/>
                  </a:lnTo>
                  <a:lnTo>
                    <a:pt x="210" y="25"/>
                  </a:lnTo>
                  <a:lnTo>
                    <a:pt x="252" y="11"/>
                  </a:lnTo>
                  <a:lnTo>
                    <a:pt x="296" y="2"/>
                  </a:lnTo>
                  <a:lnTo>
                    <a:pt x="3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 name="Freeform 90">
              <a:extLst>
                <a:ext uri="{FF2B5EF4-FFF2-40B4-BE49-F238E27FC236}">
                  <a16:creationId xmlns:a16="http://schemas.microsoft.com/office/drawing/2014/main" id="{7A5A0935-EA1C-3983-8A2E-D95F3E289CB9}"/>
                </a:ext>
              </a:extLst>
            </p:cNvPr>
            <p:cNvSpPr>
              <a:spLocks noEditPoints="1"/>
            </p:cNvSpPr>
            <p:nvPr/>
          </p:nvSpPr>
          <p:spPr bwMode="auto">
            <a:xfrm>
              <a:off x="2036763" y="1792288"/>
              <a:ext cx="1350963" cy="1350963"/>
            </a:xfrm>
            <a:custGeom>
              <a:avLst/>
              <a:gdLst>
                <a:gd name="T0" fmla="*/ 387 w 851"/>
                <a:gd name="T1" fmla="*/ 174 h 851"/>
                <a:gd name="T2" fmla="*/ 311 w 851"/>
                <a:gd name="T3" fmla="*/ 197 h 851"/>
                <a:gd name="T4" fmla="*/ 245 w 851"/>
                <a:gd name="T5" fmla="*/ 245 h 851"/>
                <a:gd name="T6" fmla="*/ 197 w 851"/>
                <a:gd name="T7" fmla="*/ 312 h 851"/>
                <a:gd name="T8" fmla="*/ 173 w 851"/>
                <a:gd name="T9" fmla="*/ 386 h 851"/>
                <a:gd name="T10" fmla="*/ 173 w 851"/>
                <a:gd name="T11" fmla="*/ 465 h 851"/>
                <a:gd name="T12" fmla="*/ 197 w 851"/>
                <a:gd name="T13" fmla="*/ 539 h 851"/>
                <a:gd name="T14" fmla="*/ 245 w 851"/>
                <a:gd name="T15" fmla="*/ 606 h 851"/>
                <a:gd name="T16" fmla="*/ 311 w 851"/>
                <a:gd name="T17" fmla="*/ 654 h 851"/>
                <a:gd name="T18" fmla="*/ 387 w 851"/>
                <a:gd name="T19" fmla="*/ 678 h 851"/>
                <a:gd name="T20" fmla="*/ 465 w 851"/>
                <a:gd name="T21" fmla="*/ 678 h 851"/>
                <a:gd name="T22" fmla="*/ 540 w 851"/>
                <a:gd name="T23" fmla="*/ 654 h 851"/>
                <a:gd name="T24" fmla="*/ 606 w 851"/>
                <a:gd name="T25" fmla="*/ 606 h 851"/>
                <a:gd name="T26" fmla="*/ 654 w 851"/>
                <a:gd name="T27" fmla="*/ 539 h 851"/>
                <a:gd name="T28" fmla="*/ 678 w 851"/>
                <a:gd name="T29" fmla="*/ 465 h 851"/>
                <a:gd name="T30" fmla="*/ 678 w 851"/>
                <a:gd name="T31" fmla="*/ 386 h 851"/>
                <a:gd name="T32" fmla="*/ 654 w 851"/>
                <a:gd name="T33" fmla="*/ 312 h 851"/>
                <a:gd name="T34" fmla="*/ 606 w 851"/>
                <a:gd name="T35" fmla="*/ 245 h 851"/>
                <a:gd name="T36" fmla="*/ 540 w 851"/>
                <a:gd name="T37" fmla="*/ 197 h 851"/>
                <a:gd name="T38" fmla="*/ 465 w 851"/>
                <a:gd name="T39" fmla="*/ 174 h 851"/>
                <a:gd name="T40" fmla="*/ 426 w 851"/>
                <a:gd name="T41" fmla="*/ 0 h 851"/>
                <a:gd name="T42" fmla="*/ 521 w 851"/>
                <a:gd name="T43" fmla="*/ 11 h 851"/>
                <a:gd name="T44" fmla="*/ 611 w 851"/>
                <a:gd name="T45" fmla="*/ 42 h 851"/>
                <a:gd name="T46" fmla="*/ 690 w 851"/>
                <a:gd name="T47" fmla="*/ 93 h 851"/>
                <a:gd name="T48" fmla="*/ 763 w 851"/>
                <a:gd name="T49" fmla="*/ 165 h 851"/>
                <a:gd name="T50" fmla="*/ 815 w 851"/>
                <a:gd name="T51" fmla="*/ 253 h 851"/>
                <a:gd name="T52" fmla="*/ 845 w 851"/>
                <a:gd name="T53" fmla="*/ 350 h 851"/>
                <a:gd name="T54" fmla="*/ 851 w 851"/>
                <a:gd name="T55" fmla="*/ 451 h 851"/>
                <a:gd name="T56" fmla="*/ 834 w 851"/>
                <a:gd name="T57" fmla="*/ 550 h 851"/>
                <a:gd name="T58" fmla="*/ 791 w 851"/>
                <a:gd name="T59" fmla="*/ 644 h 851"/>
                <a:gd name="T60" fmla="*/ 727 w 851"/>
                <a:gd name="T61" fmla="*/ 727 h 851"/>
                <a:gd name="T62" fmla="*/ 652 w 851"/>
                <a:gd name="T63" fmla="*/ 787 h 851"/>
                <a:gd name="T64" fmla="*/ 566 w 851"/>
                <a:gd name="T65" fmla="*/ 828 h 851"/>
                <a:gd name="T66" fmla="*/ 474 w 851"/>
                <a:gd name="T67" fmla="*/ 849 h 851"/>
                <a:gd name="T68" fmla="*/ 377 w 851"/>
                <a:gd name="T69" fmla="*/ 849 h 851"/>
                <a:gd name="T70" fmla="*/ 285 w 851"/>
                <a:gd name="T71" fmla="*/ 828 h 851"/>
                <a:gd name="T72" fmla="*/ 199 w 851"/>
                <a:gd name="T73" fmla="*/ 787 h 851"/>
                <a:gd name="T74" fmla="*/ 124 w 851"/>
                <a:gd name="T75" fmla="*/ 727 h 851"/>
                <a:gd name="T76" fmla="*/ 65 w 851"/>
                <a:gd name="T77" fmla="*/ 651 h 851"/>
                <a:gd name="T78" fmla="*/ 24 w 851"/>
                <a:gd name="T79" fmla="*/ 567 h 851"/>
                <a:gd name="T80" fmla="*/ 3 w 851"/>
                <a:gd name="T81" fmla="*/ 473 h 851"/>
                <a:gd name="T82" fmla="*/ 3 w 851"/>
                <a:gd name="T83" fmla="*/ 378 h 851"/>
                <a:gd name="T84" fmla="*/ 24 w 851"/>
                <a:gd name="T85" fmla="*/ 284 h 851"/>
                <a:gd name="T86" fmla="*/ 65 w 851"/>
                <a:gd name="T87" fmla="*/ 200 h 851"/>
                <a:gd name="T88" fmla="*/ 124 w 851"/>
                <a:gd name="T89" fmla="*/ 125 h 851"/>
                <a:gd name="T90" fmla="*/ 199 w 851"/>
                <a:gd name="T91" fmla="*/ 64 h 851"/>
                <a:gd name="T92" fmla="*/ 285 w 851"/>
                <a:gd name="T93" fmla="*/ 23 h 851"/>
                <a:gd name="T94" fmla="*/ 377 w 851"/>
                <a:gd name="T95" fmla="*/ 2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1" h="851">
                  <a:moveTo>
                    <a:pt x="426" y="170"/>
                  </a:moveTo>
                  <a:lnTo>
                    <a:pt x="387" y="174"/>
                  </a:lnTo>
                  <a:lnTo>
                    <a:pt x="348" y="182"/>
                  </a:lnTo>
                  <a:lnTo>
                    <a:pt x="311" y="197"/>
                  </a:lnTo>
                  <a:lnTo>
                    <a:pt x="276" y="218"/>
                  </a:lnTo>
                  <a:lnTo>
                    <a:pt x="245" y="245"/>
                  </a:lnTo>
                  <a:lnTo>
                    <a:pt x="218" y="277"/>
                  </a:lnTo>
                  <a:lnTo>
                    <a:pt x="197" y="312"/>
                  </a:lnTo>
                  <a:lnTo>
                    <a:pt x="182" y="348"/>
                  </a:lnTo>
                  <a:lnTo>
                    <a:pt x="173" y="386"/>
                  </a:lnTo>
                  <a:lnTo>
                    <a:pt x="170" y="426"/>
                  </a:lnTo>
                  <a:lnTo>
                    <a:pt x="173" y="465"/>
                  </a:lnTo>
                  <a:lnTo>
                    <a:pt x="182" y="503"/>
                  </a:lnTo>
                  <a:lnTo>
                    <a:pt x="197" y="539"/>
                  </a:lnTo>
                  <a:lnTo>
                    <a:pt x="218" y="574"/>
                  </a:lnTo>
                  <a:lnTo>
                    <a:pt x="245" y="606"/>
                  </a:lnTo>
                  <a:lnTo>
                    <a:pt x="276" y="632"/>
                  </a:lnTo>
                  <a:lnTo>
                    <a:pt x="311" y="654"/>
                  </a:lnTo>
                  <a:lnTo>
                    <a:pt x="348" y="668"/>
                  </a:lnTo>
                  <a:lnTo>
                    <a:pt x="387" y="678"/>
                  </a:lnTo>
                  <a:lnTo>
                    <a:pt x="426" y="681"/>
                  </a:lnTo>
                  <a:lnTo>
                    <a:pt x="465" y="678"/>
                  </a:lnTo>
                  <a:lnTo>
                    <a:pt x="503" y="668"/>
                  </a:lnTo>
                  <a:lnTo>
                    <a:pt x="540" y="654"/>
                  </a:lnTo>
                  <a:lnTo>
                    <a:pt x="575" y="632"/>
                  </a:lnTo>
                  <a:lnTo>
                    <a:pt x="606" y="606"/>
                  </a:lnTo>
                  <a:lnTo>
                    <a:pt x="633" y="574"/>
                  </a:lnTo>
                  <a:lnTo>
                    <a:pt x="654" y="539"/>
                  </a:lnTo>
                  <a:lnTo>
                    <a:pt x="669" y="503"/>
                  </a:lnTo>
                  <a:lnTo>
                    <a:pt x="678" y="465"/>
                  </a:lnTo>
                  <a:lnTo>
                    <a:pt x="682" y="426"/>
                  </a:lnTo>
                  <a:lnTo>
                    <a:pt x="678" y="386"/>
                  </a:lnTo>
                  <a:lnTo>
                    <a:pt x="669" y="348"/>
                  </a:lnTo>
                  <a:lnTo>
                    <a:pt x="654" y="312"/>
                  </a:lnTo>
                  <a:lnTo>
                    <a:pt x="633" y="277"/>
                  </a:lnTo>
                  <a:lnTo>
                    <a:pt x="606" y="245"/>
                  </a:lnTo>
                  <a:lnTo>
                    <a:pt x="575" y="218"/>
                  </a:lnTo>
                  <a:lnTo>
                    <a:pt x="540" y="197"/>
                  </a:lnTo>
                  <a:lnTo>
                    <a:pt x="503" y="182"/>
                  </a:lnTo>
                  <a:lnTo>
                    <a:pt x="465" y="174"/>
                  </a:lnTo>
                  <a:lnTo>
                    <a:pt x="426" y="170"/>
                  </a:lnTo>
                  <a:close/>
                  <a:moveTo>
                    <a:pt x="426" y="0"/>
                  </a:moveTo>
                  <a:lnTo>
                    <a:pt x="474" y="2"/>
                  </a:lnTo>
                  <a:lnTo>
                    <a:pt x="521" y="11"/>
                  </a:lnTo>
                  <a:lnTo>
                    <a:pt x="566" y="23"/>
                  </a:lnTo>
                  <a:lnTo>
                    <a:pt x="611" y="42"/>
                  </a:lnTo>
                  <a:lnTo>
                    <a:pt x="652" y="64"/>
                  </a:lnTo>
                  <a:lnTo>
                    <a:pt x="690" y="93"/>
                  </a:lnTo>
                  <a:lnTo>
                    <a:pt x="727" y="125"/>
                  </a:lnTo>
                  <a:lnTo>
                    <a:pt x="763" y="165"/>
                  </a:lnTo>
                  <a:lnTo>
                    <a:pt x="791" y="207"/>
                  </a:lnTo>
                  <a:lnTo>
                    <a:pt x="815" y="253"/>
                  </a:lnTo>
                  <a:lnTo>
                    <a:pt x="834" y="302"/>
                  </a:lnTo>
                  <a:lnTo>
                    <a:pt x="845" y="350"/>
                  </a:lnTo>
                  <a:lnTo>
                    <a:pt x="851" y="400"/>
                  </a:lnTo>
                  <a:lnTo>
                    <a:pt x="851" y="451"/>
                  </a:lnTo>
                  <a:lnTo>
                    <a:pt x="845" y="501"/>
                  </a:lnTo>
                  <a:lnTo>
                    <a:pt x="834" y="550"/>
                  </a:lnTo>
                  <a:lnTo>
                    <a:pt x="815" y="598"/>
                  </a:lnTo>
                  <a:lnTo>
                    <a:pt x="791" y="644"/>
                  </a:lnTo>
                  <a:lnTo>
                    <a:pt x="763" y="686"/>
                  </a:lnTo>
                  <a:lnTo>
                    <a:pt x="727" y="727"/>
                  </a:lnTo>
                  <a:lnTo>
                    <a:pt x="690" y="759"/>
                  </a:lnTo>
                  <a:lnTo>
                    <a:pt x="652" y="787"/>
                  </a:lnTo>
                  <a:lnTo>
                    <a:pt x="611" y="809"/>
                  </a:lnTo>
                  <a:lnTo>
                    <a:pt x="566" y="828"/>
                  </a:lnTo>
                  <a:lnTo>
                    <a:pt x="521" y="840"/>
                  </a:lnTo>
                  <a:lnTo>
                    <a:pt x="474" y="849"/>
                  </a:lnTo>
                  <a:lnTo>
                    <a:pt x="426" y="851"/>
                  </a:lnTo>
                  <a:lnTo>
                    <a:pt x="377" y="849"/>
                  </a:lnTo>
                  <a:lnTo>
                    <a:pt x="330" y="840"/>
                  </a:lnTo>
                  <a:lnTo>
                    <a:pt x="285" y="828"/>
                  </a:lnTo>
                  <a:lnTo>
                    <a:pt x="241" y="809"/>
                  </a:lnTo>
                  <a:lnTo>
                    <a:pt x="199" y="787"/>
                  </a:lnTo>
                  <a:lnTo>
                    <a:pt x="161" y="759"/>
                  </a:lnTo>
                  <a:lnTo>
                    <a:pt x="124" y="727"/>
                  </a:lnTo>
                  <a:lnTo>
                    <a:pt x="92" y="691"/>
                  </a:lnTo>
                  <a:lnTo>
                    <a:pt x="65" y="651"/>
                  </a:lnTo>
                  <a:lnTo>
                    <a:pt x="41" y="610"/>
                  </a:lnTo>
                  <a:lnTo>
                    <a:pt x="24" y="567"/>
                  </a:lnTo>
                  <a:lnTo>
                    <a:pt x="10" y="521"/>
                  </a:lnTo>
                  <a:lnTo>
                    <a:pt x="3" y="473"/>
                  </a:lnTo>
                  <a:lnTo>
                    <a:pt x="0" y="426"/>
                  </a:lnTo>
                  <a:lnTo>
                    <a:pt x="3" y="378"/>
                  </a:lnTo>
                  <a:lnTo>
                    <a:pt x="10" y="330"/>
                  </a:lnTo>
                  <a:lnTo>
                    <a:pt x="24" y="284"/>
                  </a:lnTo>
                  <a:lnTo>
                    <a:pt x="41" y="241"/>
                  </a:lnTo>
                  <a:lnTo>
                    <a:pt x="65" y="200"/>
                  </a:lnTo>
                  <a:lnTo>
                    <a:pt x="92" y="160"/>
                  </a:lnTo>
                  <a:lnTo>
                    <a:pt x="124" y="125"/>
                  </a:lnTo>
                  <a:lnTo>
                    <a:pt x="161" y="93"/>
                  </a:lnTo>
                  <a:lnTo>
                    <a:pt x="199" y="64"/>
                  </a:lnTo>
                  <a:lnTo>
                    <a:pt x="241" y="42"/>
                  </a:lnTo>
                  <a:lnTo>
                    <a:pt x="285" y="23"/>
                  </a:lnTo>
                  <a:lnTo>
                    <a:pt x="330" y="11"/>
                  </a:lnTo>
                  <a:lnTo>
                    <a:pt x="377" y="2"/>
                  </a:lnTo>
                  <a:lnTo>
                    <a:pt x="42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6" name="Freeform 91">
              <a:extLst>
                <a:ext uri="{FF2B5EF4-FFF2-40B4-BE49-F238E27FC236}">
                  <a16:creationId xmlns:a16="http://schemas.microsoft.com/office/drawing/2014/main" id="{96B689A9-5A79-6256-6E12-A1E11EEB760E}"/>
                </a:ext>
              </a:extLst>
            </p:cNvPr>
            <p:cNvSpPr>
              <a:spLocks noEditPoints="1"/>
            </p:cNvSpPr>
            <p:nvPr/>
          </p:nvSpPr>
          <p:spPr bwMode="auto">
            <a:xfrm>
              <a:off x="889000" y="2938463"/>
              <a:ext cx="1350963" cy="1350963"/>
            </a:xfrm>
            <a:custGeom>
              <a:avLst/>
              <a:gdLst>
                <a:gd name="T0" fmla="*/ 387 w 851"/>
                <a:gd name="T1" fmla="*/ 174 h 851"/>
                <a:gd name="T2" fmla="*/ 311 w 851"/>
                <a:gd name="T3" fmla="*/ 198 h 851"/>
                <a:gd name="T4" fmla="*/ 245 w 851"/>
                <a:gd name="T5" fmla="*/ 245 h 851"/>
                <a:gd name="T6" fmla="*/ 197 w 851"/>
                <a:gd name="T7" fmla="*/ 312 h 851"/>
                <a:gd name="T8" fmla="*/ 173 w 851"/>
                <a:gd name="T9" fmla="*/ 387 h 851"/>
                <a:gd name="T10" fmla="*/ 173 w 851"/>
                <a:gd name="T11" fmla="*/ 465 h 851"/>
                <a:gd name="T12" fmla="*/ 197 w 851"/>
                <a:gd name="T13" fmla="*/ 539 h 851"/>
                <a:gd name="T14" fmla="*/ 245 w 851"/>
                <a:gd name="T15" fmla="*/ 607 h 851"/>
                <a:gd name="T16" fmla="*/ 311 w 851"/>
                <a:gd name="T17" fmla="*/ 654 h 851"/>
                <a:gd name="T18" fmla="*/ 387 w 851"/>
                <a:gd name="T19" fmla="*/ 679 h 851"/>
                <a:gd name="T20" fmla="*/ 466 w 851"/>
                <a:gd name="T21" fmla="*/ 679 h 851"/>
                <a:gd name="T22" fmla="*/ 540 w 851"/>
                <a:gd name="T23" fmla="*/ 654 h 851"/>
                <a:gd name="T24" fmla="*/ 606 w 851"/>
                <a:gd name="T25" fmla="*/ 607 h 851"/>
                <a:gd name="T26" fmla="*/ 655 w 851"/>
                <a:gd name="T27" fmla="*/ 539 h 851"/>
                <a:gd name="T28" fmla="*/ 678 w 851"/>
                <a:gd name="T29" fmla="*/ 465 h 851"/>
                <a:gd name="T30" fmla="*/ 678 w 851"/>
                <a:gd name="T31" fmla="*/ 387 h 851"/>
                <a:gd name="T32" fmla="*/ 655 w 851"/>
                <a:gd name="T33" fmla="*/ 312 h 851"/>
                <a:gd name="T34" fmla="*/ 606 w 851"/>
                <a:gd name="T35" fmla="*/ 245 h 851"/>
                <a:gd name="T36" fmla="*/ 540 w 851"/>
                <a:gd name="T37" fmla="*/ 198 h 851"/>
                <a:gd name="T38" fmla="*/ 466 w 851"/>
                <a:gd name="T39" fmla="*/ 174 h 851"/>
                <a:gd name="T40" fmla="*/ 426 w 851"/>
                <a:gd name="T41" fmla="*/ 0 h 851"/>
                <a:gd name="T42" fmla="*/ 522 w 851"/>
                <a:gd name="T43" fmla="*/ 11 h 851"/>
                <a:gd name="T44" fmla="*/ 611 w 851"/>
                <a:gd name="T45" fmla="*/ 42 h 851"/>
                <a:gd name="T46" fmla="*/ 691 w 851"/>
                <a:gd name="T47" fmla="*/ 93 h 851"/>
                <a:gd name="T48" fmla="*/ 763 w 851"/>
                <a:gd name="T49" fmla="*/ 165 h 851"/>
                <a:gd name="T50" fmla="*/ 815 w 851"/>
                <a:gd name="T51" fmla="*/ 254 h 851"/>
                <a:gd name="T52" fmla="*/ 845 w 851"/>
                <a:gd name="T53" fmla="*/ 350 h 851"/>
                <a:gd name="T54" fmla="*/ 851 w 851"/>
                <a:gd name="T55" fmla="*/ 451 h 851"/>
                <a:gd name="T56" fmla="*/ 834 w 851"/>
                <a:gd name="T57" fmla="*/ 551 h 851"/>
                <a:gd name="T58" fmla="*/ 791 w 851"/>
                <a:gd name="T59" fmla="*/ 644 h 851"/>
                <a:gd name="T60" fmla="*/ 727 w 851"/>
                <a:gd name="T61" fmla="*/ 727 h 851"/>
                <a:gd name="T62" fmla="*/ 652 w 851"/>
                <a:gd name="T63" fmla="*/ 787 h 851"/>
                <a:gd name="T64" fmla="*/ 566 w 851"/>
                <a:gd name="T65" fmla="*/ 828 h 851"/>
                <a:gd name="T66" fmla="*/ 474 w 851"/>
                <a:gd name="T67" fmla="*/ 849 h 851"/>
                <a:gd name="T68" fmla="*/ 377 w 851"/>
                <a:gd name="T69" fmla="*/ 849 h 851"/>
                <a:gd name="T70" fmla="*/ 285 w 851"/>
                <a:gd name="T71" fmla="*/ 828 h 851"/>
                <a:gd name="T72" fmla="*/ 199 w 851"/>
                <a:gd name="T73" fmla="*/ 787 h 851"/>
                <a:gd name="T74" fmla="*/ 125 w 851"/>
                <a:gd name="T75" fmla="*/ 727 h 851"/>
                <a:gd name="T76" fmla="*/ 65 w 851"/>
                <a:gd name="T77" fmla="*/ 651 h 851"/>
                <a:gd name="T78" fmla="*/ 24 w 851"/>
                <a:gd name="T79" fmla="*/ 567 h 851"/>
                <a:gd name="T80" fmla="*/ 3 w 851"/>
                <a:gd name="T81" fmla="*/ 474 h 851"/>
                <a:gd name="T82" fmla="*/ 3 w 851"/>
                <a:gd name="T83" fmla="*/ 378 h 851"/>
                <a:gd name="T84" fmla="*/ 24 w 851"/>
                <a:gd name="T85" fmla="*/ 285 h 851"/>
                <a:gd name="T86" fmla="*/ 65 w 851"/>
                <a:gd name="T87" fmla="*/ 200 h 851"/>
                <a:gd name="T88" fmla="*/ 125 w 851"/>
                <a:gd name="T89" fmla="*/ 124 h 851"/>
                <a:gd name="T90" fmla="*/ 199 w 851"/>
                <a:gd name="T91" fmla="*/ 65 h 851"/>
                <a:gd name="T92" fmla="*/ 285 w 851"/>
                <a:gd name="T93" fmla="*/ 24 h 851"/>
                <a:gd name="T94" fmla="*/ 377 w 851"/>
                <a:gd name="T95" fmla="*/ 2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1" h="851">
                  <a:moveTo>
                    <a:pt x="426" y="170"/>
                  </a:moveTo>
                  <a:lnTo>
                    <a:pt x="387" y="174"/>
                  </a:lnTo>
                  <a:lnTo>
                    <a:pt x="349" y="183"/>
                  </a:lnTo>
                  <a:lnTo>
                    <a:pt x="311" y="198"/>
                  </a:lnTo>
                  <a:lnTo>
                    <a:pt x="276" y="219"/>
                  </a:lnTo>
                  <a:lnTo>
                    <a:pt x="245" y="245"/>
                  </a:lnTo>
                  <a:lnTo>
                    <a:pt x="218" y="277"/>
                  </a:lnTo>
                  <a:lnTo>
                    <a:pt x="197" y="312"/>
                  </a:lnTo>
                  <a:lnTo>
                    <a:pt x="182" y="348"/>
                  </a:lnTo>
                  <a:lnTo>
                    <a:pt x="173" y="387"/>
                  </a:lnTo>
                  <a:lnTo>
                    <a:pt x="171" y="426"/>
                  </a:lnTo>
                  <a:lnTo>
                    <a:pt x="173" y="465"/>
                  </a:lnTo>
                  <a:lnTo>
                    <a:pt x="182" y="503"/>
                  </a:lnTo>
                  <a:lnTo>
                    <a:pt x="197" y="539"/>
                  </a:lnTo>
                  <a:lnTo>
                    <a:pt x="218" y="574"/>
                  </a:lnTo>
                  <a:lnTo>
                    <a:pt x="245" y="607"/>
                  </a:lnTo>
                  <a:lnTo>
                    <a:pt x="276" y="633"/>
                  </a:lnTo>
                  <a:lnTo>
                    <a:pt x="311" y="654"/>
                  </a:lnTo>
                  <a:lnTo>
                    <a:pt x="349" y="669"/>
                  </a:lnTo>
                  <a:lnTo>
                    <a:pt x="387" y="679"/>
                  </a:lnTo>
                  <a:lnTo>
                    <a:pt x="426" y="681"/>
                  </a:lnTo>
                  <a:lnTo>
                    <a:pt x="466" y="679"/>
                  </a:lnTo>
                  <a:lnTo>
                    <a:pt x="503" y="669"/>
                  </a:lnTo>
                  <a:lnTo>
                    <a:pt x="540" y="654"/>
                  </a:lnTo>
                  <a:lnTo>
                    <a:pt x="575" y="633"/>
                  </a:lnTo>
                  <a:lnTo>
                    <a:pt x="606" y="607"/>
                  </a:lnTo>
                  <a:lnTo>
                    <a:pt x="633" y="574"/>
                  </a:lnTo>
                  <a:lnTo>
                    <a:pt x="655" y="539"/>
                  </a:lnTo>
                  <a:lnTo>
                    <a:pt x="670" y="503"/>
                  </a:lnTo>
                  <a:lnTo>
                    <a:pt x="678" y="465"/>
                  </a:lnTo>
                  <a:lnTo>
                    <a:pt x="682" y="426"/>
                  </a:lnTo>
                  <a:lnTo>
                    <a:pt x="678" y="387"/>
                  </a:lnTo>
                  <a:lnTo>
                    <a:pt x="670" y="348"/>
                  </a:lnTo>
                  <a:lnTo>
                    <a:pt x="655" y="312"/>
                  </a:lnTo>
                  <a:lnTo>
                    <a:pt x="633" y="277"/>
                  </a:lnTo>
                  <a:lnTo>
                    <a:pt x="606" y="245"/>
                  </a:lnTo>
                  <a:lnTo>
                    <a:pt x="575" y="219"/>
                  </a:lnTo>
                  <a:lnTo>
                    <a:pt x="540" y="198"/>
                  </a:lnTo>
                  <a:lnTo>
                    <a:pt x="503" y="183"/>
                  </a:lnTo>
                  <a:lnTo>
                    <a:pt x="466" y="174"/>
                  </a:lnTo>
                  <a:lnTo>
                    <a:pt x="426" y="170"/>
                  </a:lnTo>
                  <a:close/>
                  <a:moveTo>
                    <a:pt x="426" y="0"/>
                  </a:moveTo>
                  <a:lnTo>
                    <a:pt x="474" y="2"/>
                  </a:lnTo>
                  <a:lnTo>
                    <a:pt x="522" y="11"/>
                  </a:lnTo>
                  <a:lnTo>
                    <a:pt x="566" y="24"/>
                  </a:lnTo>
                  <a:lnTo>
                    <a:pt x="611" y="42"/>
                  </a:lnTo>
                  <a:lnTo>
                    <a:pt x="652" y="65"/>
                  </a:lnTo>
                  <a:lnTo>
                    <a:pt x="691" y="93"/>
                  </a:lnTo>
                  <a:lnTo>
                    <a:pt x="727" y="124"/>
                  </a:lnTo>
                  <a:lnTo>
                    <a:pt x="763" y="165"/>
                  </a:lnTo>
                  <a:lnTo>
                    <a:pt x="791" y="208"/>
                  </a:lnTo>
                  <a:lnTo>
                    <a:pt x="815" y="254"/>
                  </a:lnTo>
                  <a:lnTo>
                    <a:pt x="834" y="302"/>
                  </a:lnTo>
                  <a:lnTo>
                    <a:pt x="845" y="350"/>
                  </a:lnTo>
                  <a:lnTo>
                    <a:pt x="851" y="400"/>
                  </a:lnTo>
                  <a:lnTo>
                    <a:pt x="851" y="451"/>
                  </a:lnTo>
                  <a:lnTo>
                    <a:pt x="845" y="501"/>
                  </a:lnTo>
                  <a:lnTo>
                    <a:pt x="834" y="551"/>
                  </a:lnTo>
                  <a:lnTo>
                    <a:pt x="815" y="598"/>
                  </a:lnTo>
                  <a:lnTo>
                    <a:pt x="791" y="644"/>
                  </a:lnTo>
                  <a:lnTo>
                    <a:pt x="763" y="686"/>
                  </a:lnTo>
                  <a:lnTo>
                    <a:pt x="727" y="727"/>
                  </a:lnTo>
                  <a:lnTo>
                    <a:pt x="691" y="759"/>
                  </a:lnTo>
                  <a:lnTo>
                    <a:pt x="652" y="787"/>
                  </a:lnTo>
                  <a:lnTo>
                    <a:pt x="611" y="809"/>
                  </a:lnTo>
                  <a:lnTo>
                    <a:pt x="566" y="828"/>
                  </a:lnTo>
                  <a:lnTo>
                    <a:pt x="522" y="840"/>
                  </a:lnTo>
                  <a:lnTo>
                    <a:pt x="474" y="849"/>
                  </a:lnTo>
                  <a:lnTo>
                    <a:pt x="426" y="851"/>
                  </a:lnTo>
                  <a:lnTo>
                    <a:pt x="377" y="849"/>
                  </a:lnTo>
                  <a:lnTo>
                    <a:pt x="330" y="840"/>
                  </a:lnTo>
                  <a:lnTo>
                    <a:pt x="285" y="828"/>
                  </a:lnTo>
                  <a:lnTo>
                    <a:pt x="242" y="809"/>
                  </a:lnTo>
                  <a:lnTo>
                    <a:pt x="199" y="787"/>
                  </a:lnTo>
                  <a:lnTo>
                    <a:pt x="161" y="759"/>
                  </a:lnTo>
                  <a:lnTo>
                    <a:pt x="125" y="727"/>
                  </a:lnTo>
                  <a:lnTo>
                    <a:pt x="92" y="691"/>
                  </a:lnTo>
                  <a:lnTo>
                    <a:pt x="65" y="651"/>
                  </a:lnTo>
                  <a:lnTo>
                    <a:pt x="41" y="610"/>
                  </a:lnTo>
                  <a:lnTo>
                    <a:pt x="24" y="567"/>
                  </a:lnTo>
                  <a:lnTo>
                    <a:pt x="10" y="521"/>
                  </a:lnTo>
                  <a:lnTo>
                    <a:pt x="3" y="474"/>
                  </a:lnTo>
                  <a:lnTo>
                    <a:pt x="0" y="426"/>
                  </a:lnTo>
                  <a:lnTo>
                    <a:pt x="3" y="378"/>
                  </a:lnTo>
                  <a:lnTo>
                    <a:pt x="10" y="331"/>
                  </a:lnTo>
                  <a:lnTo>
                    <a:pt x="24" y="285"/>
                  </a:lnTo>
                  <a:lnTo>
                    <a:pt x="41" y="241"/>
                  </a:lnTo>
                  <a:lnTo>
                    <a:pt x="65" y="200"/>
                  </a:lnTo>
                  <a:lnTo>
                    <a:pt x="92" y="160"/>
                  </a:lnTo>
                  <a:lnTo>
                    <a:pt x="125" y="124"/>
                  </a:lnTo>
                  <a:lnTo>
                    <a:pt x="161" y="93"/>
                  </a:lnTo>
                  <a:lnTo>
                    <a:pt x="199" y="65"/>
                  </a:lnTo>
                  <a:lnTo>
                    <a:pt x="242" y="42"/>
                  </a:lnTo>
                  <a:lnTo>
                    <a:pt x="285" y="24"/>
                  </a:lnTo>
                  <a:lnTo>
                    <a:pt x="330" y="11"/>
                  </a:lnTo>
                  <a:lnTo>
                    <a:pt x="377" y="2"/>
                  </a:lnTo>
                  <a:lnTo>
                    <a:pt x="42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 name="Freeform 92">
              <a:extLst>
                <a:ext uri="{FF2B5EF4-FFF2-40B4-BE49-F238E27FC236}">
                  <a16:creationId xmlns:a16="http://schemas.microsoft.com/office/drawing/2014/main" id="{4545C1D4-9018-0375-DE14-5DBD53CD4B40}"/>
                </a:ext>
              </a:extLst>
            </p:cNvPr>
            <p:cNvSpPr>
              <a:spLocks/>
            </p:cNvSpPr>
            <p:nvPr/>
          </p:nvSpPr>
          <p:spPr bwMode="auto">
            <a:xfrm>
              <a:off x="3336925" y="0"/>
              <a:ext cx="1846263" cy="1843088"/>
            </a:xfrm>
            <a:custGeom>
              <a:avLst/>
              <a:gdLst>
                <a:gd name="T0" fmla="*/ 1071 w 1163"/>
                <a:gd name="T1" fmla="*/ 0 h 1161"/>
                <a:gd name="T2" fmla="*/ 1089 w 1163"/>
                <a:gd name="T3" fmla="*/ 1 h 1161"/>
                <a:gd name="T4" fmla="*/ 1107 w 1163"/>
                <a:gd name="T5" fmla="*/ 5 h 1161"/>
                <a:gd name="T6" fmla="*/ 1123 w 1163"/>
                <a:gd name="T7" fmla="*/ 14 h 1161"/>
                <a:gd name="T8" fmla="*/ 1138 w 1163"/>
                <a:gd name="T9" fmla="*/ 25 h 1161"/>
                <a:gd name="T10" fmla="*/ 1149 w 1163"/>
                <a:gd name="T11" fmla="*/ 40 h 1161"/>
                <a:gd name="T12" fmla="*/ 1157 w 1163"/>
                <a:gd name="T13" fmla="*/ 56 h 1161"/>
                <a:gd name="T14" fmla="*/ 1162 w 1163"/>
                <a:gd name="T15" fmla="*/ 73 h 1161"/>
                <a:gd name="T16" fmla="*/ 1163 w 1163"/>
                <a:gd name="T17" fmla="*/ 91 h 1161"/>
                <a:gd name="T18" fmla="*/ 1154 w 1163"/>
                <a:gd name="T19" fmla="*/ 219 h 1161"/>
                <a:gd name="T20" fmla="*/ 1138 w 1163"/>
                <a:gd name="T21" fmla="*/ 349 h 1161"/>
                <a:gd name="T22" fmla="*/ 1116 w 1163"/>
                <a:gd name="T23" fmla="*/ 482 h 1161"/>
                <a:gd name="T24" fmla="*/ 1086 w 1163"/>
                <a:gd name="T25" fmla="*/ 617 h 1161"/>
                <a:gd name="T26" fmla="*/ 1050 w 1163"/>
                <a:gd name="T27" fmla="*/ 751 h 1161"/>
                <a:gd name="T28" fmla="*/ 1006 w 1163"/>
                <a:gd name="T29" fmla="*/ 888 h 1161"/>
                <a:gd name="T30" fmla="*/ 956 w 1163"/>
                <a:gd name="T31" fmla="*/ 1024 h 1161"/>
                <a:gd name="T32" fmla="*/ 900 w 1163"/>
                <a:gd name="T33" fmla="*/ 1161 h 1161"/>
                <a:gd name="T34" fmla="*/ 0 w 1163"/>
                <a:gd name="T35" fmla="*/ 262 h 1161"/>
                <a:gd name="T36" fmla="*/ 138 w 1163"/>
                <a:gd name="T37" fmla="*/ 206 h 1161"/>
                <a:gd name="T38" fmla="*/ 275 w 1163"/>
                <a:gd name="T39" fmla="*/ 157 h 1161"/>
                <a:gd name="T40" fmla="*/ 410 w 1163"/>
                <a:gd name="T41" fmla="*/ 113 h 1161"/>
                <a:gd name="T42" fmla="*/ 546 w 1163"/>
                <a:gd name="T43" fmla="*/ 77 h 1161"/>
                <a:gd name="T44" fmla="*/ 680 w 1163"/>
                <a:gd name="T45" fmla="*/ 47 h 1161"/>
                <a:gd name="T46" fmla="*/ 812 w 1163"/>
                <a:gd name="T47" fmla="*/ 25 h 1161"/>
                <a:gd name="T48" fmla="*/ 943 w 1163"/>
                <a:gd name="T49" fmla="*/ 9 h 1161"/>
                <a:gd name="T50" fmla="*/ 1071 w 1163"/>
                <a:gd name="T51" fmla="*/ 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3" h="1161">
                  <a:moveTo>
                    <a:pt x="1071" y="0"/>
                  </a:moveTo>
                  <a:lnTo>
                    <a:pt x="1089" y="1"/>
                  </a:lnTo>
                  <a:lnTo>
                    <a:pt x="1107" y="5"/>
                  </a:lnTo>
                  <a:lnTo>
                    <a:pt x="1123" y="14"/>
                  </a:lnTo>
                  <a:lnTo>
                    <a:pt x="1138" y="25"/>
                  </a:lnTo>
                  <a:lnTo>
                    <a:pt x="1149" y="40"/>
                  </a:lnTo>
                  <a:lnTo>
                    <a:pt x="1157" y="56"/>
                  </a:lnTo>
                  <a:lnTo>
                    <a:pt x="1162" y="73"/>
                  </a:lnTo>
                  <a:lnTo>
                    <a:pt x="1163" y="91"/>
                  </a:lnTo>
                  <a:lnTo>
                    <a:pt x="1154" y="219"/>
                  </a:lnTo>
                  <a:lnTo>
                    <a:pt x="1138" y="349"/>
                  </a:lnTo>
                  <a:lnTo>
                    <a:pt x="1116" y="482"/>
                  </a:lnTo>
                  <a:lnTo>
                    <a:pt x="1086" y="617"/>
                  </a:lnTo>
                  <a:lnTo>
                    <a:pt x="1050" y="751"/>
                  </a:lnTo>
                  <a:lnTo>
                    <a:pt x="1006" y="888"/>
                  </a:lnTo>
                  <a:lnTo>
                    <a:pt x="956" y="1024"/>
                  </a:lnTo>
                  <a:lnTo>
                    <a:pt x="900" y="1161"/>
                  </a:lnTo>
                  <a:lnTo>
                    <a:pt x="0" y="262"/>
                  </a:lnTo>
                  <a:lnTo>
                    <a:pt x="138" y="206"/>
                  </a:lnTo>
                  <a:lnTo>
                    <a:pt x="275" y="157"/>
                  </a:lnTo>
                  <a:lnTo>
                    <a:pt x="410" y="113"/>
                  </a:lnTo>
                  <a:lnTo>
                    <a:pt x="546" y="77"/>
                  </a:lnTo>
                  <a:lnTo>
                    <a:pt x="680" y="47"/>
                  </a:lnTo>
                  <a:lnTo>
                    <a:pt x="812" y="25"/>
                  </a:lnTo>
                  <a:lnTo>
                    <a:pt x="943" y="9"/>
                  </a:lnTo>
                  <a:lnTo>
                    <a:pt x="10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9" name="Group 38">
            <a:extLst>
              <a:ext uri="{FF2B5EF4-FFF2-40B4-BE49-F238E27FC236}">
                <a16:creationId xmlns:a16="http://schemas.microsoft.com/office/drawing/2014/main" id="{F704BBDC-E3BA-E7F3-9652-5B805CFEE8FE}"/>
              </a:ext>
            </a:extLst>
          </p:cNvPr>
          <p:cNvGrpSpPr/>
          <p:nvPr/>
        </p:nvGrpSpPr>
        <p:grpSpPr>
          <a:xfrm>
            <a:off x="7667230" y="4945250"/>
            <a:ext cx="469852" cy="484702"/>
            <a:chOff x="-5794375" y="-2536825"/>
            <a:chExt cx="4319587" cy="4456112"/>
          </a:xfrm>
          <a:solidFill>
            <a:schemeClr val="tx1">
              <a:lumMod val="65000"/>
              <a:lumOff val="35000"/>
            </a:schemeClr>
          </a:solidFill>
        </p:grpSpPr>
        <p:sp>
          <p:nvSpPr>
            <p:cNvPr id="40" name="Freeform 11">
              <a:extLst>
                <a:ext uri="{FF2B5EF4-FFF2-40B4-BE49-F238E27FC236}">
                  <a16:creationId xmlns:a16="http://schemas.microsoft.com/office/drawing/2014/main" id="{F3D18F40-518A-5CDE-4AD8-3922B5BDB668}"/>
                </a:ext>
              </a:extLst>
            </p:cNvPr>
            <p:cNvSpPr>
              <a:spLocks noEditPoints="1"/>
            </p:cNvSpPr>
            <p:nvPr/>
          </p:nvSpPr>
          <p:spPr bwMode="auto">
            <a:xfrm>
              <a:off x="-4787900" y="-1530350"/>
              <a:ext cx="2306638" cy="2782888"/>
            </a:xfrm>
            <a:custGeom>
              <a:avLst/>
              <a:gdLst>
                <a:gd name="T0" fmla="*/ 1247 w 2905"/>
                <a:gd name="T1" fmla="*/ 388 h 3507"/>
                <a:gd name="T2" fmla="*/ 964 w 2905"/>
                <a:gd name="T3" fmla="*/ 484 h 3507"/>
                <a:gd name="T4" fmla="*/ 722 w 2905"/>
                <a:gd name="T5" fmla="*/ 652 h 3507"/>
                <a:gd name="T6" fmla="*/ 534 w 2905"/>
                <a:gd name="T7" fmla="*/ 877 h 3507"/>
                <a:gd name="T8" fmla="*/ 412 w 2905"/>
                <a:gd name="T9" fmla="*/ 1149 h 3507"/>
                <a:gd name="T10" fmla="*/ 369 w 2905"/>
                <a:gd name="T11" fmla="*/ 1453 h 3507"/>
                <a:gd name="T12" fmla="*/ 412 w 2905"/>
                <a:gd name="T13" fmla="*/ 1757 h 3507"/>
                <a:gd name="T14" fmla="*/ 539 w 2905"/>
                <a:gd name="T15" fmla="*/ 2035 h 3507"/>
                <a:gd name="T16" fmla="*/ 716 w 2905"/>
                <a:gd name="T17" fmla="*/ 2260 h 3507"/>
                <a:gd name="T18" fmla="*/ 821 w 2905"/>
                <a:gd name="T19" fmla="*/ 2384 h 3507"/>
                <a:gd name="T20" fmla="*/ 974 w 2905"/>
                <a:gd name="T21" fmla="*/ 2590 h 3507"/>
                <a:gd name="T22" fmla="*/ 1098 w 2905"/>
                <a:gd name="T23" fmla="*/ 2832 h 3507"/>
                <a:gd name="T24" fmla="*/ 1137 w 2905"/>
                <a:gd name="T25" fmla="*/ 2969 h 3507"/>
                <a:gd name="T26" fmla="*/ 1149 w 2905"/>
                <a:gd name="T27" fmla="*/ 3084 h 3507"/>
                <a:gd name="T28" fmla="*/ 1749 w 2905"/>
                <a:gd name="T29" fmla="*/ 3088 h 3507"/>
                <a:gd name="T30" fmla="*/ 1763 w 2905"/>
                <a:gd name="T31" fmla="*/ 2978 h 3507"/>
                <a:gd name="T32" fmla="*/ 1802 w 2905"/>
                <a:gd name="T33" fmla="*/ 2844 h 3507"/>
                <a:gd name="T34" fmla="*/ 1926 w 2905"/>
                <a:gd name="T35" fmla="*/ 2602 h 3507"/>
                <a:gd name="T36" fmla="*/ 2084 w 2905"/>
                <a:gd name="T37" fmla="*/ 2385 h 3507"/>
                <a:gd name="T38" fmla="*/ 2203 w 2905"/>
                <a:gd name="T39" fmla="*/ 2246 h 3507"/>
                <a:gd name="T40" fmla="*/ 2366 w 2905"/>
                <a:gd name="T41" fmla="*/ 2037 h 3507"/>
                <a:gd name="T42" fmla="*/ 2495 w 2905"/>
                <a:gd name="T43" fmla="*/ 1759 h 3507"/>
                <a:gd name="T44" fmla="*/ 2538 w 2905"/>
                <a:gd name="T45" fmla="*/ 1453 h 3507"/>
                <a:gd name="T46" fmla="*/ 2495 w 2905"/>
                <a:gd name="T47" fmla="*/ 1149 h 3507"/>
                <a:gd name="T48" fmla="*/ 2373 w 2905"/>
                <a:gd name="T49" fmla="*/ 877 h 3507"/>
                <a:gd name="T50" fmla="*/ 2185 w 2905"/>
                <a:gd name="T51" fmla="*/ 652 h 3507"/>
                <a:gd name="T52" fmla="*/ 1943 w 2905"/>
                <a:gd name="T53" fmla="*/ 484 h 3507"/>
                <a:gd name="T54" fmla="*/ 1660 w 2905"/>
                <a:gd name="T55" fmla="*/ 388 h 3507"/>
                <a:gd name="T56" fmla="*/ 1453 w 2905"/>
                <a:gd name="T57" fmla="*/ 0 h 3507"/>
                <a:gd name="T58" fmla="*/ 1819 w 2905"/>
                <a:gd name="T59" fmla="*/ 48 h 3507"/>
                <a:gd name="T60" fmla="*/ 2151 w 2905"/>
                <a:gd name="T61" fmla="*/ 180 h 3507"/>
                <a:gd name="T62" fmla="*/ 2438 w 2905"/>
                <a:gd name="T63" fmla="*/ 386 h 3507"/>
                <a:gd name="T64" fmla="*/ 2666 w 2905"/>
                <a:gd name="T65" fmla="*/ 654 h 3507"/>
                <a:gd name="T66" fmla="*/ 2824 w 2905"/>
                <a:gd name="T67" fmla="*/ 972 h 3507"/>
                <a:gd name="T68" fmla="*/ 2900 w 2905"/>
                <a:gd name="T69" fmla="*/ 1327 h 3507"/>
                <a:gd name="T70" fmla="*/ 2890 w 2905"/>
                <a:gd name="T71" fmla="*/ 1668 h 3507"/>
                <a:gd name="T72" fmla="*/ 2809 w 2905"/>
                <a:gd name="T73" fmla="*/ 1977 h 3507"/>
                <a:gd name="T74" fmla="*/ 2660 w 2905"/>
                <a:gd name="T75" fmla="*/ 2260 h 3507"/>
                <a:gd name="T76" fmla="*/ 2483 w 2905"/>
                <a:gd name="T77" fmla="*/ 2485 h 3507"/>
                <a:gd name="T78" fmla="*/ 2355 w 2905"/>
                <a:gd name="T79" fmla="*/ 2636 h 3507"/>
                <a:gd name="T80" fmla="*/ 2196 w 2905"/>
                <a:gd name="T81" fmla="*/ 2868 h 3507"/>
                <a:gd name="T82" fmla="*/ 2122 w 2905"/>
                <a:gd name="T83" fmla="*/ 3060 h 3507"/>
                <a:gd name="T84" fmla="*/ 2115 w 2905"/>
                <a:gd name="T85" fmla="*/ 3210 h 3507"/>
                <a:gd name="T86" fmla="*/ 2096 w 2905"/>
                <a:gd name="T87" fmla="*/ 3404 h 3507"/>
                <a:gd name="T88" fmla="*/ 2012 w 2905"/>
                <a:gd name="T89" fmla="*/ 3488 h 3507"/>
                <a:gd name="T90" fmla="*/ 967 w 2905"/>
                <a:gd name="T91" fmla="*/ 3507 h 3507"/>
                <a:gd name="T92" fmla="*/ 852 w 2905"/>
                <a:gd name="T93" fmla="*/ 3466 h 3507"/>
                <a:gd name="T94" fmla="*/ 789 w 2905"/>
                <a:gd name="T95" fmla="*/ 3364 h 3507"/>
                <a:gd name="T96" fmla="*/ 783 w 2905"/>
                <a:gd name="T97" fmla="*/ 3170 h 3507"/>
                <a:gd name="T98" fmla="*/ 777 w 2905"/>
                <a:gd name="T99" fmla="*/ 3048 h 3507"/>
                <a:gd name="T100" fmla="*/ 716 w 2905"/>
                <a:gd name="T101" fmla="*/ 2878 h 3507"/>
                <a:gd name="T102" fmla="*/ 591 w 2905"/>
                <a:gd name="T103" fmla="*/ 2684 h 3507"/>
                <a:gd name="T104" fmla="*/ 442 w 2905"/>
                <a:gd name="T105" fmla="*/ 2502 h 3507"/>
                <a:gd name="T106" fmla="*/ 311 w 2905"/>
                <a:gd name="T107" fmla="*/ 2348 h 3507"/>
                <a:gd name="T108" fmla="*/ 141 w 2905"/>
                <a:gd name="T109" fmla="*/ 2075 h 3507"/>
                <a:gd name="T110" fmla="*/ 36 w 2905"/>
                <a:gd name="T111" fmla="*/ 1772 h 3507"/>
                <a:gd name="T112" fmla="*/ 0 w 2905"/>
                <a:gd name="T113" fmla="*/ 1453 h 3507"/>
                <a:gd name="T114" fmla="*/ 48 w 2905"/>
                <a:gd name="T115" fmla="*/ 1087 h 3507"/>
                <a:gd name="T116" fmla="*/ 180 w 2905"/>
                <a:gd name="T117" fmla="*/ 754 h 3507"/>
                <a:gd name="T118" fmla="*/ 387 w 2905"/>
                <a:gd name="T119" fmla="*/ 469 h 3507"/>
                <a:gd name="T120" fmla="*/ 655 w 2905"/>
                <a:gd name="T121" fmla="*/ 240 h 3507"/>
                <a:gd name="T122" fmla="*/ 972 w 2905"/>
                <a:gd name="T123" fmla="*/ 82 h 3507"/>
                <a:gd name="T124" fmla="*/ 1328 w 2905"/>
                <a:gd name="T125" fmla="*/ 7 h 3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5" h="3507">
                  <a:moveTo>
                    <a:pt x="1453" y="367"/>
                  </a:moveTo>
                  <a:lnTo>
                    <a:pt x="1349" y="373"/>
                  </a:lnTo>
                  <a:lnTo>
                    <a:pt x="1247" y="388"/>
                  </a:lnTo>
                  <a:lnTo>
                    <a:pt x="1149" y="412"/>
                  </a:lnTo>
                  <a:lnTo>
                    <a:pt x="1055" y="445"/>
                  </a:lnTo>
                  <a:lnTo>
                    <a:pt x="964" y="484"/>
                  </a:lnTo>
                  <a:lnTo>
                    <a:pt x="878" y="534"/>
                  </a:lnTo>
                  <a:lnTo>
                    <a:pt x="797" y="589"/>
                  </a:lnTo>
                  <a:lnTo>
                    <a:pt x="722" y="652"/>
                  </a:lnTo>
                  <a:lnTo>
                    <a:pt x="653" y="721"/>
                  </a:lnTo>
                  <a:lnTo>
                    <a:pt x="589" y="797"/>
                  </a:lnTo>
                  <a:lnTo>
                    <a:pt x="534" y="877"/>
                  </a:lnTo>
                  <a:lnTo>
                    <a:pt x="484" y="963"/>
                  </a:lnTo>
                  <a:lnTo>
                    <a:pt x="445" y="1054"/>
                  </a:lnTo>
                  <a:lnTo>
                    <a:pt x="412" y="1149"/>
                  </a:lnTo>
                  <a:lnTo>
                    <a:pt x="388" y="1247"/>
                  </a:lnTo>
                  <a:lnTo>
                    <a:pt x="373" y="1348"/>
                  </a:lnTo>
                  <a:lnTo>
                    <a:pt x="369" y="1453"/>
                  </a:lnTo>
                  <a:lnTo>
                    <a:pt x="373" y="1556"/>
                  </a:lnTo>
                  <a:lnTo>
                    <a:pt x="388" y="1659"/>
                  </a:lnTo>
                  <a:lnTo>
                    <a:pt x="412" y="1757"/>
                  </a:lnTo>
                  <a:lnTo>
                    <a:pt x="445" y="1853"/>
                  </a:lnTo>
                  <a:lnTo>
                    <a:pt x="488" y="1947"/>
                  </a:lnTo>
                  <a:lnTo>
                    <a:pt x="539" y="2035"/>
                  </a:lnTo>
                  <a:lnTo>
                    <a:pt x="601" y="2121"/>
                  </a:lnTo>
                  <a:lnTo>
                    <a:pt x="656" y="2188"/>
                  </a:lnTo>
                  <a:lnTo>
                    <a:pt x="716" y="2260"/>
                  </a:lnTo>
                  <a:lnTo>
                    <a:pt x="720" y="2262"/>
                  </a:lnTo>
                  <a:lnTo>
                    <a:pt x="770" y="2322"/>
                  </a:lnTo>
                  <a:lnTo>
                    <a:pt x="821" y="2384"/>
                  </a:lnTo>
                  <a:lnTo>
                    <a:pt x="874" y="2449"/>
                  </a:lnTo>
                  <a:lnTo>
                    <a:pt x="926" y="2518"/>
                  </a:lnTo>
                  <a:lnTo>
                    <a:pt x="974" y="2590"/>
                  </a:lnTo>
                  <a:lnTo>
                    <a:pt x="1020" y="2667"/>
                  </a:lnTo>
                  <a:lnTo>
                    <a:pt x="1062" y="2748"/>
                  </a:lnTo>
                  <a:lnTo>
                    <a:pt x="1098" y="2832"/>
                  </a:lnTo>
                  <a:lnTo>
                    <a:pt x="1125" y="2921"/>
                  </a:lnTo>
                  <a:lnTo>
                    <a:pt x="1132" y="2944"/>
                  </a:lnTo>
                  <a:lnTo>
                    <a:pt x="1137" y="2969"/>
                  </a:lnTo>
                  <a:lnTo>
                    <a:pt x="1142" y="3000"/>
                  </a:lnTo>
                  <a:lnTo>
                    <a:pt x="1146" y="3040"/>
                  </a:lnTo>
                  <a:lnTo>
                    <a:pt x="1149" y="3084"/>
                  </a:lnTo>
                  <a:lnTo>
                    <a:pt x="1151" y="3139"/>
                  </a:lnTo>
                  <a:lnTo>
                    <a:pt x="1747" y="3139"/>
                  </a:lnTo>
                  <a:lnTo>
                    <a:pt x="1749" y="3088"/>
                  </a:lnTo>
                  <a:lnTo>
                    <a:pt x="1752" y="3045"/>
                  </a:lnTo>
                  <a:lnTo>
                    <a:pt x="1758" y="3009"/>
                  </a:lnTo>
                  <a:lnTo>
                    <a:pt x="1763" y="2978"/>
                  </a:lnTo>
                  <a:lnTo>
                    <a:pt x="1768" y="2954"/>
                  </a:lnTo>
                  <a:lnTo>
                    <a:pt x="1773" y="2933"/>
                  </a:lnTo>
                  <a:lnTo>
                    <a:pt x="1802" y="2844"/>
                  </a:lnTo>
                  <a:lnTo>
                    <a:pt x="1838" y="2760"/>
                  </a:lnTo>
                  <a:lnTo>
                    <a:pt x="1880" y="2679"/>
                  </a:lnTo>
                  <a:lnTo>
                    <a:pt x="1926" y="2602"/>
                  </a:lnTo>
                  <a:lnTo>
                    <a:pt x="1976" y="2528"/>
                  </a:lnTo>
                  <a:lnTo>
                    <a:pt x="2029" y="2456"/>
                  </a:lnTo>
                  <a:lnTo>
                    <a:pt x="2084" y="2385"/>
                  </a:lnTo>
                  <a:lnTo>
                    <a:pt x="2139" y="2318"/>
                  </a:lnTo>
                  <a:lnTo>
                    <a:pt x="2194" y="2255"/>
                  </a:lnTo>
                  <a:lnTo>
                    <a:pt x="2203" y="2246"/>
                  </a:lnTo>
                  <a:lnTo>
                    <a:pt x="2257" y="2181"/>
                  </a:lnTo>
                  <a:lnTo>
                    <a:pt x="2306" y="2121"/>
                  </a:lnTo>
                  <a:lnTo>
                    <a:pt x="2366" y="2037"/>
                  </a:lnTo>
                  <a:lnTo>
                    <a:pt x="2419" y="1947"/>
                  </a:lnTo>
                  <a:lnTo>
                    <a:pt x="2460" y="1855"/>
                  </a:lnTo>
                  <a:lnTo>
                    <a:pt x="2495" y="1759"/>
                  </a:lnTo>
                  <a:lnTo>
                    <a:pt x="2519" y="1659"/>
                  </a:lnTo>
                  <a:lnTo>
                    <a:pt x="2532" y="1556"/>
                  </a:lnTo>
                  <a:lnTo>
                    <a:pt x="2538" y="1453"/>
                  </a:lnTo>
                  <a:lnTo>
                    <a:pt x="2532" y="1348"/>
                  </a:lnTo>
                  <a:lnTo>
                    <a:pt x="2519" y="1247"/>
                  </a:lnTo>
                  <a:lnTo>
                    <a:pt x="2495" y="1149"/>
                  </a:lnTo>
                  <a:lnTo>
                    <a:pt x="2462" y="1054"/>
                  </a:lnTo>
                  <a:lnTo>
                    <a:pt x="2421" y="963"/>
                  </a:lnTo>
                  <a:lnTo>
                    <a:pt x="2373" y="877"/>
                  </a:lnTo>
                  <a:lnTo>
                    <a:pt x="2316" y="797"/>
                  </a:lnTo>
                  <a:lnTo>
                    <a:pt x="2254" y="721"/>
                  </a:lnTo>
                  <a:lnTo>
                    <a:pt x="2185" y="652"/>
                  </a:lnTo>
                  <a:lnTo>
                    <a:pt x="2110" y="589"/>
                  </a:lnTo>
                  <a:lnTo>
                    <a:pt x="2029" y="534"/>
                  </a:lnTo>
                  <a:lnTo>
                    <a:pt x="1943" y="484"/>
                  </a:lnTo>
                  <a:lnTo>
                    <a:pt x="1852" y="445"/>
                  </a:lnTo>
                  <a:lnTo>
                    <a:pt x="1758" y="412"/>
                  </a:lnTo>
                  <a:lnTo>
                    <a:pt x="1660" y="388"/>
                  </a:lnTo>
                  <a:lnTo>
                    <a:pt x="1558" y="373"/>
                  </a:lnTo>
                  <a:lnTo>
                    <a:pt x="1453" y="367"/>
                  </a:lnTo>
                  <a:close/>
                  <a:moveTo>
                    <a:pt x="1453" y="0"/>
                  </a:moveTo>
                  <a:lnTo>
                    <a:pt x="1579" y="7"/>
                  </a:lnTo>
                  <a:lnTo>
                    <a:pt x="1701" y="22"/>
                  </a:lnTo>
                  <a:lnTo>
                    <a:pt x="1819" y="48"/>
                  </a:lnTo>
                  <a:lnTo>
                    <a:pt x="1934" y="82"/>
                  </a:lnTo>
                  <a:lnTo>
                    <a:pt x="2046" y="127"/>
                  </a:lnTo>
                  <a:lnTo>
                    <a:pt x="2151" y="180"/>
                  </a:lnTo>
                  <a:lnTo>
                    <a:pt x="2252" y="240"/>
                  </a:lnTo>
                  <a:lnTo>
                    <a:pt x="2349" y="309"/>
                  </a:lnTo>
                  <a:lnTo>
                    <a:pt x="2438" y="386"/>
                  </a:lnTo>
                  <a:lnTo>
                    <a:pt x="2520" y="469"/>
                  </a:lnTo>
                  <a:lnTo>
                    <a:pt x="2596" y="558"/>
                  </a:lnTo>
                  <a:lnTo>
                    <a:pt x="2666" y="654"/>
                  </a:lnTo>
                  <a:lnTo>
                    <a:pt x="2727" y="754"/>
                  </a:lnTo>
                  <a:lnTo>
                    <a:pt x="2780" y="860"/>
                  </a:lnTo>
                  <a:lnTo>
                    <a:pt x="2824" y="972"/>
                  </a:lnTo>
                  <a:lnTo>
                    <a:pt x="2859" y="1087"/>
                  </a:lnTo>
                  <a:lnTo>
                    <a:pt x="2885" y="1206"/>
                  </a:lnTo>
                  <a:lnTo>
                    <a:pt x="2900" y="1327"/>
                  </a:lnTo>
                  <a:lnTo>
                    <a:pt x="2905" y="1453"/>
                  </a:lnTo>
                  <a:lnTo>
                    <a:pt x="2902" y="1561"/>
                  </a:lnTo>
                  <a:lnTo>
                    <a:pt x="2890" y="1668"/>
                  </a:lnTo>
                  <a:lnTo>
                    <a:pt x="2871" y="1774"/>
                  </a:lnTo>
                  <a:lnTo>
                    <a:pt x="2843" y="1877"/>
                  </a:lnTo>
                  <a:lnTo>
                    <a:pt x="2809" y="1977"/>
                  </a:lnTo>
                  <a:lnTo>
                    <a:pt x="2766" y="2075"/>
                  </a:lnTo>
                  <a:lnTo>
                    <a:pt x="2716" y="2169"/>
                  </a:lnTo>
                  <a:lnTo>
                    <a:pt x="2660" y="2260"/>
                  </a:lnTo>
                  <a:lnTo>
                    <a:pt x="2594" y="2349"/>
                  </a:lnTo>
                  <a:lnTo>
                    <a:pt x="2541" y="2415"/>
                  </a:lnTo>
                  <a:lnTo>
                    <a:pt x="2483" y="2485"/>
                  </a:lnTo>
                  <a:lnTo>
                    <a:pt x="2476" y="2492"/>
                  </a:lnTo>
                  <a:lnTo>
                    <a:pt x="2416" y="2562"/>
                  </a:lnTo>
                  <a:lnTo>
                    <a:pt x="2355" y="2636"/>
                  </a:lnTo>
                  <a:lnTo>
                    <a:pt x="2297" y="2712"/>
                  </a:lnTo>
                  <a:lnTo>
                    <a:pt x="2244" y="2789"/>
                  </a:lnTo>
                  <a:lnTo>
                    <a:pt x="2196" y="2868"/>
                  </a:lnTo>
                  <a:lnTo>
                    <a:pt x="2156" y="2949"/>
                  </a:lnTo>
                  <a:lnTo>
                    <a:pt x="2127" y="3031"/>
                  </a:lnTo>
                  <a:lnTo>
                    <a:pt x="2122" y="3060"/>
                  </a:lnTo>
                  <a:lnTo>
                    <a:pt x="2117" y="3100"/>
                  </a:lnTo>
                  <a:lnTo>
                    <a:pt x="2115" y="3151"/>
                  </a:lnTo>
                  <a:lnTo>
                    <a:pt x="2115" y="3210"/>
                  </a:lnTo>
                  <a:lnTo>
                    <a:pt x="2115" y="3323"/>
                  </a:lnTo>
                  <a:lnTo>
                    <a:pt x="2110" y="3364"/>
                  </a:lnTo>
                  <a:lnTo>
                    <a:pt x="2096" y="3404"/>
                  </a:lnTo>
                  <a:lnTo>
                    <a:pt x="2074" y="3437"/>
                  </a:lnTo>
                  <a:lnTo>
                    <a:pt x="2046" y="3466"/>
                  </a:lnTo>
                  <a:lnTo>
                    <a:pt x="2012" y="3488"/>
                  </a:lnTo>
                  <a:lnTo>
                    <a:pt x="1972" y="3502"/>
                  </a:lnTo>
                  <a:lnTo>
                    <a:pt x="1931" y="3507"/>
                  </a:lnTo>
                  <a:lnTo>
                    <a:pt x="967" y="3507"/>
                  </a:lnTo>
                  <a:lnTo>
                    <a:pt x="926" y="3502"/>
                  </a:lnTo>
                  <a:lnTo>
                    <a:pt x="886" y="3488"/>
                  </a:lnTo>
                  <a:lnTo>
                    <a:pt x="852" y="3466"/>
                  </a:lnTo>
                  <a:lnTo>
                    <a:pt x="825" y="3437"/>
                  </a:lnTo>
                  <a:lnTo>
                    <a:pt x="802" y="3404"/>
                  </a:lnTo>
                  <a:lnTo>
                    <a:pt x="789" y="3364"/>
                  </a:lnTo>
                  <a:lnTo>
                    <a:pt x="783" y="3323"/>
                  </a:lnTo>
                  <a:lnTo>
                    <a:pt x="783" y="3212"/>
                  </a:lnTo>
                  <a:lnTo>
                    <a:pt x="783" y="3170"/>
                  </a:lnTo>
                  <a:lnTo>
                    <a:pt x="783" y="3127"/>
                  </a:lnTo>
                  <a:lnTo>
                    <a:pt x="782" y="3086"/>
                  </a:lnTo>
                  <a:lnTo>
                    <a:pt x="777" y="3048"/>
                  </a:lnTo>
                  <a:lnTo>
                    <a:pt x="771" y="3017"/>
                  </a:lnTo>
                  <a:lnTo>
                    <a:pt x="747" y="2947"/>
                  </a:lnTo>
                  <a:lnTo>
                    <a:pt x="716" y="2878"/>
                  </a:lnTo>
                  <a:lnTo>
                    <a:pt x="679" y="2811"/>
                  </a:lnTo>
                  <a:lnTo>
                    <a:pt x="637" y="2746"/>
                  </a:lnTo>
                  <a:lnTo>
                    <a:pt x="591" y="2684"/>
                  </a:lnTo>
                  <a:lnTo>
                    <a:pt x="543" y="2622"/>
                  </a:lnTo>
                  <a:lnTo>
                    <a:pt x="491" y="2562"/>
                  </a:lnTo>
                  <a:lnTo>
                    <a:pt x="442" y="2502"/>
                  </a:lnTo>
                  <a:lnTo>
                    <a:pt x="438" y="2499"/>
                  </a:lnTo>
                  <a:lnTo>
                    <a:pt x="373" y="2423"/>
                  </a:lnTo>
                  <a:lnTo>
                    <a:pt x="311" y="2348"/>
                  </a:lnTo>
                  <a:lnTo>
                    <a:pt x="247" y="2260"/>
                  </a:lnTo>
                  <a:lnTo>
                    <a:pt x="191" y="2169"/>
                  </a:lnTo>
                  <a:lnTo>
                    <a:pt x="141" y="2075"/>
                  </a:lnTo>
                  <a:lnTo>
                    <a:pt x="98" y="1977"/>
                  </a:lnTo>
                  <a:lnTo>
                    <a:pt x="64" y="1875"/>
                  </a:lnTo>
                  <a:lnTo>
                    <a:pt x="36" y="1772"/>
                  </a:lnTo>
                  <a:lnTo>
                    <a:pt x="17" y="1668"/>
                  </a:lnTo>
                  <a:lnTo>
                    <a:pt x="5" y="1561"/>
                  </a:lnTo>
                  <a:lnTo>
                    <a:pt x="0" y="1453"/>
                  </a:lnTo>
                  <a:lnTo>
                    <a:pt x="7" y="1327"/>
                  </a:lnTo>
                  <a:lnTo>
                    <a:pt x="22" y="1206"/>
                  </a:lnTo>
                  <a:lnTo>
                    <a:pt x="48" y="1087"/>
                  </a:lnTo>
                  <a:lnTo>
                    <a:pt x="82" y="972"/>
                  </a:lnTo>
                  <a:lnTo>
                    <a:pt x="127" y="860"/>
                  </a:lnTo>
                  <a:lnTo>
                    <a:pt x="180" y="754"/>
                  </a:lnTo>
                  <a:lnTo>
                    <a:pt x="240" y="654"/>
                  </a:lnTo>
                  <a:lnTo>
                    <a:pt x="309" y="558"/>
                  </a:lnTo>
                  <a:lnTo>
                    <a:pt x="387" y="469"/>
                  </a:lnTo>
                  <a:lnTo>
                    <a:pt x="469" y="386"/>
                  </a:lnTo>
                  <a:lnTo>
                    <a:pt x="558" y="309"/>
                  </a:lnTo>
                  <a:lnTo>
                    <a:pt x="655" y="240"/>
                  </a:lnTo>
                  <a:lnTo>
                    <a:pt x="754" y="180"/>
                  </a:lnTo>
                  <a:lnTo>
                    <a:pt x="861" y="127"/>
                  </a:lnTo>
                  <a:lnTo>
                    <a:pt x="972" y="82"/>
                  </a:lnTo>
                  <a:lnTo>
                    <a:pt x="1087" y="48"/>
                  </a:lnTo>
                  <a:lnTo>
                    <a:pt x="1206" y="22"/>
                  </a:lnTo>
                  <a:lnTo>
                    <a:pt x="1328" y="7"/>
                  </a:lnTo>
                  <a:lnTo>
                    <a:pt x="14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12">
              <a:extLst>
                <a:ext uri="{FF2B5EF4-FFF2-40B4-BE49-F238E27FC236}">
                  <a16:creationId xmlns:a16="http://schemas.microsoft.com/office/drawing/2014/main" id="{78990A84-2BB8-4DAC-ABA3-542A8D1ECF45}"/>
                </a:ext>
              </a:extLst>
            </p:cNvPr>
            <p:cNvSpPr>
              <a:spLocks/>
            </p:cNvSpPr>
            <p:nvPr/>
          </p:nvSpPr>
          <p:spPr bwMode="auto">
            <a:xfrm>
              <a:off x="-4165600" y="1293812"/>
              <a:ext cx="1055688" cy="292100"/>
            </a:xfrm>
            <a:custGeom>
              <a:avLst/>
              <a:gdLst>
                <a:gd name="T0" fmla="*/ 184 w 1332"/>
                <a:gd name="T1" fmla="*/ 0 h 368"/>
                <a:gd name="T2" fmla="*/ 1148 w 1332"/>
                <a:gd name="T3" fmla="*/ 0 h 368"/>
                <a:gd name="T4" fmla="*/ 1189 w 1332"/>
                <a:gd name="T5" fmla="*/ 6 h 368"/>
                <a:gd name="T6" fmla="*/ 1229 w 1332"/>
                <a:gd name="T7" fmla="*/ 19 h 368"/>
                <a:gd name="T8" fmla="*/ 1263 w 1332"/>
                <a:gd name="T9" fmla="*/ 40 h 368"/>
                <a:gd name="T10" fmla="*/ 1291 w 1332"/>
                <a:gd name="T11" fmla="*/ 69 h 368"/>
                <a:gd name="T12" fmla="*/ 1313 w 1332"/>
                <a:gd name="T13" fmla="*/ 104 h 368"/>
                <a:gd name="T14" fmla="*/ 1327 w 1332"/>
                <a:gd name="T15" fmla="*/ 141 h 368"/>
                <a:gd name="T16" fmla="*/ 1332 w 1332"/>
                <a:gd name="T17" fmla="*/ 184 h 368"/>
                <a:gd name="T18" fmla="*/ 1327 w 1332"/>
                <a:gd name="T19" fmla="*/ 227 h 368"/>
                <a:gd name="T20" fmla="*/ 1313 w 1332"/>
                <a:gd name="T21" fmla="*/ 265 h 368"/>
                <a:gd name="T22" fmla="*/ 1291 w 1332"/>
                <a:gd name="T23" fmla="*/ 299 h 368"/>
                <a:gd name="T24" fmla="*/ 1263 w 1332"/>
                <a:gd name="T25" fmla="*/ 327 h 368"/>
                <a:gd name="T26" fmla="*/ 1229 w 1332"/>
                <a:gd name="T27" fmla="*/ 349 h 368"/>
                <a:gd name="T28" fmla="*/ 1189 w 1332"/>
                <a:gd name="T29" fmla="*/ 363 h 368"/>
                <a:gd name="T30" fmla="*/ 1148 w 1332"/>
                <a:gd name="T31" fmla="*/ 368 h 368"/>
                <a:gd name="T32" fmla="*/ 184 w 1332"/>
                <a:gd name="T33" fmla="*/ 368 h 368"/>
                <a:gd name="T34" fmla="*/ 143 w 1332"/>
                <a:gd name="T35" fmla="*/ 363 h 368"/>
                <a:gd name="T36" fmla="*/ 103 w 1332"/>
                <a:gd name="T37" fmla="*/ 349 h 368"/>
                <a:gd name="T38" fmla="*/ 69 w 1332"/>
                <a:gd name="T39" fmla="*/ 327 h 368"/>
                <a:gd name="T40" fmla="*/ 42 w 1332"/>
                <a:gd name="T41" fmla="*/ 299 h 368"/>
                <a:gd name="T42" fmla="*/ 19 w 1332"/>
                <a:gd name="T43" fmla="*/ 265 h 368"/>
                <a:gd name="T44" fmla="*/ 6 w 1332"/>
                <a:gd name="T45" fmla="*/ 227 h 368"/>
                <a:gd name="T46" fmla="*/ 0 w 1332"/>
                <a:gd name="T47" fmla="*/ 184 h 368"/>
                <a:gd name="T48" fmla="*/ 6 w 1332"/>
                <a:gd name="T49" fmla="*/ 141 h 368"/>
                <a:gd name="T50" fmla="*/ 19 w 1332"/>
                <a:gd name="T51" fmla="*/ 104 h 368"/>
                <a:gd name="T52" fmla="*/ 42 w 1332"/>
                <a:gd name="T53" fmla="*/ 69 h 368"/>
                <a:gd name="T54" fmla="*/ 69 w 1332"/>
                <a:gd name="T55" fmla="*/ 40 h 368"/>
                <a:gd name="T56" fmla="*/ 103 w 1332"/>
                <a:gd name="T57" fmla="*/ 19 h 368"/>
                <a:gd name="T58" fmla="*/ 143 w 1332"/>
                <a:gd name="T59" fmla="*/ 6 h 368"/>
                <a:gd name="T60" fmla="*/ 184 w 1332"/>
                <a:gd name="T6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32" h="368">
                  <a:moveTo>
                    <a:pt x="184" y="0"/>
                  </a:moveTo>
                  <a:lnTo>
                    <a:pt x="1148" y="0"/>
                  </a:lnTo>
                  <a:lnTo>
                    <a:pt x="1189" y="6"/>
                  </a:lnTo>
                  <a:lnTo>
                    <a:pt x="1229" y="19"/>
                  </a:lnTo>
                  <a:lnTo>
                    <a:pt x="1263" y="40"/>
                  </a:lnTo>
                  <a:lnTo>
                    <a:pt x="1291" y="69"/>
                  </a:lnTo>
                  <a:lnTo>
                    <a:pt x="1313" y="104"/>
                  </a:lnTo>
                  <a:lnTo>
                    <a:pt x="1327" y="141"/>
                  </a:lnTo>
                  <a:lnTo>
                    <a:pt x="1332" y="184"/>
                  </a:lnTo>
                  <a:lnTo>
                    <a:pt x="1327" y="227"/>
                  </a:lnTo>
                  <a:lnTo>
                    <a:pt x="1313" y="265"/>
                  </a:lnTo>
                  <a:lnTo>
                    <a:pt x="1291" y="299"/>
                  </a:lnTo>
                  <a:lnTo>
                    <a:pt x="1263" y="327"/>
                  </a:lnTo>
                  <a:lnTo>
                    <a:pt x="1229" y="349"/>
                  </a:lnTo>
                  <a:lnTo>
                    <a:pt x="1189" y="363"/>
                  </a:lnTo>
                  <a:lnTo>
                    <a:pt x="1148" y="368"/>
                  </a:lnTo>
                  <a:lnTo>
                    <a:pt x="184" y="368"/>
                  </a:lnTo>
                  <a:lnTo>
                    <a:pt x="143" y="363"/>
                  </a:lnTo>
                  <a:lnTo>
                    <a:pt x="103" y="349"/>
                  </a:lnTo>
                  <a:lnTo>
                    <a:pt x="69" y="327"/>
                  </a:lnTo>
                  <a:lnTo>
                    <a:pt x="42" y="299"/>
                  </a:lnTo>
                  <a:lnTo>
                    <a:pt x="19" y="265"/>
                  </a:lnTo>
                  <a:lnTo>
                    <a:pt x="6" y="227"/>
                  </a:lnTo>
                  <a:lnTo>
                    <a:pt x="0" y="184"/>
                  </a:lnTo>
                  <a:lnTo>
                    <a:pt x="6" y="141"/>
                  </a:lnTo>
                  <a:lnTo>
                    <a:pt x="19" y="104"/>
                  </a:lnTo>
                  <a:lnTo>
                    <a:pt x="42" y="69"/>
                  </a:lnTo>
                  <a:lnTo>
                    <a:pt x="69" y="40"/>
                  </a:lnTo>
                  <a:lnTo>
                    <a:pt x="103" y="19"/>
                  </a:lnTo>
                  <a:lnTo>
                    <a:pt x="143" y="6"/>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Freeform 13">
              <a:extLst>
                <a:ext uri="{FF2B5EF4-FFF2-40B4-BE49-F238E27FC236}">
                  <a16:creationId xmlns:a16="http://schemas.microsoft.com/office/drawing/2014/main" id="{C19D451B-51BF-1B22-1B5E-C3123519C92F}"/>
                </a:ext>
              </a:extLst>
            </p:cNvPr>
            <p:cNvSpPr>
              <a:spLocks/>
            </p:cNvSpPr>
            <p:nvPr/>
          </p:nvSpPr>
          <p:spPr bwMode="auto">
            <a:xfrm>
              <a:off x="-3975100" y="1627187"/>
              <a:ext cx="674688" cy="292100"/>
            </a:xfrm>
            <a:custGeom>
              <a:avLst/>
              <a:gdLst>
                <a:gd name="T0" fmla="*/ 185 w 850"/>
                <a:gd name="T1" fmla="*/ 0 h 367"/>
                <a:gd name="T2" fmla="*/ 667 w 850"/>
                <a:gd name="T3" fmla="*/ 0 h 367"/>
                <a:gd name="T4" fmla="*/ 708 w 850"/>
                <a:gd name="T5" fmla="*/ 5 h 367"/>
                <a:gd name="T6" fmla="*/ 747 w 850"/>
                <a:gd name="T7" fmla="*/ 18 h 367"/>
                <a:gd name="T8" fmla="*/ 782 w 850"/>
                <a:gd name="T9" fmla="*/ 41 h 367"/>
                <a:gd name="T10" fmla="*/ 809 w 850"/>
                <a:gd name="T11" fmla="*/ 68 h 367"/>
                <a:gd name="T12" fmla="*/ 831 w 850"/>
                <a:gd name="T13" fmla="*/ 103 h 367"/>
                <a:gd name="T14" fmla="*/ 845 w 850"/>
                <a:gd name="T15" fmla="*/ 142 h 367"/>
                <a:gd name="T16" fmla="*/ 850 w 850"/>
                <a:gd name="T17" fmla="*/ 183 h 367"/>
                <a:gd name="T18" fmla="*/ 845 w 850"/>
                <a:gd name="T19" fmla="*/ 226 h 367"/>
                <a:gd name="T20" fmla="*/ 831 w 850"/>
                <a:gd name="T21" fmla="*/ 264 h 367"/>
                <a:gd name="T22" fmla="*/ 809 w 850"/>
                <a:gd name="T23" fmla="*/ 298 h 367"/>
                <a:gd name="T24" fmla="*/ 782 w 850"/>
                <a:gd name="T25" fmla="*/ 328 h 367"/>
                <a:gd name="T26" fmla="*/ 747 w 850"/>
                <a:gd name="T27" fmla="*/ 348 h 367"/>
                <a:gd name="T28" fmla="*/ 708 w 850"/>
                <a:gd name="T29" fmla="*/ 362 h 367"/>
                <a:gd name="T30" fmla="*/ 667 w 850"/>
                <a:gd name="T31" fmla="*/ 367 h 367"/>
                <a:gd name="T32" fmla="*/ 185 w 850"/>
                <a:gd name="T33" fmla="*/ 367 h 367"/>
                <a:gd name="T34" fmla="*/ 143 w 850"/>
                <a:gd name="T35" fmla="*/ 362 h 367"/>
                <a:gd name="T36" fmla="*/ 103 w 850"/>
                <a:gd name="T37" fmla="*/ 348 h 367"/>
                <a:gd name="T38" fmla="*/ 70 w 850"/>
                <a:gd name="T39" fmla="*/ 328 h 367"/>
                <a:gd name="T40" fmla="*/ 41 w 850"/>
                <a:gd name="T41" fmla="*/ 298 h 367"/>
                <a:gd name="T42" fmla="*/ 19 w 850"/>
                <a:gd name="T43" fmla="*/ 264 h 367"/>
                <a:gd name="T44" fmla="*/ 5 w 850"/>
                <a:gd name="T45" fmla="*/ 226 h 367"/>
                <a:gd name="T46" fmla="*/ 0 w 850"/>
                <a:gd name="T47" fmla="*/ 183 h 367"/>
                <a:gd name="T48" fmla="*/ 5 w 850"/>
                <a:gd name="T49" fmla="*/ 142 h 367"/>
                <a:gd name="T50" fmla="*/ 19 w 850"/>
                <a:gd name="T51" fmla="*/ 103 h 367"/>
                <a:gd name="T52" fmla="*/ 41 w 850"/>
                <a:gd name="T53" fmla="*/ 68 h 367"/>
                <a:gd name="T54" fmla="*/ 70 w 850"/>
                <a:gd name="T55" fmla="*/ 41 h 367"/>
                <a:gd name="T56" fmla="*/ 103 w 850"/>
                <a:gd name="T57" fmla="*/ 18 h 367"/>
                <a:gd name="T58" fmla="*/ 143 w 850"/>
                <a:gd name="T59" fmla="*/ 5 h 367"/>
                <a:gd name="T60" fmla="*/ 185 w 850"/>
                <a:gd name="T6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0" h="367">
                  <a:moveTo>
                    <a:pt x="185" y="0"/>
                  </a:moveTo>
                  <a:lnTo>
                    <a:pt x="667" y="0"/>
                  </a:lnTo>
                  <a:lnTo>
                    <a:pt x="708" y="5"/>
                  </a:lnTo>
                  <a:lnTo>
                    <a:pt x="747" y="18"/>
                  </a:lnTo>
                  <a:lnTo>
                    <a:pt x="782" y="41"/>
                  </a:lnTo>
                  <a:lnTo>
                    <a:pt x="809" y="68"/>
                  </a:lnTo>
                  <a:lnTo>
                    <a:pt x="831" y="103"/>
                  </a:lnTo>
                  <a:lnTo>
                    <a:pt x="845" y="142"/>
                  </a:lnTo>
                  <a:lnTo>
                    <a:pt x="850" y="183"/>
                  </a:lnTo>
                  <a:lnTo>
                    <a:pt x="845" y="226"/>
                  </a:lnTo>
                  <a:lnTo>
                    <a:pt x="831" y="264"/>
                  </a:lnTo>
                  <a:lnTo>
                    <a:pt x="809" y="298"/>
                  </a:lnTo>
                  <a:lnTo>
                    <a:pt x="782" y="328"/>
                  </a:lnTo>
                  <a:lnTo>
                    <a:pt x="747" y="348"/>
                  </a:lnTo>
                  <a:lnTo>
                    <a:pt x="708" y="362"/>
                  </a:lnTo>
                  <a:lnTo>
                    <a:pt x="667" y="367"/>
                  </a:lnTo>
                  <a:lnTo>
                    <a:pt x="185" y="367"/>
                  </a:lnTo>
                  <a:lnTo>
                    <a:pt x="143" y="362"/>
                  </a:lnTo>
                  <a:lnTo>
                    <a:pt x="103" y="348"/>
                  </a:lnTo>
                  <a:lnTo>
                    <a:pt x="70" y="328"/>
                  </a:lnTo>
                  <a:lnTo>
                    <a:pt x="41" y="298"/>
                  </a:lnTo>
                  <a:lnTo>
                    <a:pt x="19" y="264"/>
                  </a:lnTo>
                  <a:lnTo>
                    <a:pt x="5" y="226"/>
                  </a:lnTo>
                  <a:lnTo>
                    <a:pt x="0" y="183"/>
                  </a:lnTo>
                  <a:lnTo>
                    <a:pt x="5" y="142"/>
                  </a:lnTo>
                  <a:lnTo>
                    <a:pt x="19" y="103"/>
                  </a:lnTo>
                  <a:lnTo>
                    <a:pt x="41" y="68"/>
                  </a:lnTo>
                  <a:lnTo>
                    <a:pt x="70" y="41"/>
                  </a:lnTo>
                  <a:lnTo>
                    <a:pt x="103" y="18"/>
                  </a:lnTo>
                  <a:lnTo>
                    <a:pt x="143" y="5"/>
                  </a:lnTo>
                  <a:lnTo>
                    <a:pt x="1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14">
              <a:extLst>
                <a:ext uri="{FF2B5EF4-FFF2-40B4-BE49-F238E27FC236}">
                  <a16:creationId xmlns:a16="http://schemas.microsoft.com/office/drawing/2014/main" id="{73F4A5C0-25D6-524D-90FD-CD8998AC268E}"/>
                </a:ext>
              </a:extLst>
            </p:cNvPr>
            <p:cNvSpPr>
              <a:spLocks/>
            </p:cNvSpPr>
            <p:nvPr/>
          </p:nvSpPr>
          <p:spPr bwMode="auto">
            <a:xfrm>
              <a:off x="-2268538" y="-522288"/>
              <a:ext cx="793750" cy="290513"/>
            </a:xfrm>
            <a:custGeom>
              <a:avLst/>
              <a:gdLst>
                <a:gd name="T0" fmla="*/ 184 w 1002"/>
                <a:gd name="T1" fmla="*/ 0 h 368"/>
                <a:gd name="T2" fmla="*/ 818 w 1002"/>
                <a:gd name="T3" fmla="*/ 0 h 368"/>
                <a:gd name="T4" fmla="*/ 859 w 1002"/>
                <a:gd name="T5" fmla="*/ 5 h 368"/>
                <a:gd name="T6" fmla="*/ 899 w 1002"/>
                <a:gd name="T7" fmla="*/ 19 h 368"/>
                <a:gd name="T8" fmla="*/ 933 w 1002"/>
                <a:gd name="T9" fmla="*/ 40 h 368"/>
                <a:gd name="T10" fmla="*/ 961 w 1002"/>
                <a:gd name="T11" fmla="*/ 69 h 368"/>
                <a:gd name="T12" fmla="*/ 983 w 1002"/>
                <a:gd name="T13" fmla="*/ 103 h 368"/>
                <a:gd name="T14" fmla="*/ 997 w 1002"/>
                <a:gd name="T15" fmla="*/ 141 h 368"/>
                <a:gd name="T16" fmla="*/ 1002 w 1002"/>
                <a:gd name="T17" fmla="*/ 184 h 368"/>
                <a:gd name="T18" fmla="*/ 997 w 1002"/>
                <a:gd name="T19" fmla="*/ 225 h 368"/>
                <a:gd name="T20" fmla="*/ 983 w 1002"/>
                <a:gd name="T21" fmla="*/ 265 h 368"/>
                <a:gd name="T22" fmla="*/ 961 w 1002"/>
                <a:gd name="T23" fmla="*/ 299 h 368"/>
                <a:gd name="T24" fmla="*/ 933 w 1002"/>
                <a:gd name="T25" fmla="*/ 326 h 368"/>
                <a:gd name="T26" fmla="*/ 899 w 1002"/>
                <a:gd name="T27" fmla="*/ 349 h 368"/>
                <a:gd name="T28" fmla="*/ 859 w 1002"/>
                <a:gd name="T29" fmla="*/ 362 h 368"/>
                <a:gd name="T30" fmla="*/ 818 w 1002"/>
                <a:gd name="T31" fmla="*/ 368 h 368"/>
                <a:gd name="T32" fmla="*/ 184 w 1002"/>
                <a:gd name="T33" fmla="*/ 368 h 368"/>
                <a:gd name="T34" fmla="*/ 141 w 1002"/>
                <a:gd name="T35" fmla="*/ 362 h 368"/>
                <a:gd name="T36" fmla="*/ 102 w 1002"/>
                <a:gd name="T37" fmla="*/ 349 h 368"/>
                <a:gd name="T38" fmla="*/ 69 w 1002"/>
                <a:gd name="T39" fmla="*/ 326 h 368"/>
                <a:gd name="T40" fmla="*/ 40 w 1002"/>
                <a:gd name="T41" fmla="*/ 299 h 368"/>
                <a:gd name="T42" fmla="*/ 17 w 1002"/>
                <a:gd name="T43" fmla="*/ 265 h 368"/>
                <a:gd name="T44" fmla="*/ 4 w 1002"/>
                <a:gd name="T45" fmla="*/ 225 h 368"/>
                <a:gd name="T46" fmla="*/ 0 w 1002"/>
                <a:gd name="T47" fmla="*/ 184 h 368"/>
                <a:gd name="T48" fmla="*/ 4 w 1002"/>
                <a:gd name="T49" fmla="*/ 141 h 368"/>
                <a:gd name="T50" fmla="*/ 17 w 1002"/>
                <a:gd name="T51" fmla="*/ 103 h 368"/>
                <a:gd name="T52" fmla="*/ 40 w 1002"/>
                <a:gd name="T53" fmla="*/ 69 h 368"/>
                <a:gd name="T54" fmla="*/ 69 w 1002"/>
                <a:gd name="T55" fmla="*/ 40 h 368"/>
                <a:gd name="T56" fmla="*/ 102 w 1002"/>
                <a:gd name="T57" fmla="*/ 19 h 368"/>
                <a:gd name="T58" fmla="*/ 141 w 1002"/>
                <a:gd name="T59" fmla="*/ 5 h 368"/>
                <a:gd name="T60" fmla="*/ 184 w 1002"/>
                <a:gd name="T6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02" h="368">
                  <a:moveTo>
                    <a:pt x="184" y="0"/>
                  </a:moveTo>
                  <a:lnTo>
                    <a:pt x="818" y="0"/>
                  </a:lnTo>
                  <a:lnTo>
                    <a:pt x="859" y="5"/>
                  </a:lnTo>
                  <a:lnTo>
                    <a:pt x="899" y="19"/>
                  </a:lnTo>
                  <a:lnTo>
                    <a:pt x="933" y="40"/>
                  </a:lnTo>
                  <a:lnTo>
                    <a:pt x="961" y="69"/>
                  </a:lnTo>
                  <a:lnTo>
                    <a:pt x="983" y="103"/>
                  </a:lnTo>
                  <a:lnTo>
                    <a:pt x="997" y="141"/>
                  </a:lnTo>
                  <a:lnTo>
                    <a:pt x="1002" y="184"/>
                  </a:lnTo>
                  <a:lnTo>
                    <a:pt x="997" y="225"/>
                  </a:lnTo>
                  <a:lnTo>
                    <a:pt x="983" y="265"/>
                  </a:lnTo>
                  <a:lnTo>
                    <a:pt x="961" y="299"/>
                  </a:lnTo>
                  <a:lnTo>
                    <a:pt x="933" y="326"/>
                  </a:lnTo>
                  <a:lnTo>
                    <a:pt x="899" y="349"/>
                  </a:lnTo>
                  <a:lnTo>
                    <a:pt x="859" y="362"/>
                  </a:lnTo>
                  <a:lnTo>
                    <a:pt x="818" y="368"/>
                  </a:lnTo>
                  <a:lnTo>
                    <a:pt x="184" y="368"/>
                  </a:lnTo>
                  <a:lnTo>
                    <a:pt x="141" y="362"/>
                  </a:lnTo>
                  <a:lnTo>
                    <a:pt x="102" y="349"/>
                  </a:lnTo>
                  <a:lnTo>
                    <a:pt x="69" y="326"/>
                  </a:lnTo>
                  <a:lnTo>
                    <a:pt x="40" y="299"/>
                  </a:lnTo>
                  <a:lnTo>
                    <a:pt x="17" y="265"/>
                  </a:lnTo>
                  <a:lnTo>
                    <a:pt x="4" y="225"/>
                  </a:lnTo>
                  <a:lnTo>
                    <a:pt x="0" y="184"/>
                  </a:lnTo>
                  <a:lnTo>
                    <a:pt x="4" y="141"/>
                  </a:lnTo>
                  <a:lnTo>
                    <a:pt x="17" y="103"/>
                  </a:lnTo>
                  <a:lnTo>
                    <a:pt x="40" y="69"/>
                  </a:lnTo>
                  <a:lnTo>
                    <a:pt x="69" y="40"/>
                  </a:lnTo>
                  <a:lnTo>
                    <a:pt x="102" y="19"/>
                  </a:lnTo>
                  <a:lnTo>
                    <a:pt x="141" y="5"/>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15">
              <a:extLst>
                <a:ext uri="{FF2B5EF4-FFF2-40B4-BE49-F238E27FC236}">
                  <a16:creationId xmlns:a16="http://schemas.microsoft.com/office/drawing/2014/main" id="{FA683F0A-7629-585F-57FC-16319236B34B}"/>
                </a:ext>
              </a:extLst>
            </p:cNvPr>
            <p:cNvSpPr>
              <a:spLocks/>
            </p:cNvSpPr>
            <p:nvPr/>
          </p:nvSpPr>
          <p:spPr bwMode="auto">
            <a:xfrm>
              <a:off x="-5794375" y="-522288"/>
              <a:ext cx="795338" cy="290513"/>
            </a:xfrm>
            <a:custGeom>
              <a:avLst/>
              <a:gdLst>
                <a:gd name="T0" fmla="*/ 184 w 1002"/>
                <a:gd name="T1" fmla="*/ 0 h 368"/>
                <a:gd name="T2" fmla="*/ 818 w 1002"/>
                <a:gd name="T3" fmla="*/ 0 h 368"/>
                <a:gd name="T4" fmla="*/ 861 w 1002"/>
                <a:gd name="T5" fmla="*/ 5 h 368"/>
                <a:gd name="T6" fmla="*/ 899 w 1002"/>
                <a:gd name="T7" fmla="*/ 19 h 368"/>
                <a:gd name="T8" fmla="*/ 933 w 1002"/>
                <a:gd name="T9" fmla="*/ 40 h 368"/>
                <a:gd name="T10" fmla="*/ 962 w 1002"/>
                <a:gd name="T11" fmla="*/ 69 h 368"/>
                <a:gd name="T12" fmla="*/ 983 w 1002"/>
                <a:gd name="T13" fmla="*/ 103 h 368"/>
                <a:gd name="T14" fmla="*/ 998 w 1002"/>
                <a:gd name="T15" fmla="*/ 141 h 368"/>
                <a:gd name="T16" fmla="*/ 1002 w 1002"/>
                <a:gd name="T17" fmla="*/ 184 h 368"/>
                <a:gd name="T18" fmla="*/ 998 w 1002"/>
                <a:gd name="T19" fmla="*/ 225 h 368"/>
                <a:gd name="T20" fmla="*/ 983 w 1002"/>
                <a:gd name="T21" fmla="*/ 265 h 368"/>
                <a:gd name="T22" fmla="*/ 962 w 1002"/>
                <a:gd name="T23" fmla="*/ 299 h 368"/>
                <a:gd name="T24" fmla="*/ 933 w 1002"/>
                <a:gd name="T25" fmla="*/ 326 h 368"/>
                <a:gd name="T26" fmla="*/ 899 w 1002"/>
                <a:gd name="T27" fmla="*/ 349 h 368"/>
                <a:gd name="T28" fmla="*/ 861 w 1002"/>
                <a:gd name="T29" fmla="*/ 362 h 368"/>
                <a:gd name="T30" fmla="*/ 818 w 1002"/>
                <a:gd name="T31" fmla="*/ 368 h 368"/>
                <a:gd name="T32" fmla="*/ 184 w 1002"/>
                <a:gd name="T33" fmla="*/ 368 h 368"/>
                <a:gd name="T34" fmla="*/ 141 w 1002"/>
                <a:gd name="T35" fmla="*/ 362 h 368"/>
                <a:gd name="T36" fmla="*/ 103 w 1002"/>
                <a:gd name="T37" fmla="*/ 349 h 368"/>
                <a:gd name="T38" fmla="*/ 69 w 1002"/>
                <a:gd name="T39" fmla="*/ 326 h 368"/>
                <a:gd name="T40" fmla="*/ 41 w 1002"/>
                <a:gd name="T41" fmla="*/ 299 h 368"/>
                <a:gd name="T42" fmla="*/ 19 w 1002"/>
                <a:gd name="T43" fmla="*/ 265 h 368"/>
                <a:gd name="T44" fmla="*/ 5 w 1002"/>
                <a:gd name="T45" fmla="*/ 225 h 368"/>
                <a:gd name="T46" fmla="*/ 0 w 1002"/>
                <a:gd name="T47" fmla="*/ 184 h 368"/>
                <a:gd name="T48" fmla="*/ 5 w 1002"/>
                <a:gd name="T49" fmla="*/ 141 h 368"/>
                <a:gd name="T50" fmla="*/ 19 w 1002"/>
                <a:gd name="T51" fmla="*/ 103 h 368"/>
                <a:gd name="T52" fmla="*/ 41 w 1002"/>
                <a:gd name="T53" fmla="*/ 69 h 368"/>
                <a:gd name="T54" fmla="*/ 69 w 1002"/>
                <a:gd name="T55" fmla="*/ 40 h 368"/>
                <a:gd name="T56" fmla="*/ 103 w 1002"/>
                <a:gd name="T57" fmla="*/ 19 h 368"/>
                <a:gd name="T58" fmla="*/ 141 w 1002"/>
                <a:gd name="T59" fmla="*/ 5 h 368"/>
                <a:gd name="T60" fmla="*/ 184 w 1002"/>
                <a:gd name="T6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02" h="368">
                  <a:moveTo>
                    <a:pt x="184" y="0"/>
                  </a:moveTo>
                  <a:lnTo>
                    <a:pt x="818" y="0"/>
                  </a:lnTo>
                  <a:lnTo>
                    <a:pt x="861" y="5"/>
                  </a:lnTo>
                  <a:lnTo>
                    <a:pt x="899" y="19"/>
                  </a:lnTo>
                  <a:lnTo>
                    <a:pt x="933" y="40"/>
                  </a:lnTo>
                  <a:lnTo>
                    <a:pt x="962" y="69"/>
                  </a:lnTo>
                  <a:lnTo>
                    <a:pt x="983" y="103"/>
                  </a:lnTo>
                  <a:lnTo>
                    <a:pt x="998" y="141"/>
                  </a:lnTo>
                  <a:lnTo>
                    <a:pt x="1002" y="184"/>
                  </a:lnTo>
                  <a:lnTo>
                    <a:pt x="998" y="225"/>
                  </a:lnTo>
                  <a:lnTo>
                    <a:pt x="983" y="265"/>
                  </a:lnTo>
                  <a:lnTo>
                    <a:pt x="962" y="299"/>
                  </a:lnTo>
                  <a:lnTo>
                    <a:pt x="933" y="326"/>
                  </a:lnTo>
                  <a:lnTo>
                    <a:pt x="899" y="349"/>
                  </a:lnTo>
                  <a:lnTo>
                    <a:pt x="861" y="362"/>
                  </a:lnTo>
                  <a:lnTo>
                    <a:pt x="818" y="368"/>
                  </a:lnTo>
                  <a:lnTo>
                    <a:pt x="184" y="368"/>
                  </a:lnTo>
                  <a:lnTo>
                    <a:pt x="141" y="362"/>
                  </a:lnTo>
                  <a:lnTo>
                    <a:pt x="103" y="349"/>
                  </a:lnTo>
                  <a:lnTo>
                    <a:pt x="69" y="326"/>
                  </a:lnTo>
                  <a:lnTo>
                    <a:pt x="41" y="299"/>
                  </a:lnTo>
                  <a:lnTo>
                    <a:pt x="19" y="265"/>
                  </a:lnTo>
                  <a:lnTo>
                    <a:pt x="5" y="225"/>
                  </a:lnTo>
                  <a:lnTo>
                    <a:pt x="0" y="184"/>
                  </a:lnTo>
                  <a:lnTo>
                    <a:pt x="5" y="141"/>
                  </a:lnTo>
                  <a:lnTo>
                    <a:pt x="19" y="103"/>
                  </a:lnTo>
                  <a:lnTo>
                    <a:pt x="41" y="69"/>
                  </a:lnTo>
                  <a:lnTo>
                    <a:pt x="69" y="40"/>
                  </a:lnTo>
                  <a:lnTo>
                    <a:pt x="103" y="19"/>
                  </a:lnTo>
                  <a:lnTo>
                    <a:pt x="141" y="5"/>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 name="Freeform 16">
              <a:extLst>
                <a:ext uri="{FF2B5EF4-FFF2-40B4-BE49-F238E27FC236}">
                  <a16:creationId xmlns:a16="http://schemas.microsoft.com/office/drawing/2014/main" id="{72BB7636-FB74-0C5F-B342-6B581446E290}"/>
                </a:ext>
              </a:extLst>
            </p:cNvPr>
            <p:cNvSpPr>
              <a:spLocks/>
            </p:cNvSpPr>
            <p:nvPr/>
          </p:nvSpPr>
          <p:spPr bwMode="auto">
            <a:xfrm>
              <a:off x="-3779838" y="-2536825"/>
              <a:ext cx="292100" cy="795338"/>
            </a:xfrm>
            <a:custGeom>
              <a:avLst/>
              <a:gdLst>
                <a:gd name="T0" fmla="*/ 183 w 367"/>
                <a:gd name="T1" fmla="*/ 0 h 1002"/>
                <a:gd name="T2" fmla="*/ 225 w 367"/>
                <a:gd name="T3" fmla="*/ 5 h 1002"/>
                <a:gd name="T4" fmla="*/ 264 w 367"/>
                <a:gd name="T5" fmla="*/ 19 h 1002"/>
                <a:gd name="T6" fmla="*/ 299 w 367"/>
                <a:gd name="T7" fmla="*/ 42 h 1002"/>
                <a:gd name="T8" fmla="*/ 326 w 367"/>
                <a:gd name="T9" fmla="*/ 69 h 1002"/>
                <a:gd name="T10" fmla="*/ 348 w 367"/>
                <a:gd name="T11" fmla="*/ 103 h 1002"/>
                <a:gd name="T12" fmla="*/ 362 w 367"/>
                <a:gd name="T13" fmla="*/ 143 h 1002"/>
                <a:gd name="T14" fmla="*/ 367 w 367"/>
                <a:gd name="T15" fmla="*/ 184 h 1002"/>
                <a:gd name="T16" fmla="*/ 367 w 367"/>
                <a:gd name="T17" fmla="*/ 818 h 1002"/>
                <a:gd name="T18" fmla="*/ 362 w 367"/>
                <a:gd name="T19" fmla="*/ 861 h 1002"/>
                <a:gd name="T20" fmla="*/ 348 w 367"/>
                <a:gd name="T21" fmla="*/ 899 h 1002"/>
                <a:gd name="T22" fmla="*/ 326 w 367"/>
                <a:gd name="T23" fmla="*/ 933 h 1002"/>
                <a:gd name="T24" fmla="*/ 299 w 367"/>
                <a:gd name="T25" fmla="*/ 962 h 1002"/>
                <a:gd name="T26" fmla="*/ 264 w 367"/>
                <a:gd name="T27" fmla="*/ 984 h 1002"/>
                <a:gd name="T28" fmla="*/ 225 w 367"/>
                <a:gd name="T29" fmla="*/ 998 h 1002"/>
                <a:gd name="T30" fmla="*/ 183 w 367"/>
                <a:gd name="T31" fmla="*/ 1002 h 1002"/>
                <a:gd name="T32" fmla="*/ 140 w 367"/>
                <a:gd name="T33" fmla="*/ 998 h 1002"/>
                <a:gd name="T34" fmla="*/ 103 w 367"/>
                <a:gd name="T35" fmla="*/ 984 h 1002"/>
                <a:gd name="T36" fmla="*/ 68 w 367"/>
                <a:gd name="T37" fmla="*/ 962 h 1002"/>
                <a:gd name="T38" fmla="*/ 39 w 367"/>
                <a:gd name="T39" fmla="*/ 933 h 1002"/>
                <a:gd name="T40" fmla="*/ 19 w 367"/>
                <a:gd name="T41" fmla="*/ 899 h 1002"/>
                <a:gd name="T42" fmla="*/ 5 w 367"/>
                <a:gd name="T43" fmla="*/ 861 h 1002"/>
                <a:gd name="T44" fmla="*/ 0 w 367"/>
                <a:gd name="T45" fmla="*/ 818 h 1002"/>
                <a:gd name="T46" fmla="*/ 0 w 367"/>
                <a:gd name="T47" fmla="*/ 184 h 1002"/>
                <a:gd name="T48" fmla="*/ 5 w 367"/>
                <a:gd name="T49" fmla="*/ 143 h 1002"/>
                <a:gd name="T50" fmla="*/ 19 w 367"/>
                <a:gd name="T51" fmla="*/ 103 h 1002"/>
                <a:gd name="T52" fmla="*/ 39 w 367"/>
                <a:gd name="T53" fmla="*/ 69 h 1002"/>
                <a:gd name="T54" fmla="*/ 68 w 367"/>
                <a:gd name="T55" fmla="*/ 42 h 1002"/>
                <a:gd name="T56" fmla="*/ 103 w 367"/>
                <a:gd name="T57" fmla="*/ 19 h 1002"/>
                <a:gd name="T58" fmla="*/ 140 w 367"/>
                <a:gd name="T59" fmla="*/ 5 h 1002"/>
                <a:gd name="T60" fmla="*/ 183 w 367"/>
                <a:gd name="T61" fmla="*/ 0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7" h="1002">
                  <a:moveTo>
                    <a:pt x="183" y="0"/>
                  </a:moveTo>
                  <a:lnTo>
                    <a:pt x="225" y="5"/>
                  </a:lnTo>
                  <a:lnTo>
                    <a:pt x="264" y="19"/>
                  </a:lnTo>
                  <a:lnTo>
                    <a:pt x="299" y="42"/>
                  </a:lnTo>
                  <a:lnTo>
                    <a:pt x="326" y="69"/>
                  </a:lnTo>
                  <a:lnTo>
                    <a:pt x="348" y="103"/>
                  </a:lnTo>
                  <a:lnTo>
                    <a:pt x="362" y="143"/>
                  </a:lnTo>
                  <a:lnTo>
                    <a:pt x="367" y="184"/>
                  </a:lnTo>
                  <a:lnTo>
                    <a:pt x="367" y="818"/>
                  </a:lnTo>
                  <a:lnTo>
                    <a:pt x="362" y="861"/>
                  </a:lnTo>
                  <a:lnTo>
                    <a:pt x="348" y="899"/>
                  </a:lnTo>
                  <a:lnTo>
                    <a:pt x="326" y="933"/>
                  </a:lnTo>
                  <a:lnTo>
                    <a:pt x="299" y="962"/>
                  </a:lnTo>
                  <a:lnTo>
                    <a:pt x="264" y="984"/>
                  </a:lnTo>
                  <a:lnTo>
                    <a:pt x="225" y="998"/>
                  </a:lnTo>
                  <a:lnTo>
                    <a:pt x="183" y="1002"/>
                  </a:lnTo>
                  <a:lnTo>
                    <a:pt x="140" y="998"/>
                  </a:lnTo>
                  <a:lnTo>
                    <a:pt x="103" y="984"/>
                  </a:lnTo>
                  <a:lnTo>
                    <a:pt x="68" y="962"/>
                  </a:lnTo>
                  <a:lnTo>
                    <a:pt x="39" y="933"/>
                  </a:lnTo>
                  <a:lnTo>
                    <a:pt x="19" y="899"/>
                  </a:lnTo>
                  <a:lnTo>
                    <a:pt x="5" y="861"/>
                  </a:lnTo>
                  <a:lnTo>
                    <a:pt x="0" y="818"/>
                  </a:lnTo>
                  <a:lnTo>
                    <a:pt x="0" y="184"/>
                  </a:lnTo>
                  <a:lnTo>
                    <a:pt x="5" y="143"/>
                  </a:lnTo>
                  <a:lnTo>
                    <a:pt x="19" y="103"/>
                  </a:lnTo>
                  <a:lnTo>
                    <a:pt x="39" y="69"/>
                  </a:lnTo>
                  <a:lnTo>
                    <a:pt x="68" y="42"/>
                  </a:lnTo>
                  <a:lnTo>
                    <a:pt x="103" y="19"/>
                  </a:lnTo>
                  <a:lnTo>
                    <a:pt x="140" y="5"/>
                  </a:lnTo>
                  <a:lnTo>
                    <a:pt x="1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7" name="Freeform 17">
              <a:extLst>
                <a:ext uri="{FF2B5EF4-FFF2-40B4-BE49-F238E27FC236}">
                  <a16:creationId xmlns:a16="http://schemas.microsoft.com/office/drawing/2014/main" id="{6649EFFC-0C27-6BA0-899E-BC6ADC216D71}"/>
                </a:ext>
              </a:extLst>
            </p:cNvPr>
            <p:cNvSpPr>
              <a:spLocks/>
            </p:cNvSpPr>
            <p:nvPr/>
          </p:nvSpPr>
          <p:spPr bwMode="auto">
            <a:xfrm>
              <a:off x="-2713038" y="544512"/>
              <a:ext cx="647700" cy="647700"/>
            </a:xfrm>
            <a:custGeom>
              <a:avLst/>
              <a:gdLst>
                <a:gd name="T0" fmla="*/ 184 w 816"/>
                <a:gd name="T1" fmla="*/ 0 h 816"/>
                <a:gd name="T2" fmla="*/ 220 w 816"/>
                <a:gd name="T3" fmla="*/ 3 h 816"/>
                <a:gd name="T4" fmla="*/ 252 w 816"/>
                <a:gd name="T5" fmla="*/ 14 h 816"/>
                <a:gd name="T6" fmla="*/ 285 w 816"/>
                <a:gd name="T7" fmla="*/ 31 h 816"/>
                <a:gd name="T8" fmla="*/ 314 w 816"/>
                <a:gd name="T9" fmla="*/ 53 h 816"/>
                <a:gd name="T10" fmla="*/ 763 w 816"/>
                <a:gd name="T11" fmla="*/ 503 h 816"/>
                <a:gd name="T12" fmla="*/ 787 w 816"/>
                <a:gd name="T13" fmla="*/ 531 h 816"/>
                <a:gd name="T14" fmla="*/ 802 w 816"/>
                <a:gd name="T15" fmla="*/ 563 h 816"/>
                <a:gd name="T16" fmla="*/ 812 w 816"/>
                <a:gd name="T17" fmla="*/ 598 h 816"/>
                <a:gd name="T18" fmla="*/ 816 w 816"/>
                <a:gd name="T19" fmla="*/ 632 h 816"/>
                <a:gd name="T20" fmla="*/ 812 w 816"/>
                <a:gd name="T21" fmla="*/ 668 h 816"/>
                <a:gd name="T22" fmla="*/ 802 w 816"/>
                <a:gd name="T23" fmla="*/ 702 h 816"/>
                <a:gd name="T24" fmla="*/ 787 w 816"/>
                <a:gd name="T25" fmla="*/ 733 h 816"/>
                <a:gd name="T26" fmla="*/ 763 w 816"/>
                <a:gd name="T27" fmla="*/ 762 h 816"/>
                <a:gd name="T28" fmla="*/ 733 w 816"/>
                <a:gd name="T29" fmla="*/ 786 h 816"/>
                <a:gd name="T30" fmla="*/ 701 w 816"/>
                <a:gd name="T31" fmla="*/ 802 h 816"/>
                <a:gd name="T32" fmla="*/ 668 w 816"/>
                <a:gd name="T33" fmla="*/ 812 h 816"/>
                <a:gd name="T34" fmla="*/ 632 w 816"/>
                <a:gd name="T35" fmla="*/ 816 h 816"/>
                <a:gd name="T36" fmla="*/ 598 w 816"/>
                <a:gd name="T37" fmla="*/ 812 h 816"/>
                <a:gd name="T38" fmla="*/ 563 w 816"/>
                <a:gd name="T39" fmla="*/ 802 h 816"/>
                <a:gd name="T40" fmla="*/ 531 w 816"/>
                <a:gd name="T41" fmla="*/ 786 h 816"/>
                <a:gd name="T42" fmla="*/ 502 w 816"/>
                <a:gd name="T43" fmla="*/ 762 h 816"/>
                <a:gd name="T44" fmla="*/ 53 w 816"/>
                <a:gd name="T45" fmla="*/ 314 h 816"/>
                <a:gd name="T46" fmla="*/ 31 w 816"/>
                <a:gd name="T47" fmla="*/ 285 h 816"/>
                <a:gd name="T48" fmla="*/ 14 w 816"/>
                <a:gd name="T49" fmla="*/ 252 h 816"/>
                <a:gd name="T50" fmla="*/ 3 w 816"/>
                <a:gd name="T51" fmla="*/ 218 h 816"/>
                <a:gd name="T52" fmla="*/ 0 w 816"/>
                <a:gd name="T53" fmla="*/ 184 h 816"/>
                <a:gd name="T54" fmla="*/ 3 w 816"/>
                <a:gd name="T55" fmla="*/ 149 h 816"/>
                <a:gd name="T56" fmla="*/ 14 w 816"/>
                <a:gd name="T57" fmla="*/ 115 h 816"/>
                <a:gd name="T58" fmla="*/ 31 w 816"/>
                <a:gd name="T59" fmla="*/ 82 h 816"/>
                <a:gd name="T60" fmla="*/ 53 w 816"/>
                <a:gd name="T61" fmla="*/ 53 h 816"/>
                <a:gd name="T62" fmla="*/ 82 w 816"/>
                <a:gd name="T63" fmla="*/ 31 h 816"/>
                <a:gd name="T64" fmla="*/ 115 w 816"/>
                <a:gd name="T65" fmla="*/ 14 h 816"/>
                <a:gd name="T66" fmla="*/ 149 w 816"/>
                <a:gd name="T67" fmla="*/ 3 h 816"/>
                <a:gd name="T68" fmla="*/ 184 w 816"/>
                <a:gd name="T69"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6" h="816">
                  <a:moveTo>
                    <a:pt x="184" y="0"/>
                  </a:moveTo>
                  <a:lnTo>
                    <a:pt x="220" y="3"/>
                  </a:lnTo>
                  <a:lnTo>
                    <a:pt x="252" y="14"/>
                  </a:lnTo>
                  <a:lnTo>
                    <a:pt x="285" y="31"/>
                  </a:lnTo>
                  <a:lnTo>
                    <a:pt x="314" y="53"/>
                  </a:lnTo>
                  <a:lnTo>
                    <a:pt x="763" y="503"/>
                  </a:lnTo>
                  <a:lnTo>
                    <a:pt x="787" y="531"/>
                  </a:lnTo>
                  <a:lnTo>
                    <a:pt x="802" y="563"/>
                  </a:lnTo>
                  <a:lnTo>
                    <a:pt x="812" y="598"/>
                  </a:lnTo>
                  <a:lnTo>
                    <a:pt x="816" y="632"/>
                  </a:lnTo>
                  <a:lnTo>
                    <a:pt x="812" y="668"/>
                  </a:lnTo>
                  <a:lnTo>
                    <a:pt x="802" y="702"/>
                  </a:lnTo>
                  <a:lnTo>
                    <a:pt x="787" y="733"/>
                  </a:lnTo>
                  <a:lnTo>
                    <a:pt x="763" y="762"/>
                  </a:lnTo>
                  <a:lnTo>
                    <a:pt x="733" y="786"/>
                  </a:lnTo>
                  <a:lnTo>
                    <a:pt x="701" y="802"/>
                  </a:lnTo>
                  <a:lnTo>
                    <a:pt x="668" y="812"/>
                  </a:lnTo>
                  <a:lnTo>
                    <a:pt x="632" y="816"/>
                  </a:lnTo>
                  <a:lnTo>
                    <a:pt x="598" y="812"/>
                  </a:lnTo>
                  <a:lnTo>
                    <a:pt x="563" y="802"/>
                  </a:lnTo>
                  <a:lnTo>
                    <a:pt x="531" y="786"/>
                  </a:lnTo>
                  <a:lnTo>
                    <a:pt x="502" y="762"/>
                  </a:lnTo>
                  <a:lnTo>
                    <a:pt x="53" y="314"/>
                  </a:lnTo>
                  <a:lnTo>
                    <a:pt x="31" y="285"/>
                  </a:lnTo>
                  <a:lnTo>
                    <a:pt x="14" y="252"/>
                  </a:lnTo>
                  <a:lnTo>
                    <a:pt x="3" y="218"/>
                  </a:lnTo>
                  <a:lnTo>
                    <a:pt x="0" y="184"/>
                  </a:lnTo>
                  <a:lnTo>
                    <a:pt x="3" y="149"/>
                  </a:lnTo>
                  <a:lnTo>
                    <a:pt x="14" y="115"/>
                  </a:lnTo>
                  <a:lnTo>
                    <a:pt x="31" y="82"/>
                  </a:lnTo>
                  <a:lnTo>
                    <a:pt x="53" y="53"/>
                  </a:lnTo>
                  <a:lnTo>
                    <a:pt x="82" y="31"/>
                  </a:lnTo>
                  <a:lnTo>
                    <a:pt x="115" y="14"/>
                  </a:lnTo>
                  <a:lnTo>
                    <a:pt x="149" y="3"/>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8" name="Freeform 18">
              <a:extLst>
                <a:ext uri="{FF2B5EF4-FFF2-40B4-BE49-F238E27FC236}">
                  <a16:creationId xmlns:a16="http://schemas.microsoft.com/office/drawing/2014/main" id="{A358F0ED-B4D5-7631-CBB8-423690A7B5F1}"/>
                </a:ext>
              </a:extLst>
            </p:cNvPr>
            <p:cNvSpPr>
              <a:spLocks/>
            </p:cNvSpPr>
            <p:nvPr/>
          </p:nvSpPr>
          <p:spPr bwMode="auto">
            <a:xfrm>
              <a:off x="-5203825" y="-1946275"/>
              <a:ext cx="647700" cy="647700"/>
            </a:xfrm>
            <a:custGeom>
              <a:avLst/>
              <a:gdLst>
                <a:gd name="T0" fmla="*/ 184 w 816"/>
                <a:gd name="T1" fmla="*/ 0 h 816"/>
                <a:gd name="T2" fmla="*/ 218 w 816"/>
                <a:gd name="T3" fmla="*/ 3 h 816"/>
                <a:gd name="T4" fmla="*/ 253 w 816"/>
                <a:gd name="T5" fmla="*/ 12 h 816"/>
                <a:gd name="T6" fmla="*/ 285 w 816"/>
                <a:gd name="T7" fmla="*/ 29 h 816"/>
                <a:gd name="T8" fmla="*/ 313 w 816"/>
                <a:gd name="T9" fmla="*/ 53 h 816"/>
                <a:gd name="T10" fmla="*/ 761 w 816"/>
                <a:gd name="T11" fmla="*/ 502 h 816"/>
                <a:gd name="T12" fmla="*/ 785 w 816"/>
                <a:gd name="T13" fmla="*/ 531 h 816"/>
                <a:gd name="T14" fmla="*/ 802 w 816"/>
                <a:gd name="T15" fmla="*/ 562 h 816"/>
                <a:gd name="T16" fmla="*/ 813 w 816"/>
                <a:gd name="T17" fmla="*/ 596 h 816"/>
                <a:gd name="T18" fmla="*/ 816 w 816"/>
                <a:gd name="T19" fmla="*/ 632 h 816"/>
                <a:gd name="T20" fmla="*/ 813 w 816"/>
                <a:gd name="T21" fmla="*/ 666 h 816"/>
                <a:gd name="T22" fmla="*/ 802 w 816"/>
                <a:gd name="T23" fmla="*/ 701 h 816"/>
                <a:gd name="T24" fmla="*/ 785 w 816"/>
                <a:gd name="T25" fmla="*/ 733 h 816"/>
                <a:gd name="T26" fmla="*/ 761 w 816"/>
                <a:gd name="T27" fmla="*/ 761 h 816"/>
                <a:gd name="T28" fmla="*/ 734 w 816"/>
                <a:gd name="T29" fmla="*/ 785 h 816"/>
                <a:gd name="T30" fmla="*/ 701 w 816"/>
                <a:gd name="T31" fmla="*/ 802 h 816"/>
                <a:gd name="T32" fmla="*/ 667 w 816"/>
                <a:gd name="T33" fmla="*/ 812 h 816"/>
                <a:gd name="T34" fmla="*/ 632 w 816"/>
                <a:gd name="T35" fmla="*/ 816 h 816"/>
                <a:gd name="T36" fmla="*/ 596 w 816"/>
                <a:gd name="T37" fmla="*/ 812 h 816"/>
                <a:gd name="T38" fmla="*/ 562 w 816"/>
                <a:gd name="T39" fmla="*/ 802 h 816"/>
                <a:gd name="T40" fmla="*/ 531 w 816"/>
                <a:gd name="T41" fmla="*/ 785 h 816"/>
                <a:gd name="T42" fmla="*/ 502 w 816"/>
                <a:gd name="T43" fmla="*/ 761 h 816"/>
                <a:gd name="T44" fmla="*/ 53 w 816"/>
                <a:gd name="T45" fmla="*/ 313 h 816"/>
                <a:gd name="T46" fmla="*/ 29 w 816"/>
                <a:gd name="T47" fmla="*/ 283 h 816"/>
                <a:gd name="T48" fmla="*/ 12 w 816"/>
                <a:gd name="T49" fmla="*/ 252 h 816"/>
                <a:gd name="T50" fmla="*/ 3 w 816"/>
                <a:gd name="T51" fmla="*/ 218 h 816"/>
                <a:gd name="T52" fmla="*/ 0 w 816"/>
                <a:gd name="T53" fmla="*/ 184 h 816"/>
                <a:gd name="T54" fmla="*/ 3 w 816"/>
                <a:gd name="T55" fmla="*/ 148 h 816"/>
                <a:gd name="T56" fmla="*/ 12 w 816"/>
                <a:gd name="T57" fmla="*/ 113 h 816"/>
                <a:gd name="T58" fmla="*/ 29 w 816"/>
                <a:gd name="T59" fmla="*/ 82 h 816"/>
                <a:gd name="T60" fmla="*/ 53 w 816"/>
                <a:gd name="T61" fmla="*/ 53 h 816"/>
                <a:gd name="T62" fmla="*/ 82 w 816"/>
                <a:gd name="T63" fmla="*/ 29 h 816"/>
                <a:gd name="T64" fmla="*/ 113 w 816"/>
                <a:gd name="T65" fmla="*/ 12 h 816"/>
                <a:gd name="T66" fmla="*/ 148 w 816"/>
                <a:gd name="T67" fmla="*/ 3 h 816"/>
                <a:gd name="T68" fmla="*/ 184 w 816"/>
                <a:gd name="T69"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6" h="816">
                  <a:moveTo>
                    <a:pt x="184" y="0"/>
                  </a:moveTo>
                  <a:lnTo>
                    <a:pt x="218" y="3"/>
                  </a:lnTo>
                  <a:lnTo>
                    <a:pt x="253" y="12"/>
                  </a:lnTo>
                  <a:lnTo>
                    <a:pt x="285" y="29"/>
                  </a:lnTo>
                  <a:lnTo>
                    <a:pt x="313" y="53"/>
                  </a:lnTo>
                  <a:lnTo>
                    <a:pt x="761" y="502"/>
                  </a:lnTo>
                  <a:lnTo>
                    <a:pt x="785" y="531"/>
                  </a:lnTo>
                  <a:lnTo>
                    <a:pt x="802" y="562"/>
                  </a:lnTo>
                  <a:lnTo>
                    <a:pt x="813" y="596"/>
                  </a:lnTo>
                  <a:lnTo>
                    <a:pt x="816" y="632"/>
                  </a:lnTo>
                  <a:lnTo>
                    <a:pt x="813" y="666"/>
                  </a:lnTo>
                  <a:lnTo>
                    <a:pt x="802" y="701"/>
                  </a:lnTo>
                  <a:lnTo>
                    <a:pt x="785" y="733"/>
                  </a:lnTo>
                  <a:lnTo>
                    <a:pt x="761" y="761"/>
                  </a:lnTo>
                  <a:lnTo>
                    <a:pt x="734" y="785"/>
                  </a:lnTo>
                  <a:lnTo>
                    <a:pt x="701" y="802"/>
                  </a:lnTo>
                  <a:lnTo>
                    <a:pt x="667" y="812"/>
                  </a:lnTo>
                  <a:lnTo>
                    <a:pt x="632" y="816"/>
                  </a:lnTo>
                  <a:lnTo>
                    <a:pt x="596" y="812"/>
                  </a:lnTo>
                  <a:lnTo>
                    <a:pt x="562" y="802"/>
                  </a:lnTo>
                  <a:lnTo>
                    <a:pt x="531" y="785"/>
                  </a:lnTo>
                  <a:lnTo>
                    <a:pt x="502" y="761"/>
                  </a:lnTo>
                  <a:lnTo>
                    <a:pt x="53" y="313"/>
                  </a:lnTo>
                  <a:lnTo>
                    <a:pt x="29" y="283"/>
                  </a:lnTo>
                  <a:lnTo>
                    <a:pt x="12" y="252"/>
                  </a:lnTo>
                  <a:lnTo>
                    <a:pt x="3" y="218"/>
                  </a:lnTo>
                  <a:lnTo>
                    <a:pt x="0" y="184"/>
                  </a:lnTo>
                  <a:lnTo>
                    <a:pt x="3" y="148"/>
                  </a:lnTo>
                  <a:lnTo>
                    <a:pt x="12" y="113"/>
                  </a:lnTo>
                  <a:lnTo>
                    <a:pt x="29" y="82"/>
                  </a:lnTo>
                  <a:lnTo>
                    <a:pt x="53" y="53"/>
                  </a:lnTo>
                  <a:lnTo>
                    <a:pt x="82" y="29"/>
                  </a:lnTo>
                  <a:lnTo>
                    <a:pt x="113" y="12"/>
                  </a:lnTo>
                  <a:lnTo>
                    <a:pt x="148" y="3"/>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9" name="Freeform 19">
              <a:extLst>
                <a:ext uri="{FF2B5EF4-FFF2-40B4-BE49-F238E27FC236}">
                  <a16:creationId xmlns:a16="http://schemas.microsoft.com/office/drawing/2014/main" id="{4355FCA4-38ED-8D24-B5F2-5C32DBC74233}"/>
                </a:ext>
              </a:extLst>
            </p:cNvPr>
            <p:cNvSpPr>
              <a:spLocks/>
            </p:cNvSpPr>
            <p:nvPr/>
          </p:nvSpPr>
          <p:spPr bwMode="auto">
            <a:xfrm>
              <a:off x="-5203825" y="544512"/>
              <a:ext cx="647700" cy="647700"/>
            </a:xfrm>
            <a:custGeom>
              <a:avLst/>
              <a:gdLst>
                <a:gd name="T0" fmla="*/ 632 w 816"/>
                <a:gd name="T1" fmla="*/ 0 h 816"/>
                <a:gd name="T2" fmla="*/ 667 w 816"/>
                <a:gd name="T3" fmla="*/ 3 h 816"/>
                <a:gd name="T4" fmla="*/ 701 w 816"/>
                <a:gd name="T5" fmla="*/ 14 h 816"/>
                <a:gd name="T6" fmla="*/ 734 w 816"/>
                <a:gd name="T7" fmla="*/ 31 h 816"/>
                <a:gd name="T8" fmla="*/ 761 w 816"/>
                <a:gd name="T9" fmla="*/ 53 h 816"/>
                <a:gd name="T10" fmla="*/ 785 w 816"/>
                <a:gd name="T11" fmla="*/ 82 h 816"/>
                <a:gd name="T12" fmla="*/ 802 w 816"/>
                <a:gd name="T13" fmla="*/ 115 h 816"/>
                <a:gd name="T14" fmla="*/ 813 w 816"/>
                <a:gd name="T15" fmla="*/ 149 h 816"/>
                <a:gd name="T16" fmla="*/ 816 w 816"/>
                <a:gd name="T17" fmla="*/ 184 h 816"/>
                <a:gd name="T18" fmla="*/ 813 w 816"/>
                <a:gd name="T19" fmla="*/ 218 h 816"/>
                <a:gd name="T20" fmla="*/ 802 w 816"/>
                <a:gd name="T21" fmla="*/ 252 h 816"/>
                <a:gd name="T22" fmla="*/ 785 w 816"/>
                <a:gd name="T23" fmla="*/ 285 h 816"/>
                <a:gd name="T24" fmla="*/ 761 w 816"/>
                <a:gd name="T25" fmla="*/ 314 h 816"/>
                <a:gd name="T26" fmla="*/ 313 w 816"/>
                <a:gd name="T27" fmla="*/ 762 h 816"/>
                <a:gd name="T28" fmla="*/ 285 w 816"/>
                <a:gd name="T29" fmla="*/ 786 h 816"/>
                <a:gd name="T30" fmla="*/ 253 w 816"/>
                <a:gd name="T31" fmla="*/ 802 h 816"/>
                <a:gd name="T32" fmla="*/ 218 w 816"/>
                <a:gd name="T33" fmla="*/ 812 h 816"/>
                <a:gd name="T34" fmla="*/ 184 w 816"/>
                <a:gd name="T35" fmla="*/ 816 h 816"/>
                <a:gd name="T36" fmla="*/ 148 w 816"/>
                <a:gd name="T37" fmla="*/ 812 h 816"/>
                <a:gd name="T38" fmla="*/ 113 w 816"/>
                <a:gd name="T39" fmla="*/ 802 h 816"/>
                <a:gd name="T40" fmla="*/ 82 w 816"/>
                <a:gd name="T41" fmla="*/ 786 h 816"/>
                <a:gd name="T42" fmla="*/ 53 w 816"/>
                <a:gd name="T43" fmla="*/ 762 h 816"/>
                <a:gd name="T44" fmla="*/ 29 w 816"/>
                <a:gd name="T45" fmla="*/ 733 h 816"/>
                <a:gd name="T46" fmla="*/ 12 w 816"/>
                <a:gd name="T47" fmla="*/ 701 h 816"/>
                <a:gd name="T48" fmla="*/ 3 w 816"/>
                <a:gd name="T49" fmla="*/ 668 h 816"/>
                <a:gd name="T50" fmla="*/ 0 w 816"/>
                <a:gd name="T51" fmla="*/ 632 h 816"/>
                <a:gd name="T52" fmla="*/ 3 w 816"/>
                <a:gd name="T53" fmla="*/ 598 h 816"/>
                <a:gd name="T54" fmla="*/ 12 w 816"/>
                <a:gd name="T55" fmla="*/ 563 h 816"/>
                <a:gd name="T56" fmla="*/ 29 w 816"/>
                <a:gd name="T57" fmla="*/ 531 h 816"/>
                <a:gd name="T58" fmla="*/ 53 w 816"/>
                <a:gd name="T59" fmla="*/ 503 h 816"/>
                <a:gd name="T60" fmla="*/ 502 w 816"/>
                <a:gd name="T61" fmla="*/ 53 h 816"/>
                <a:gd name="T62" fmla="*/ 531 w 816"/>
                <a:gd name="T63" fmla="*/ 31 h 816"/>
                <a:gd name="T64" fmla="*/ 562 w 816"/>
                <a:gd name="T65" fmla="*/ 14 h 816"/>
                <a:gd name="T66" fmla="*/ 596 w 816"/>
                <a:gd name="T67" fmla="*/ 3 h 816"/>
                <a:gd name="T68" fmla="*/ 632 w 816"/>
                <a:gd name="T69"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6" h="816">
                  <a:moveTo>
                    <a:pt x="632" y="0"/>
                  </a:moveTo>
                  <a:lnTo>
                    <a:pt x="667" y="3"/>
                  </a:lnTo>
                  <a:lnTo>
                    <a:pt x="701" y="14"/>
                  </a:lnTo>
                  <a:lnTo>
                    <a:pt x="734" y="31"/>
                  </a:lnTo>
                  <a:lnTo>
                    <a:pt x="761" y="53"/>
                  </a:lnTo>
                  <a:lnTo>
                    <a:pt x="785" y="82"/>
                  </a:lnTo>
                  <a:lnTo>
                    <a:pt x="802" y="115"/>
                  </a:lnTo>
                  <a:lnTo>
                    <a:pt x="813" y="149"/>
                  </a:lnTo>
                  <a:lnTo>
                    <a:pt x="816" y="184"/>
                  </a:lnTo>
                  <a:lnTo>
                    <a:pt x="813" y="218"/>
                  </a:lnTo>
                  <a:lnTo>
                    <a:pt x="802" y="252"/>
                  </a:lnTo>
                  <a:lnTo>
                    <a:pt x="785" y="285"/>
                  </a:lnTo>
                  <a:lnTo>
                    <a:pt x="761" y="314"/>
                  </a:lnTo>
                  <a:lnTo>
                    <a:pt x="313" y="762"/>
                  </a:lnTo>
                  <a:lnTo>
                    <a:pt x="285" y="786"/>
                  </a:lnTo>
                  <a:lnTo>
                    <a:pt x="253" y="802"/>
                  </a:lnTo>
                  <a:lnTo>
                    <a:pt x="218" y="812"/>
                  </a:lnTo>
                  <a:lnTo>
                    <a:pt x="184" y="816"/>
                  </a:lnTo>
                  <a:lnTo>
                    <a:pt x="148" y="812"/>
                  </a:lnTo>
                  <a:lnTo>
                    <a:pt x="113" y="802"/>
                  </a:lnTo>
                  <a:lnTo>
                    <a:pt x="82" y="786"/>
                  </a:lnTo>
                  <a:lnTo>
                    <a:pt x="53" y="762"/>
                  </a:lnTo>
                  <a:lnTo>
                    <a:pt x="29" y="733"/>
                  </a:lnTo>
                  <a:lnTo>
                    <a:pt x="12" y="701"/>
                  </a:lnTo>
                  <a:lnTo>
                    <a:pt x="3" y="668"/>
                  </a:lnTo>
                  <a:lnTo>
                    <a:pt x="0" y="632"/>
                  </a:lnTo>
                  <a:lnTo>
                    <a:pt x="3" y="598"/>
                  </a:lnTo>
                  <a:lnTo>
                    <a:pt x="12" y="563"/>
                  </a:lnTo>
                  <a:lnTo>
                    <a:pt x="29" y="531"/>
                  </a:lnTo>
                  <a:lnTo>
                    <a:pt x="53" y="503"/>
                  </a:lnTo>
                  <a:lnTo>
                    <a:pt x="502" y="53"/>
                  </a:lnTo>
                  <a:lnTo>
                    <a:pt x="531" y="31"/>
                  </a:lnTo>
                  <a:lnTo>
                    <a:pt x="562" y="14"/>
                  </a:lnTo>
                  <a:lnTo>
                    <a:pt x="596" y="3"/>
                  </a:lnTo>
                  <a:lnTo>
                    <a:pt x="6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0" name="Freeform 20">
              <a:extLst>
                <a:ext uri="{FF2B5EF4-FFF2-40B4-BE49-F238E27FC236}">
                  <a16:creationId xmlns:a16="http://schemas.microsoft.com/office/drawing/2014/main" id="{D748D760-DE21-BB05-654F-CC7682AC34E1}"/>
                </a:ext>
              </a:extLst>
            </p:cNvPr>
            <p:cNvSpPr>
              <a:spLocks/>
            </p:cNvSpPr>
            <p:nvPr/>
          </p:nvSpPr>
          <p:spPr bwMode="auto">
            <a:xfrm>
              <a:off x="-2713038" y="-1946275"/>
              <a:ext cx="647700" cy="647700"/>
            </a:xfrm>
            <a:custGeom>
              <a:avLst/>
              <a:gdLst>
                <a:gd name="T0" fmla="*/ 632 w 816"/>
                <a:gd name="T1" fmla="*/ 0 h 816"/>
                <a:gd name="T2" fmla="*/ 668 w 816"/>
                <a:gd name="T3" fmla="*/ 3 h 816"/>
                <a:gd name="T4" fmla="*/ 701 w 816"/>
                <a:gd name="T5" fmla="*/ 12 h 816"/>
                <a:gd name="T6" fmla="*/ 733 w 816"/>
                <a:gd name="T7" fmla="*/ 29 h 816"/>
                <a:gd name="T8" fmla="*/ 763 w 816"/>
                <a:gd name="T9" fmla="*/ 53 h 816"/>
                <a:gd name="T10" fmla="*/ 787 w 816"/>
                <a:gd name="T11" fmla="*/ 82 h 816"/>
                <a:gd name="T12" fmla="*/ 802 w 816"/>
                <a:gd name="T13" fmla="*/ 113 h 816"/>
                <a:gd name="T14" fmla="*/ 812 w 816"/>
                <a:gd name="T15" fmla="*/ 148 h 816"/>
                <a:gd name="T16" fmla="*/ 816 w 816"/>
                <a:gd name="T17" fmla="*/ 184 h 816"/>
                <a:gd name="T18" fmla="*/ 812 w 816"/>
                <a:gd name="T19" fmla="*/ 218 h 816"/>
                <a:gd name="T20" fmla="*/ 802 w 816"/>
                <a:gd name="T21" fmla="*/ 252 h 816"/>
                <a:gd name="T22" fmla="*/ 787 w 816"/>
                <a:gd name="T23" fmla="*/ 283 h 816"/>
                <a:gd name="T24" fmla="*/ 763 w 816"/>
                <a:gd name="T25" fmla="*/ 313 h 816"/>
                <a:gd name="T26" fmla="*/ 314 w 816"/>
                <a:gd name="T27" fmla="*/ 761 h 816"/>
                <a:gd name="T28" fmla="*/ 285 w 816"/>
                <a:gd name="T29" fmla="*/ 785 h 816"/>
                <a:gd name="T30" fmla="*/ 252 w 816"/>
                <a:gd name="T31" fmla="*/ 802 h 816"/>
                <a:gd name="T32" fmla="*/ 220 w 816"/>
                <a:gd name="T33" fmla="*/ 812 h 816"/>
                <a:gd name="T34" fmla="*/ 184 w 816"/>
                <a:gd name="T35" fmla="*/ 816 h 816"/>
                <a:gd name="T36" fmla="*/ 149 w 816"/>
                <a:gd name="T37" fmla="*/ 812 h 816"/>
                <a:gd name="T38" fmla="*/ 115 w 816"/>
                <a:gd name="T39" fmla="*/ 802 h 816"/>
                <a:gd name="T40" fmla="*/ 82 w 816"/>
                <a:gd name="T41" fmla="*/ 785 h 816"/>
                <a:gd name="T42" fmla="*/ 53 w 816"/>
                <a:gd name="T43" fmla="*/ 761 h 816"/>
                <a:gd name="T44" fmla="*/ 31 w 816"/>
                <a:gd name="T45" fmla="*/ 733 h 816"/>
                <a:gd name="T46" fmla="*/ 14 w 816"/>
                <a:gd name="T47" fmla="*/ 701 h 816"/>
                <a:gd name="T48" fmla="*/ 3 w 816"/>
                <a:gd name="T49" fmla="*/ 666 h 816"/>
                <a:gd name="T50" fmla="*/ 0 w 816"/>
                <a:gd name="T51" fmla="*/ 632 h 816"/>
                <a:gd name="T52" fmla="*/ 3 w 816"/>
                <a:gd name="T53" fmla="*/ 596 h 816"/>
                <a:gd name="T54" fmla="*/ 14 w 816"/>
                <a:gd name="T55" fmla="*/ 562 h 816"/>
                <a:gd name="T56" fmla="*/ 31 w 816"/>
                <a:gd name="T57" fmla="*/ 531 h 816"/>
                <a:gd name="T58" fmla="*/ 53 w 816"/>
                <a:gd name="T59" fmla="*/ 502 h 816"/>
                <a:gd name="T60" fmla="*/ 502 w 816"/>
                <a:gd name="T61" fmla="*/ 53 h 816"/>
                <a:gd name="T62" fmla="*/ 531 w 816"/>
                <a:gd name="T63" fmla="*/ 29 h 816"/>
                <a:gd name="T64" fmla="*/ 563 w 816"/>
                <a:gd name="T65" fmla="*/ 12 h 816"/>
                <a:gd name="T66" fmla="*/ 598 w 816"/>
                <a:gd name="T67" fmla="*/ 3 h 816"/>
                <a:gd name="T68" fmla="*/ 632 w 816"/>
                <a:gd name="T69"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6" h="816">
                  <a:moveTo>
                    <a:pt x="632" y="0"/>
                  </a:moveTo>
                  <a:lnTo>
                    <a:pt x="668" y="3"/>
                  </a:lnTo>
                  <a:lnTo>
                    <a:pt x="701" y="12"/>
                  </a:lnTo>
                  <a:lnTo>
                    <a:pt x="733" y="29"/>
                  </a:lnTo>
                  <a:lnTo>
                    <a:pt x="763" y="53"/>
                  </a:lnTo>
                  <a:lnTo>
                    <a:pt x="787" y="82"/>
                  </a:lnTo>
                  <a:lnTo>
                    <a:pt x="802" y="113"/>
                  </a:lnTo>
                  <a:lnTo>
                    <a:pt x="812" y="148"/>
                  </a:lnTo>
                  <a:lnTo>
                    <a:pt x="816" y="184"/>
                  </a:lnTo>
                  <a:lnTo>
                    <a:pt x="812" y="218"/>
                  </a:lnTo>
                  <a:lnTo>
                    <a:pt x="802" y="252"/>
                  </a:lnTo>
                  <a:lnTo>
                    <a:pt x="787" y="283"/>
                  </a:lnTo>
                  <a:lnTo>
                    <a:pt x="763" y="313"/>
                  </a:lnTo>
                  <a:lnTo>
                    <a:pt x="314" y="761"/>
                  </a:lnTo>
                  <a:lnTo>
                    <a:pt x="285" y="785"/>
                  </a:lnTo>
                  <a:lnTo>
                    <a:pt x="252" y="802"/>
                  </a:lnTo>
                  <a:lnTo>
                    <a:pt x="220" y="812"/>
                  </a:lnTo>
                  <a:lnTo>
                    <a:pt x="184" y="816"/>
                  </a:lnTo>
                  <a:lnTo>
                    <a:pt x="149" y="812"/>
                  </a:lnTo>
                  <a:lnTo>
                    <a:pt x="115" y="802"/>
                  </a:lnTo>
                  <a:lnTo>
                    <a:pt x="82" y="785"/>
                  </a:lnTo>
                  <a:lnTo>
                    <a:pt x="53" y="761"/>
                  </a:lnTo>
                  <a:lnTo>
                    <a:pt x="31" y="733"/>
                  </a:lnTo>
                  <a:lnTo>
                    <a:pt x="14" y="701"/>
                  </a:lnTo>
                  <a:lnTo>
                    <a:pt x="3" y="666"/>
                  </a:lnTo>
                  <a:lnTo>
                    <a:pt x="0" y="632"/>
                  </a:lnTo>
                  <a:lnTo>
                    <a:pt x="3" y="596"/>
                  </a:lnTo>
                  <a:lnTo>
                    <a:pt x="14" y="562"/>
                  </a:lnTo>
                  <a:lnTo>
                    <a:pt x="31" y="531"/>
                  </a:lnTo>
                  <a:lnTo>
                    <a:pt x="53" y="502"/>
                  </a:lnTo>
                  <a:lnTo>
                    <a:pt x="502" y="53"/>
                  </a:lnTo>
                  <a:lnTo>
                    <a:pt x="531" y="29"/>
                  </a:lnTo>
                  <a:lnTo>
                    <a:pt x="563" y="12"/>
                  </a:lnTo>
                  <a:lnTo>
                    <a:pt x="598" y="3"/>
                  </a:lnTo>
                  <a:lnTo>
                    <a:pt x="6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51" name="TextBox 50">
            <a:extLst>
              <a:ext uri="{FF2B5EF4-FFF2-40B4-BE49-F238E27FC236}">
                <a16:creationId xmlns:a16="http://schemas.microsoft.com/office/drawing/2014/main" id="{BC260343-FEC2-E33F-3439-4651BE4E4329}"/>
              </a:ext>
            </a:extLst>
          </p:cNvPr>
          <p:cNvSpPr txBox="1"/>
          <p:nvPr/>
        </p:nvSpPr>
        <p:spPr>
          <a:xfrm>
            <a:off x="6970465" y="5603361"/>
            <a:ext cx="1818479" cy="338554"/>
          </a:xfrm>
          <a:prstGeom prst="rect">
            <a:avLst/>
          </a:prstGeom>
          <a:noFill/>
        </p:spPr>
        <p:txBody>
          <a:bodyPr wrap="square" rtlCol="0">
            <a:spAutoFit/>
          </a:bodyPr>
          <a:lstStyle/>
          <a:p>
            <a:pPr algn="ctr"/>
            <a:r>
              <a:rPr lang="en-US" sz="1600" b="1" dirty="0">
                <a:solidFill>
                  <a:srgbClr val="386BA9"/>
                </a:solidFill>
              </a:rPr>
              <a:t>Stay Curious</a:t>
            </a:r>
            <a:endParaRPr lang="en-US" sz="1600" b="1" kern="0" dirty="0">
              <a:solidFill>
                <a:srgbClr val="386BA9"/>
              </a:solidFill>
              <a:latin typeface="Arial" pitchFamily="34" charset="0"/>
              <a:cs typeface="Arial" pitchFamily="34" charset="0"/>
            </a:endParaRPr>
          </a:p>
        </p:txBody>
      </p:sp>
      <p:grpSp>
        <p:nvGrpSpPr>
          <p:cNvPr id="52" name="Group 51">
            <a:extLst>
              <a:ext uri="{FF2B5EF4-FFF2-40B4-BE49-F238E27FC236}">
                <a16:creationId xmlns:a16="http://schemas.microsoft.com/office/drawing/2014/main" id="{9351F0B9-CA31-D738-8057-0CB1804BC021}"/>
              </a:ext>
            </a:extLst>
          </p:cNvPr>
          <p:cNvGrpSpPr/>
          <p:nvPr/>
        </p:nvGrpSpPr>
        <p:grpSpPr>
          <a:xfrm>
            <a:off x="9283942" y="4952959"/>
            <a:ext cx="453486" cy="453868"/>
            <a:chOff x="-5718176" y="6457950"/>
            <a:chExt cx="3770313" cy="3773487"/>
          </a:xfrm>
          <a:solidFill>
            <a:schemeClr val="tx1">
              <a:lumMod val="65000"/>
              <a:lumOff val="35000"/>
            </a:schemeClr>
          </a:solidFill>
        </p:grpSpPr>
        <p:sp>
          <p:nvSpPr>
            <p:cNvPr id="53" name="Freeform 32">
              <a:extLst>
                <a:ext uri="{FF2B5EF4-FFF2-40B4-BE49-F238E27FC236}">
                  <a16:creationId xmlns:a16="http://schemas.microsoft.com/office/drawing/2014/main" id="{E31742C6-D2A9-FAE6-3A9A-9CE88401A76C}"/>
                </a:ext>
              </a:extLst>
            </p:cNvPr>
            <p:cNvSpPr>
              <a:spLocks noEditPoints="1"/>
            </p:cNvSpPr>
            <p:nvPr/>
          </p:nvSpPr>
          <p:spPr bwMode="auto">
            <a:xfrm>
              <a:off x="-5537201" y="6457950"/>
              <a:ext cx="3589338" cy="3594100"/>
            </a:xfrm>
            <a:custGeom>
              <a:avLst/>
              <a:gdLst>
                <a:gd name="T0" fmla="*/ 2574 w 4524"/>
                <a:gd name="T1" fmla="*/ 3522 h 4528"/>
                <a:gd name="T2" fmla="*/ 3184 w 4524"/>
                <a:gd name="T3" fmla="*/ 3507 h 4528"/>
                <a:gd name="T4" fmla="*/ 866 w 4524"/>
                <a:gd name="T5" fmla="*/ 2854 h 4528"/>
                <a:gd name="T6" fmla="*/ 1363 w 4524"/>
                <a:gd name="T7" fmla="*/ 3865 h 4528"/>
                <a:gd name="T8" fmla="*/ 866 w 4524"/>
                <a:gd name="T9" fmla="*/ 2854 h 4528"/>
                <a:gd name="T10" fmla="*/ 1021 w 4524"/>
                <a:gd name="T11" fmla="*/ 1342 h 4528"/>
                <a:gd name="T12" fmla="*/ 1006 w 4524"/>
                <a:gd name="T13" fmla="*/ 1953 h 4528"/>
                <a:gd name="T14" fmla="*/ 3693 w 4524"/>
                <a:gd name="T15" fmla="*/ 298 h 4528"/>
                <a:gd name="T16" fmla="*/ 3480 w 4524"/>
                <a:gd name="T17" fmla="*/ 312 h 4528"/>
                <a:gd name="T18" fmla="*/ 3274 w 4524"/>
                <a:gd name="T19" fmla="*/ 357 h 4528"/>
                <a:gd name="T20" fmla="*/ 3077 w 4524"/>
                <a:gd name="T21" fmla="*/ 431 h 4528"/>
                <a:gd name="T22" fmla="*/ 2892 w 4524"/>
                <a:gd name="T23" fmla="*/ 531 h 4528"/>
                <a:gd name="T24" fmla="*/ 2723 w 4524"/>
                <a:gd name="T25" fmla="*/ 659 h 4528"/>
                <a:gd name="T26" fmla="*/ 905 w 4524"/>
                <a:gd name="T27" fmla="*/ 2474 h 4528"/>
                <a:gd name="T28" fmla="*/ 3794 w 4524"/>
                <a:gd name="T29" fmla="*/ 1882 h 4528"/>
                <a:gd name="T30" fmla="*/ 3930 w 4524"/>
                <a:gd name="T31" fmla="*/ 1726 h 4528"/>
                <a:gd name="T32" fmla="*/ 4041 w 4524"/>
                <a:gd name="T33" fmla="*/ 1554 h 4528"/>
                <a:gd name="T34" fmla="*/ 4126 w 4524"/>
                <a:gd name="T35" fmla="*/ 1370 h 4528"/>
                <a:gd name="T36" fmla="*/ 4187 w 4524"/>
                <a:gd name="T37" fmla="*/ 1176 h 4528"/>
                <a:gd name="T38" fmla="*/ 4220 w 4524"/>
                <a:gd name="T39" fmla="*/ 976 h 4528"/>
                <a:gd name="T40" fmla="*/ 4226 w 4524"/>
                <a:gd name="T41" fmla="*/ 774 h 4528"/>
                <a:gd name="T42" fmla="*/ 4204 w 4524"/>
                <a:gd name="T43" fmla="*/ 571 h 4528"/>
                <a:gd name="T44" fmla="*/ 4155 w 4524"/>
                <a:gd name="T45" fmla="*/ 370 h 4528"/>
                <a:gd name="T46" fmla="*/ 3927 w 4524"/>
                <a:gd name="T47" fmla="*/ 315 h 4528"/>
                <a:gd name="T48" fmla="*/ 3693 w 4524"/>
                <a:gd name="T49" fmla="*/ 298 h 4528"/>
                <a:gd name="T50" fmla="*/ 3823 w 4524"/>
                <a:gd name="T51" fmla="*/ 6 h 4528"/>
                <a:gd name="T52" fmla="*/ 4077 w 4524"/>
                <a:gd name="T53" fmla="*/ 42 h 4528"/>
                <a:gd name="T54" fmla="*/ 4323 w 4524"/>
                <a:gd name="T55" fmla="*/ 116 h 4528"/>
                <a:gd name="T56" fmla="*/ 4410 w 4524"/>
                <a:gd name="T57" fmla="*/ 201 h 4528"/>
                <a:gd name="T58" fmla="*/ 4478 w 4524"/>
                <a:gd name="T59" fmla="*/ 422 h 4528"/>
                <a:gd name="T60" fmla="*/ 4515 w 4524"/>
                <a:gd name="T61" fmla="*/ 646 h 4528"/>
                <a:gd name="T62" fmla="*/ 4524 w 4524"/>
                <a:gd name="T63" fmla="*/ 872 h 4528"/>
                <a:gd name="T64" fmla="*/ 4504 w 4524"/>
                <a:gd name="T65" fmla="*/ 1096 h 4528"/>
                <a:gd name="T66" fmla="*/ 4457 w 4524"/>
                <a:gd name="T67" fmla="*/ 1316 h 4528"/>
                <a:gd name="T68" fmla="*/ 4382 w 4524"/>
                <a:gd name="T69" fmla="*/ 1527 h 4528"/>
                <a:gd name="T70" fmla="*/ 4282 w 4524"/>
                <a:gd name="T71" fmla="*/ 1730 h 4528"/>
                <a:gd name="T72" fmla="*/ 4155 w 4524"/>
                <a:gd name="T73" fmla="*/ 1918 h 4528"/>
                <a:gd name="T74" fmla="*/ 4004 w 4524"/>
                <a:gd name="T75" fmla="*/ 2092 h 4528"/>
                <a:gd name="T76" fmla="*/ 3475 w 4524"/>
                <a:gd name="T77" fmla="*/ 3635 h 4528"/>
                <a:gd name="T78" fmla="*/ 2339 w 4524"/>
                <a:gd name="T79" fmla="*/ 3758 h 4528"/>
                <a:gd name="T80" fmla="*/ 1888 w 4524"/>
                <a:gd name="T81" fmla="*/ 3877 h 4528"/>
                <a:gd name="T82" fmla="*/ 284 w 4524"/>
                <a:gd name="T83" fmla="*/ 3204 h 4528"/>
                <a:gd name="T84" fmla="*/ 486 w 4524"/>
                <a:gd name="T85" fmla="*/ 2474 h 4528"/>
                <a:gd name="T86" fmla="*/ 0 w 4524"/>
                <a:gd name="T87" fmla="*/ 1944 h 4528"/>
                <a:gd name="T88" fmla="*/ 1959 w 4524"/>
                <a:gd name="T89" fmla="*/ 999 h 4528"/>
                <a:gd name="T90" fmla="*/ 2521 w 4524"/>
                <a:gd name="T91" fmla="*/ 441 h 4528"/>
                <a:gd name="T92" fmla="*/ 2706 w 4524"/>
                <a:gd name="T93" fmla="*/ 299 h 4528"/>
                <a:gd name="T94" fmla="*/ 2907 w 4524"/>
                <a:gd name="T95" fmla="*/ 182 h 4528"/>
                <a:gd name="T96" fmla="*/ 3121 w 4524"/>
                <a:gd name="T97" fmla="*/ 94 h 4528"/>
                <a:gd name="T98" fmla="*/ 3343 w 4524"/>
                <a:gd name="T99" fmla="*/ 35 h 4528"/>
                <a:gd name="T100" fmla="*/ 3576 w 4524"/>
                <a:gd name="T101" fmla="*/ 4 h 4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24" h="4528">
                  <a:moveTo>
                    <a:pt x="3214" y="2882"/>
                  </a:moveTo>
                  <a:lnTo>
                    <a:pt x="2574" y="3522"/>
                  </a:lnTo>
                  <a:lnTo>
                    <a:pt x="2717" y="3974"/>
                  </a:lnTo>
                  <a:lnTo>
                    <a:pt x="3184" y="3507"/>
                  </a:lnTo>
                  <a:lnTo>
                    <a:pt x="3214" y="2882"/>
                  </a:lnTo>
                  <a:close/>
                  <a:moveTo>
                    <a:pt x="866" y="2854"/>
                  </a:moveTo>
                  <a:lnTo>
                    <a:pt x="664" y="3165"/>
                  </a:lnTo>
                  <a:lnTo>
                    <a:pt x="1363" y="3865"/>
                  </a:lnTo>
                  <a:lnTo>
                    <a:pt x="1674" y="3663"/>
                  </a:lnTo>
                  <a:lnTo>
                    <a:pt x="866" y="2854"/>
                  </a:lnTo>
                  <a:close/>
                  <a:moveTo>
                    <a:pt x="1646" y="1312"/>
                  </a:moveTo>
                  <a:lnTo>
                    <a:pt x="1021" y="1342"/>
                  </a:lnTo>
                  <a:lnTo>
                    <a:pt x="555" y="1810"/>
                  </a:lnTo>
                  <a:lnTo>
                    <a:pt x="1006" y="1953"/>
                  </a:lnTo>
                  <a:lnTo>
                    <a:pt x="1646" y="1312"/>
                  </a:lnTo>
                  <a:close/>
                  <a:moveTo>
                    <a:pt x="3693" y="298"/>
                  </a:moveTo>
                  <a:lnTo>
                    <a:pt x="3586" y="301"/>
                  </a:lnTo>
                  <a:lnTo>
                    <a:pt x="3480" y="312"/>
                  </a:lnTo>
                  <a:lnTo>
                    <a:pt x="3376" y="331"/>
                  </a:lnTo>
                  <a:lnTo>
                    <a:pt x="3274" y="357"/>
                  </a:lnTo>
                  <a:lnTo>
                    <a:pt x="3174" y="390"/>
                  </a:lnTo>
                  <a:lnTo>
                    <a:pt x="3077" y="431"/>
                  </a:lnTo>
                  <a:lnTo>
                    <a:pt x="2983" y="477"/>
                  </a:lnTo>
                  <a:lnTo>
                    <a:pt x="2892" y="531"/>
                  </a:lnTo>
                  <a:lnTo>
                    <a:pt x="2805" y="591"/>
                  </a:lnTo>
                  <a:lnTo>
                    <a:pt x="2723" y="659"/>
                  </a:lnTo>
                  <a:lnTo>
                    <a:pt x="2645" y="732"/>
                  </a:lnTo>
                  <a:lnTo>
                    <a:pt x="905" y="2474"/>
                  </a:lnTo>
                  <a:lnTo>
                    <a:pt x="2054" y="3624"/>
                  </a:lnTo>
                  <a:lnTo>
                    <a:pt x="3794" y="1882"/>
                  </a:lnTo>
                  <a:lnTo>
                    <a:pt x="3865" y="1805"/>
                  </a:lnTo>
                  <a:lnTo>
                    <a:pt x="3930" y="1726"/>
                  </a:lnTo>
                  <a:lnTo>
                    <a:pt x="3989" y="1642"/>
                  </a:lnTo>
                  <a:lnTo>
                    <a:pt x="4041" y="1554"/>
                  </a:lnTo>
                  <a:lnTo>
                    <a:pt x="4087" y="1462"/>
                  </a:lnTo>
                  <a:lnTo>
                    <a:pt x="4126" y="1370"/>
                  </a:lnTo>
                  <a:lnTo>
                    <a:pt x="4160" y="1274"/>
                  </a:lnTo>
                  <a:lnTo>
                    <a:pt x="4187" y="1176"/>
                  </a:lnTo>
                  <a:lnTo>
                    <a:pt x="4207" y="1078"/>
                  </a:lnTo>
                  <a:lnTo>
                    <a:pt x="4220" y="976"/>
                  </a:lnTo>
                  <a:lnTo>
                    <a:pt x="4228" y="876"/>
                  </a:lnTo>
                  <a:lnTo>
                    <a:pt x="4226" y="774"/>
                  </a:lnTo>
                  <a:lnTo>
                    <a:pt x="4219" y="672"/>
                  </a:lnTo>
                  <a:lnTo>
                    <a:pt x="4204" y="571"/>
                  </a:lnTo>
                  <a:lnTo>
                    <a:pt x="4183" y="470"/>
                  </a:lnTo>
                  <a:lnTo>
                    <a:pt x="4155" y="370"/>
                  </a:lnTo>
                  <a:lnTo>
                    <a:pt x="4043" y="338"/>
                  </a:lnTo>
                  <a:lnTo>
                    <a:pt x="3927" y="315"/>
                  </a:lnTo>
                  <a:lnTo>
                    <a:pt x="3811" y="302"/>
                  </a:lnTo>
                  <a:lnTo>
                    <a:pt x="3693" y="298"/>
                  </a:lnTo>
                  <a:close/>
                  <a:moveTo>
                    <a:pt x="3693" y="0"/>
                  </a:moveTo>
                  <a:lnTo>
                    <a:pt x="3823" y="6"/>
                  </a:lnTo>
                  <a:lnTo>
                    <a:pt x="3950" y="19"/>
                  </a:lnTo>
                  <a:lnTo>
                    <a:pt x="4077" y="42"/>
                  </a:lnTo>
                  <a:lnTo>
                    <a:pt x="4202" y="74"/>
                  </a:lnTo>
                  <a:lnTo>
                    <a:pt x="4323" y="116"/>
                  </a:lnTo>
                  <a:lnTo>
                    <a:pt x="4386" y="139"/>
                  </a:lnTo>
                  <a:lnTo>
                    <a:pt x="4410" y="201"/>
                  </a:lnTo>
                  <a:lnTo>
                    <a:pt x="4447" y="311"/>
                  </a:lnTo>
                  <a:lnTo>
                    <a:pt x="4478" y="422"/>
                  </a:lnTo>
                  <a:lnTo>
                    <a:pt x="4499" y="535"/>
                  </a:lnTo>
                  <a:lnTo>
                    <a:pt x="4515" y="646"/>
                  </a:lnTo>
                  <a:lnTo>
                    <a:pt x="4522" y="759"/>
                  </a:lnTo>
                  <a:lnTo>
                    <a:pt x="4524" y="872"/>
                  </a:lnTo>
                  <a:lnTo>
                    <a:pt x="4518" y="985"/>
                  </a:lnTo>
                  <a:lnTo>
                    <a:pt x="4504" y="1096"/>
                  </a:lnTo>
                  <a:lnTo>
                    <a:pt x="4485" y="1206"/>
                  </a:lnTo>
                  <a:lnTo>
                    <a:pt x="4457" y="1316"/>
                  </a:lnTo>
                  <a:lnTo>
                    <a:pt x="4423" y="1423"/>
                  </a:lnTo>
                  <a:lnTo>
                    <a:pt x="4382" y="1527"/>
                  </a:lnTo>
                  <a:lnTo>
                    <a:pt x="4336" y="1630"/>
                  </a:lnTo>
                  <a:lnTo>
                    <a:pt x="4282" y="1730"/>
                  </a:lnTo>
                  <a:lnTo>
                    <a:pt x="4222" y="1825"/>
                  </a:lnTo>
                  <a:lnTo>
                    <a:pt x="4155" y="1918"/>
                  </a:lnTo>
                  <a:lnTo>
                    <a:pt x="4082" y="2008"/>
                  </a:lnTo>
                  <a:lnTo>
                    <a:pt x="4004" y="2092"/>
                  </a:lnTo>
                  <a:lnTo>
                    <a:pt x="3527" y="2569"/>
                  </a:lnTo>
                  <a:lnTo>
                    <a:pt x="3475" y="3635"/>
                  </a:lnTo>
                  <a:lnTo>
                    <a:pt x="2583" y="4528"/>
                  </a:lnTo>
                  <a:lnTo>
                    <a:pt x="2339" y="3758"/>
                  </a:lnTo>
                  <a:lnTo>
                    <a:pt x="2054" y="4043"/>
                  </a:lnTo>
                  <a:lnTo>
                    <a:pt x="1888" y="3877"/>
                  </a:lnTo>
                  <a:lnTo>
                    <a:pt x="1324" y="4246"/>
                  </a:lnTo>
                  <a:lnTo>
                    <a:pt x="284" y="3204"/>
                  </a:lnTo>
                  <a:lnTo>
                    <a:pt x="652" y="2640"/>
                  </a:lnTo>
                  <a:lnTo>
                    <a:pt x="486" y="2474"/>
                  </a:lnTo>
                  <a:lnTo>
                    <a:pt x="769" y="2189"/>
                  </a:lnTo>
                  <a:lnTo>
                    <a:pt x="0" y="1944"/>
                  </a:lnTo>
                  <a:lnTo>
                    <a:pt x="892" y="1052"/>
                  </a:lnTo>
                  <a:lnTo>
                    <a:pt x="1959" y="999"/>
                  </a:lnTo>
                  <a:lnTo>
                    <a:pt x="2434" y="522"/>
                  </a:lnTo>
                  <a:lnTo>
                    <a:pt x="2521" y="441"/>
                  </a:lnTo>
                  <a:lnTo>
                    <a:pt x="2612" y="367"/>
                  </a:lnTo>
                  <a:lnTo>
                    <a:pt x="2706" y="299"/>
                  </a:lnTo>
                  <a:lnTo>
                    <a:pt x="2805" y="237"/>
                  </a:lnTo>
                  <a:lnTo>
                    <a:pt x="2907" y="182"/>
                  </a:lnTo>
                  <a:lnTo>
                    <a:pt x="3012" y="136"/>
                  </a:lnTo>
                  <a:lnTo>
                    <a:pt x="3121" y="94"/>
                  </a:lnTo>
                  <a:lnTo>
                    <a:pt x="3230" y="61"/>
                  </a:lnTo>
                  <a:lnTo>
                    <a:pt x="3343" y="35"/>
                  </a:lnTo>
                  <a:lnTo>
                    <a:pt x="3459" y="16"/>
                  </a:lnTo>
                  <a:lnTo>
                    <a:pt x="3576" y="4"/>
                  </a:lnTo>
                  <a:lnTo>
                    <a:pt x="36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33">
              <a:extLst>
                <a:ext uri="{FF2B5EF4-FFF2-40B4-BE49-F238E27FC236}">
                  <a16:creationId xmlns:a16="http://schemas.microsoft.com/office/drawing/2014/main" id="{F03D617E-5401-7EEC-DF86-63E47D712BF8}"/>
                </a:ext>
              </a:extLst>
            </p:cNvPr>
            <p:cNvSpPr>
              <a:spLocks noEditPoints="1"/>
            </p:cNvSpPr>
            <p:nvPr/>
          </p:nvSpPr>
          <p:spPr bwMode="auto">
            <a:xfrm>
              <a:off x="-3206751" y="7013575"/>
              <a:ext cx="704850" cy="706437"/>
            </a:xfrm>
            <a:custGeom>
              <a:avLst/>
              <a:gdLst>
                <a:gd name="T0" fmla="*/ 415 w 887"/>
                <a:gd name="T1" fmla="*/ 299 h 890"/>
                <a:gd name="T2" fmla="*/ 361 w 887"/>
                <a:gd name="T3" fmla="*/ 321 h 890"/>
                <a:gd name="T4" fmla="*/ 318 w 887"/>
                <a:gd name="T5" fmla="*/ 366 h 890"/>
                <a:gd name="T6" fmla="*/ 296 w 887"/>
                <a:gd name="T7" fmla="*/ 428 h 890"/>
                <a:gd name="T8" fmla="*/ 303 w 887"/>
                <a:gd name="T9" fmla="*/ 493 h 890"/>
                <a:gd name="T10" fmla="*/ 340 w 887"/>
                <a:gd name="T11" fmla="*/ 550 h 890"/>
                <a:gd name="T12" fmla="*/ 387 w 887"/>
                <a:gd name="T13" fmla="*/ 582 h 890"/>
                <a:gd name="T14" fmla="*/ 444 w 887"/>
                <a:gd name="T15" fmla="*/ 593 h 890"/>
                <a:gd name="T16" fmla="*/ 501 w 887"/>
                <a:gd name="T17" fmla="*/ 582 h 890"/>
                <a:gd name="T18" fmla="*/ 549 w 887"/>
                <a:gd name="T19" fmla="*/ 550 h 890"/>
                <a:gd name="T20" fmla="*/ 584 w 887"/>
                <a:gd name="T21" fmla="*/ 493 h 890"/>
                <a:gd name="T22" fmla="*/ 591 w 887"/>
                <a:gd name="T23" fmla="*/ 428 h 890"/>
                <a:gd name="T24" fmla="*/ 571 w 887"/>
                <a:gd name="T25" fmla="*/ 366 h 890"/>
                <a:gd name="T26" fmla="*/ 526 w 887"/>
                <a:gd name="T27" fmla="*/ 321 h 890"/>
                <a:gd name="T28" fmla="*/ 473 w 887"/>
                <a:gd name="T29" fmla="*/ 299 h 890"/>
                <a:gd name="T30" fmla="*/ 444 w 887"/>
                <a:gd name="T31" fmla="*/ 0 h 890"/>
                <a:gd name="T32" fmla="*/ 559 w 887"/>
                <a:gd name="T33" fmla="*/ 14 h 890"/>
                <a:gd name="T34" fmla="*/ 666 w 887"/>
                <a:gd name="T35" fmla="*/ 59 h 890"/>
                <a:gd name="T36" fmla="*/ 759 w 887"/>
                <a:gd name="T37" fmla="*/ 130 h 890"/>
                <a:gd name="T38" fmla="*/ 827 w 887"/>
                <a:gd name="T39" fmla="*/ 217 h 890"/>
                <a:gd name="T40" fmla="*/ 870 w 887"/>
                <a:gd name="T41" fmla="*/ 315 h 890"/>
                <a:gd name="T42" fmla="*/ 887 w 887"/>
                <a:gd name="T43" fmla="*/ 418 h 890"/>
                <a:gd name="T44" fmla="*/ 882 w 887"/>
                <a:gd name="T45" fmla="*/ 524 h 890"/>
                <a:gd name="T46" fmla="*/ 851 w 887"/>
                <a:gd name="T47" fmla="*/ 625 h 890"/>
                <a:gd name="T48" fmla="*/ 795 w 887"/>
                <a:gd name="T49" fmla="*/ 718 h 890"/>
                <a:gd name="T50" fmla="*/ 714 w 887"/>
                <a:gd name="T51" fmla="*/ 799 h 890"/>
                <a:gd name="T52" fmla="*/ 614 w 887"/>
                <a:gd name="T53" fmla="*/ 856 h 890"/>
                <a:gd name="T54" fmla="*/ 503 w 887"/>
                <a:gd name="T55" fmla="*/ 887 h 890"/>
                <a:gd name="T56" fmla="*/ 386 w 887"/>
                <a:gd name="T57" fmla="*/ 887 h 890"/>
                <a:gd name="T58" fmla="*/ 273 w 887"/>
                <a:gd name="T59" fmla="*/ 856 h 890"/>
                <a:gd name="T60" fmla="*/ 173 w 887"/>
                <a:gd name="T61" fmla="*/ 799 h 890"/>
                <a:gd name="T62" fmla="*/ 92 w 887"/>
                <a:gd name="T63" fmla="*/ 718 h 890"/>
                <a:gd name="T64" fmla="*/ 38 w 887"/>
                <a:gd name="T65" fmla="*/ 625 h 890"/>
                <a:gd name="T66" fmla="*/ 6 w 887"/>
                <a:gd name="T67" fmla="*/ 524 h 890"/>
                <a:gd name="T68" fmla="*/ 0 w 887"/>
                <a:gd name="T69" fmla="*/ 418 h 890"/>
                <a:gd name="T70" fmla="*/ 19 w 887"/>
                <a:gd name="T71" fmla="*/ 315 h 890"/>
                <a:gd name="T72" fmla="*/ 62 w 887"/>
                <a:gd name="T73" fmla="*/ 217 h 890"/>
                <a:gd name="T74" fmla="*/ 130 w 887"/>
                <a:gd name="T75" fmla="*/ 130 h 890"/>
                <a:gd name="T76" fmla="*/ 223 w 887"/>
                <a:gd name="T77" fmla="*/ 59 h 890"/>
                <a:gd name="T78" fmla="*/ 328 w 887"/>
                <a:gd name="T79" fmla="*/ 14 h 890"/>
                <a:gd name="T80" fmla="*/ 444 w 887"/>
                <a:gd name="T81"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7" h="890">
                  <a:moveTo>
                    <a:pt x="444" y="297"/>
                  </a:moveTo>
                  <a:lnTo>
                    <a:pt x="415" y="299"/>
                  </a:lnTo>
                  <a:lnTo>
                    <a:pt x="387" y="308"/>
                  </a:lnTo>
                  <a:lnTo>
                    <a:pt x="361" y="321"/>
                  </a:lnTo>
                  <a:lnTo>
                    <a:pt x="340" y="340"/>
                  </a:lnTo>
                  <a:lnTo>
                    <a:pt x="318" y="366"/>
                  </a:lnTo>
                  <a:lnTo>
                    <a:pt x="303" y="396"/>
                  </a:lnTo>
                  <a:lnTo>
                    <a:pt x="296" y="428"/>
                  </a:lnTo>
                  <a:lnTo>
                    <a:pt x="296" y="461"/>
                  </a:lnTo>
                  <a:lnTo>
                    <a:pt x="303" y="493"/>
                  </a:lnTo>
                  <a:lnTo>
                    <a:pt x="318" y="524"/>
                  </a:lnTo>
                  <a:lnTo>
                    <a:pt x="340" y="550"/>
                  </a:lnTo>
                  <a:lnTo>
                    <a:pt x="361" y="569"/>
                  </a:lnTo>
                  <a:lnTo>
                    <a:pt x="387" y="582"/>
                  </a:lnTo>
                  <a:lnTo>
                    <a:pt x="415" y="590"/>
                  </a:lnTo>
                  <a:lnTo>
                    <a:pt x="444" y="593"/>
                  </a:lnTo>
                  <a:lnTo>
                    <a:pt x="473" y="590"/>
                  </a:lnTo>
                  <a:lnTo>
                    <a:pt x="501" y="582"/>
                  </a:lnTo>
                  <a:lnTo>
                    <a:pt x="526" y="569"/>
                  </a:lnTo>
                  <a:lnTo>
                    <a:pt x="549" y="550"/>
                  </a:lnTo>
                  <a:lnTo>
                    <a:pt x="571" y="524"/>
                  </a:lnTo>
                  <a:lnTo>
                    <a:pt x="584" y="493"/>
                  </a:lnTo>
                  <a:lnTo>
                    <a:pt x="591" y="461"/>
                  </a:lnTo>
                  <a:lnTo>
                    <a:pt x="591" y="428"/>
                  </a:lnTo>
                  <a:lnTo>
                    <a:pt x="584" y="396"/>
                  </a:lnTo>
                  <a:lnTo>
                    <a:pt x="571" y="366"/>
                  </a:lnTo>
                  <a:lnTo>
                    <a:pt x="549" y="340"/>
                  </a:lnTo>
                  <a:lnTo>
                    <a:pt x="526" y="321"/>
                  </a:lnTo>
                  <a:lnTo>
                    <a:pt x="501" y="308"/>
                  </a:lnTo>
                  <a:lnTo>
                    <a:pt x="473" y="299"/>
                  </a:lnTo>
                  <a:lnTo>
                    <a:pt x="444" y="297"/>
                  </a:lnTo>
                  <a:close/>
                  <a:moveTo>
                    <a:pt x="444" y="0"/>
                  </a:moveTo>
                  <a:lnTo>
                    <a:pt x="503" y="3"/>
                  </a:lnTo>
                  <a:lnTo>
                    <a:pt x="559" y="14"/>
                  </a:lnTo>
                  <a:lnTo>
                    <a:pt x="614" y="33"/>
                  </a:lnTo>
                  <a:lnTo>
                    <a:pt x="666" y="59"/>
                  </a:lnTo>
                  <a:lnTo>
                    <a:pt x="714" y="91"/>
                  </a:lnTo>
                  <a:lnTo>
                    <a:pt x="759" y="130"/>
                  </a:lnTo>
                  <a:lnTo>
                    <a:pt x="795" y="172"/>
                  </a:lnTo>
                  <a:lnTo>
                    <a:pt x="827" y="217"/>
                  </a:lnTo>
                  <a:lnTo>
                    <a:pt x="851" y="265"/>
                  </a:lnTo>
                  <a:lnTo>
                    <a:pt x="870" y="315"/>
                  </a:lnTo>
                  <a:lnTo>
                    <a:pt x="882" y="366"/>
                  </a:lnTo>
                  <a:lnTo>
                    <a:pt x="887" y="418"/>
                  </a:lnTo>
                  <a:lnTo>
                    <a:pt x="887" y="472"/>
                  </a:lnTo>
                  <a:lnTo>
                    <a:pt x="882" y="524"/>
                  </a:lnTo>
                  <a:lnTo>
                    <a:pt x="870" y="574"/>
                  </a:lnTo>
                  <a:lnTo>
                    <a:pt x="851" y="625"/>
                  </a:lnTo>
                  <a:lnTo>
                    <a:pt x="827" y="673"/>
                  </a:lnTo>
                  <a:lnTo>
                    <a:pt x="795" y="718"/>
                  </a:lnTo>
                  <a:lnTo>
                    <a:pt x="759" y="759"/>
                  </a:lnTo>
                  <a:lnTo>
                    <a:pt x="714" y="799"/>
                  </a:lnTo>
                  <a:lnTo>
                    <a:pt x="666" y="830"/>
                  </a:lnTo>
                  <a:lnTo>
                    <a:pt x="614" y="856"/>
                  </a:lnTo>
                  <a:lnTo>
                    <a:pt x="559" y="875"/>
                  </a:lnTo>
                  <a:lnTo>
                    <a:pt x="503" y="887"/>
                  </a:lnTo>
                  <a:lnTo>
                    <a:pt x="444" y="890"/>
                  </a:lnTo>
                  <a:lnTo>
                    <a:pt x="386" y="887"/>
                  </a:lnTo>
                  <a:lnTo>
                    <a:pt x="328" y="875"/>
                  </a:lnTo>
                  <a:lnTo>
                    <a:pt x="273" y="856"/>
                  </a:lnTo>
                  <a:lnTo>
                    <a:pt x="223" y="830"/>
                  </a:lnTo>
                  <a:lnTo>
                    <a:pt x="173" y="799"/>
                  </a:lnTo>
                  <a:lnTo>
                    <a:pt x="130" y="759"/>
                  </a:lnTo>
                  <a:lnTo>
                    <a:pt x="92" y="718"/>
                  </a:lnTo>
                  <a:lnTo>
                    <a:pt x="62" y="673"/>
                  </a:lnTo>
                  <a:lnTo>
                    <a:pt x="38" y="625"/>
                  </a:lnTo>
                  <a:lnTo>
                    <a:pt x="19" y="574"/>
                  </a:lnTo>
                  <a:lnTo>
                    <a:pt x="6" y="524"/>
                  </a:lnTo>
                  <a:lnTo>
                    <a:pt x="0" y="472"/>
                  </a:lnTo>
                  <a:lnTo>
                    <a:pt x="0" y="418"/>
                  </a:lnTo>
                  <a:lnTo>
                    <a:pt x="6" y="366"/>
                  </a:lnTo>
                  <a:lnTo>
                    <a:pt x="19" y="315"/>
                  </a:lnTo>
                  <a:lnTo>
                    <a:pt x="38" y="265"/>
                  </a:lnTo>
                  <a:lnTo>
                    <a:pt x="62" y="217"/>
                  </a:lnTo>
                  <a:lnTo>
                    <a:pt x="92" y="172"/>
                  </a:lnTo>
                  <a:lnTo>
                    <a:pt x="130" y="130"/>
                  </a:lnTo>
                  <a:lnTo>
                    <a:pt x="173" y="91"/>
                  </a:lnTo>
                  <a:lnTo>
                    <a:pt x="223" y="59"/>
                  </a:lnTo>
                  <a:lnTo>
                    <a:pt x="273" y="33"/>
                  </a:lnTo>
                  <a:lnTo>
                    <a:pt x="328" y="14"/>
                  </a:lnTo>
                  <a:lnTo>
                    <a:pt x="386" y="3"/>
                  </a:lnTo>
                  <a:lnTo>
                    <a:pt x="4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5" name="Freeform 34">
              <a:extLst>
                <a:ext uri="{FF2B5EF4-FFF2-40B4-BE49-F238E27FC236}">
                  <a16:creationId xmlns:a16="http://schemas.microsoft.com/office/drawing/2014/main" id="{14CA748D-967D-B9DB-0A1E-7F80AA633103}"/>
                </a:ext>
              </a:extLst>
            </p:cNvPr>
            <p:cNvSpPr>
              <a:spLocks noEditPoints="1"/>
            </p:cNvSpPr>
            <p:nvPr/>
          </p:nvSpPr>
          <p:spPr bwMode="auto">
            <a:xfrm>
              <a:off x="-5718176" y="9140825"/>
              <a:ext cx="1090613" cy="1090612"/>
            </a:xfrm>
            <a:custGeom>
              <a:avLst/>
              <a:gdLst>
                <a:gd name="T0" fmla="*/ 1164 w 1374"/>
                <a:gd name="T1" fmla="*/ 829 h 1374"/>
                <a:gd name="T2" fmla="*/ 1374 w 1374"/>
                <a:gd name="T3" fmla="*/ 1038 h 1374"/>
                <a:gd name="T4" fmla="*/ 1037 w 1374"/>
                <a:gd name="T5" fmla="*/ 1374 h 1374"/>
                <a:gd name="T6" fmla="*/ 828 w 1374"/>
                <a:gd name="T7" fmla="*/ 1164 h 1374"/>
                <a:gd name="T8" fmla="*/ 1164 w 1374"/>
                <a:gd name="T9" fmla="*/ 829 h 1374"/>
                <a:gd name="T10" fmla="*/ 742 w 1374"/>
                <a:gd name="T11" fmla="*/ 406 h 1374"/>
                <a:gd name="T12" fmla="*/ 952 w 1374"/>
                <a:gd name="T13" fmla="*/ 616 h 1374"/>
                <a:gd name="T14" fmla="*/ 458 w 1374"/>
                <a:gd name="T15" fmla="*/ 1112 h 1374"/>
                <a:gd name="T16" fmla="*/ 247 w 1374"/>
                <a:gd name="T17" fmla="*/ 902 h 1374"/>
                <a:gd name="T18" fmla="*/ 742 w 1374"/>
                <a:gd name="T19" fmla="*/ 406 h 1374"/>
                <a:gd name="T20" fmla="*/ 336 w 1374"/>
                <a:gd name="T21" fmla="*/ 0 h 1374"/>
                <a:gd name="T22" fmla="*/ 546 w 1374"/>
                <a:gd name="T23" fmla="*/ 209 h 1374"/>
                <a:gd name="T24" fmla="*/ 209 w 1374"/>
                <a:gd name="T25" fmla="*/ 545 h 1374"/>
                <a:gd name="T26" fmla="*/ 0 w 1374"/>
                <a:gd name="T27" fmla="*/ 335 h 1374"/>
                <a:gd name="T28" fmla="*/ 336 w 1374"/>
                <a:gd name="T29" fmla="*/ 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4" h="1374">
                  <a:moveTo>
                    <a:pt x="1164" y="829"/>
                  </a:moveTo>
                  <a:lnTo>
                    <a:pt x="1374" y="1038"/>
                  </a:lnTo>
                  <a:lnTo>
                    <a:pt x="1037" y="1374"/>
                  </a:lnTo>
                  <a:lnTo>
                    <a:pt x="828" y="1164"/>
                  </a:lnTo>
                  <a:lnTo>
                    <a:pt x="1164" y="829"/>
                  </a:lnTo>
                  <a:close/>
                  <a:moveTo>
                    <a:pt x="742" y="406"/>
                  </a:moveTo>
                  <a:lnTo>
                    <a:pt x="952" y="616"/>
                  </a:lnTo>
                  <a:lnTo>
                    <a:pt x="458" y="1112"/>
                  </a:lnTo>
                  <a:lnTo>
                    <a:pt x="247" y="902"/>
                  </a:lnTo>
                  <a:lnTo>
                    <a:pt x="742" y="406"/>
                  </a:lnTo>
                  <a:close/>
                  <a:moveTo>
                    <a:pt x="336" y="0"/>
                  </a:moveTo>
                  <a:lnTo>
                    <a:pt x="546" y="209"/>
                  </a:lnTo>
                  <a:lnTo>
                    <a:pt x="209" y="545"/>
                  </a:lnTo>
                  <a:lnTo>
                    <a:pt x="0" y="335"/>
                  </a:lnTo>
                  <a:lnTo>
                    <a:pt x="3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56" name="TextBox 55">
            <a:extLst>
              <a:ext uri="{FF2B5EF4-FFF2-40B4-BE49-F238E27FC236}">
                <a16:creationId xmlns:a16="http://schemas.microsoft.com/office/drawing/2014/main" id="{2B41DA97-509B-DF70-F424-513F590C262A}"/>
              </a:ext>
            </a:extLst>
          </p:cNvPr>
          <p:cNvSpPr txBox="1"/>
          <p:nvPr/>
        </p:nvSpPr>
        <p:spPr>
          <a:xfrm>
            <a:off x="8831903" y="5595653"/>
            <a:ext cx="1357564" cy="584775"/>
          </a:xfrm>
          <a:prstGeom prst="rect">
            <a:avLst/>
          </a:prstGeom>
          <a:noFill/>
        </p:spPr>
        <p:txBody>
          <a:bodyPr wrap="square" rtlCol="0">
            <a:spAutoFit/>
          </a:bodyPr>
          <a:lstStyle/>
          <a:p>
            <a:pPr algn="ctr"/>
            <a:r>
              <a:rPr lang="en-US" sz="1600" b="1" dirty="0">
                <a:solidFill>
                  <a:srgbClr val="386BA9"/>
                </a:solidFill>
              </a:rPr>
              <a:t>Experiment &amp; Learn</a:t>
            </a:r>
            <a:endParaRPr lang="en-US" sz="1600" b="1" kern="0" dirty="0">
              <a:solidFill>
                <a:srgbClr val="386BA9"/>
              </a:solidFill>
              <a:latin typeface="Arial" pitchFamily="34" charset="0"/>
              <a:cs typeface="Arial" pitchFamily="34" charset="0"/>
            </a:endParaRPr>
          </a:p>
        </p:txBody>
      </p:sp>
      <p:grpSp>
        <p:nvGrpSpPr>
          <p:cNvPr id="59" name="Group 58">
            <a:extLst>
              <a:ext uri="{FF2B5EF4-FFF2-40B4-BE49-F238E27FC236}">
                <a16:creationId xmlns:a16="http://schemas.microsoft.com/office/drawing/2014/main" id="{73055A22-3675-5D81-E456-4A2D54864EEA}"/>
              </a:ext>
            </a:extLst>
          </p:cNvPr>
          <p:cNvGrpSpPr/>
          <p:nvPr/>
        </p:nvGrpSpPr>
        <p:grpSpPr>
          <a:xfrm>
            <a:off x="10740321" y="4949687"/>
            <a:ext cx="517970" cy="422350"/>
            <a:chOff x="8391865" y="2938485"/>
            <a:chExt cx="2719910" cy="2217807"/>
          </a:xfrm>
          <a:solidFill>
            <a:schemeClr val="tx1">
              <a:lumMod val="65000"/>
              <a:lumOff val="35000"/>
            </a:schemeClr>
          </a:solidFill>
        </p:grpSpPr>
        <p:grpSp>
          <p:nvGrpSpPr>
            <p:cNvPr id="60" name="Group 59">
              <a:extLst>
                <a:ext uri="{FF2B5EF4-FFF2-40B4-BE49-F238E27FC236}">
                  <a16:creationId xmlns:a16="http://schemas.microsoft.com/office/drawing/2014/main" id="{34624031-FAAC-4246-9A5B-639BE19724AA}"/>
                </a:ext>
              </a:extLst>
            </p:cNvPr>
            <p:cNvGrpSpPr/>
            <p:nvPr/>
          </p:nvGrpSpPr>
          <p:grpSpPr>
            <a:xfrm rot="20306182">
              <a:off x="8391865" y="3152656"/>
              <a:ext cx="2125524" cy="2003636"/>
              <a:chOff x="2841625" y="363538"/>
              <a:chExt cx="6505576" cy="6132512"/>
            </a:xfrm>
            <a:grpFill/>
          </p:grpSpPr>
          <p:sp>
            <p:nvSpPr>
              <p:cNvPr id="64" name="Freeform 6">
                <a:extLst>
                  <a:ext uri="{FF2B5EF4-FFF2-40B4-BE49-F238E27FC236}">
                    <a16:creationId xmlns:a16="http://schemas.microsoft.com/office/drawing/2014/main" id="{111207BD-478F-9A4B-5B75-1D8085B66F32}"/>
                  </a:ext>
                </a:extLst>
              </p:cNvPr>
              <p:cNvSpPr>
                <a:spLocks noEditPoints="1"/>
              </p:cNvSpPr>
              <p:nvPr/>
            </p:nvSpPr>
            <p:spPr bwMode="auto">
              <a:xfrm>
                <a:off x="5021263" y="363538"/>
                <a:ext cx="3289300" cy="4865688"/>
              </a:xfrm>
              <a:custGeom>
                <a:avLst/>
                <a:gdLst>
                  <a:gd name="T0" fmla="*/ 1674 w 2072"/>
                  <a:gd name="T1" fmla="*/ 428 h 3065"/>
                  <a:gd name="T2" fmla="*/ 1443 w 2072"/>
                  <a:gd name="T3" fmla="*/ 544 h 3065"/>
                  <a:gd name="T4" fmla="*/ 1179 w 2072"/>
                  <a:gd name="T5" fmla="*/ 666 h 3065"/>
                  <a:gd name="T6" fmla="*/ 898 w 2072"/>
                  <a:gd name="T7" fmla="*/ 781 h 3065"/>
                  <a:gd name="T8" fmla="*/ 618 w 2072"/>
                  <a:gd name="T9" fmla="*/ 879 h 3065"/>
                  <a:gd name="T10" fmla="*/ 353 w 2072"/>
                  <a:gd name="T11" fmla="*/ 945 h 3065"/>
                  <a:gd name="T12" fmla="*/ 356 w 2072"/>
                  <a:gd name="T13" fmla="*/ 2118 h 3065"/>
                  <a:gd name="T14" fmla="*/ 625 w 2072"/>
                  <a:gd name="T15" fmla="*/ 2182 h 3065"/>
                  <a:gd name="T16" fmla="*/ 907 w 2072"/>
                  <a:gd name="T17" fmla="*/ 2279 h 3065"/>
                  <a:gd name="T18" fmla="*/ 1186 w 2072"/>
                  <a:gd name="T19" fmla="*/ 2395 h 3065"/>
                  <a:gd name="T20" fmla="*/ 1447 w 2072"/>
                  <a:gd name="T21" fmla="*/ 2516 h 3065"/>
                  <a:gd name="T22" fmla="*/ 1676 w 2072"/>
                  <a:gd name="T23" fmla="*/ 2632 h 3065"/>
                  <a:gd name="T24" fmla="*/ 1802 w 2072"/>
                  <a:gd name="T25" fmla="*/ 363 h 3065"/>
                  <a:gd name="T26" fmla="*/ 1979 w 2072"/>
                  <a:gd name="T27" fmla="*/ 5 h 3065"/>
                  <a:gd name="T28" fmla="*/ 2047 w 2072"/>
                  <a:gd name="T29" fmla="*/ 55 h 3065"/>
                  <a:gd name="T30" fmla="*/ 2072 w 2072"/>
                  <a:gd name="T31" fmla="*/ 134 h 3065"/>
                  <a:gd name="T32" fmla="*/ 2061 w 2072"/>
                  <a:gd name="T33" fmla="*/ 2984 h 3065"/>
                  <a:gd name="T34" fmla="*/ 2004 w 2072"/>
                  <a:gd name="T35" fmla="*/ 3046 h 3065"/>
                  <a:gd name="T36" fmla="*/ 1936 w 2072"/>
                  <a:gd name="T37" fmla="*/ 3065 h 3065"/>
                  <a:gd name="T38" fmla="*/ 1868 w 2072"/>
                  <a:gd name="T39" fmla="*/ 3045 h 3065"/>
                  <a:gd name="T40" fmla="*/ 1838 w 2072"/>
                  <a:gd name="T41" fmla="*/ 3028 h 3065"/>
                  <a:gd name="T42" fmla="*/ 1760 w 2072"/>
                  <a:gd name="T43" fmla="*/ 2984 h 3065"/>
                  <a:gd name="T44" fmla="*/ 1641 w 2072"/>
                  <a:gd name="T45" fmla="*/ 2918 h 3065"/>
                  <a:gd name="T46" fmla="*/ 1488 w 2072"/>
                  <a:gd name="T47" fmla="*/ 2839 h 3065"/>
                  <a:gd name="T48" fmla="*/ 1311 w 2072"/>
                  <a:gd name="T49" fmla="*/ 2750 h 3065"/>
                  <a:gd name="T50" fmla="*/ 1114 w 2072"/>
                  <a:gd name="T51" fmla="*/ 2658 h 3065"/>
                  <a:gd name="T52" fmla="*/ 908 w 2072"/>
                  <a:gd name="T53" fmla="*/ 2568 h 3065"/>
                  <a:gd name="T54" fmla="*/ 700 w 2072"/>
                  <a:gd name="T55" fmla="*/ 2489 h 3065"/>
                  <a:gd name="T56" fmla="*/ 496 w 2072"/>
                  <a:gd name="T57" fmla="*/ 2426 h 3065"/>
                  <a:gd name="T58" fmla="*/ 306 w 2072"/>
                  <a:gd name="T59" fmla="*/ 2382 h 3065"/>
                  <a:gd name="T60" fmla="*/ 136 w 2072"/>
                  <a:gd name="T61" fmla="*/ 2366 h 3065"/>
                  <a:gd name="T62" fmla="*/ 51 w 2072"/>
                  <a:gd name="T63" fmla="*/ 2338 h 3065"/>
                  <a:gd name="T64" fmla="*/ 4 w 2072"/>
                  <a:gd name="T65" fmla="*/ 2263 h 3065"/>
                  <a:gd name="T66" fmla="*/ 4 w 2072"/>
                  <a:gd name="T67" fmla="*/ 801 h 3065"/>
                  <a:gd name="T68" fmla="*/ 51 w 2072"/>
                  <a:gd name="T69" fmla="*/ 726 h 3065"/>
                  <a:gd name="T70" fmla="*/ 136 w 2072"/>
                  <a:gd name="T71" fmla="*/ 697 h 3065"/>
                  <a:gd name="T72" fmla="*/ 317 w 2072"/>
                  <a:gd name="T73" fmla="*/ 677 h 3065"/>
                  <a:gd name="T74" fmla="*/ 532 w 2072"/>
                  <a:gd name="T75" fmla="*/ 623 h 3065"/>
                  <a:gd name="T76" fmla="*/ 765 w 2072"/>
                  <a:gd name="T77" fmla="*/ 543 h 3065"/>
                  <a:gd name="T78" fmla="*/ 1008 w 2072"/>
                  <a:gd name="T79" fmla="*/ 445 h 3065"/>
                  <a:gd name="T80" fmla="*/ 1247 w 2072"/>
                  <a:gd name="T81" fmla="*/ 338 h 3065"/>
                  <a:gd name="T82" fmla="*/ 1471 w 2072"/>
                  <a:gd name="T83" fmla="*/ 230 h 3065"/>
                  <a:gd name="T84" fmla="*/ 1668 w 2072"/>
                  <a:gd name="T85" fmla="*/ 128 h 3065"/>
                  <a:gd name="T86" fmla="*/ 1827 w 2072"/>
                  <a:gd name="T87" fmla="*/ 41 h 3065"/>
                  <a:gd name="T88" fmla="*/ 1923 w 2072"/>
                  <a:gd name="T89" fmla="*/ 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72" h="3065">
                    <a:moveTo>
                      <a:pt x="1802" y="363"/>
                    </a:moveTo>
                    <a:lnTo>
                      <a:pt x="1741" y="394"/>
                    </a:lnTo>
                    <a:lnTo>
                      <a:pt x="1674" y="428"/>
                    </a:lnTo>
                    <a:lnTo>
                      <a:pt x="1602" y="466"/>
                    </a:lnTo>
                    <a:lnTo>
                      <a:pt x="1524" y="504"/>
                    </a:lnTo>
                    <a:lnTo>
                      <a:pt x="1443" y="544"/>
                    </a:lnTo>
                    <a:lnTo>
                      <a:pt x="1358" y="585"/>
                    </a:lnTo>
                    <a:lnTo>
                      <a:pt x="1270" y="625"/>
                    </a:lnTo>
                    <a:lnTo>
                      <a:pt x="1179" y="666"/>
                    </a:lnTo>
                    <a:lnTo>
                      <a:pt x="1087" y="705"/>
                    </a:lnTo>
                    <a:lnTo>
                      <a:pt x="993" y="744"/>
                    </a:lnTo>
                    <a:lnTo>
                      <a:pt x="898" y="781"/>
                    </a:lnTo>
                    <a:lnTo>
                      <a:pt x="804" y="817"/>
                    </a:lnTo>
                    <a:lnTo>
                      <a:pt x="711" y="849"/>
                    </a:lnTo>
                    <a:lnTo>
                      <a:pt x="618" y="879"/>
                    </a:lnTo>
                    <a:lnTo>
                      <a:pt x="527" y="905"/>
                    </a:lnTo>
                    <a:lnTo>
                      <a:pt x="438" y="926"/>
                    </a:lnTo>
                    <a:lnTo>
                      <a:pt x="353" y="945"/>
                    </a:lnTo>
                    <a:lnTo>
                      <a:pt x="271" y="957"/>
                    </a:lnTo>
                    <a:lnTo>
                      <a:pt x="271" y="2105"/>
                    </a:lnTo>
                    <a:lnTo>
                      <a:pt x="356" y="2118"/>
                    </a:lnTo>
                    <a:lnTo>
                      <a:pt x="443" y="2135"/>
                    </a:lnTo>
                    <a:lnTo>
                      <a:pt x="532" y="2156"/>
                    </a:lnTo>
                    <a:lnTo>
                      <a:pt x="625" y="2182"/>
                    </a:lnTo>
                    <a:lnTo>
                      <a:pt x="718" y="2212"/>
                    </a:lnTo>
                    <a:lnTo>
                      <a:pt x="813" y="2244"/>
                    </a:lnTo>
                    <a:lnTo>
                      <a:pt x="907" y="2279"/>
                    </a:lnTo>
                    <a:lnTo>
                      <a:pt x="1001" y="2316"/>
                    </a:lnTo>
                    <a:lnTo>
                      <a:pt x="1094" y="2355"/>
                    </a:lnTo>
                    <a:lnTo>
                      <a:pt x="1186" y="2395"/>
                    </a:lnTo>
                    <a:lnTo>
                      <a:pt x="1276" y="2434"/>
                    </a:lnTo>
                    <a:lnTo>
                      <a:pt x="1364" y="2475"/>
                    </a:lnTo>
                    <a:lnTo>
                      <a:pt x="1447" y="2516"/>
                    </a:lnTo>
                    <a:lnTo>
                      <a:pt x="1528" y="2556"/>
                    </a:lnTo>
                    <a:lnTo>
                      <a:pt x="1605" y="2594"/>
                    </a:lnTo>
                    <a:lnTo>
                      <a:pt x="1676" y="2632"/>
                    </a:lnTo>
                    <a:lnTo>
                      <a:pt x="1741" y="2666"/>
                    </a:lnTo>
                    <a:lnTo>
                      <a:pt x="1802" y="2699"/>
                    </a:lnTo>
                    <a:lnTo>
                      <a:pt x="1802" y="363"/>
                    </a:lnTo>
                    <a:close/>
                    <a:moveTo>
                      <a:pt x="1923" y="0"/>
                    </a:moveTo>
                    <a:lnTo>
                      <a:pt x="1951" y="0"/>
                    </a:lnTo>
                    <a:lnTo>
                      <a:pt x="1979" y="5"/>
                    </a:lnTo>
                    <a:lnTo>
                      <a:pt x="2005" y="18"/>
                    </a:lnTo>
                    <a:lnTo>
                      <a:pt x="2027" y="34"/>
                    </a:lnTo>
                    <a:lnTo>
                      <a:pt x="2047" y="55"/>
                    </a:lnTo>
                    <a:lnTo>
                      <a:pt x="2061" y="80"/>
                    </a:lnTo>
                    <a:lnTo>
                      <a:pt x="2069" y="106"/>
                    </a:lnTo>
                    <a:lnTo>
                      <a:pt x="2072" y="134"/>
                    </a:lnTo>
                    <a:lnTo>
                      <a:pt x="2072" y="2930"/>
                    </a:lnTo>
                    <a:lnTo>
                      <a:pt x="2069" y="2958"/>
                    </a:lnTo>
                    <a:lnTo>
                      <a:pt x="2061" y="2984"/>
                    </a:lnTo>
                    <a:lnTo>
                      <a:pt x="2046" y="3009"/>
                    </a:lnTo>
                    <a:lnTo>
                      <a:pt x="2027" y="3030"/>
                    </a:lnTo>
                    <a:lnTo>
                      <a:pt x="2004" y="3046"/>
                    </a:lnTo>
                    <a:lnTo>
                      <a:pt x="1982" y="3056"/>
                    </a:lnTo>
                    <a:lnTo>
                      <a:pt x="1960" y="3062"/>
                    </a:lnTo>
                    <a:lnTo>
                      <a:pt x="1936" y="3065"/>
                    </a:lnTo>
                    <a:lnTo>
                      <a:pt x="1913" y="3062"/>
                    </a:lnTo>
                    <a:lnTo>
                      <a:pt x="1890" y="3056"/>
                    </a:lnTo>
                    <a:lnTo>
                      <a:pt x="1868" y="3045"/>
                    </a:lnTo>
                    <a:lnTo>
                      <a:pt x="1864" y="3043"/>
                    </a:lnTo>
                    <a:lnTo>
                      <a:pt x="1854" y="3038"/>
                    </a:lnTo>
                    <a:lnTo>
                      <a:pt x="1838" y="3028"/>
                    </a:lnTo>
                    <a:lnTo>
                      <a:pt x="1817" y="3016"/>
                    </a:lnTo>
                    <a:lnTo>
                      <a:pt x="1791" y="3002"/>
                    </a:lnTo>
                    <a:lnTo>
                      <a:pt x="1760" y="2984"/>
                    </a:lnTo>
                    <a:lnTo>
                      <a:pt x="1724" y="2964"/>
                    </a:lnTo>
                    <a:lnTo>
                      <a:pt x="1684" y="2942"/>
                    </a:lnTo>
                    <a:lnTo>
                      <a:pt x="1641" y="2918"/>
                    </a:lnTo>
                    <a:lnTo>
                      <a:pt x="1592" y="2894"/>
                    </a:lnTo>
                    <a:lnTo>
                      <a:pt x="1542" y="2866"/>
                    </a:lnTo>
                    <a:lnTo>
                      <a:pt x="1488" y="2839"/>
                    </a:lnTo>
                    <a:lnTo>
                      <a:pt x="1431" y="2809"/>
                    </a:lnTo>
                    <a:lnTo>
                      <a:pt x="1371" y="2779"/>
                    </a:lnTo>
                    <a:lnTo>
                      <a:pt x="1311" y="2750"/>
                    </a:lnTo>
                    <a:lnTo>
                      <a:pt x="1246" y="2719"/>
                    </a:lnTo>
                    <a:lnTo>
                      <a:pt x="1181" y="2689"/>
                    </a:lnTo>
                    <a:lnTo>
                      <a:pt x="1114" y="2658"/>
                    </a:lnTo>
                    <a:lnTo>
                      <a:pt x="1046" y="2628"/>
                    </a:lnTo>
                    <a:lnTo>
                      <a:pt x="978" y="2598"/>
                    </a:lnTo>
                    <a:lnTo>
                      <a:pt x="908" y="2568"/>
                    </a:lnTo>
                    <a:lnTo>
                      <a:pt x="839" y="2541"/>
                    </a:lnTo>
                    <a:lnTo>
                      <a:pt x="769" y="2515"/>
                    </a:lnTo>
                    <a:lnTo>
                      <a:pt x="700" y="2489"/>
                    </a:lnTo>
                    <a:lnTo>
                      <a:pt x="631" y="2467"/>
                    </a:lnTo>
                    <a:lnTo>
                      <a:pt x="563" y="2444"/>
                    </a:lnTo>
                    <a:lnTo>
                      <a:pt x="496" y="2426"/>
                    </a:lnTo>
                    <a:lnTo>
                      <a:pt x="431" y="2408"/>
                    </a:lnTo>
                    <a:lnTo>
                      <a:pt x="368" y="2393"/>
                    </a:lnTo>
                    <a:lnTo>
                      <a:pt x="306" y="2382"/>
                    </a:lnTo>
                    <a:lnTo>
                      <a:pt x="246" y="2374"/>
                    </a:lnTo>
                    <a:lnTo>
                      <a:pt x="189" y="2369"/>
                    </a:lnTo>
                    <a:lnTo>
                      <a:pt x="136" y="2366"/>
                    </a:lnTo>
                    <a:lnTo>
                      <a:pt x="105" y="2364"/>
                    </a:lnTo>
                    <a:lnTo>
                      <a:pt x="76" y="2352"/>
                    </a:lnTo>
                    <a:lnTo>
                      <a:pt x="51" y="2338"/>
                    </a:lnTo>
                    <a:lnTo>
                      <a:pt x="30" y="2316"/>
                    </a:lnTo>
                    <a:lnTo>
                      <a:pt x="14" y="2292"/>
                    </a:lnTo>
                    <a:lnTo>
                      <a:pt x="4" y="2263"/>
                    </a:lnTo>
                    <a:lnTo>
                      <a:pt x="0" y="2232"/>
                    </a:lnTo>
                    <a:lnTo>
                      <a:pt x="0" y="832"/>
                    </a:lnTo>
                    <a:lnTo>
                      <a:pt x="4" y="801"/>
                    </a:lnTo>
                    <a:lnTo>
                      <a:pt x="14" y="772"/>
                    </a:lnTo>
                    <a:lnTo>
                      <a:pt x="30" y="747"/>
                    </a:lnTo>
                    <a:lnTo>
                      <a:pt x="51" y="726"/>
                    </a:lnTo>
                    <a:lnTo>
                      <a:pt x="76" y="710"/>
                    </a:lnTo>
                    <a:lnTo>
                      <a:pt x="105" y="700"/>
                    </a:lnTo>
                    <a:lnTo>
                      <a:pt x="136" y="697"/>
                    </a:lnTo>
                    <a:lnTo>
                      <a:pt x="192" y="694"/>
                    </a:lnTo>
                    <a:lnTo>
                      <a:pt x="253" y="688"/>
                    </a:lnTo>
                    <a:lnTo>
                      <a:pt x="317" y="677"/>
                    </a:lnTo>
                    <a:lnTo>
                      <a:pt x="385" y="662"/>
                    </a:lnTo>
                    <a:lnTo>
                      <a:pt x="457" y="644"/>
                    </a:lnTo>
                    <a:lnTo>
                      <a:pt x="532" y="623"/>
                    </a:lnTo>
                    <a:lnTo>
                      <a:pt x="608" y="599"/>
                    </a:lnTo>
                    <a:lnTo>
                      <a:pt x="686" y="572"/>
                    </a:lnTo>
                    <a:lnTo>
                      <a:pt x="765" y="543"/>
                    </a:lnTo>
                    <a:lnTo>
                      <a:pt x="846" y="512"/>
                    </a:lnTo>
                    <a:lnTo>
                      <a:pt x="927" y="479"/>
                    </a:lnTo>
                    <a:lnTo>
                      <a:pt x="1008" y="445"/>
                    </a:lnTo>
                    <a:lnTo>
                      <a:pt x="1088" y="410"/>
                    </a:lnTo>
                    <a:lnTo>
                      <a:pt x="1168" y="374"/>
                    </a:lnTo>
                    <a:lnTo>
                      <a:pt x="1247" y="338"/>
                    </a:lnTo>
                    <a:lnTo>
                      <a:pt x="1324" y="302"/>
                    </a:lnTo>
                    <a:lnTo>
                      <a:pt x="1399" y="265"/>
                    </a:lnTo>
                    <a:lnTo>
                      <a:pt x="1471" y="230"/>
                    </a:lnTo>
                    <a:lnTo>
                      <a:pt x="1540" y="194"/>
                    </a:lnTo>
                    <a:lnTo>
                      <a:pt x="1606" y="160"/>
                    </a:lnTo>
                    <a:lnTo>
                      <a:pt x="1668" y="128"/>
                    </a:lnTo>
                    <a:lnTo>
                      <a:pt x="1727" y="97"/>
                    </a:lnTo>
                    <a:lnTo>
                      <a:pt x="1779" y="67"/>
                    </a:lnTo>
                    <a:lnTo>
                      <a:pt x="1827" y="41"/>
                    </a:lnTo>
                    <a:lnTo>
                      <a:pt x="1869" y="16"/>
                    </a:lnTo>
                    <a:lnTo>
                      <a:pt x="1895" y="5"/>
                    </a:lnTo>
                    <a:lnTo>
                      <a:pt x="19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5" name="Freeform 7">
                <a:extLst>
                  <a:ext uri="{FF2B5EF4-FFF2-40B4-BE49-F238E27FC236}">
                    <a16:creationId xmlns:a16="http://schemas.microsoft.com/office/drawing/2014/main" id="{47CFF3B0-AF69-47AE-D16D-1DCA15F5EDF7}"/>
                  </a:ext>
                </a:extLst>
              </p:cNvPr>
              <p:cNvSpPr>
                <a:spLocks/>
              </p:cNvSpPr>
              <p:nvPr/>
            </p:nvSpPr>
            <p:spPr bwMode="auto">
              <a:xfrm>
                <a:off x="3259138" y="3883025"/>
                <a:ext cx="2222500" cy="2613025"/>
              </a:xfrm>
              <a:custGeom>
                <a:avLst/>
                <a:gdLst>
                  <a:gd name="T0" fmla="*/ 698 w 1400"/>
                  <a:gd name="T1" fmla="*/ 1368 h 1646"/>
                  <a:gd name="T2" fmla="*/ 766 w 1400"/>
                  <a:gd name="T3" fmla="*/ 1367 h 1646"/>
                  <a:gd name="T4" fmla="*/ 879 w 1400"/>
                  <a:gd name="T5" fmla="*/ 1344 h 1646"/>
                  <a:gd name="T6" fmla="*/ 970 w 1400"/>
                  <a:gd name="T7" fmla="*/ 1316 h 1646"/>
                  <a:gd name="T8" fmla="*/ 1038 w 1400"/>
                  <a:gd name="T9" fmla="*/ 1289 h 1646"/>
                  <a:gd name="T10" fmla="*/ 1082 w 1400"/>
                  <a:gd name="T11" fmla="*/ 1265 h 1646"/>
                  <a:gd name="T12" fmla="*/ 1102 w 1400"/>
                  <a:gd name="T13" fmla="*/ 1253 h 1646"/>
                  <a:gd name="T14" fmla="*/ 1118 w 1400"/>
                  <a:gd name="T15" fmla="*/ 1244 h 1646"/>
                  <a:gd name="T16" fmla="*/ 1129 w 1400"/>
                  <a:gd name="T17" fmla="*/ 1224 h 1646"/>
                  <a:gd name="T18" fmla="*/ 1125 w 1400"/>
                  <a:gd name="T19" fmla="*/ 1192 h 1646"/>
                  <a:gd name="T20" fmla="*/ 1098 w 1400"/>
                  <a:gd name="T21" fmla="*/ 1146 h 1646"/>
                  <a:gd name="T22" fmla="*/ 1058 w 1400"/>
                  <a:gd name="T23" fmla="*/ 1064 h 1646"/>
                  <a:gd name="T24" fmla="*/ 1015 w 1400"/>
                  <a:gd name="T25" fmla="*/ 956 h 1646"/>
                  <a:gd name="T26" fmla="*/ 971 w 1400"/>
                  <a:gd name="T27" fmla="*/ 823 h 1646"/>
                  <a:gd name="T28" fmla="*/ 933 w 1400"/>
                  <a:gd name="T29" fmla="*/ 665 h 1646"/>
                  <a:gd name="T30" fmla="*/ 902 w 1400"/>
                  <a:gd name="T31" fmla="*/ 484 h 1646"/>
                  <a:gd name="T32" fmla="*/ 879 w 1400"/>
                  <a:gd name="T33" fmla="*/ 282 h 1646"/>
                  <a:gd name="T34" fmla="*/ 872 w 1400"/>
                  <a:gd name="T35" fmla="*/ 60 h 1646"/>
                  <a:gd name="T36" fmla="*/ 1144 w 1400"/>
                  <a:gd name="T37" fmla="*/ 164 h 1646"/>
                  <a:gd name="T38" fmla="*/ 1158 w 1400"/>
                  <a:gd name="T39" fmla="*/ 358 h 1646"/>
                  <a:gd name="T40" fmla="*/ 1182 w 1400"/>
                  <a:gd name="T41" fmla="*/ 530 h 1646"/>
                  <a:gd name="T42" fmla="*/ 1214 w 1400"/>
                  <a:gd name="T43" fmla="*/ 680 h 1646"/>
                  <a:gd name="T44" fmla="*/ 1248 w 1400"/>
                  <a:gd name="T45" fmla="*/ 806 h 1646"/>
                  <a:gd name="T46" fmla="*/ 1284 w 1400"/>
                  <a:gd name="T47" fmla="*/ 906 h 1646"/>
                  <a:gd name="T48" fmla="*/ 1317 w 1400"/>
                  <a:gd name="T49" fmla="*/ 981 h 1646"/>
                  <a:gd name="T50" fmla="*/ 1341 w 1400"/>
                  <a:gd name="T51" fmla="*/ 1027 h 1646"/>
                  <a:gd name="T52" fmla="*/ 1382 w 1400"/>
                  <a:gd name="T53" fmla="*/ 1109 h 1646"/>
                  <a:gd name="T54" fmla="*/ 1400 w 1400"/>
                  <a:gd name="T55" fmla="*/ 1197 h 1646"/>
                  <a:gd name="T56" fmla="*/ 1392 w 1400"/>
                  <a:gd name="T57" fmla="*/ 1285 h 1646"/>
                  <a:gd name="T58" fmla="*/ 1361 w 1400"/>
                  <a:gd name="T59" fmla="*/ 1369 h 1646"/>
                  <a:gd name="T60" fmla="*/ 1330 w 1400"/>
                  <a:gd name="T61" fmla="*/ 1416 h 1646"/>
                  <a:gd name="T62" fmla="*/ 1298 w 1400"/>
                  <a:gd name="T63" fmla="*/ 1447 h 1646"/>
                  <a:gd name="T64" fmla="*/ 1237 w 1400"/>
                  <a:gd name="T65" fmla="*/ 1487 h 1646"/>
                  <a:gd name="T66" fmla="*/ 1129 w 1400"/>
                  <a:gd name="T67" fmla="*/ 1543 h 1646"/>
                  <a:gd name="T68" fmla="*/ 1005 w 1400"/>
                  <a:gd name="T69" fmla="*/ 1589 h 1646"/>
                  <a:gd name="T70" fmla="*/ 870 w 1400"/>
                  <a:gd name="T71" fmla="*/ 1624 h 1646"/>
                  <a:gd name="T72" fmla="*/ 725 w 1400"/>
                  <a:gd name="T73" fmla="*/ 1644 h 1646"/>
                  <a:gd name="T74" fmla="*/ 655 w 1400"/>
                  <a:gd name="T75" fmla="*/ 1642 h 1646"/>
                  <a:gd name="T76" fmla="*/ 584 w 1400"/>
                  <a:gd name="T77" fmla="*/ 1620 h 1646"/>
                  <a:gd name="T78" fmla="*/ 522 w 1400"/>
                  <a:gd name="T79" fmla="*/ 1579 h 1646"/>
                  <a:gd name="T80" fmla="*/ 472 w 1400"/>
                  <a:gd name="T81" fmla="*/ 1521 h 1646"/>
                  <a:gd name="T82" fmla="*/ 441 w 1400"/>
                  <a:gd name="T83" fmla="*/ 1449 h 1646"/>
                  <a:gd name="T84" fmla="*/ 257 w 1400"/>
                  <a:gd name="T85"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0" h="1646">
                    <a:moveTo>
                      <a:pt x="257" y="0"/>
                    </a:moveTo>
                    <a:lnTo>
                      <a:pt x="698" y="1368"/>
                    </a:lnTo>
                    <a:lnTo>
                      <a:pt x="701" y="1374"/>
                    </a:lnTo>
                    <a:lnTo>
                      <a:pt x="766" y="1367"/>
                    </a:lnTo>
                    <a:lnTo>
                      <a:pt x="826" y="1357"/>
                    </a:lnTo>
                    <a:lnTo>
                      <a:pt x="879" y="1344"/>
                    </a:lnTo>
                    <a:lnTo>
                      <a:pt x="928" y="1331"/>
                    </a:lnTo>
                    <a:lnTo>
                      <a:pt x="970" y="1316"/>
                    </a:lnTo>
                    <a:lnTo>
                      <a:pt x="1007" y="1302"/>
                    </a:lnTo>
                    <a:lnTo>
                      <a:pt x="1038" y="1289"/>
                    </a:lnTo>
                    <a:lnTo>
                      <a:pt x="1063" y="1275"/>
                    </a:lnTo>
                    <a:lnTo>
                      <a:pt x="1082" y="1265"/>
                    </a:lnTo>
                    <a:lnTo>
                      <a:pt x="1096" y="1256"/>
                    </a:lnTo>
                    <a:lnTo>
                      <a:pt x="1102" y="1253"/>
                    </a:lnTo>
                    <a:lnTo>
                      <a:pt x="1109" y="1249"/>
                    </a:lnTo>
                    <a:lnTo>
                      <a:pt x="1118" y="1244"/>
                    </a:lnTo>
                    <a:lnTo>
                      <a:pt x="1124" y="1240"/>
                    </a:lnTo>
                    <a:lnTo>
                      <a:pt x="1129" y="1224"/>
                    </a:lnTo>
                    <a:lnTo>
                      <a:pt x="1129" y="1208"/>
                    </a:lnTo>
                    <a:lnTo>
                      <a:pt x="1125" y="1192"/>
                    </a:lnTo>
                    <a:lnTo>
                      <a:pt x="1117" y="1176"/>
                    </a:lnTo>
                    <a:lnTo>
                      <a:pt x="1098" y="1146"/>
                    </a:lnTo>
                    <a:lnTo>
                      <a:pt x="1078" y="1109"/>
                    </a:lnTo>
                    <a:lnTo>
                      <a:pt x="1058" y="1064"/>
                    </a:lnTo>
                    <a:lnTo>
                      <a:pt x="1036" y="1013"/>
                    </a:lnTo>
                    <a:lnTo>
                      <a:pt x="1015" y="956"/>
                    </a:lnTo>
                    <a:lnTo>
                      <a:pt x="992" y="893"/>
                    </a:lnTo>
                    <a:lnTo>
                      <a:pt x="971" y="823"/>
                    </a:lnTo>
                    <a:lnTo>
                      <a:pt x="951" y="746"/>
                    </a:lnTo>
                    <a:lnTo>
                      <a:pt x="933" y="665"/>
                    </a:lnTo>
                    <a:lnTo>
                      <a:pt x="915" y="577"/>
                    </a:lnTo>
                    <a:lnTo>
                      <a:pt x="902" y="484"/>
                    </a:lnTo>
                    <a:lnTo>
                      <a:pt x="889" y="386"/>
                    </a:lnTo>
                    <a:lnTo>
                      <a:pt x="879" y="282"/>
                    </a:lnTo>
                    <a:lnTo>
                      <a:pt x="873" y="174"/>
                    </a:lnTo>
                    <a:lnTo>
                      <a:pt x="872" y="60"/>
                    </a:lnTo>
                    <a:lnTo>
                      <a:pt x="1141" y="60"/>
                    </a:lnTo>
                    <a:lnTo>
                      <a:pt x="1144" y="164"/>
                    </a:lnTo>
                    <a:lnTo>
                      <a:pt x="1149" y="263"/>
                    </a:lnTo>
                    <a:lnTo>
                      <a:pt x="1158" y="358"/>
                    </a:lnTo>
                    <a:lnTo>
                      <a:pt x="1169" y="447"/>
                    </a:lnTo>
                    <a:lnTo>
                      <a:pt x="1182" y="530"/>
                    </a:lnTo>
                    <a:lnTo>
                      <a:pt x="1197" y="608"/>
                    </a:lnTo>
                    <a:lnTo>
                      <a:pt x="1214" y="680"/>
                    </a:lnTo>
                    <a:lnTo>
                      <a:pt x="1231" y="746"/>
                    </a:lnTo>
                    <a:lnTo>
                      <a:pt x="1248" y="806"/>
                    </a:lnTo>
                    <a:lnTo>
                      <a:pt x="1267" y="859"/>
                    </a:lnTo>
                    <a:lnTo>
                      <a:pt x="1284" y="906"/>
                    </a:lnTo>
                    <a:lnTo>
                      <a:pt x="1300" y="946"/>
                    </a:lnTo>
                    <a:lnTo>
                      <a:pt x="1317" y="981"/>
                    </a:lnTo>
                    <a:lnTo>
                      <a:pt x="1330" y="1007"/>
                    </a:lnTo>
                    <a:lnTo>
                      <a:pt x="1341" y="1027"/>
                    </a:lnTo>
                    <a:lnTo>
                      <a:pt x="1365" y="1066"/>
                    </a:lnTo>
                    <a:lnTo>
                      <a:pt x="1382" y="1109"/>
                    </a:lnTo>
                    <a:lnTo>
                      <a:pt x="1395" y="1152"/>
                    </a:lnTo>
                    <a:lnTo>
                      <a:pt x="1400" y="1197"/>
                    </a:lnTo>
                    <a:lnTo>
                      <a:pt x="1400" y="1240"/>
                    </a:lnTo>
                    <a:lnTo>
                      <a:pt x="1392" y="1285"/>
                    </a:lnTo>
                    <a:lnTo>
                      <a:pt x="1380" y="1328"/>
                    </a:lnTo>
                    <a:lnTo>
                      <a:pt x="1361" y="1369"/>
                    </a:lnTo>
                    <a:lnTo>
                      <a:pt x="1336" y="1409"/>
                    </a:lnTo>
                    <a:lnTo>
                      <a:pt x="1330" y="1416"/>
                    </a:lnTo>
                    <a:lnTo>
                      <a:pt x="1323" y="1424"/>
                    </a:lnTo>
                    <a:lnTo>
                      <a:pt x="1298" y="1447"/>
                    </a:lnTo>
                    <a:lnTo>
                      <a:pt x="1269" y="1469"/>
                    </a:lnTo>
                    <a:lnTo>
                      <a:pt x="1237" y="1487"/>
                    </a:lnTo>
                    <a:lnTo>
                      <a:pt x="1185" y="1517"/>
                    </a:lnTo>
                    <a:lnTo>
                      <a:pt x="1129" y="1543"/>
                    </a:lnTo>
                    <a:lnTo>
                      <a:pt x="1069" y="1568"/>
                    </a:lnTo>
                    <a:lnTo>
                      <a:pt x="1005" y="1589"/>
                    </a:lnTo>
                    <a:lnTo>
                      <a:pt x="939" y="1608"/>
                    </a:lnTo>
                    <a:lnTo>
                      <a:pt x="870" y="1624"/>
                    </a:lnTo>
                    <a:lnTo>
                      <a:pt x="798" y="1635"/>
                    </a:lnTo>
                    <a:lnTo>
                      <a:pt x="725" y="1644"/>
                    </a:lnTo>
                    <a:lnTo>
                      <a:pt x="692" y="1646"/>
                    </a:lnTo>
                    <a:lnTo>
                      <a:pt x="655" y="1642"/>
                    </a:lnTo>
                    <a:lnTo>
                      <a:pt x="617" y="1634"/>
                    </a:lnTo>
                    <a:lnTo>
                      <a:pt x="584" y="1620"/>
                    </a:lnTo>
                    <a:lnTo>
                      <a:pt x="550" y="1603"/>
                    </a:lnTo>
                    <a:lnTo>
                      <a:pt x="522" y="1579"/>
                    </a:lnTo>
                    <a:lnTo>
                      <a:pt x="495" y="1552"/>
                    </a:lnTo>
                    <a:lnTo>
                      <a:pt x="472" y="1521"/>
                    </a:lnTo>
                    <a:lnTo>
                      <a:pt x="455" y="1486"/>
                    </a:lnTo>
                    <a:lnTo>
                      <a:pt x="441" y="1449"/>
                    </a:lnTo>
                    <a:lnTo>
                      <a:pt x="0" y="83"/>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8">
                <a:extLst>
                  <a:ext uri="{FF2B5EF4-FFF2-40B4-BE49-F238E27FC236}">
                    <a16:creationId xmlns:a16="http://schemas.microsoft.com/office/drawing/2014/main" id="{13494AF2-6722-CAC0-0BE5-A805D778987B}"/>
                  </a:ext>
                </a:extLst>
              </p:cNvPr>
              <p:cNvSpPr>
                <a:spLocks/>
              </p:cNvSpPr>
              <p:nvPr/>
            </p:nvSpPr>
            <p:spPr bwMode="auto">
              <a:xfrm>
                <a:off x="2841625" y="1470025"/>
                <a:ext cx="2401888" cy="2649538"/>
              </a:xfrm>
              <a:custGeom>
                <a:avLst/>
                <a:gdLst>
                  <a:gd name="T0" fmla="*/ 271 w 1513"/>
                  <a:gd name="T1" fmla="*/ 0 h 1669"/>
                  <a:gd name="T2" fmla="*/ 1513 w 1513"/>
                  <a:gd name="T3" fmla="*/ 0 h 1669"/>
                  <a:gd name="T4" fmla="*/ 1513 w 1513"/>
                  <a:gd name="T5" fmla="*/ 270 h 1669"/>
                  <a:gd name="T6" fmla="*/ 271 w 1513"/>
                  <a:gd name="T7" fmla="*/ 270 h 1669"/>
                  <a:gd name="T8" fmla="*/ 271 w 1513"/>
                  <a:gd name="T9" fmla="*/ 1400 h 1669"/>
                  <a:gd name="T10" fmla="*/ 1513 w 1513"/>
                  <a:gd name="T11" fmla="*/ 1400 h 1669"/>
                  <a:gd name="T12" fmla="*/ 1513 w 1513"/>
                  <a:gd name="T13" fmla="*/ 1669 h 1669"/>
                  <a:gd name="T14" fmla="*/ 271 w 1513"/>
                  <a:gd name="T15" fmla="*/ 1669 h 1669"/>
                  <a:gd name="T16" fmla="*/ 226 w 1513"/>
                  <a:gd name="T17" fmla="*/ 1667 h 1669"/>
                  <a:gd name="T18" fmla="*/ 184 w 1513"/>
                  <a:gd name="T19" fmla="*/ 1657 h 1669"/>
                  <a:gd name="T20" fmla="*/ 145 w 1513"/>
                  <a:gd name="T21" fmla="*/ 1641 h 1669"/>
                  <a:gd name="T22" fmla="*/ 109 w 1513"/>
                  <a:gd name="T23" fmla="*/ 1618 h 1669"/>
                  <a:gd name="T24" fmla="*/ 78 w 1513"/>
                  <a:gd name="T25" fmla="*/ 1591 h 1669"/>
                  <a:gd name="T26" fmla="*/ 51 w 1513"/>
                  <a:gd name="T27" fmla="*/ 1560 h 1669"/>
                  <a:gd name="T28" fmla="*/ 30 w 1513"/>
                  <a:gd name="T29" fmla="*/ 1525 h 1669"/>
                  <a:gd name="T30" fmla="*/ 14 w 1513"/>
                  <a:gd name="T31" fmla="*/ 1485 h 1669"/>
                  <a:gd name="T32" fmla="*/ 4 w 1513"/>
                  <a:gd name="T33" fmla="*/ 1444 h 1669"/>
                  <a:gd name="T34" fmla="*/ 0 w 1513"/>
                  <a:gd name="T35" fmla="*/ 1400 h 1669"/>
                  <a:gd name="T36" fmla="*/ 0 w 1513"/>
                  <a:gd name="T37" fmla="*/ 270 h 1669"/>
                  <a:gd name="T38" fmla="*/ 4 w 1513"/>
                  <a:gd name="T39" fmla="*/ 225 h 1669"/>
                  <a:gd name="T40" fmla="*/ 14 w 1513"/>
                  <a:gd name="T41" fmla="*/ 183 h 1669"/>
                  <a:gd name="T42" fmla="*/ 30 w 1513"/>
                  <a:gd name="T43" fmla="*/ 145 h 1669"/>
                  <a:gd name="T44" fmla="*/ 51 w 1513"/>
                  <a:gd name="T45" fmla="*/ 109 h 1669"/>
                  <a:gd name="T46" fmla="*/ 78 w 1513"/>
                  <a:gd name="T47" fmla="*/ 78 h 1669"/>
                  <a:gd name="T48" fmla="*/ 109 w 1513"/>
                  <a:gd name="T49" fmla="*/ 52 h 1669"/>
                  <a:gd name="T50" fmla="*/ 145 w 1513"/>
                  <a:gd name="T51" fmla="*/ 29 h 1669"/>
                  <a:gd name="T52" fmla="*/ 184 w 1513"/>
                  <a:gd name="T53" fmla="*/ 13 h 1669"/>
                  <a:gd name="T54" fmla="*/ 226 w 1513"/>
                  <a:gd name="T55" fmla="*/ 3 h 1669"/>
                  <a:gd name="T56" fmla="*/ 271 w 1513"/>
                  <a:gd name="T57"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3" h="1669">
                    <a:moveTo>
                      <a:pt x="271" y="0"/>
                    </a:moveTo>
                    <a:lnTo>
                      <a:pt x="1513" y="0"/>
                    </a:lnTo>
                    <a:lnTo>
                      <a:pt x="1513" y="270"/>
                    </a:lnTo>
                    <a:lnTo>
                      <a:pt x="271" y="270"/>
                    </a:lnTo>
                    <a:lnTo>
                      <a:pt x="271" y="1400"/>
                    </a:lnTo>
                    <a:lnTo>
                      <a:pt x="1513" y="1400"/>
                    </a:lnTo>
                    <a:lnTo>
                      <a:pt x="1513" y="1669"/>
                    </a:lnTo>
                    <a:lnTo>
                      <a:pt x="271" y="1669"/>
                    </a:lnTo>
                    <a:lnTo>
                      <a:pt x="226" y="1667"/>
                    </a:lnTo>
                    <a:lnTo>
                      <a:pt x="184" y="1657"/>
                    </a:lnTo>
                    <a:lnTo>
                      <a:pt x="145" y="1641"/>
                    </a:lnTo>
                    <a:lnTo>
                      <a:pt x="109" y="1618"/>
                    </a:lnTo>
                    <a:lnTo>
                      <a:pt x="78" y="1591"/>
                    </a:lnTo>
                    <a:lnTo>
                      <a:pt x="51" y="1560"/>
                    </a:lnTo>
                    <a:lnTo>
                      <a:pt x="30" y="1525"/>
                    </a:lnTo>
                    <a:lnTo>
                      <a:pt x="14" y="1485"/>
                    </a:lnTo>
                    <a:lnTo>
                      <a:pt x="4" y="1444"/>
                    </a:lnTo>
                    <a:lnTo>
                      <a:pt x="0" y="1400"/>
                    </a:lnTo>
                    <a:lnTo>
                      <a:pt x="0" y="270"/>
                    </a:lnTo>
                    <a:lnTo>
                      <a:pt x="4" y="225"/>
                    </a:lnTo>
                    <a:lnTo>
                      <a:pt x="14" y="183"/>
                    </a:lnTo>
                    <a:lnTo>
                      <a:pt x="30" y="145"/>
                    </a:lnTo>
                    <a:lnTo>
                      <a:pt x="51" y="109"/>
                    </a:lnTo>
                    <a:lnTo>
                      <a:pt x="78" y="78"/>
                    </a:lnTo>
                    <a:lnTo>
                      <a:pt x="109" y="52"/>
                    </a:lnTo>
                    <a:lnTo>
                      <a:pt x="145" y="29"/>
                    </a:lnTo>
                    <a:lnTo>
                      <a:pt x="184" y="13"/>
                    </a:lnTo>
                    <a:lnTo>
                      <a:pt x="226" y="3"/>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7" name="Freeform 9">
                <a:extLst>
                  <a:ext uri="{FF2B5EF4-FFF2-40B4-BE49-F238E27FC236}">
                    <a16:creationId xmlns:a16="http://schemas.microsoft.com/office/drawing/2014/main" id="{72E3AD70-AF0A-2FD9-657C-A0E87108F1DB}"/>
                  </a:ext>
                </a:extLst>
              </p:cNvPr>
              <p:cNvSpPr>
                <a:spLocks/>
              </p:cNvSpPr>
              <p:nvPr/>
            </p:nvSpPr>
            <p:spPr bwMode="auto">
              <a:xfrm>
                <a:off x="8094663" y="1741488"/>
                <a:ext cx="1252538" cy="1814513"/>
              </a:xfrm>
              <a:custGeom>
                <a:avLst/>
                <a:gdLst>
                  <a:gd name="T0" fmla="*/ 0 w 789"/>
                  <a:gd name="T1" fmla="*/ 0 h 1143"/>
                  <a:gd name="T2" fmla="*/ 217 w 789"/>
                  <a:gd name="T3" fmla="*/ 0 h 1143"/>
                  <a:gd name="T4" fmla="*/ 284 w 789"/>
                  <a:gd name="T5" fmla="*/ 4 h 1143"/>
                  <a:gd name="T6" fmla="*/ 348 w 789"/>
                  <a:gd name="T7" fmla="*/ 15 h 1143"/>
                  <a:gd name="T8" fmla="*/ 410 w 789"/>
                  <a:gd name="T9" fmla="*/ 33 h 1143"/>
                  <a:gd name="T10" fmla="*/ 469 w 789"/>
                  <a:gd name="T11" fmla="*/ 58 h 1143"/>
                  <a:gd name="T12" fmla="*/ 523 w 789"/>
                  <a:gd name="T13" fmla="*/ 89 h 1143"/>
                  <a:gd name="T14" fmla="*/ 574 w 789"/>
                  <a:gd name="T15" fmla="*/ 125 h 1143"/>
                  <a:gd name="T16" fmla="*/ 621 w 789"/>
                  <a:gd name="T17" fmla="*/ 167 h 1143"/>
                  <a:gd name="T18" fmla="*/ 664 w 789"/>
                  <a:gd name="T19" fmla="*/ 215 h 1143"/>
                  <a:gd name="T20" fmla="*/ 700 w 789"/>
                  <a:gd name="T21" fmla="*/ 265 h 1143"/>
                  <a:gd name="T22" fmla="*/ 731 w 789"/>
                  <a:gd name="T23" fmla="*/ 320 h 1143"/>
                  <a:gd name="T24" fmla="*/ 755 w 789"/>
                  <a:gd name="T25" fmla="*/ 378 h 1143"/>
                  <a:gd name="T26" fmla="*/ 774 w 789"/>
                  <a:gd name="T27" fmla="*/ 441 h 1143"/>
                  <a:gd name="T28" fmla="*/ 785 w 789"/>
                  <a:gd name="T29" fmla="*/ 505 h 1143"/>
                  <a:gd name="T30" fmla="*/ 789 w 789"/>
                  <a:gd name="T31" fmla="*/ 571 h 1143"/>
                  <a:gd name="T32" fmla="*/ 785 w 789"/>
                  <a:gd name="T33" fmla="*/ 638 h 1143"/>
                  <a:gd name="T34" fmla="*/ 774 w 789"/>
                  <a:gd name="T35" fmla="*/ 702 h 1143"/>
                  <a:gd name="T36" fmla="*/ 755 w 789"/>
                  <a:gd name="T37" fmla="*/ 764 h 1143"/>
                  <a:gd name="T38" fmla="*/ 731 w 789"/>
                  <a:gd name="T39" fmla="*/ 823 h 1143"/>
                  <a:gd name="T40" fmla="*/ 700 w 789"/>
                  <a:gd name="T41" fmla="*/ 877 h 1143"/>
                  <a:gd name="T42" fmla="*/ 664 w 789"/>
                  <a:gd name="T43" fmla="*/ 928 h 1143"/>
                  <a:gd name="T44" fmla="*/ 621 w 789"/>
                  <a:gd name="T45" fmla="*/ 975 h 1143"/>
                  <a:gd name="T46" fmla="*/ 574 w 789"/>
                  <a:gd name="T47" fmla="*/ 1018 h 1143"/>
                  <a:gd name="T48" fmla="*/ 523 w 789"/>
                  <a:gd name="T49" fmla="*/ 1054 h 1143"/>
                  <a:gd name="T50" fmla="*/ 469 w 789"/>
                  <a:gd name="T51" fmla="*/ 1085 h 1143"/>
                  <a:gd name="T52" fmla="*/ 410 w 789"/>
                  <a:gd name="T53" fmla="*/ 1110 h 1143"/>
                  <a:gd name="T54" fmla="*/ 348 w 789"/>
                  <a:gd name="T55" fmla="*/ 1128 h 1143"/>
                  <a:gd name="T56" fmla="*/ 284 w 789"/>
                  <a:gd name="T57" fmla="*/ 1139 h 1143"/>
                  <a:gd name="T58" fmla="*/ 217 w 789"/>
                  <a:gd name="T59" fmla="*/ 1143 h 1143"/>
                  <a:gd name="T60" fmla="*/ 0 w 789"/>
                  <a:gd name="T61" fmla="*/ 1143 h 1143"/>
                  <a:gd name="T62" fmla="*/ 0 w 789"/>
                  <a:gd name="T63" fmla="*/ 872 h 1143"/>
                  <a:gd name="T64" fmla="*/ 217 w 789"/>
                  <a:gd name="T65" fmla="*/ 872 h 1143"/>
                  <a:gd name="T66" fmla="*/ 261 w 789"/>
                  <a:gd name="T67" fmla="*/ 870 h 1143"/>
                  <a:gd name="T68" fmla="*/ 305 w 789"/>
                  <a:gd name="T69" fmla="*/ 860 h 1143"/>
                  <a:gd name="T70" fmla="*/ 344 w 789"/>
                  <a:gd name="T71" fmla="*/ 845 h 1143"/>
                  <a:gd name="T72" fmla="*/ 382 w 789"/>
                  <a:gd name="T73" fmla="*/ 824 h 1143"/>
                  <a:gd name="T74" fmla="*/ 415 w 789"/>
                  <a:gd name="T75" fmla="*/ 799 h 1143"/>
                  <a:gd name="T76" fmla="*/ 445 w 789"/>
                  <a:gd name="T77" fmla="*/ 769 h 1143"/>
                  <a:gd name="T78" fmla="*/ 470 w 789"/>
                  <a:gd name="T79" fmla="*/ 736 h 1143"/>
                  <a:gd name="T80" fmla="*/ 491 w 789"/>
                  <a:gd name="T81" fmla="*/ 699 h 1143"/>
                  <a:gd name="T82" fmla="*/ 506 w 789"/>
                  <a:gd name="T83" fmla="*/ 659 h 1143"/>
                  <a:gd name="T84" fmla="*/ 516 w 789"/>
                  <a:gd name="T85" fmla="*/ 616 h 1143"/>
                  <a:gd name="T86" fmla="*/ 518 w 789"/>
                  <a:gd name="T87" fmla="*/ 571 h 1143"/>
                  <a:gd name="T88" fmla="*/ 516 w 789"/>
                  <a:gd name="T89" fmla="*/ 527 h 1143"/>
                  <a:gd name="T90" fmla="*/ 506 w 789"/>
                  <a:gd name="T91" fmla="*/ 484 h 1143"/>
                  <a:gd name="T92" fmla="*/ 491 w 789"/>
                  <a:gd name="T93" fmla="*/ 444 h 1143"/>
                  <a:gd name="T94" fmla="*/ 470 w 789"/>
                  <a:gd name="T95" fmla="*/ 407 h 1143"/>
                  <a:gd name="T96" fmla="*/ 445 w 789"/>
                  <a:gd name="T97" fmla="*/ 373 h 1143"/>
                  <a:gd name="T98" fmla="*/ 415 w 789"/>
                  <a:gd name="T99" fmla="*/ 344 h 1143"/>
                  <a:gd name="T100" fmla="*/ 382 w 789"/>
                  <a:gd name="T101" fmla="*/ 319 h 1143"/>
                  <a:gd name="T102" fmla="*/ 344 w 789"/>
                  <a:gd name="T103" fmla="*/ 298 h 1143"/>
                  <a:gd name="T104" fmla="*/ 305 w 789"/>
                  <a:gd name="T105" fmla="*/ 283 h 1143"/>
                  <a:gd name="T106" fmla="*/ 261 w 789"/>
                  <a:gd name="T107" fmla="*/ 273 h 1143"/>
                  <a:gd name="T108" fmla="*/ 217 w 789"/>
                  <a:gd name="T109" fmla="*/ 269 h 1143"/>
                  <a:gd name="T110" fmla="*/ 0 w 789"/>
                  <a:gd name="T111" fmla="*/ 269 h 1143"/>
                  <a:gd name="T112" fmla="*/ 0 w 789"/>
                  <a:gd name="T113" fmla="*/ 0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9" h="1143">
                    <a:moveTo>
                      <a:pt x="0" y="0"/>
                    </a:moveTo>
                    <a:lnTo>
                      <a:pt x="217" y="0"/>
                    </a:lnTo>
                    <a:lnTo>
                      <a:pt x="284" y="4"/>
                    </a:lnTo>
                    <a:lnTo>
                      <a:pt x="348" y="15"/>
                    </a:lnTo>
                    <a:lnTo>
                      <a:pt x="410" y="33"/>
                    </a:lnTo>
                    <a:lnTo>
                      <a:pt x="469" y="58"/>
                    </a:lnTo>
                    <a:lnTo>
                      <a:pt x="523" y="89"/>
                    </a:lnTo>
                    <a:lnTo>
                      <a:pt x="574" y="125"/>
                    </a:lnTo>
                    <a:lnTo>
                      <a:pt x="621" y="167"/>
                    </a:lnTo>
                    <a:lnTo>
                      <a:pt x="664" y="215"/>
                    </a:lnTo>
                    <a:lnTo>
                      <a:pt x="700" y="265"/>
                    </a:lnTo>
                    <a:lnTo>
                      <a:pt x="731" y="320"/>
                    </a:lnTo>
                    <a:lnTo>
                      <a:pt x="755" y="378"/>
                    </a:lnTo>
                    <a:lnTo>
                      <a:pt x="774" y="441"/>
                    </a:lnTo>
                    <a:lnTo>
                      <a:pt x="785" y="505"/>
                    </a:lnTo>
                    <a:lnTo>
                      <a:pt x="789" y="571"/>
                    </a:lnTo>
                    <a:lnTo>
                      <a:pt x="785" y="638"/>
                    </a:lnTo>
                    <a:lnTo>
                      <a:pt x="774" y="702"/>
                    </a:lnTo>
                    <a:lnTo>
                      <a:pt x="755" y="764"/>
                    </a:lnTo>
                    <a:lnTo>
                      <a:pt x="731" y="823"/>
                    </a:lnTo>
                    <a:lnTo>
                      <a:pt x="700" y="877"/>
                    </a:lnTo>
                    <a:lnTo>
                      <a:pt x="664" y="928"/>
                    </a:lnTo>
                    <a:lnTo>
                      <a:pt x="621" y="975"/>
                    </a:lnTo>
                    <a:lnTo>
                      <a:pt x="574" y="1018"/>
                    </a:lnTo>
                    <a:lnTo>
                      <a:pt x="523" y="1054"/>
                    </a:lnTo>
                    <a:lnTo>
                      <a:pt x="469" y="1085"/>
                    </a:lnTo>
                    <a:lnTo>
                      <a:pt x="410" y="1110"/>
                    </a:lnTo>
                    <a:lnTo>
                      <a:pt x="348" y="1128"/>
                    </a:lnTo>
                    <a:lnTo>
                      <a:pt x="284" y="1139"/>
                    </a:lnTo>
                    <a:lnTo>
                      <a:pt x="217" y="1143"/>
                    </a:lnTo>
                    <a:lnTo>
                      <a:pt x="0" y="1143"/>
                    </a:lnTo>
                    <a:lnTo>
                      <a:pt x="0" y="872"/>
                    </a:lnTo>
                    <a:lnTo>
                      <a:pt x="217" y="872"/>
                    </a:lnTo>
                    <a:lnTo>
                      <a:pt x="261" y="870"/>
                    </a:lnTo>
                    <a:lnTo>
                      <a:pt x="305" y="860"/>
                    </a:lnTo>
                    <a:lnTo>
                      <a:pt x="344" y="845"/>
                    </a:lnTo>
                    <a:lnTo>
                      <a:pt x="382" y="824"/>
                    </a:lnTo>
                    <a:lnTo>
                      <a:pt x="415" y="799"/>
                    </a:lnTo>
                    <a:lnTo>
                      <a:pt x="445" y="769"/>
                    </a:lnTo>
                    <a:lnTo>
                      <a:pt x="470" y="736"/>
                    </a:lnTo>
                    <a:lnTo>
                      <a:pt x="491" y="699"/>
                    </a:lnTo>
                    <a:lnTo>
                      <a:pt x="506" y="659"/>
                    </a:lnTo>
                    <a:lnTo>
                      <a:pt x="516" y="616"/>
                    </a:lnTo>
                    <a:lnTo>
                      <a:pt x="518" y="571"/>
                    </a:lnTo>
                    <a:lnTo>
                      <a:pt x="516" y="527"/>
                    </a:lnTo>
                    <a:lnTo>
                      <a:pt x="506" y="484"/>
                    </a:lnTo>
                    <a:lnTo>
                      <a:pt x="491" y="444"/>
                    </a:lnTo>
                    <a:lnTo>
                      <a:pt x="470" y="407"/>
                    </a:lnTo>
                    <a:lnTo>
                      <a:pt x="445" y="373"/>
                    </a:lnTo>
                    <a:lnTo>
                      <a:pt x="415" y="344"/>
                    </a:lnTo>
                    <a:lnTo>
                      <a:pt x="382" y="319"/>
                    </a:lnTo>
                    <a:lnTo>
                      <a:pt x="344" y="298"/>
                    </a:lnTo>
                    <a:lnTo>
                      <a:pt x="305" y="283"/>
                    </a:lnTo>
                    <a:lnTo>
                      <a:pt x="261" y="273"/>
                    </a:lnTo>
                    <a:lnTo>
                      <a:pt x="217" y="269"/>
                    </a:lnTo>
                    <a:lnTo>
                      <a:pt x="0" y="2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61" name="Group 60">
              <a:extLst>
                <a:ext uri="{FF2B5EF4-FFF2-40B4-BE49-F238E27FC236}">
                  <a16:creationId xmlns:a16="http://schemas.microsoft.com/office/drawing/2014/main" id="{B56F3AC7-EFAC-BFDA-46A1-DAFB9FE242F8}"/>
                </a:ext>
              </a:extLst>
            </p:cNvPr>
            <p:cNvGrpSpPr/>
            <p:nvPr/>
          </p:nvGrpSpPr>
          <p:grpSpPr>
            <a:xfrm rot="1125651">
              <a:off x="10321735" y="2938485"/>
              <a:ext cx="790040" cy="789484"/>
              <a:chOff x="5662613" y="4511675"/>
              <a:chExt cx="4556125" cy="4552951"/>
            </a:xfrm>
            <a:grpFill/>
          </p:grpSpPr>
          <p:sp>
            <p:nvSpPr>
              <p:cNvPr id="62" name="Freeform 77">
                <a:extLst>
                  <a:ext uri="{FF2B5EF4-FFF2-40B4-BE49-F238E27FC236}">
                    <a16:creationId xmlns:a16="http://schemas.microsoft.com/office/drawing/2014/main" id="{96596A25-00D7-4E1A-D7E0-C0931DE7B42B}"/>
                  </a:ext>
                </a:extLst>
              </p:cNvPr>
              <p:cNvSpPr>
                <a:spLocks/>
              </p:cNvSpPr>
              <p:nvPr/>
            </p:nvSpPr>
            <p:spPr bwMode="auto">
              <a:xfrm>
                <a:off x="5662613" y="6030913"/>
                <a:ext cx="3036888" cy="3033713"/>
              </a:xfrm>
              <a:custGeom>
                <a:avLst/>
                <a:gdLst>
                  <a:gd name="T0" fmla="*/ 0 w 3826"/>
                  <a:gd name="T1" fmla="*/ 0 h 3822"/>
                  <a:gd name="T2" fmla="*/ 203 w 3826"/>
                  <a:gd name="T3" fmla="*/ 5 h 3822"/>
                  <a:gd name="T4" fmla="*/ 402 w 3826"/>
                  <a:gd name="T5" fmla="*/ 21 h 3822"/>
                  <a:gd name="T6" fmla="*/ 599 w 3826"/>
                  <a:gd name="T7" fmla="*/ 47 h 3822"/>
                  <a:gd name="T8" fmla="*/ 793 w 3826"/>
                  <a:gd name="T9" fmla="*/ 82 h 3822"/>
                  <a:gd name="T10" fmla="*/ 984 w 3826"/>
                  <a:gd name="T11" fmla="*/ 127 h 3822"/>
                  <a:gd name="T12" fmla="*/ 1171 w 3826"/>
                  <a:gd name="T13" fmla="*/ 183 h 3822"/>
                  <a:gd name="T14" fmla="*/ 1352 w 3826"/>
                  <a:gd name="T15" fmla="*/ 246 h 3822"/>
                  <a:gd name="T16" fmla="*/ 1532 w 3826"/>
                  <a:gd name="T17" fmla="*/ 319 h 3822"/>
                  <a:gd name="T18" fmla="*/ 1705 w 3826"/>
                  <a:gd name="T19" fmla="*/ 401 h 3822"/>
                  <a:gd name="T20" fmla="*/ 1875 w 3826"/>
                  <a:gd name="T21" fmla="*/ 490 h 3822"/>
                  <a:gd name="T22" fmla="*/ 2037 w 3826"/>
                  <a:gd name="T23" fmla="*/ 588 h 3822"/>
                  <a:gd name="T24" fmla="*/ 2196 w 3826"/>
                  <a:gd name="T25" fmla="*/ 693 h 3822"/>
                  <a:gd name="T26" fmla="*/ 2348 w 3826"/>
                  <a:gd name="T27" fmla="*/ 806 h 3822"/>
                  <a:gd name="T28" fmla="*/ 2495 w 3826"/>
                  <a:gd name="T29" fmla="*/ 927 h 3822"/>
                  <a:gd name="T30" fmla="*/ 2636 w 3826"/>
                  <a:gd name="T31" fmla="*/ 1054 h 3822"/>
                  <a:gd name="T32" fmla="*/ 2769 w 3826"/>
                  <a:gd name="T33" fmla="*/ 1188 h 3822"/>
                  <a:gd name="T34" fmla="*/ 2897 w 3826"/>
                  <a:gd name="T35" fmla="*/ 1328 h 3822"/>
                  <a:gd name="T36" fmla="*/ 3017 w 3826"/>
                  <a:gd name="T37" fmla="*/ 1475 h 3822"/>
                  <a:gd name="T38" fmla="*/ 3131 w 3826"/>
                  <a:gd name="T39" fmla="*/ 1628 h 3822"/>
                  <a:gd name="T40" fmla="*/ 3236 w 3826"/>
                  <a:gd name="T41" fmla="*/ 1785 h 3822"/>
                  <a:gd name="T42" fmla="*/ 3333 w 3826"/>
                  <a:gd name="T43" fmla="*/ 1949 h 3822"/>
                  <a:gd name="T44" fmla="*/ 3424 w 3826"/>
                  <a:gd name="T45" fmla="*/ 2119 h 3822"/>
                  <a:gd name="T46" fmla="*/ 3505 w 3826"/>
                  <a:gd name="T47" fmla="*/ 2292 h 3822"/>
                  <a:gd name="T48" fmla="*/ 3578 w 3826"/>
                  <a:gd name="T49" fmla="*/ 2470 h 3822"/>
                  <a:gd name="T50" fmla="*/ 3643 w 3826"/>
                  <a:gd name="T51" fmla="*/ 2651 h 3822"/>
                  <a:gd name="T52" fmla="*/ 3697 w 3826"/>
                  <a:gd name="T53" fmla="*/ 2838 h 3822"/>
                  <a:gd name="T54" fmla="*/ 3742 w 3826"/>
                  <a:gd name="T55" fmla="*/ 3028 h 3822"/>
                  <a:gd name="T56" fmla="*/ 3779 w 3826"/>
                  <a:gd name="T57" fmla="*/ 3222 h 3822"/>
                  <a:gd name="T58" fmla="*/ 3805 w 3826"/>
                  <a:gd name="T59" fmla="*/ 3419 h 3822"/>
                  <a:gd name="T60" fmla="*/ 3821 w 3826"/>
                  <a:gd name="T61" fmla="*/ 3620 h 3822"/>
                  <a:gd name="T62" fmla="*/ 3826 w 3826"/>
                  <a:gd name="T63" fmla="*/ 3822 h 3822"/>
                  <a:gd name="T64" fmla="*/ 2732 w 3826"/>
                  <a:gd name="T65" fmla="*/ 3822 h 3822"/>
                  <a:gd name="T66" fmla="*/ 2727 w 3826"/>
                  <a:gd name="T67" fmla="*/ 3649 h 3822"/>
                  <a:gd name="T68" fmla="*/ 2712 w 3826"/>
                  <a:gd name="T69" fmla="*/ 3480 h 3822"/>
                  <a:gd name="T70" fmla="*/ 2685 w 3826"/>
                  <a:gd name="T71" fmla="*/ 3313 h 3822"/>
                  <a:gd name="T72" fmla="*/ 2649 w 3826"/>
                  <a:gd name="T73" fmla="*/ 3150 h 3822"/>
                  <a:gd name="T74" fmla="*/ 2603 w 3826"/>
                  <a:gd name="T75" fmla="*/ 2991 h 3822"/>
                  <a:gd name="T76" fmla="*/ 2549 w 3826"/>
                  <a:gd name="T77" fmla="*/ 2836 h 3822"/>
                  <a:gd name="T78" fmla="*/ 2484 w 3826"/>
                  <a:gd name="T79" fmla="*/ 2686 h 3822"/>
                  <a:gd name="T80" fmla="*/ 2413 w 3826"/>
                  <a:gd name="T81" fmla="*/ 2539 h 3822"/>
                  <a:gd name="T82" fmla="*/ 2331 w 3826"/>
                  <a:gd name="T83" fmla="*/ 2398 h 3822"/>
                  <a:gd name="T84" fmla="*/ 2242 w 3826"/>
                  <a:gd name="T85" fmla="*/ 2264 h 3822"/>
                  <a:gd name="T86" fmla="*/ 2145 w 3826"/>
                  <a:gd name="T87" fmla="*/ 2133 h 3822"/>
                  <a:gd name="T88" fmla="*/ 2042 w 3826"/>
                  <a:gd name="T89" fmla="*/ 2009 h 3822"/>
                  <a:gd name="T90" fmla="*/ 1931 w 3826"/>
                  <a:gd name="T91" fmla="*/ 1892 h 3822"/>
                  <a:gd name="T92" fmla="*/ 1814 w 3826"/>
                  <a:gd name="T93" fmla="*/ 1782 h 3822"/>
                  <a:gd name="T94" fmla="*/ 1689 w 3826"/>
                  <a:gd name="T95" fmla="*/ 1677 h 3822"/>
                  <a:gd name="T96" fmla="*/ 1560 w 3826"/>
                  <a:gd name="T97" fmla="*/ 1581 h 3822"/>
                  <a:gd name="T98" fmla="*/ 1424 w 3826"/>
                  <a:gd name="T99" fmla="*/ 1492 h 3822"/>
                  <a:gd name="T100" fmla="*/ 1282 w 3826"/>
                  <a:gd name="T101" fmla="*/ 1412 h 3822"/>
                  <a:gd name="T102" fmla="*/ 1137 w 3826"/>
                  <a:gd name="T103" fmla="*/ 1340 h 3822"/>
                  <a:gd name="T104" fmla="*/ 985 w 3826"/>
                  <a:gd name="T105" fmla="*/ 1276 h 3822"/>
                  <a:gd name="T106" fmla="*/ 832 w 3826"/>
                  <a:gd name="T107" fmla="*/ 1222 h 3822"/>
                  <a:gd name="T108" fmla="*/ 671 w 3826"/>
                  <a:gd name="T109" fmla="*/ 1174 h 3822"/>
                  <a:gd name="T110" fmla="*/ 508 w 3826"/>
                  <a:gd name="T111" fmla="*/ 1140 h 3822"/>
                  <a:gd name="T112" fmla="*/ 342 w 3826"/>
                  <a:gd name="T113" fmla="*/ 1113 h 3822"/>
                  <a:gd name="T114" fmla="*/ 171 w 3826"/>
                  <a:gd name="T115" fmla="*/ 1098 h 3822"/>
                  <a:gd name="T116" fmla="*/ 0 w 3826"/>
                  <a:gd name="T117" fmla="*/ 1092 h 3822"/>
                  <a:gd name="T118" fmla="*/ 0 w 3826"/>
                  <a:gd name="T119" fmla="*/ 0 h 3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26" h="3822">
                    <a:moveTo>
                      <a:pt x="0" y="0"/>
                    </a:moveTo>
                    <a:lnTo>
                      <a:pt x="203" y="5"/>
                    </a:lnTo>
                    <a:lnTo>
                      <a:pt x="402" y="21"/>
                    </a:lnTo>
                    <a:lnTo>
                      <a:pt x="599" y="47"/>
                    </a:lnTo>
                    <a:lnTo>
                      <a:pt x="793" y="82"/>
                    </a:lnTo>
                    <a:lnTo>
                      <a:pt x="984" y="127"/>
                    </a:lnTo>
                    <a:lnTo>
                      <a:pt x="1171" y="183"/>
                    </a:lnTo>
                    <a:lnTo>
                      <a:pt x="1352" y="246"/>
                    </a:lnTo>
                    <a:lnTo>
                      <a:pt x="1532" y="319"/>
                    </a:lnTo>
                    <a:lnTo>
                      <a:pt x="1705" y="401"/>
                    </a:lnTo>
                    <a:lnTo>
                      <a:pt x="1875" y="490"/>
                    </a:lnTo>
                    <a:lnTo>
                      <a:pt x="2037" y="588"/>
                    </a:lnTo>
                    <a:lnTo>
                      <a:pt x="2196" y="693"/>
                    </a:lnTo>
                    <a:lnTo>
                      <a:pt x="2348" y="806"/>
                    </a:lnTo>
                    <a:lnTo>
                      <a:pt x="2495" y="927"/>
                    </a:lnTo>
                    <a:lnTo>
                      <a:pt x="2636" y="1054"/>
                    </a:lnTo>
                    <a:lnTo>
                      <a:pt x="2769" y="1188"/>
                    </a:lnTo>
                    <a:lnTo>
                      <a:pt x="2897" y="1328"/>
                    </a:lnTo>
                    <a:lnTo>
                      <a:pt x="3017" y="1475"/>
                    </a:lnTo>
                    <a:lnTo>
                      <a:pt x="3131" y="1628"/>
                    </a:lnTo>
                    <a:lnTo>
                      <a:pt x="3236" y="1785"/>
                    </a:lnTo>
                    <a:lnTo>
                      <a:pt x="3333" y="1949"/>
                    </a:lnTo>
                    <a:lnTo>
                      <a:pt x="3424" y="2119"/>
                    </a:lnTo>
                    <a:lnTo>
                      <a:pt x="3505" y="2292"/>
                    </a:lnTo>
                    <a:lnTo>
                      <a:pt x="3578" y="2470"/>
                    </a:lnTo>
                    <a:lnTo>
                      <a:pt x="3643" y="2651"/>
                    </a:lnTo>
                    <a:lnTo>
                      <a:pt x="3697" y="2838"/>
                    </a:lnTo>
                    <a:lnTo>
                      <a:pt x="3742" y="3028"/>
                    </a:lnTo>
                    <a:lnTo>
                      <a:pt x="3779" y="3222"/>
                    </a:lnTo>
                    <a:lnTo>
                      <a:pt x="3805" y="3419"/>
                    </a:lnTo>
                    <a:lnTo>
                      <a:pt x="3821" y="3620"/>
                    </a:lnTo>
                    <a:lnTo>
                      <a:pt x="3826" y="3822"/>
                    </a:lnTo>
                    <a:lnTo>
                      <a:pt x="2732" y="3822"/>
                    </a:lnTo>
                    <a:lnTo>
                      <a:pt x="2727" y="3649"/>
                    </a:lnTo>
                    <a:lnTo>
                      <a:pt x="2712" y="3480"/>
                    </a:lnTo>
                    <a:lnTo>
                      <a:pt x="2685" y="3313"/>
                    </a:lnTo>
                    <a:lnTo>
                      <a:pt x="2649" y="3150"/>
                    </a:lnTo>
                    <a:lnTo>
                      <a:pt x="2603" y="2991"/>
                    </a:lnTo>
                    <a:lnTo>
                      <a:pt x="2549" y="2836"/>
                    </a:lnTo>
                    <a:lnTo>
                      <a:pt x="2484" y="2686"/>
                    </a:lnTo>
                    <a:lnTo>
                      <a:pt x="2413" y="2539"/>
                    </a:lnTo>
                    <a:lnTo>
                      <a:pt x="2331" y="2398"/>
                    </a:lnTo>
                    <a:lnTo>
                      <a:pt x="2242" y="2264"/>
                    </a:lnTo>
                    <a:lnTo>
                      <a:pt x="2145" y="2133"/>
                    </a:lnTo>
                    <a:lnTo>
                      <a:pt x="2042" y="2009"/>
                    </a:lnTo>
                    <a:lnTo>
                      <a:pt x="1931" y="1892"/>
                    </a:lnTo>
                    <a:lnTo>
                      <a:pt x="1814" y="1782"/>
                    </a:lnTo>
                    <a:lnTo>
                      <a:pt x="1689" y="1677"/>
                    </a:lnTo>
                    <a:lnTo>
                      <a:pt x="1560" y="1581"/>
                    </a:lnTo>
                    <a:lnTo>
                      <a:pt x="1424" y="1492"/>
                    </a:lnTo>
                    <a:lnTo>
                      <a:pt x="1282" y="1412"/>
                    </a:lnTo>
                    <a:lnTo>
                      <a:pt x="1137" y="1340"/>
                    </a:lnTo>
                    <a:lnTo>
                      <a:pt x="985" y="1276"/>
                    </a:lnTo>
                    <a:lnTo>
                      <a:pt x="832" y="1222"/>
                    </a:lnTo>
                    <a:lnTo>
                      <a:pt x="671" y="1174"/>
                    </a:lnTo>
                    <a:lnTo>
                      <a:pt x="508" y="1140"/>
                    </a:lnTo>
                    <a:lnTo>
                      <a:pt x="342" y="1113"/>
                    </a:lnTo>
                    <a:lnTo>
                      <a:pt x="171" y="1098"/>
                    </a:lnTo>
                    <a:lnTo>
                      <a:pt x="0" y="109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3" name="Freeform 78">
                <a:extLst>
                  <a:ext uri="{FF2B5EF4-FFF2-40B4-BE49-F238E27FC236}">
                    <a16:creationId xmlns:a16="http://schemas.microsoft.com/office/drawing/2014/main" id="{73406958-CC3C-E58B-DE01-9ACDB4FAE0A2}"/>
                  </a:ext>
                </a:extLst>
              </p:cNvPr>
              <p:cNvSpPr>
                <a:spLocks/>
              </p:cNvSpPr>
              <p:nvPr/>
            </p:nvSpPr>
            <p:spPr bwMode="auto">
              <a:xfrm>
                <a:off x="5662613" y="4511675"/>
                <a:ext cx="4556125" cy="4552950"/>
              </a:xfrm>
              <a:custGeom>
                <a:avLst/>
                <a:gdLst>
                  <a:gd name="T0" fmla="*/ 255 w 5739"/>
                  <a:gd name="T1" fmla="*/ 7 h 5735"/>
                  <a:gd name="T2" fmla="*/ 756 w 5739"/>
                  <a:gd name="T3" fmla="*/ 50 h 5735"/>
                  <a:gd name="T4" fmla="*/ 1246 w 5739"/>
                  <a:gd name="T5" fmla="*/ 136 h 5735"/>
                  <a:gd name="T6" fmla="*/ 1719 w 5739"/>
                  <a:gd name="T7" fmla="*/ 263 h 5735"/>
                  <a:gd name="T8" fmla="*/ 2175 w 5739"/>
                  <a:gd name="T9" fmla="*/ 429 h 5735"/>
                  <a:gd name="T10" fmla="*/ 2614 w 5739"/>
                  <a:gd name="T11" fmla="*/ 630 h 5735"/>
                  <a:gd name="T12" fmla="*/ 3031 w 5739"/>
                  <a:gd name="T13" fmla="*/ 867 h 5735"/>
                  <a:gd name="T14" fmla="*/ 3426 w 5739"/>
                  <a:gd name="T15" fmla="*/ 1136 h 5735"/>
                  <a:gd name="T16" fmla="*/ 3796 w 5739"/>
                  <a:gd name="T17" fmla="*/ 1438 h 5735"/>
                  <a:gd name="T18" fmla="*/ 4139 w 5739"/>
                  <a:gd name="T19" fmla="*/ 1768 h 5735"/>
                  <a:gd name="T20" fmla="*/ 4455 w 5739"/>
                  <a:gd name="T21" fmla="*/ 2124 h 5735"/>
                  <a:gd name="T22" fmla="*/ 4740 w 5739"/>
                  <a:gd name="T23" fmla="*/ 2506 h 5735"/>
                  <a:gd name="T24" fmla="*/ 4995 w 5739"/>
                  <a:gd name="T25" fmla="*/ 2913 h 5735"/>
                  <a:gd name="T26" fmla="*/ 5213 w 5739"/>
                  <a:gd name="T27" fmla="*/ 3339 h 5735"/>
                  <a:gd name="T28" fmla="*/ 5399 w 5739"/>
                  <a:gd name="T29" fmla="*/ 3787 h 5735"/>
                  <a:gd name="T30" fmla="*/ 5544 w 5739"/>
                  <a:gd name="T31" fmla="*/ 4252 h 5735"/>
                  <a:gd name="T32" fmla="*/ 5652 w 5739"/>
                  <a:gd name="T33" fmla="*/ 4733 h 5735"/>
                  <a:gd name="T34" fmla="*/ 5717 w 5739"/>
                  <a:gd name="T35" fmla="*/ 5227 h 5735"/>
                  <a:gd name="T36" fmla="*/ 5739 w 5739"/>
                  <a:gd name="T37" fmla="*/ 5735 h 5735"/>
                  <a:gd name="T38" fmla="*/ 4640 w 5739"/>
                  <a:gd name="T39" fmla="*/ 5510 h 5735"/>
                  <a:gd name="T40" fmla="*/ 4598 w 5739"/>
                  <a:gd name="T41" fmla="*/ 5070 h 5735"/>
                  <a:gd name="T42" fmla="*/ 4516 w 5739"/>
                  <a:gd name="T43" fmla="*/ 4641 h 5735"/>
                  <a:gd name="T44" fmla="*/ 4396 w 5739"/>
                  <a:gd name="T45" fmla="*/ 4229 h 5735"/>
                  <a:gd name="T46" fmla="*/ 4238 w 5739"/>
                  <a:gd name="T47" fmla="*/ 3833 h 5735"/>
                  <a:gd name="T48" fmla="*/ 4046 w 5739"/>
                  <a:gd name="T49" fmla="*/ 3454 h 5735"/>
                  <a:gd name="T50" fmla="*/ 3821 w 5739"/>
                  <a:gd name="T51" fmla="*/ 3098 h 5735"/>
                  <a:gd name="T52" fmla="*/ 3568 w 5739"/>
                  <a:gd name="T53" fmla="*/ 2763 h 5735"/>
                  <a:gd name="T54" fmla="*/ 3283 w 5739"/>
                  <a:gd name="T55" fmla="*/ 2454 h 5735"/>
                  <a:gd name="T56" fmla="*/ 2974 w 5739"/>
                  <a:gd name="T57" fmla="*/ 2171 h 5735"/>
                  <a:gd name="T58" fmla="*/ 2640 w 5739"/>
                  <a:gd name="T59" fmla="*/ 1916 h 5735"/>
                  <a:gd name="T60" fmla="*/ 2282 w 5739"/>
                  <a:gd name="T61" fmla="*/ 1693 h 5735"/>
                  <a:gd name="T62" fmla="*/ 1904 w 5739"/>
                  <a:gd name="T63" fmla="*/ 1501 h 5735"/>
                  <a:gd name="T64" fmla="*/ 1508 w 5739"/>
                  <a:gd name="T65" fmla="*/ 1344 h 5735"/>
                  <a:gd name="T66" fmla="*/ 1094 w 5739"/>
                  <a:gd name="T67" fmla="*/ 1223 h 5735"/>
                  <a:gd name="T68" fmla="*/ 666 w 5739"/>
                  <a:gd name="T69" fmla="*/ 1141 h 5735"/>
                  <a:gd name="T70" fmla="*/ 224 w 5739"/>
                  <a:gd name="T71" fmla="*/ 1098 h 5735"/>
                  <a:gd name="T72" fmla="*/ 0 w 5739"/>
                  <a:gd name="T73" fmla="*/ 0 h 5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39" h="5735">
                    <a:moveTo>
                      <a:pt x="0" y="0"/>
                    </a:moveTo>
                    <a:lnTo>
                      <a:pt x="255" y="7"/>
                    </a:lnTo>
                    <a:lnTo>
                      <a:pt x="507" y="22"/>
                    </a:lnTo>
                    <a:lnTo>
                      <a:pt x="756" y="50"/>
                    </a:lnTo>
                    <a:lnTo>
                      <a:pt x="1003" y="89"/>
                    </a:lnTo>
                    <a:lnTo>
                      <a:pt x="1246" y="136"/>
                    </a:lnTo>
                    <a:lnTo>
                      <a:pt x="1483" y="195"/>
                    </a:lnTo>
                    <a:lnTo>
                      <a:pt x="1719" y="263"/>
                    </a:lnTo>
                    <a:lnTo>
                      <a:pt x="1950" y="342"/>
                    </a:lnTo>
                    <a:lnTo>
                      <a:pt x="2175" y="429"/>
                    </a:lnTo>
                    <a:lnTo>
                      <a:pt x="2397" y="525"/>
                    </a:lnTo>
                    <a:lnTo>
                      <a:pt x="2614" y="630"/>
                    </a:lnTo>
                    <a:lnTo>
                      <a:pt x="2825" y="745"/>
                    </a:lnTo>
                    <a:lnTo>
                      <a:pt x="3031" y="867"/>
                    </a:lnTo>
                    <a:lnTo>
                      <a:pt x="3230" y="998"/>
                    </a:lnTo>
                    <a:lnTo>
                      <a:pt x="3426" y="1136"/>
                    </a:lnTo>
                    <a:lnTo>
                      <a:pt x="3613" y="1283"/>
                    </a:lnTo>
                    <a:lnTo>
                      <a:pt x="3796" y="1438"/>
                    </a:lnTo>
                    <a:lnTo>
                      <a:pt x="3971" y="1599"/>
                    </a:lnTo>
                    <a:lnTo>
                      <a:pt x="4139" y="1768"/>
                    </a:lnTo>
                    <a:lnTo>
                      <a:pt x="4301" y="1942"/>
                    </a:lnTo>
                    <a:lnTo>
                      <a:pt x="4455" y="2124"/>
                    </a:lnTo>
                    <a:lnTo>
                      <a:pt x="4602" y="2312"/>
                    </a:lnTo>
                    <a:lnTo>
                      <a:pt x="4740" y="2506"/>
                    </a:lnTo>
                    <a:lnTo>
                      <a:pt x="4871" y="2707"/>
                    </a:lnTo>
                    <a:lnTo>
                      <a:pt x="4995" y="2913"/>
                    </a:lnTo>
                    <a:lnTo>
                      <a:pt x="5109" y="3124"/>
                    </a:lnTo>
                    <a:lnTo>
                      <a:pt x="5213" y="3339"/>
                    </a:lnTo>
                    <a:lnTo>
                      <a:pt x="5311" y="3560"/>
                    </a:lnTo>
                    <a:lnTo>
                      <a:pt x="5399" y="3787"/>
                    </a:lnTo>
                    <a:lnTo>
                      <a:pt x="5475" y="4018"/>
                    </a:lnTo>
                    <a:lnTo>
                      <a:pt x="5544" y="4252"/>
                    </a:lnTo>
                    <a:lnTo>
                      <a:pt x="5603" y="4491"/>
                    </a:lnTo>
                    <a:lnTo>
                      <a:pt x="5652" y="4733"/>
                    </a:lnTo>
                    <a:lnTo>
                      <a:pt x="5689" y="4978"/>
                    </a:lnTo>
                    <a:lnTo>
                      <a:pt x="5717" y="5227"/>
                    </a:lnTo>
                    <a:lnTo>
                      <a:pt x="5734" y="5480"/>
                    </a:lnTo>
                    <a:lnTo>
                      <a:pt x="5739" y="5735"/>
                    </a:lnTo>
                    <a:lnTo>
                      <a:pt x="4646" y="5735"/>
                    </a:lnTo>
                    <a:lnTo>
                      <a:pt x="4640" y="5510"/>
                    </a:lnTo>
                    <a:lnTo>
                      <a:pt x="4625" y="5288"/>
                    </a:lnTo>
                    <a:lnTo>
                      <a:pt x="4598" y="5070"/>
                    </a:lnTo>
                    <a:lnTo>
                      <a:pt x="4562" y="4854"/>
                    </a:lnTo>
                    <a:lnTo>
                      <a:pt x="4516" y="4641"/>
                    </a:lnTo>
                    <a:lnTo>
                      <a:pt x="4460" y="4433"/>
                    </a:lnTo>
                    <a:lnTo>
                      <a:pt x="4396" y="4229"/>
                    </a:lnTo>
                    <a:lnTo>
                      <a:pt x="4321" y="4028"/>
                    </a:lnTo>
                    <a:lnTo>
                      <a:pt x="4238" y="3833"/>
                    </a:lnTo>
                    <a:lnTo>
                      <a:pt x="4146" y="3641"/>
                    </a:lnTo>
                    <a:lnTo>
                      <a:pt x="4046" y="3454"/>
                    </a:lnTo>
                    <a:lnTo>
                      <a:pt x="3938" y="3274"/>
                    </a:lnTo>
                    <a:lnTo>
                      <a:pt x="3821" y="3098"/>
                    </a:lnTo>
                    <a:lnTo>
                      <a:pt x="3699" y="2929"/>
                    </a:lnTo>
                    <a:lnTo>
                      <a:pt x="3568" y="2763"/>
                    </a:lnTo>
                    <a:lnTo>
                      <a:pt x="3430" y="2606"/>
                    </a:lnTo>
                    <a:lnTo>
                      <a:pt x="3283" y="2454"/>
                    </a:lnTo>
                    <a:lnTo>
                      <a:pt x="3133" y="2309"/>
                    </a:lnTo>
                    <a:lnTo>
                      <a:pt x="2974" y="2171"/>
                    </a:lnTo>
                    <a:lnTo>
                      <a:pt x="2809" y="2040"/>
                    </a:lnTo>
                    <a:lnTo>
                      <a:pt x="2640" y="1916"/>
                    </a:lnTo>
                    <a:lnTo>
                      <a:pt x="2463" y="1801"/>
                    </a:lnTo>
                    <a:lnTo>
                      <a:pt x="2282" y="1693"/>
                    </a:lnTo>
                    <a:lnTo>
                      <a:pt x="2095" y="1593"/>
                    </a:lnTo>
                    <a:lnTo>
                      <a:pt x="1904" y="1501"/>
                    </a:lnTo>
                    <a:lnTo>
                      <a:pt x="1707" y="1417"/>
                    </a:lnTo>
                    <a:lnTo>
                      <a:pt x="1508" y="1344"/>
                    </a:lnTo>
                    <a:lnTo>
                      <a:pt x="1302" y="1279"/>
                    </a:lnTo>
                    <a:lnTo>
                      <a:pt x="1094" y="1223"/>
                    </a:lnTo>
                    <a:lnTo>
                      <a:pt x="881" y="1176"/>
                    </a:lnTo>
                    <a:lnTo>
                      <a:pt x="666" y="1141"/>
                    </a:lnTo>
                    <a:lnTo>
                      <a:pt x="446" y="1115"/>
                    </a:lnTo>
                    <a:lnTo>
                      <a:pt x="224" y="1098"/>
                    </a:lnTo>
                    <a:lnTo>
                      <a:pt x="0" y="109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sp>
        <p:nvSpPr>
          <p:cNvPr id="68" name="TextBox 67">
            <a:extLst>
              <a:ext uri="{FF2B5EF4-FFF2-40B4-BE49-F238E27FC236}">
                <a16:creationId xmlns:a16="http://schemas.microsoft.com/office/drawing/2014/main" id="{BD388147-14FE-86AD-46BB-72806135B8D6}"/>
              </a:ext>
            </a:extLst>
          </p:cNvPr>
          <p:cNvSpPr txBox="1"/>
          <p:nvPr/>
        </p:nvSpPr>
        <p:spPr>
          <a:xfrm>
            <a:off x="10320524" y="5576622"/>
            <a:ext cx="1357564" cy="584775"/>
          </a:xfrm>
          <a:prstGeom prst="rect">
            <a:avLst/>
          </a:prstGeom>
          <a:noFill/>
        </p:spPr>
        <p:txBody>
          <a:bodyPr wrap="square" rtlCol="0">
            <a:spAutoFit/>
          </a:bodyPr>
          <a:lstStyle/>
          <a:p>
            <a:pPr algn="ctr"/>
            <a:r>
              <a:rPr lang="en-US" sz="1600" b="1" dirty="0">
                <a:solidFill>
                  <a:srgbClr val="386BA9"/>
                </a:solidFill>
              </a:rPr>
              <a:t>Network &amp; Collaborate</a:t>
            </a:r>
            <a:endParaRPr lang="en-US" sz="1600" b="1" kern="0" dirty="0">
              <a:solidFill>
                <a:srgbClr val="386BA9"/>
              </a:solidFill>
              <a:latin typeface="Arial" pitchFamily="34" charset="0"/>
              <a:cs typeface="Arial" pitchFamily="34" charset="0"/>
            </a:endParaRPr>
          </a:p>
        </p:txBody>
      </p:sp>
      <p:cxnSp>
        <p:nvCxnSpPr>
          <p:cNvPr id="69" name="Straight Connector 68">
            <a:extLst>
              <a:ext uri="{FF2B5EF4-FFF2-40B4-BE49-F238E27FC236}">
                <a16:creationId xmlns:a16="http://schemas.microsoft.com/office/drawing/2014/main" id="{8EDA17F5-43CF-DB31-A7F9-70ED7BC85C22}"/>
              </a:ext>
            </a:extLst>
          </p:cNvPr>
          <p:cNvCxnSpPr/>
          <p:nvPr/>
        </p:nvCxnSpPr>
        <p:spPr>
          <a:xfrm flipV="1">
            <a:off x="6974805" y="4869160"/>
            <a:ext cx="0" cy="1372765"/>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187F20D-9B32-2D9C-4936-614D0C6207DC}"/>
              </a:ext>
            </a:extLst>
          </p:cNvPr>
          <p:cNvCxnSpPr/>
          <p:nvPr/>
        </p:nvCxnSpPr>
        <p:spPr>
          <a:xfrm flipV="1">
            <a:off x="8582086" y="4869160"/>
            <a:ext cx="0" cy="1372765"/>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0F49330-324A-5259-F598-5D1906A35CFC}"/>
              </a:ext>
            </a:extLst>
          </p:cNvPr>
          <p:cNvCxnSpPr/>
          <p:nvPr/>
        </p:nvCxnSpPr>
        <p:spPr>
          <a:xfrm flipV="1">
            <a:off x="10189367" y="4869160"/>
            <a:ext cx="0" cy="1372765"/>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168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E2BE61-49F8-C0D3-95B0-C2B3EE6FD654}"/>
              </a:ext>
            </a:extLst>
          </p:cNvPr>
          <p:cNvSpPr txBox="1"/>
          <p:nvPr/>
        </p:nvSpPr>
        <p:spPr>
          <a:xfrm>
            <a:off x="-322729" y="7616414"/>
            <a:ext cx="184731" cy="369332"/>
          </a:xfrm>
          <a:prstGeom prst="rect">
            <a:avLst/>
          </a:prstGeom>
          <a:noFill/>
        </p:spPr>
        <p:txBody>
          <a:bodyPr wrap="none" rtlCol="0">
            <a:spAutoFit/>
          </a:bodyPr>
          <a:lstStyle/>
          <a:p>
            <a:endParaRPr lang="en-KR" dirty="0"/>
          </a:p>
        </p:txBody>
      </p:sp>
      <p:grpSp>
        <p:nvGrpSpPr>
          <p:cNvPr id="4" name="Group 3">
            <a:extLst>
              <a:ext uri="{FF2B5EF4-FFF2-40B4-BE49-F238E27FC236}">
                <a16:creationId xmlns:a16="http://schemas.microsoft.com/office/drawing/2014/main" id="{73612287-8E60-F20F-A2A7-9608E57C884E}"/>
              </a:ext>
            </a:extLst>
          </p:cNvPr>
          <p:cNvGrpSpPr/>
          <p:nvPr/>
        </p:nvGrpSpPr>
        <p:grpSpPr>
          <a:xfrm flipH="1">
            <a:off x="9558012" y="1518417"/>
            <a:ext cx="1943182" cy="4572001"/>
            <a:chOff x="-2405881" y="1494502"/>
            <a:chExt cx="1943182" cy="4572001"/>
          </a:xfrm>
        </p:grpSpPr>
        <p:grpSp>
          <p:nvGrpSpPr>
            <p:cNvPr id="5" name="Group 4">
              <a:extLst>
                <a:ext uri="{FF2B5EF4-FFF2-40B4-BE49-F238E27FC236}">
                  <a16:creationId xmlns:a16="http://schemas.microsoft.com/office/drawing/2014/main" id="{DF8623F4-BFAC-FE30-5B05-B25BFAB3C52D}"/>
                </a:ext>
              </a:extLst>
            </p:cNvPr>
            <p:cNvGrpSpPr/>
            <p:nvPr/>
          </p:nvGrpSpPr>
          <p:grpSpPr>
            <a:xfrm>
              <a:off x="-2405881" y="1494502"/>
              <a:ext cx="1943182" cy="4572001"/>
              <a:chOff x="5660103" y="1494502"/>
              <a:chExt cx="1943182" cy="4572001"/>
            </a:xfrm>
          </p:grpSpPr>
          <p:sp>
            <p:nvSpPr>
              <p:cNvPr id="10" name="Freeform: Shape 24">
                <a:extLst>
                  <a:ext uri="{FF2B5EF4-FFF2-40B4-BE49-F238E27FC236}">
                    <a16:creationId xmlns:a16="http://schemas.microsoft.com/office/drawing/2014/main" id="{3EEC7E9F-32EE-57A4-D1EA-6BC73A947F0D}"/>
                  </a:ext>
                </a:extLst>
              </p:cNvPr>
              <p:cNvSpPr/>
              <p:nvPr/>
            </p:nvSpPr>
            <p:spPr>
              <a:xfrm>
                <a:off x="5660103" y="1494502"/>
                <a:ext cx="1750142" cy="4572000"/>
              </a:xfrm>
              <a:custGeom>
                <a:avLst/>
                <a:gdLst>
                  <a:gd name="connsiteX0" fmla="*/ 875071 w 1750142"/>
                  <a:gd name="connsiteY0" fmla="*/ 0 h 4572000"/>
                  <a:gd name="connsiteX1" fmla="*/ 878689 w 1750142"/>
                  <a:gd name="connsiteY1" fmla="*/ 477 h 4572000"/>
                  <a:gd name="connsiteX2" fmla="*/ 879242 w 1750142"/>
                  <a:gd name="connsiteY2" fmla="*/ 0 h 4572000"/>
                  <a:gd name="connsiteX3" fmla="*/ 1091679 w 1750142"/>
                  <a:gd name="connsiteY3" fmla="*/ 0 h 4572000"/>
                  <a:gd name="connsiteX4" fmla="*/ 1091679 w 1750142"/>
                  <a:gd name="connsiteY4" fmla="*/ 73480 h 4572000"/>
                  <a:gd name="connsiteX5" fmla="*/ 1135290 w 1750142"/>
                  <a:gd name="connsiteY5" fmla="*/ 102774 h 4572000"/>
                  <a:gd name="connsiteX6" fmla="*/ 1750142 w 1750142"/>
                  <a:gd name="connsiteY6" fmla="*/ 2286000 h 4572000"/>
                  <a:gd name="connsiteX7" fmla="*/ 1135290 w 1750142"/>
                  <a:gd name="connsiteY7" fmla="*/ 4469226 h 4572000"/>
                  <a:gd name="connsiteX8" fmla="*/ 1076285 w 1750142"/>
                  <a:gd name="connsiteY8" fmla="*/ 4508860 h 4572000"/>
                  <a:gd name="connsiteX9" fmla="*/ 1076285 w 1750142"/>
                  <a:gd name="connsiteY9" fmla="*/ 4572000 h 4572000"/>
                  <a:gd name="connsiteX10" fmla="*/ 879242 w 1750142"/>
                  <a:gd name="connsiteY10" fmla="*/ 4572000 h 4572000"/>
                  <a:gd name="connsiteX11" fmla="*/ 878691 w 1750142"/>
                  <a:gd name="connsiteY11" fmla="*/ 4571523 h 4572000"/>
                  <a:gd name="connsiteX12" fmla="*/ 875071 w 1750142"/>
                  <a:gd name="connsiteY12" fmla="*/ 4572000 h 4572000"/>
                  <a:gd name="connsiteX13" fmla="*/ 0 w 1750142"/>
                  <a:gd name="connsiteY13" fmla="*/ 2286000 h 4572000"/>
                  <a:gd name="connsiteX14" fmla="*/ 875071 w 1750142"/>
                  <a:gd name="connsiteY14"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142" h="4572000">
                    <a:moveTo>
                      <a:pt x="875071" y="0"/>
                    </a:moveTo>
                    <a:lnTo>
                      <a:pt x="878689" y="477"/>
                    </a:lnTo>
                    <a:lnTo>
                      <a:pt x="879242" y="0"/>
                    </a:lnTo>
                    <a:lnTo>
                      <a:pt x="1091679" y="0"/>
                    </a:lnTo>
                    <a:lnTo>
                      <a:pt x="1091679" y="73480"/>
                    </a:lnTo>
                    <a:lnTo>
                      <a:pt x="1135290" y="102774"/>
                    </a:lnTo>
                    <a:cubicBezTo>
                      <a:pt x="1491504" y="392208"/>
                      <a:pt x="1750142" y="1260200"/>
                      <a:pt x="1750142" y="2286000"/>
                    </a:cubicBezTo>
                    <a:cubicBezTo>
                      <a:pt x="1750142" y="3311800"/>
                      <a:pt x="1491504" y="4179792"/>
                      <a:pt x="1135290" y="4469226"/>
                    </a:cubicBezTo>
                    <a:lnTo>
                      <a:pt x="1076285" y="4508860"/>
                    </a:lnTo>
                    <a:lnTo>
                      <a:pt x="1076285" y="4572000"/>
                    </a:lnTo>
                    <a:lnTo>
                      <a:pt x="879242" y="4572000"/>
                    </a:lnTo>
                    <a:lnTo>
                      <a:pt x="878691" y="4571523"/>
                    </a:lnTo>
                    <a:lnTo>
                      <a:pt x="875071" y="4572000"/>
                    </a:lnTo>
                    <a:cubicBezTo>
                      <a:pt x="391783" y="4572000"/>
                      <a:pt x="0" y="3548523"/>
                      <a:pt x="0" y="2286000"/>
                    </a:cubicBezTo>
                    <a:cubicBezTo>
                      <a:pt x="0" y="1023477"/>
                      <a:pt x="391783" y="0"/>
                      <a:pt x="875071" y="0"/>
                    </a:cubicBezTo>
                    <a:close/>
                  </a:path>
                </a:pathLst>
              </a:custGeom>
              <a:solidFill>
                <a:srgbClr val="386BA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Oval 10">
                <a:extLst>
                  <a:ext uri="{FF2B5EF4-FFF2-40B4-BE49-F238E27FC236}">
                    <a16:creationId xmlns:a16="http://schemas.microsoft.com/office/drawing/2014/main" id="{AAD25611-223E-6AE3-2421-439A6E8A74A9}"/>
                  </a:ext>
                </a:extLst>
              </p:cNvPr>
              <p:cNvSpPr/>
              <p:nvPr/>
            </p:nvSpPr>
            <p:spPr>
              <a:xfrm>
                <a:off x="5853143" y="1494503"/>
                <a:ext cx="1750142" cy="4572000"/>
              </a:xfrm>
              <a:prstGeom prst="ellipse">
                <a:avLst/>
              </a:prstGeom>
              <a:gradFill flip="none" rotWithShape="1">
                <a:gsLst>
                  <a:gs pos="2000">
                    <a:schemeClr val="accent5"/>
                  </a:gs>
                  <a:gs pos="100000">
                    <a:srgbClr val="D4EBF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Oval 5">
              <a:extLst>
                <a:ext uri="{FF2B5EF4-FFF2-40B4-BE49-F238E27FC236}">
                  <a16:creationId xmlns:a16="http://schemas.microsoft.com/office/drawing/2014/main" id="{65EAA30D-FFC8-5C11-1924-06A968FE3EAC}"/>
                </a:ext>
              </a:extLst>
            </p:cNvPr>
            <p:cNvSpPr/>
            <p:nvPr/>
          </p:nvSpPr>
          <p:spPr>
            <a:xfrm>
              <a:off x="-1924757" y="1943746"/>
              <a:ext cx="1406204" cy="3673514"/>
            </a:xfrm>
            <a:prstGeom prst="ellipse">
              <a:avLst/>
            </a:prstGeom>
            <a:gradFill>
              <a:gsLst>
                <a:gs pos="2000">
                  <a:schemeClr val="bg1"/>
                </a:gs>
                <a:gs pos="100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1744DE5-529F-4D9F-4215-18F89A077038}"/>
                </a:ext>
              </a:extLst>
            </p:cNvPr>
            <p:cNvSpPr/>
            <p:nvPr/>
          </p:nvSpPr>
          <p:spPr>
            <a:xfrm>
              <a:off x="-1650857" y="2423226"/>
              <a:ext cx="1049726" cy="2742264"/>
            </a:xfrm>
            <a:prstGeom prst="ellipse">
              <a:avLst/>
            </a:prstGeom>
            <a:gradFill>
              <a:gsLst>
                <a:gs pos="2000">
                  <a:schemeClr val="accent5"/>
                </a:gs>
                <a:gs pos="100000">
                  <a:srgbClr val="D4EBFE"/>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500A6F3-A36C-B2DA-4605-33D2FDCFE2F0}"/>
                </a:ext>
              </a:extLst>
            </p:cNvPr>
            <p:cNvSpPr/>
            <p:nvPr/>
          </p:nvSpPr>
          <p:spPr>
            <a:xfrm>
              <a:off x="-1463909" y="2786084"/>
              <a:ext cx="771926" cy="2016548"/>
            </a:xfrm>
            <a:prstGeom prst="ellipse">
              <a:avLst/>
            </a:prstGeom>
            <a:gradFill flip="none" rotWithShape="1">
              <a:gsLst>
                <a:gs pos="2000">
                  <a:schemeClr val="bg1"/>
                </a:gs>
                <a:gs pos="100000">
                  <a:schemeClr val="bg1">
                    <a:lumMod val="9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69D1B71-3DC3-5DA6-59B4-03258DEF98B6}"/>
                </a:ext>
              </a:extLst>
            </p:cNvPr>
            <p:cNvSpPr/>
            <p:nvPr/>
          </p:nvSpPr>
          <p:spPr>
            <a:xfrm>
              <a:off x="-1204947" y="3352141"/>
              <a:ext cx="338558" cy="884434"/>
            </a:xfrm>
            <a:prstGeom prst="ellipse">
              <a:avLst/>
            </a:prstGeom>
            <a:gradFill flip="none" rotWithShape="1">
              <a:gsLst>
                <a:gs pos="2000">
                  <a:schemeClr val="accent1"/>
                </a:gs>
                <a:gs pos="100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DAD1412-A6DC-D84F-2E14-8BED0C29A8CC}"/>
              </a:ext>
            </a:extLst>
          </p:cNvPr>
          <p:cNvGrpSpPr/>
          <p:nvPr/>
        </p:nvGrpSpPr>
        <p:grpSpPr>
          <a:xfrm flipH="1">
            <a:off x="9925849" y="2846173"/>
            <a:ext cx="100413" cy="252961"/>
            <a:chOff x="8470676" y="2780928"/>
            <a:chExt cx="100413" cy="252961"/>
          </a:xfrm>
        </p:grpSpPr>
        <p:cxnSp>
          <p:nvCxnSpPr>
            <p:cNvPr id="13" name="Straight Connector 12">
              <a:extLst>
                <a:ext uri="{FF2B5EF4-FFF2-40B4-BE49-F238E27FC236}">
                  <a16:creationId xmlns:a16="http://schemas.microsoft.com/office/drawing/2014/main" id="{25BEBE01-24D6-ADE9-C589-0A2D2E7D696B}"/>
                </a:ext>
              </a:extLst>
            </p:cNvPr>
            <p:cNvCxnSpPr/>
            <p:nvPr/>
          </p:nvCxnSpPr>
          <p:spPr>
            <a:xfrm>
              <a:off x="8470676" y="2852936"/>
              <a:ext cx="100413" cy="116042"/>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58464A-94BB-E161-1B7A-B865956C3B88}"/>
                </a:ext>
              </a:extLst>
            </p:cNvPr>
            <p:cNvCxnSpPr/>
            <p:nvPr/>
          </p:nvCxnSpPr>
          <p:spPr>
            <a:xfrm flipH="1">
              <a:off x="8472311" y="2780928"/>
              <a:ext cx="70373" cy="252961"/>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AA728E0-0E69-5B26-43A0-51892E5BD669}"/>
              </a:ext>
            </a:extLst>
          </p:cNvPr>
          <p:cNvGrpSpPr/>
          <p:nvPr/>
        </p:nvGrpSpPr>
        <p:grpSpPr>
          <a:xfrm flipH="1">
            <a:off x="10552641" y="1949977"/>
            <a:ext cx="166511" cy="364066"/>
            <a:chOff x="8415867" y="2714978"/>
            <a:chExt cx="166511" cy="364066"/>
          </a:xfrm>
        </p:grpSpPr>
        <p:cxnSp>
          <p:nvCxnSpPr>
            <p:cNvPr id="16" name="Straight Connector 15">
              <a:extLst>
                <a:ext uri="{FF2B5EF4-FFF2-40B4-BE49-F238E27FC236}">
                  <a16:creationId xmlns:a16="http://schemas.microsoft.com/office/drawing/2014/main" id="{5BB6EE31-CF42-24F0-A229-4D881349EAEF}"/>
                </a:ext>
              </a:extLst>
            </p:cNvPr>
            <p:cNvCxnSpPr>
              <a:cxnSpLocks/>
            </p:cNvCxnSpPr>
            <p:nvPr/>
          </p:nvCxnSpPr>
          <p:spPr>
            <a:xfrm>
              <a:off x="8469489" y="2714978"/>
              <a:ext cx="67734" cy="364066"/>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F8411A-880D-E1DE-C0F1-0E5E49EE933B}"/>
                </a:ext>
              </a:extLst>
            </p:cNvPr>
            <p:cNvCxnSpPr>
              <a:cxnSpLocks/>
            </p:cNvCxnSpPr>
            <p:nvPr/>
          </p:nvCxnSpPr>
          <p:spPr>
            <a:xfrm flipH="1">
              <a:off x="8415867" y="2825044"/>
              <a:ext cx="166511" cy="174978"/>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F34A765-EFC8-1668-875C-0DF370099E86}"/>
              </a:ext>
            </a:extLst>
          </p:cNvPr>
          <p:cNvGrpSpPr/>
          <p:nvPr/>
        </p:nvGrpSpPr>
        <p:grpSpPr>
          <a:xfrm flipH="1">
            <a:off x="9967989" y="4489193"/>
            <a:ext cx="110067" cy="222955"/>
            <a:chOff x="3031772" y="4557889"/>
            <a:chExt cx="110067" cy="222955"/>
          </a:xfrm>
        </p:grpSpPr>
        <p:cxnSp>
          <p:nvCxnSpPr>
            <p:cNvPr id="19" name="Straight Connector 18">
              <a:extLst>
                <a:ext uri="{FF2B5EF4-FFF2-40B4-BE49-F238E27FC236}">
                  <a16:creationId xmlns:a16="http://schemas.microsoft.com/office/drawing/2014/main" id="{3B2F11E2-60C6-2F97-53CB-5099082F2E23}"/>
                </a:ext>
              </a:extLst>
            </p:cNvPr>
            <p:cNvCxnSpPr>
              <a:cxnSpLocks/>
            </p:cNvCxnSpPr>
            <p:nvPr/>
          </p:nvCxnSpPr>
          <p:spPr>
            <a:xfrm>
              <a:off x="3062817" y="4557889"/>
              <a:ext cx="47977" cy="22295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47814E-0318-D3FD-AEAB-9CF4D2ABEA01}"/>
                </a:ext>
              </a:extLst>
            </p:cNvPr>
            <p:cNvCxnSpPr>
              <a:cxnSpLocks/>
            </p:cNvCxnSpPr>
            <p:nvPr/>
          </p:nvCxnSpPr>
          <p:spPr>
            <a:xfrm flipH="1">
              <a:off x="3031772" y="4625622"/>
              <a:ext cx="110067" cy="124178"/>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8695BDC-5D4E-DFFB-D1A9-A4EACD968654}"/>
              </a:ext>
            </a:extLst>
          </p:cNvPr>
          <p:cNvGrpSpPr/>
          <p:nvPr/>
        </p:nvGrpSpPr>
        <p:grpSpPr>
          <a:xfrm flipH="1">
            <a:off x="10564913" y="5247431"/>
            <a:ext cx="172669" cy="370006"/>
            <a:chOff x="2537370" y="5373216"/>
            <a:chExt cx="172669" cy="370006"/>
          </a:xfrm>
        </p:grpSpPr>
        <p:cxnSp>
          <p:nvCxnSpPr>
            <p:cNvPr id="22" name="Straight Connector 21">
              <a:extLst>
                <a:ext uri="{FF2B5EF4-FFF2-40B4-BE49-F238E27FC236}">
                  <a16:creationId xmlns:a16="http://schemas.microsoft.com/office/drawing/2014/main" id="{0A59B277-2CB1-956A-59E4-F79D227776AC}"/>
                </a:ext>
              </a:extLst>
            </p:cNvPr>
            <p:cNvCxnSpPr/>
            <p:nvPr/>
          </p:nvCxnSpPr>
          <p:spPr>
            <a:xfrm flipH="1">
              <a:off x="2588683" y="5373216"/>
              <a:ext cx="92703" cy="370006"/>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B481CAF-E50C-ADB4-4869-91AB20CB4165}"/>
                </a:ext>
              </a:extLst>
            </p:cNvPr>
            <p:cNvCxnSpPr/>
            <p:nvPr/>
          </p:nvCxnSpPr>
          <p:spPr>
            <a:xfrm>
              <a:off x="2537370" y="5445224"/>
              <a:ext cx="172669" cy="22462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80AE411-7FA4-65B5-659E-58C5C93C7875}"/>
              </a:ext>
            </a:extLst>
          </p:cNvPr>
          <p:cNvGrpSpPr/>
          <p:nvPr/>
        </p:nvGrpSpPr>
        <p:grpSpPr>
          <a:xfrm flipH="1">
            <a:off x="7029645" y="1608132"/>
            <a:ext cx="1065514" cy="1065514"/>
            <a:chOff x="4969648" y="1226408"/>
            <a:chExt cx="1307584" cy="1307584"/>
          </a:xfrm>
        </p:grpSpPr>
        <p:sp>
          <p:nvSpPr>
            <p:cNvPr id="25" name="Oval 24">
              <a:extLst>
                <a:ext uri="{FF2B5EF4-FFF2-40B4-BE49-F238E27FC236}">
                  <a16:creationId xmlns:a16="http://schemas.microsoft.com/office/drawing/2014/main" id="{E5FE8320-B73F-1FFF-6666-614DACA06A0D}"/>
                </a:ext>
              </a:extLst>
            </p:cNvPr>
            <p:cNvSpPr/>
            <p:nvPr/>
          </p:nvSpPr>
          <p:spPr>
            <a:xfrm>
              <a:off x="4969648" y="1226408"/>
              <a:ext cx="1307584" cy="1307584"/>
            </a:xfrm>
            <a:prstGeom prst="ellipse">
              <a:avLst/>
            </a:prstGeom>
            <a:gradFill flip="none" rotWithShape="1">
              <a:gsLst>
                <a:gs pos="2000">
                  <a:schemeClr val="accent5"/>
                </a:gs>
                <a:gs pos="100000">
                  <a:srgbClr val="D4EBFE"/>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E344F5-0959-D2DD-9FF1-ABE7360C7346}"/>
                </a:ext>
              </a:extLst>
            </p:cNvPr>
            <p:cNvSpPr/>
            <p:nvPr/>
          </p:nvSpPr>
          <p:spPr>
            <a:xfrm>
              <a:off x="5077770" y="1334530"/>
              <a:ext cx="1091340" cy="1091340"/>
            </a:xfrm>
            <a:prstGeom prst="ellipse">
              <a:avLst/>
            </a:prstGeom>
            <a:gradFill>
              <a:gsLst>
                <a:gs pos="2000">
                  <a:schemeClr val="bg1"/>
                </a:gs>
                <a:gs pos="100000">
                  <a:schemeClr val="bg1">
                    <a:lumMod val="8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398715F3-6378-D17A-8A87-BE28E13655B9}"/>
              </a:ext>
            </a:extLst>
          </p:cNvPr>
          <p:cNvGrpSpPr/>
          <p:nvPr/>
        </p:nvGrpSpPr>
        <p:grpSpPr>
          <a:xfrm flipH="1">
            <a:off x="7029645" y="3271662"/>
            <a:ext cx="1065514" cy="1065514"/>
            <a:chOff x="4969648" y="1226408"/>
            <a:chExt cx="1307584" cy="1307584"/>
          </a:xfrm>
        </p:grpSpPr>
        <p:sp>
          <p:nvSpPr>
            <p:cNvPr id="28" name="Oval 27">
              <a:extLst>
                <a:ext uri="{FF2B5EF4-FFF2-40B4-BE49-F238E27FC236}">
                  <a16:creationId xmlns:a16="http://schemas.microsoft.com/office/drawing/2014/main" id="{38DA9582-27C3-FE6E-E794-8D82E66A2125}"/>
                </a:ext>
              </a:extLst>
            </p:cNvPr>
            <p:cNvSpPr/>
            <p:nvPr/>
          </p:nvSpPr>
          <p:spPr>
            <a:xfrm>
              <a:off x="4969648" y="1226408"/>
              <a:ext cx="1307584" cy="1307584"/>
            </a:xfrm>
            <a:prstGeom prst="ellipse">
              <a:avLst/>
            </a:prstGeom>
            <a:gradFill flip="none" rotWithShape="1">
              <a:gsLst>
                <a:gs pos="2000">
                  <a:schemeClr val="accent5"/>
                </a:gs>
                <a:gs pos="100000">
                  <a:srgbClr val="D4EBFE"/>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BBD7C1-4224-E819-EBF2-2D134EB48923}"/>
                </a:ext>
              </a:extLst>
            </p:cNvPr>
            <p:cNvSpPr/>
            <p:nvPr/>
          </p:nvSpPr>
          <p:spPr>
            <a:xfrm>
              <a:off x="5077770" y="1334530"/>
              <a:ext cx="1091340" cy="1091340"/>
            </a:xfrm>
            <a:prstGeom prst="ellipse">
              <a:avLst/>
            </a:prstGeom>
            <a:gradFill>
              <a:gsLst>
                <a:gs pos="2000">
                  <a:schemeClr val="bg1"/>
                </a:gs>
                <a:gs pos="100000">
                  <a:schemeClr val="bg1">
                    <a:lumMod val="8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F5A0E42-0D87-78FB-C3AC-BD85634689D6}"/>
              </a:ext>
            </a:extLst>
          </p:cNvPr>
          <p:cNvGrpSpPr/>
          <p:nvPr/>
        </p:nvGrpSpPr>
        <p:grpSpPr>
          <a:xfrm flipH="1">
            <a:off x="7029645" y="4935190"/>
            <a:ext cx="1065514" cy="1065514"/>
            <a:chOff x="4969648" y="1226408"/>
            <a:chExt cx="1307584" cy="1307584"/>
          </a:xfrm>
        </p:grpSpPr>
        <p:sp>
          <p:nvSpPr>
            <p:cNvPr id="31" name="Oval 30">
              <a:extLst>
                <a:ext uri="{FF2B5EF4-FFF2-40B4-BE49-F238E27FC236}">
                  <a16:creationId xmlns:a16="http://schemas.microsoft.com/office/drawing/2014/main" id="{A552B3C3-EB3D-59D1-5654-F34BC62AA479}"/>
                </a:ext>
              </a:extLst>
            </p:cNvPr>
            <p:cNvSpPr/>
            <p:nvPr/>
          </p:nvSpPr>
          <p:spPr>
            <a:xfrm>
              <a:off x="4969648" y="1226408"/>
              <a:ext cx="1307584" cy="1307584"/>
            </a:xfrm>
            <a:prstGeom prst="ellipse">
              <a:avLst/>
            </a:prstGeom>
            <a:gradFill flip="none" rotWithShape="1">
              <a:gsLst>
                <a:gs pos="2000">
                  <a:schemeClr val="accent5"/>
                </a:gs>
                <a:gs pos="100000">
                  <a:srgbClr val="D4EBFE"/>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EDBD430-0D1E-E58A-7FAE-657697C8AAB4}"/>
                </a:ext>
              </a:extLst>
            </p:cNvPr>
            <p:cNvSpPr/>
            <p:nvPr/>
          </p:nvSpPr>
          <p:spPr>
            <a:xfrm>
              <a:off x="5077770" y="1334530"/>
              <a:ext cx="1091340" cy="1091340"/>
            </a:xfrm>
            <a:prstGeom prst="ellipse">
              <a:avLst/>
            </a:prstGeom>
            <a:gradFill>
              <a:gsLst>
                <a:gs pos="2000">
                  <a:schemeClr val="bg1"/>
                </a:gs>
                <a:gs pos="100000">
                  <a:schemeClr val="bg1">
                    <a:lumMod val="8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06F58615-3AFF-A3AB-75C6-6C537C3BE987}"/>
              </a:ext>
            </a:extLst>
          </p:cNvPr>
          <p:cNvGrpSpPr/>
          <p:nvPr/>
        </p:nvGrpSpPr>
        <p:grpSpPr>
          <a:xfrm flipH="1">
            <a:off x="5534477" y="2439897"/>
            <a:ext cx="1065514" cy="1065514"/>
            <a:chOff x="4969648" y="1226408"/>
            <a:chExt cx="1307584" cy="1307584"/>
          </a:xfrm>
        </p:grpSpPr>
        <p:sp>
          <p:nvSpPr>
            <p:cNvPr id="34" name="Oval 33">
              <a:extLst>
                <a:ext uri="{FF2B5EF4-FFF2-40B4-BE49-F238E27FC236}">
                  <a16:creationId xmlns:a16="http://schemas.microsoft.com/office/drawing/2014/main" id="{5F74B116-657F-2F15-218A-40F828301CCF}"/>
                </a:ext>
              </a:extLst>
            </p:cNvPr>
            <p:cNvSpPr/>
            <p:nvPr/>
          </p:nvSpPr>
          <p:spPr>
            <a:xfrm>
              <a:off x="4969648" y="1226408"/>
              <a:ext cx="1307584" cy="1307584"/>
            </a:xfrm>
            <a:prstGeom prst="ellipse">
              <a:avLst/>
            </a:prstGeom>
            <a:gradFill flip="none" rotWithShape="1">
              <a:gsLst>
                <a:gs pos="2000">
                  <a:schemeClr val="accent5"/>
                </a:gs>
                <a:gs pos="100000">
                  <a:srgbClr val="D4EBFE"/>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75C4ACF-C7EB-8D6F-23DD-7E33CB1F369D}"/>
                </a:ext>
              </a:extLst>
            </p:cNvPr>
            <p:cNvSpPr/>
            <p:nvPr/>
          </p:nvSpPr>
          <p:spPr>
            <a:xfrm>
              <a:off x="5077770" y="1334530"/>
              <a:ext cx="1091340" cy="1091340"/>
            </a:xfrm>
            <a:prstGeom prst="ellipse">
              <a:avLst/>
            </a:prstGeom>
            <a:gradFill>
              <a:gsLst>
                <a:gs pos="2000">
                  <a:schemeClr val="bg1"/>
                </a:gs>
                <a:gs pos="100000">
                  <a:schemeClr val="bg1">
                    <a:lumMod val="8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21084145-7644-D637-9A15-D5E88450C458}"/>
              </a:ext>
            </a:extLst>
          </p:cNvPr>
          <p:cNvGrpSpPr/>
          <p:nvPr/>
        </p:nvGrpSpPr>
        <p:grpSpPr>
          <a:xfrm flipH="1">
            <a:off x="5534477" y="4103426"/>
            <a:ext cx="1065514" cy="1065514"/>
            <a:chOff x="4969648" y="1226408"/>
            <a:chExt cx="1307584" cy="1307584"/>
          </a:xfrm>
        </p:grpSpPr>
        <p:sp>
          <p:nvSpPr>
            <p:cNvPr id="37" name="Oval 36">
              <a:extLst>
                <a:ext uri="{FF2B5EF4-FFF2-40B4-BE49-F238E27FC236}">
                  <a16:creationId xmlns:a16="http://schemas.microsoft.com/office/drawing/2014/main" id="{3201359B-AA6E-AA8A-185C-2933CFF807C3}"/>
                </a:ext>
              </a:extLst>
            </p:cNvPr>
            <p:cNvSpPr/>
            <p:nvPr/>
          </p:nvSpPr>
          <p:spPr>
            <a:xfrm>
              <a:off x="4969648" y="1226408"/>
              <a:ext cx="1307584" cy="1307584"/>
            </a:xfrm>
            <a:prstGeom prst="ellipse">
              <a:avLst/>
            </a:prstGeom>
            <a:gradFill flip="none" rotWithShape="1">
              <a:gsLst>
                <a:gs pos="2000">
                  <a:schemeClr val="accent5"/>
                </a:gs>
                <a:gs pos="100000">
                  <a:srgbClr val="D4EBFE"/>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169EC98D-FF96-2C11-556D-47960D639957}"/>
                </a:ext>
              </a:extLst>
            </p:cNvPr>
            <p:cNvSpPr/>
            <p:nvPr/>
          </p:nvSpPr>
          <p:spPr>
            <a:xfrm>
              <a:off x="5077770" y="1334530"/>
              <a:ext cx="1091340" cy="1091340"/>
            </a:xfrm>
            <a:prstGeom prst="ellipse">
              <a:avLst/>
            </a:prstGeom>
            <a:gradFill>
              <a:gsLst>
                <a:gs pos="2000">
                  <a:schemeClr val="bg1"/>
                </a:gs>
                <a:gs pos="100000">
                  <a:schemeClr val="bg1">
                    <a:lumMod val="8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4B6E669F-3A6E-60F4-AB20-011BE86B333E}"/>
              </a:ext>
            </a:extLst>
          </p:cNvPr>
          <p:cNvSpPr txBox="1"/>
          <p:nvPr/>
        </p:nvSpPr>
        <p:spPr>
          <a:xfrm flipH="1">
            <a:off x="7293738" y="1874053"/>
            <a:ext cx="537327" cy="533673"/>
          </a:xfrm>
          <a:prstGeom prst="rect">
            <a:avLst/>
          </a:prstGeom>
          <a:noFill/>
        </p:spPr>
        <p:txBody>
          <a:bodyPr wrap="square" lIns="0" tIns="0" rIns="0" bIns="0" rtlCol="0" anchor="ctr">
            <a:noAutofit/>
          </a:bodyPr>
          <a:lstStyle/>
          <a:p>
            <a:pPr algn="ctr"/>
            <a:r>
              <a:rPr lang="en-IN" b="1" dirty="0">
                <a:latin typeface="Segoe UI Black" panose="020B0A02040204020203" pitchFamily="34" charset="0"/>
                <a:ea typeface="Segoe UI Black" panose="020B0A02040204020203" pitchFamily="34" charset="0"/>
              </a:rPr>
              <a:t>01</a:t>
            </a:r>
            <a:endParaRPr lang="en-US" b="1" dirty="0">
              <a:latin typeface="Segoe UI Black" panose="020B0A02040204020203" pitchFamily="34" charset="0"/>
              <a:ea typeface="Segoe UI Black" panose="020B0A02040204020203" pitchFamily="34" charset="0"/>
            </a:endParaRPr>
          </a:p>
        </p:txBody>
      </p:sp>
      <p:sp>
        <p:nvSpPr>
          <p:cNvPr id="40" name="TextBox 39">
            <a:extLst>
              <a:ext uri="{FF2B5EF4-FFF2-40B4-BE49-F238E27FC236}">
                <a16:creationId xmlns:a16="http://schemas.microsoft.com/office/drawing/2014/main" id="{8C0422EC-E744-57D4-307E-99EEAF2A7E44}"/>
              </a:ext>
            </a:extLst>
          </p:cNvPr>
          <p:cNvSpPr txBox="1"/>
          <p:nvPr/>
        </p:nvSpPr>
        <p:spPr>
          <a:xfrm flipH="1">
            <a:off x="7293738" y="3551235"/>
            <a:ext cx="537327" cy="533673"/>
          </a:xfrm>
          <a:prstGeom prst="rect">
            <a:avLst/>
          </a:prstGeom>
          <a:noFill/>
        </p:spPr>
        <p:txBody>
          <a:bodyPr wrap="square" lIns="0" tIns="0" rIns="0" bIns="0" rtlCol="0" anchor="ctr">
            <a:noAutofit/>
          </a:bodyPr>
          <a:lstStyle/>
          <a:p>
            <a:pPr algn="ctr"/>
            <a:r>
              <a:rPr lang="en-IN" b="1" dirty="0">
                <a:latin typeface="Segoe UI Black" panose="020B0A02040204020203" pitchFamily="34" charset="0"/>
                <a:ea typeface="Segoe UI Black" panose="020B0A02040204020203" pitchFamily="34" charset="0"/>
              </a:rPr>
              <a:t>03</a:t>
            </a:r>
            <a:endParaRPr lang="en-US" b="1" dirty="0">
              <a:latin typeface="Segoe UI Black" panose="020B0A02040204020203" pitchFamily="34" charset="0"/>
              <a:ea typeface="Segoe UI Black" panose="020B0A02040204020203" pitchFamily="34" charset="0"/>
            </a:endParaRPr>
          </a:p>
        </p:txBody>
      </p:sp>
      <p:sp>
        <p:nvSpPr>
          <p:cNvPr id="41" name="TextBox 40">
            <a:extLst>
              <a:ext uri="{FF2B5EF4-FFF2-40B4-BE49-F238E27FC236}">
                <a16:creationId xmlns:a16="http://schemas.microsoft.com/office/drawing/2014/main" id="{CDFB1BD5-051E-6400-B3AE-FAF5398F9A11}"/>
              </a:ext>
            </a:extLst>
          </p:cNvPr>
          <p:cNvSpPr txBox="1"/>
          <p:nvPr/>
        </p:nvSpPr>
        <p:spPr>
          <a:xfrm flipH="1">
            <a:off x="7293738" y="5201111"/>
            <a:ext cx="537327" cy="533673"/>
          </a:xfrm>
          <a:prstGeom prst="rect">
            <a:avLst/>
          </a:prstGeom>
          <a:noFill/>
        </p:spPr>
        <p:txBody>
          <a:bodyPr wrap="square" lIns="0" tIns="0" rIns="0" bIns="0" rtlCol="0" anchor="ctr">
            <a:noAutofit/>
          </a:bodyPr>
          <a:lstStyle/>
          <a:p>
            <a:pPr algn="ctr"/>
            <a:r>
              <a:rPr lang="en-IN" b="1" dirty="0">
                <a:latin typeface="Segoe UI Black" panose="020B0A02040204020203" pitchFamily="34" charset="0"/>
                <a:ea typeface="Segoe UI Black" panose="020B0A02040204020203" pitchFamily="34" charset="0"/>
              </a:rPr>
              <a:t>05</a:t>
            </a:r>
            <a:endParaRPr lang="en-US" b="1" dirty="0">
              <a:latin typeface="Segoe UI Black" panose="020B0A02040204020203" pitchFamily="34" charset="0"/>
              <a:ea typeface="Segoe UI Black" panose="020B0A02040204020203" pitchFamily="34" charset="0"/>
            </a:endParaRPr>
          </a:p>
        </p:txBody>
      </p:sp>
      <p:sp>
        <p:nvSpPr>
          <p:cNvPr id="42" name="TextBox 41">
            <a:extLst>
              <a:ext uri="{FF2B5EF4-FFF2-40B4-BE49-F238E27FC236}">
                <a16:creationId xmlns:a16="http://schemas.microsoft.com/office/drawing/2014/main" id="{BBD15C7A-9DA7-6415-17F9-B1BF3762B876}"/>
              </a:ext>
            </a:extLst>
          </p:cNvPr>
          <p:cNvSpPr txBox="1"/>
          <p:nvPr/>
        </p:nvSpPr>
        <p:spPr>
          <a:xfrm flipH="1">
            <a:off x="5798570" y="2705818"/>
            <a:ext cx="537327" cy="533673"/>
          </a:xfrm>
          <a:prstGeom prst="rect">
            <a:avLst/>
          </a:prstGeom>
          <a:noFill/>
        </p:spPr>
        <p:txBody>
          <a:bodyPr wrap="square" lIns="0" tIns="0" rIns="0" bIns="0" rtlCol="0" anchor="ctr">
            <a:noAutofit/>
          </a:bodyPr>
          <a:lstStyle/>
          <a:p>
            <a:pPr algn="ctr"/>
            <a:r>
              <a:rPr lang="en-IN" b="1" dirty="0">
                <a:latin typeface="Segoe UI Black" panose="020B0A02040204020203" pitchFamily="34" charset="0"/>
                <a:ea typeface="Segoe UI Black" panose="020B0A02040204020203" pitchFamily="34" charset="0"/>
              </a:rPr>
              <a:t>02</a:t>
            </a:r>
            <a:endParaRPr lang="en-US" b="1" dirty="0">
              <a:latin typeface="Segoe UI Black" panose="020B0A02040204020203" pitchFamily="34" charset="0"/>
              <a:ea typeface="Segoe UI Black" panose="020B0A02040204020203" pitchFamily="34" charset="0"/>
            </a:endParaRPr>
          </a:p>
        </p:txBody>
      </p:sp>
      <p:sp>
        <p:nvSpPr>
          <p:cNvPr id="43" name="TextBox 42">
            <a:extLst>
              <a:ext uri="{FF2B5EF4-FFF2-40B4-BE49-F238E27FC236}">
                <a16:creationId xmlns:a16="http://schemas.microsoft.com/office/drawing/2014/main" id="{4D5A20B7-3436-DD68-08E5-663B22362389}"/>
              </a:ext>
            </a:extLst>
          </p:cNvPr>
          <p:cNvSpPr txBox="1"/>
          <p:nvPr/>
        </p:nvSpPr>
        <p:spPr>
          <a:xfrm flipH="1">
            <a:off x="5798570" y="4369347"/>
            <a:ext cx="537327" cy="533673"/>
          </a:xfrm>
          <a:prstGeom prst="rect">
            <a:avLst/>
          </a:prstGeom>
          <a:noFill/>
        </p:spPr>
        <p:txBody>
          <a:bodyPr wrap="square" lIns="0" tIns="0" rIns="0" bIns="0" rtlCol="0" anchor="ctr">
            <a:noAutofit/>
          </a:bodyPr>
          <a:lstStyle/>
          <a:p>
            <a:pPr algn="ctr"/>
            <a:r>
              <a:rPr lang="en-IN" b="1" dirty="0">
                <a:latin typeface="Segoe UI Black" panose="020B0A02040204020203" pitchFamily="34" charset="0"/>
                <a:ea typeface="Segoe UI Black" panose="020B0A02040204020203" pitchFamily="34" charset="0"/>
              </a:rPr>
              <a:t>04</a:t>
            </a:r>
            <a:endParaRPr lang="en-US" b="1" dirty="0">
              <a:latin typeface="Segoe UI Black" panose="020B0A02040204020203" pitchFamily="34" charset="0"/>
              <a:ea typeface="Segoe UI Black" panose="020B0A02040204020203" pitchFamily="34" charset="0"/>
            </a:endParaRPr>
          </a:p>
        </p:txBody>
      </p:sp>
      <p:cxnSp>
        <p:nvCxnSpPr>
          <p:cNvPr id="44" name="Straight Arrow Connector 43">
            <a:extLst>
              <a:ext uri="{FF2B5EF4-FFF2-40B4-BE49-F238E27FC236}">
                <a16:creationId xmlns:a16="http://schemas.microsoft.com/office/drawing/2014/main" id="{D0D85080-5283-480C-C64C-E26D0EE46AFA}"/>
              </a:ext>
            </a:extLst>
          </p:cNvPr>
          <p:cNvCxnSpPr>
            <a:cxnSpLocks/>
          </p:cNvCxnSpPr>
          <p:nvPr/>
        </p:nvCxnSpPr>
        <p:spPr>
          <a:xfrm>
            <a:off x="8239656" y="2140889"/>
            <a:ext cx="2269579" cy="0"/>
          </a:xfrm>
          <a:prstGeom prst="straightConnector1">
            <a:avLst/>
          </a:prstGeom>
          <a:ln w="25400" cap="rnd">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D6AF53D-6F93-FC6B-8CE2-9F890126F90B}"/>
              </a:ext>
            </a:extLst>
          </p:cNvPr>
          <p:cNvCxnSpPr>
            <a:cxnSpLocks/>
          </p:cNvCxnSpPr>
          <p:nvPr/>
        </p:nvCxnSpPr>
        <p:spPr>
          <a:xfrm>
            <a:off x="8239656" y="3804419"/>
            <a:ext cx="1755648" cy="0"/>
          </a:xfrm>
          <a:prstGeom prst="straightConnector1">
            <a:avLst/>
          </a:prstGeom>
          <a:ln w="25400" cap="rnd">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398E794-4F00-CDC0-2E5C-5D249AA12E16}"/>
              </a:ext>
            </a:extLst>
          </p:cNvPr>
          <p:cNvCxnSpPr>
            <a:cxnSpLocks/>
          </p:cNvCxnSpPr>
          <p:nvPr/>
        </p:nvCxnSpPr>
        <p:spPr>
          <a:xfrm>
            <a:off x="6715656" y="2945561"/>
            <a:ext cx="3279648" cy="0"/>
          </a:xfrm>
          <a:prstGeom prst="straightConnector1">
            <a:avLst/>
          </a:prstGeom>
          <a:ln w="25400" cap="rnd">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7E8C0C6-59BB-9EB1-F3E6-76102426DCCD}"/>
              </a:ext>
            </a:extLst>
          </p:cNvPr>
          <p:cNvCxnSpPr>
            <a:cxnSpLocks/>
          </p:cNvCxnSpPr>
          <p:nvPr/>
        </p:nvCxnSpPr>
        <p:spPr>
          <a:xfrm>
            <a:off x="6715656" y="4603673"/>
            <a:ext cx="3279648" cy="0"/>
          </a:xfrm>
          <a:prstGeom prst="straightConnector1">
            <a:avLst/>
          </a:prstGeom>
          <a:ln w="25400" cap="rnd">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20639E4-9631-C8C3-2DC6-A7C3091E473E}"/>
              </a:ext>
            </a:extLst>
          </p:cNvPr>
          <p:cNvCxnSpPr>
            <a:cxnSpLocks/>
          </p:cNvCxnSpPr>
          <p:nvPr/>
        </p:nvCxnSpPr>
        <p:spPr>
          <a:xfrm>
            <a:off x="8239656" y="5467947"/>
            <a:ext cx="2242946" cy="0"/>
          </a:xfrm>
          <a:prstGeom prst="straightConnector1">
            <a:avLst/>
          </a:prstGeom>
          <a:ln w="25400" cap="rnd">
            <a:solidFill>
              <a:schemeClr val="bg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2D2162FD-B60B-EB59-5BC4-1E171BD17378}"/>
              </a:ext>
            </a:extLst>
          </p:cNvPr>
          <p:cNvGrpSpPr/>
          <p:nvPr/>
        </p:nvGrpSpPr>
        <p:grpSpPr>
          <a:xfrm flipH="1">
            <a:off x="2037346" y="1018412"/>
            <a:ext cx="4373131" cy="825910"/>
            <a:chOff x="1600938" y="1860656"/>
            <a:chExt cx="2637451" cy="825910"/>
          </a:xfrm>
        </p:grpSpPr>
        <p:sp>
          <p:nvSpPr>
            <p:cNvPr id="51" name="Rectangle 50">
              <a:extLst>
                <a:ext uri="{FF2B5EF4-FFF2-40B4-BE49-F238E27FC236}">
                  <a16:creationId xmlns:a16="http://schemas.microsoft.com/office/drawing/2014/main" id="{0997B8D1-09C3-2E94-65D3-AD2CA169D221}"/>
                </a:ext>
              </a:extLst>
            </p:cNvPr>
            <p:cNvSpPr/>
            <p:nvPr/>
          </p:nvSpPr>
          <p:spPr>
            <a:xfrm>
              <a:off x="1600938" y="2217056"/>
              <a:ext cx="2633175" cy="469510"/>
            </a:xfrm>
            <a:prstGeom prst="rect">
              <a:avLst/>
            </a:prstGeom>
          </p:spPr>
          <p:txBody>
            <a:bodyPr wrap="square" lIns="0" tIns="0" rIns="0" bIns="0">
              <a:noAutofit/>
            </a:bodyPr>
            <a:lstStyle/>
            <a:p>
              <a:r>
                <a:rPr lang="en-IN" sz="1400" dirty="0">
                  <a:solidFill>
                    <a:schemeClr val="tx1">
                      <a:lumMod val="65000"/>
                      <a:lumOff val="35000"/>
                    </a:schemeClr>
                  </a:solidFill>
                  <a:ea typeface="Open Sans" panose="020B0606030504020204" pitchFamily="34" charset="0"/>
                  <a:cs typeface="Open Sans" panose="020B0606030504020204" pitchFamily="34" charset="0"/>
                </a:rPr>
                <a:t>Cloud computing is a key driver of digital transformation, enabling businesses to innovate, scale, and respond to market changes with agility.</a:t>
              </a:r>
            </a:p>
          </p:txBody>
        </p:sp>
        <p:sp>
          <p:nvSpPr>
            <p:cNvPr id="52" name="TextBox 51">
              <a:extLst>
                <a:ext uri="{FF2B5EF4-FFF2-40B4-BE49-F238E27FC236}">
                  <a16:creationId xmlns:a16="http://schemas.microsoft.com/office/drawing/2014/main" id="{7A9E8121-3C90-E14C-7855-39438FB4BE82}"/>
                </a:ext>
              </a:extLst>
            </p:cNvPr>
            <p:cNvSpPr txBox="1"/>
            <p:nvPr/>
          </p:nvSpPr>
          <p:spPr>
            <a:xfrm>
              <a:off x="1600939" y="1860656"/>
              <a:ext cx="2637450" cy="284923"/>
            </a:xfrm>
            <a:prstGeom prst="rect">
              <a:avLst/>
            </a:prstGeom>
            <a:noFill/>
          </p:spPr>
          <p:txBody>
            <a:bodyPr wrap="square" lIns="0" tIns="0" rIns="0" bIns="0" rtlCol="0" anchor="ctr">
              <a:noAutofit/>
            </a:bodyPr>
            <a:lstStyle/>
            <a:p>
              <a:r>
                <a:rPr lang="en-IN" sz="1600" b="1" dirty="0">
                  <a:solidFill>
                    <a:schemeClr val="tx1">
                      <a:lumMod val="85000"/>
                      <a:lumOff val="15000"/>
                    </a:schemeClr>
                  </a:solidFill>
                  <a:ea typeface="Open Sans" panose="020B0606030504020204" pitchFamily="34" charset="0"/>
                  <a:cs typeface="Segoe UI Light" panose="020B0502040204020203" pitchFamily="34" charset="0"/>
                </a:rPr>
                <a:t>Cloud Computing as a Catalyst</a:t>
              </a:r>
            </a:p>
          </p:txBody>
        </p:sp>
      </p:grpSp>
      <p:grpSp>
        <p:nvGrpSpPr>
          <p:cNvPr id="53" name="Group 52">
            <a:extLst>
              <a:ext uri="{FF2B5EF4-FFF2-40B4-BE49-F238E27FC236}">
                <a16:creationId xmlns:a16="http://schemas.microsoft.com/office/drawing/2014/main" id="{3B1B5F18-BB24-C59D-F7FA-6908FB2BB102}"/>
              </a:ext>
            </a:extLst>
          </p:cNvPr>
          <p:cNvGrpSpPr/>
          <p:nvPr/>
        </p:nvGrpSpPr>
        <p:grpSpPr>
          <a:xfrm flipH="1">
            <a:off x="2563129" y="5435284"/>
            <a:ext cx="3603115" cy="825910"/>
            <a:chOff x="1600938" y="1860656"/>
            <a:chExt cx="2637451" cy="825910"/>
          </a:xfrm>
        </p:grpSpPr>
        <p:sp>
          <p:nvSpPr>
            <p:cNvPr id="54" name="Rectangle 53">
              <a:extLst>
                <a:ext uri="{FF2B5EF4-FFF2-40B4-BE49-F238E27FC236}">
                  <a16:creationId xmlns:a16="http://schemas.microsoft.com/office/drawing/2014/main" id="{D7B6D95C-9A77-896C-56A3-38707A80ED57}"/>
                </a:ext>
              </a:extLst>
            </p:cNvPr>
            <p:cNvSpPr/>
            <p:nvPr/>
          </p:nvSpPr>
          <p:spPr>
            <a:xfrm>
              <a:off x="1600938" y="2217056"/>
              <a:ext cx="2633175" cy="469510"/>
            </a:xfrm>
            <a:prstGeom prst="rect">
              <a:avLst/>
            </a:prstGeom>
          </p:spPr>
          <p:txBody>
            <a:bodyPr wrap="square" lIns="0" tIns="0" rIns="0" bIns="0">
              <a:noAutofit/>
            </a:bodyPr>
            <a:lstStyle/>
            <a:p>
              <a:r>
                <a:rPr lang="en-IN" sz="1400" dirty="0">
                  <a:solidFill>
                    <a:schemeClr val="tx1">
                      <a:lumMod val="65000"/>
                      <a:lumOff val="35000"/>
                    </a:schemeClr>
                  </a:solidFill>
                  <a:ea typeface="Open Sans" panose="020B0606030504020204" pitchFamily="34" charset="0"/>
                  <a:cs typeface="Open Sans" panose="020B0606030504020204" pitchFamily="34" charset="0"/>
                </a:rPr>
                <a:t>Effective cloud adoption involves assessing needs, choosing the right provider, developing a migration plan, and fostering a cloud-first mindset within the organization.</a:t>
              </a:r>
            </a:p>
          </p:txBody>
        </p:sp>
        <p:sp>
          <p:nvSpPr>
            <p:cNvPr id="55" name="TextBox 54">
              <a:extLst>
                <a:ext uri="{FF2B5EF4-FFF2-40B4-BE49-F238E27FC236}">
                  <a16:creationId xmlns:a16="http://schemas.microsoft.com/office/drawing/2014/main" id="{1CD91E53-B736-AD61-B789-ACE0E5BA4D5B}"/>
                </a:ext>
              </a:extLst>
            </p:cNvPr>
            <p:cNvSpPr txBox="1"/>
            <p:nvPr/>
          </p:nvSpPr>
          <p:spPr>
            <a:xfrm>
              <a:off x="1600939" y="1860656"/>
              <a:ext cx="2637450" cy="284923"/>
            </a:xfrm>
            <a:prstGeom prst="rect">
              <a:avLst/>
            </a:prstGeom>
            <a:noFill/>
          </p:spPr>
          <p:txBody>
            <a:bodyPr wrap="square" lIns="0" tIns="0" rIns="0" bIns="0" rtlCol="0" anchor="ctr">
              <a:noAutofit/>
            </a:bodyPr>
            <a:lstStyle/>
            <a:p>
              <a:r>
                <a:rPr lang="en-IN" sz="1600" b="1" dirty="0">
                  <a:solidFill>
                    <a:schemeClr val="tx1">
                      <a:lumMod val="85000"/>
                      <a:lumOff val="15000"/>
                    </a:schemeClr>
                  </a:solidFill>
                  <a:ea typeface="Open Sans" panose="020B0606030504020204" pitchFamily="34" charset="0"/>
                  <a:cs typeface="Segoe UI Light" panose="020B0502040204020203" pitchFamily="34" charset="0"/>
                </a:rPr>
                <a:t>Strategies for Cloud Adoption</a:t>
              </a:r>
            </a:p>
          </p:txBody>
        </p:sp>
      </p:grpSp>
      <p:grpSp>
        <p:nvGrpSpPr>
          <p:cNvPr id="56" name="Group 55">
            <a:extLst>
              <a:ext uri="{FF2B5EF4-FFF2-40B4-BE49-F238E27FC236}">
                <a16:creationId xmlns:a16="http://schemas.microsoft.com/office/drawing/2014/main" id="{F29C2D40-F854-4BC7-B423-DA11D9C96349}"/>
              </a:ext>
            </a:extLst>
          </p:cNvPr>
          <p:cNvGrpSpPr/>
          <p:nvPr/>
        </p:nvGrpSpPr>
        <p:grpSpPr>
          <a:xfrm flipH="1">
            <a:off x="205314" y="2126565"/>
            <a:ext cx="3866309" cy="825910"/>
            <a:chOff x="1600938" y="1860656"/>
            <a:chExt cx="2637451" cy="825910"/>
          </a:xfrm>
        </p:grpSpPr>
        <p:sp>
          <p:nvSpPr>
            <p:cNvPr id="57" name="Rectangle 56">
              <a:extLst>
                <a:ext uri="{FF2B5EF4-FFF2-40B4-BE49-F238E27FC236}">
                  <a16:creationId xmlns:a16="http://schemas.microsoft.com/office/drawing/2014/main" id="{6E49D921-2F3A-3177-0304-385B9A8159DA}"/>
                </a:ext>
              </a:extLst>
            </p:cNvPr>
            <p:cNvSpPr/>
            <p:nvPr/>
          </p:nvSpPr>
          <p:spPr>
            <a:xfrm>
              <a:off x="1600938" y="2217056"/>
              <a:ext cx="2633175" cy="469510"/>
            </a:xfrm>
            <a:prstGeom prst="rect">
              <a:avLst/>
            </a:prstGeom>
          </p:spPr>
          <p:txBody>
            <a:bodyPr wrap="square" lIns="0" tIns="0" rIns="0" bIns="0">
              <a:noAutofit/>
            </a:bodyPr>
            <a:lstStyle/>
            <a:p>
              <a:r>
                <a:rPr lang="en-IN" sz="1400" dirty="0">
                  <a:solidFill>
                    <a:schemeClr val="tx1">
                      <a:lumMod val="65000"/>
                      <a:lumOff val="35000"/>
                    </a:schemeClr>
                  </a:solidFill>
                  <a:ea typeface="Open Sans" panose="020B0606030504020204" pitchFamily="34" charset="0"/>
                  <a:cs typeface="Open Sans" panose="020B0606030504020204" pitchFamily="34" charset="0"/>
                </a:rPr>
                <a:t>Understanding core cloud concepts like IaaS, PaaS, SaaS, virtualization, and multitenancy is crucial for successful adoption.</a:t>
              </a:r>
            </a:p>
          </p:txBody>
        </p:sp>
        <p:sp>
          <p:nvSpPr>
            <p:cNvPr id="58" name="TextBox 57">
              <a:extLst>
                <a:ext uri="{FF2B5EF4-FFF2-40B4-BE49-F238E27FC236}">
                  <a16:creationId xmlns:a16="http://schemas.microsoft.com/office/drawing/2014/main" id="{49DEDB7C-FC0A-3929-B20E-110FFFCAD5F3}"/>
                </a:ext>
              </a:extLst>
            </p:cNvPr>
            <p:cNvSpPr txBox="1"/>
            <p:nvPr/>
          </p:nvSpPr>
          <p:spPr>
            <a:xfrm>
              <a:off x="1600939" y="1860656"/>
              <a:ext cx="2637450" cy="284923"/>
            </a:xfrm>
            <a:prstGeom prst="rect">
              <a:avLst/>
            </a:prstGeom>
            <a:noFill/>
          </p:spPr>
          <p:txBody>
            <a:bodyPr wrap="square" lIns="0" tIns="0" rIns="0" bIns="0" rtlCol="0" anchor="ctr">
              <a:noAutofit/>
            </a:bodyPr>
            <a:lstStyle/>
            <a:p>
              <a:r>
                <a:rPr lang="en-IN" sz="1600" b="1" dirty="0">
                  <a:solidFill>
                    <a:schemeClr val="tx1">
                      <a:lumMod val="85000"/>
                      <a:lumOff val="15000"/>
                    </a:schemeClr>
                  </a:solidFill>
                  <a:ea typeface="Open Sans" panose="020B0606030504020204" pitchFamily="34" charset="0"/>
                  <a:cs typeface="Segoe UI Light" panose="020B0502040204020203" pitchFamily="34" charset="0"/>
                </a:rPr>
                <a:t>Core Cloud Concepts</a:t>
              </a:r>
            </a:p>
          </p:txBody>
        </p:sp>
      </p:grpSp>
      <p:grpSp>
        <p:nvGrpSpPr>
          <p:cNvPr id="59" name="Group 58">
            <a:extLst>
              <a:ext uri="{FF2B5EF4-FFF2-40B4-BE49-F238E27FC236}">
                <a16:creationId xmlns:a16="http://schemas.microsoft.com/office/drawing/2014/main" id="{6C037A50-6A15-B4B1-1F93-500A10565B3D}"/>
              </a:ext>
            </a:extLst>
          </p:cNvPr>
          <p:cNvGrpSpPr/>
          <p:nvPr/>
        </p:nvGrpSpPr>
        <p:grpSpPr>
          <a:xfrm flipH="1">
            <a:off x="205315" y="4479900"/>
            <a:ext cx="2700118" cy="825910"/>
            <a:chOff x="1600938" y="1860656"/>
            <a:chExt cx="2637451" cy="825910"/>
          </a:xfrm>
        </p:grpSpPr>
        <p:sp>
          <p:nvSpPr>
            <p:cNvPr id="60" name="Rectangle 59">
              <a:extLst>
                <a:ext uri="{FF2B5EF4-FFF2-40B4-BE49-F238E27FC236}">
                  <a16:creationId xmlns:a16="http://schemas.microsoft.com/office/drawing/2014/main" id="{8EC787CA-4B7F-3FAA-8258-0DA1950A3585}"/>
                </a:ext>
              </a:extLst>
            </p:cNvPr>
            <p:cNvSpPr/>
            <p:nvPr/>
          </p:nvSpPr>
          <p:spPr>
            <a:xfrm>
              <a:off x="1600938" y="2217056"/>
              <a:ext cx="2633175" cy="469510"/>
            </a:xfrm>
            <a:prstGeom prst="rect">
              <a:avLst/>
            </a:prstGeom>
          </p:spPr>
          <p:txBody>
            <a:bodyPr wrap="square" lIns="0" tIns="0" rIns="0" bIns="0">
              <a:noAutofit/>
            </a:bodyPr>
            <a:lstStyle/>
            <a:p>
              <a:r>
                <a:rPr lang="en-IN" sz="1400" dirty="0">
                  <a:solidFill>
                    <a:schemeClr val="tx1">
                      <a:lumMod val="65000"/>
                      <a:lumOff val="35000"/>
                    </a:schemeClr>
                  </a:solidFill>
                  <a:ea typeface="Open Sans" panose="020B0606030504020204" pitchFamily="34" charset="0"/>
                  <a:cs typeface="Open Sans" panose="020B0606030504020204" pitchFamily="34" charset="0"/>
                </a:rPr>
                <a:t>the cloud can drive business transformation and growth.</a:t>
              </a:r>
            </a:p>
          </p:txBody>
        </p:sp>
        <p:sp>
          <p:nvSpPr>
            <p:cNvPr id="61" name="TextBox 60">
              <a:extLst>
                <a:ext uri="{FF2B5EF4-FFF2-40B4-BE49-F238E27FC236}">
                  <a16:creationId xmlns:a16="http://schemas.microsoft.com/office/drawing/2014/main" id="{64B4AFB6-3AFE-B1B9-43F8-7526937B17B8}"/>
                </a:ext>
              </a:extLst>
            </p:cNvPr>
            <p:cNvSpPr txBox="1"/>
            <p:nvPr/>
          </p:nvSpPr>
          <p:spPr>
            <a:xfrm>
              <a:off x="1600939" y="1860656"/>
              <a:ext cx="2637450" cy="284923"/>
            </a:xfrm>
            <a:prstGeom prst="rect">
              <a:avLst/>
            </a:prstGeom>
            <a:noFill/>
          </p:spPr>
          <p:txBody>
            <a:bodyPr wrap="square" lIns="0" tIns="0" rIns="0" bIns="0" rtlCol="0" anchor="ctr">
              <a:noAutofit/>
            </a:bodyPr>
            <a:lstStyle/>
            <a:p>
              <a:r>
                <a:rPr lang="en-IN" sz="1600" b="1" dirty="0">
                  <a:solidFill>
                    <a:schemeClr val="tx1">
                      <a:lumMod val="85000"/>
                      <a:lumOff val="15000"/>
                    </a:schemeClr>
                  </a:solidFill>
                  <a:ea typeface="Open Sans" panose="020B0606030504020204" pitchFamily="34" charset="0"/>
                  <a:cs typeface="Segoe UI Light" panose="020B0502040204020203" pitchFamily="34" charset="0"/>
                </a:rPr>
                <a:t>Real-World Success Stories</a:t>
              </a:r>
            </a:p>
          </p:txBody>
        </p:sp>
      </p:grpSp>
      <p:grpSp>
        <p:nvGrpSpPr>
          <p:cNvPr id="62" name="Group 61">
            <a:extLst>
              <a:ext uri="{FF2B5EF4-FFF2-40B4-BE49-F238E27FC236}">
                <a16:creationId xmlns:a16="http://schemas.microsoft.com/office/drawing/2014/main" id="{01D2F220-4F47-C1C6-D6DC-15760471B387}"/>
              </a:ext>
            </a:extLst>
          </p:cNvPr>
          <p:cNvGrpSpPr/>
          <p:nvPr/>
        </p:nvGrpSpPr>
        <p:grpSpPr>
          <a:xfrm flipH="1">
            <a:off x="3115210" y="3247086"/>
            <a:ext cx="2842034" cy="825910"/>
            <a:chOff x="1600938" y="1860656"/>
            <a:chExt cx="2637451" cy="825910"/>
          </a:xfrm>
        </p:grpSpPr>
        <p:sp>
          <p:nvSpPr>
            <p:cNvPr id="63" name="Rectangle 62">
              <a:extLst>
                <a:ext uri="{FF2B5EF4-FFF2-40B4-BE49-F238E27FC236}">
                  <a16:creationId xmlns:a16="http://schemas.microsoft.com/office/drawing/2014/main" id="{06B9DC5C-5352-01D3-B87F-E48788A0A3CB}"/>
                </a:ext>
              </a:extLst>
            </p:cNvPr>
            <p:cNvSpPr/>
            <p:nvPr/>
          </p:nvSpPr>
          <p:spPr>
            <a:xfrm>
              <a:off x="1600938" y="2217056"/>
              <a:ext cx="2633175" cy="469510"/>
            </a:xfrm>
            <a:prstGeom prst="rect">
              <a:avLst/>
            </a:prstGeom>
          </p:spPr>
          <p:txBody>
            <a:bodyPr wrap="square" lIns="0" tIns="0" rIns="0" bIns="0">
              <a:noAutofit/>
            </a:bodyPr>
            <a:lstStyle/>
            <a:p>
              <a:r>
                <a:rPr lang="en-IN" sz="1400" dirty="0">
                  <a:solidFill>
                    <a:schemeClr val="tx1">
                      <a:lumMod val="65000"/>
                      <a:lumOff val="35000"/>
                    </a:schemeClr>
                  </a:solidFill>
                  <a:ea typeface="Open Sans" panose="020B0606030504020204" pitchFamily="34" charset="0"/>
                  <a:cs typeface="Open Sans" panose="020B0606030504020204" pitchFamily="34" charset="0"/>
                </a:rPr>
                <a:t>cost optimization, data-driven insights, enhanced customer experiences, and global reach.</a:t>
              </a:r>
            </a:p>
          </p:txBody>
        </p:sp>
        <p:sp>
          <p:nvSpPr>
            <p:cNvPr id="64" name="TextBox 63">
              <a:extLst>
                <a:ext uri="{FF2B5EF4-FFF2-40B4-BE49-F238E27FC236}">
                  <a16:creationId xmlns:a16="http://schemas.microsoft.com/office/drawing/2014/main" id="{069593E7-6857-C91F-FB61-2337C8ECD749}"/>
                </a:ext>
              </a:extLst>
            </p:cNvPr>
            <p:cNvSpPr txBox="1"/>
            <p:nvPr/>
          </p:nvSpPr>
          <p:spPr>
            <a:xfrm>
              <a:off x="1600939" y="1860656"/>
              <a:ext cx="2637450" cy="284923"/>
            </a:xfrm>
            <a:prstGeom prst="rect">
              <a:avLst/>
            </a:prstGeom>
            <a:noFill/>
          </p:spPr>
          <p:txBody>
            <a:bodyPr wrap="square" lIns="0" tIns="0" rIns="0" bIns="0" rtlCol="0" anchor="ctr">
              <a:noAutofit/>
            </a:bodyPr>
            <a:lstStyle/>
            <a:p>
              <a:r>
                <a:rPr lang="en-IN" sz="1600" b="1" dirty="0">
                  <a:solidFill>
                    <a:schemeClr val="tx1">
                      <a:lumMod val="85000"/>
                      <a:lumOff val="15000"/>
                    </a:schemeClr>
                  </a:solidFill>
                  <a:ea typeface="Open Sans" panose="020B0606030504020204" pitchFamily="34" charset="0"/>
                  <a:cs typeface="Segoe UI Light" panose="020B0502040204020203" pitchFamily="34" charset="0"/>
                </a:rPr>
                <a:t>Benefits for Businesses</a:t>
              </a:r>
            </a:p>
          </p:txBody>
        </p:sp>
      </p:grpSp>
      <p:cxnSp>
        <p:nvCxnSpPr>
          <p:cNvPr id="65" name="Straight Connector 64">
            <a:extLst>
              <a:ext uri="{FF2B5EF4-FFF2-40B4-BE49-F238E27FC236}">
                <a16:creationId xmlns:a16="http://schemas.microsoft.com/office/drawing/2014/main" id="{E215BBE5-7A95-2384-AD4F-C443619BDACF}"/>
              </a:ext>
            </a:extLst>
          </p:cNvPr>
          <p:cNvCxnSpPr>
            <a:cxnSpLocks/>
          </p:cNvCxnSpPr>
          <p:nvPr/>
        </p:nvCxnSpPr>
        <p:spPr>
          <a:xfrm flipH="1" flipV="1">
            <a:off x="4336656" y="2809999"/>
            <a:ext cx="108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2CFFFB-02E1-BCFD-4849-D9808627D96D}"/>
              </a:ext>
            </a:extLst>
          </p:cNvPr>
          <p:cNvCxnSpPr>
            <a:cxnSpLocks/>
          </p:cNvCxnSpPr>
          <p:nvPr/>
        </p:nvCxnSpPr>
        <p:spPr>
          <a:xfrm flipH="1">
            <a:off x="3181629" y="4636183"/>
            <a:ext cx="21570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EE94FC-4EF2-97F1-E0E6-A5ED3B264EAA}"/>
              </a:ext>
            </a:extLst>
          </p:cNvPr>
          <p:cNvCxnSpPr>
            <a:cxnSpLocks/>
          </p:cNvCxnSpPr>
          <p:nvPr/>
        </p:nvCxnSpPr>
        <p:spPr>
          <a:xfrm flipH="1">
            <a:off x="6165457" y="3804419"/>
            <a:ext cx="7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7B9FE57-D5DA-9BDF-7A62-365026516078}"/>
              </a:ext>
            </a:extLst>
          </p:cNvPr>
          <p:cNvCxnSpPr>
            <a:cxnSpLocks/>
          </p:cNvCxnSpPr>
          <p:nvPr/>
        </p:nvCxnSpPr>
        <p:spPr>
          <a:xfrm flipH="1">
            <a:off x="6405476" y="1705988"/>
            <a:ext cx="6916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7187A8F-3D94-FCAD-4EF8-9CA2FE1177E7}"/>
              </a:ext>
            </a:extLst>
          </p:cNvPr>
          <p:cNvCxnSpPr>
            <a:cxnSpLocks/>
          </p:cNvCxnSpPr>
          <p:nvPr/>
        </p:nvCxnSpPr>
        <p:spPr>
          <a:xfrm flipH="1">
            <a:off x="6405476" y="5938019"/>
            <a:ext cx="6916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A19A007-856D-4DFB-7389-976355393E7A}"/>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Key Message</a:t>
            </a:r>
          </a:p>
        </p:txBody>
      </p:sp>
      <p:sp>
        <p:nvSpPr>
          <p:cNvPr id="73" name="Graphic 54">
            <a:extLst>
              <a:ext uri="{FF2B5EF4-FFF2-40B4-BE49-F238E27FC236}">
                <a16:creationId xmlns:a16="http://schemas.microsoft.com/office/drawing/2014/main" id="{6B6801D2-0718-E97B-9829-CDE8C1701FE8}"/>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
        <p:nvSpPr>
          <p:cNvPr id="3" name="Rectangle 2">
            <a:extLst>
              <a:ext uri="{FF2B5EF4-FFF2-40B4-BE49-F238E27FC236}">
                <a16:creationId xmlns:a16="http://schemas.microsoft.com/office/drawing/2014/main" id="{08023F88-3AE5-8844-DF78-556D9FA4222A}"/>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Recap</a:t>
            </a:r>
          </a:p>
        </p:txBody>
      </p:sp>
    </p:spTree>
    <p:extLst>
      <p:ext uri="{BB962C8B-B14F-4D97-AF65-F5344CB8AC3E}">
        <p14:creationId xmlns:p14="http://schemas.microsoft.com/office/powerpoint/2010/main" val="670736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4136214" cy="400110"/>
            <a:chOff x="969879" y="3214414"/>
            <a:chExt cx="4136214"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3927165"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IaaS (Infrastructure as a Service)</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1</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is NOT a cloud service model?</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3638321" cy="400110"/>
            <a:chOff x="969879" y="3214414"/>
            <a:chExt cx="3638321"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3429272"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PaaS (Platform as a Service)</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3242187" cy="400110"/>
            <a:chOff x="969879" y="3214414"/>
            <a:chExt cx="3242187"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3033138"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DaaS (Data as a Service)</a:t>
              </a:r>
            </a:p>
          </p:txBody>
        </p:sp>
      </p:grpSp>
    </p:spTree>
    <p:extLst>
      <p:ext uri="{BB962C8B-B14F-4D97-AF65-F5344CB8AC3E}">
        <p14:creationId xmlns:p14="http://schemas.microsoft.com/office/powerpoint/2010/main" val="100407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EDECA9D-A8B1-A814-72A9-3610DEC69822}"/>
              </a:ext>
            </a:extLst>
          </p:cNvPr>
          <p:cNvSpPr/>
          <p:nvPr/>
        </p:nvSpPr>
        <p:spPr>
          <a:xfrm rot="5400000">
            <a:off x="3413707" y="-2329365"/>
            <a:ext cx="5364588" cy="1219200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54" name="Picture 53">
            <a:extLst>
              <a:ext uri="{FF2B5EF4-FFF2-40B4-BE49-F238E27FC236}">
                <a16:creationId xmlns:a16="http://schemas.microsoft.com/office/drawing/2014/main" id="{8C92F2DE-9B45-743E-6A22-3D42056D5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302" y="1379621"/>
            <a:ext cx="4750468" cy="4750468"/>
          </a:xfrm>
          <a:prstGeom prst="rect">
            <a:avLst/>
          </a:prstGeom>
        </p:spPr>
      </p:pic>
      <p:pic>
        <p:nvPicPr>
          <p:cNvPr id="56" name="Picture 55">
            <a:extLst>
              <a:ext uri="{FF2B5EF4-FFF2-40B4-BE49-F238E27FC236}">
                <a16:creationId xmlns:a16="http://schemas.microsoft.com/office/drawing/2014/main" id="{9E52FE8A-5B73-85DC-C815-1CEDF7A48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63" y="1379620"/>
            <a:ext cx="4750468" cy="4750468"/>
          </a:xfrm>
          <a:prstGeom prst="rect">
            <a:avLst/>
          </a:prstGeom>
        </p:spPr>
      </p:pic>
      <p:sp>
        <p:nvSpPr>
          <p:cNvPr id="57" name="TextBox 56">
            <a:extLst>
              <a:ext uri="{FF2B5EF4-FFF2-40B4-BE49-F238E27FC236}">
                <a16:creationId xmlns:a16="http://schemas.microsoft.com/office/drawing/2014/main" id="{1F029CAE-C9DF-FBCF-EA4A-FA57C0C8F928}"/>
              </a:ext>
            </a:extLst>
          </p:cNvPr>
          <p:cNvSpPr txBox="1"/>
          <p:nvPr/>
        </p:nvSpPr>
        <p:spPr>
          <a:xfrm>
            <a:off x="281058" y="290883"/>
            <a:ext cx="6731407"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The Cloud: Power at Your Fingertips</a:t>
            </a:r>
          </a:p>
        </p:txBody>
      </p:sp>
      <p:sp>
        <p:nvSpPr>
          <p:cNvPr id="59" name="Rectangle 58">
            <a:extLst>
              <a:ext uri="{FF2B5EF4-FFF2-40B4-BE49-F238E27FC236}">
                <a16:creationId xmlns:a16="http://schemas.microsoft.com/office/drawing/2014/main" id="{C231DC3C-7885-B776-EF18-5F62793329BD}"/>
              </a:ext>
            </a:extLst>
          </p:cNvPr>
          <p:cNvSpPr/>
          <p:nvPr/>
        </p:nvSpPr>
        <p:spPr>
          <a:xfrm rot="5400000">
            <a:off x="5800349" y="512351"/>
            <a:ext cx="590559" cy="12192002"/>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60" name="Graphic 54">
            <a:extLst>
              <a:ext uri="{FF2B5EF4-FFF2-40B4-BE49-F238E27FC236}">
                <a16:creationId xmlns:a16="http://schemas.microsoft.com/office/drawing/2014/main" id="{EAF8BF99-EFFC-CAE2-2689-32F07AA79D6A}"/>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54594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4136214" cy="400110"/>
            <a:chOff x="969879" y="3214414"/>
            <a:chExt cx="4136214"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3927165"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IaaS (Infrastructure as a Service)</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1</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is NOT a cloud service model?</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3638321" cy="400110"/>
            <a:chOff x="969879" y="3214414"/>
            <a:chExt cx="3638321"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3429272"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PaaS (Platform as a Service)</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3242187" cy="400110"/>
            <a:chOff x="969879" y="3214414"/>
            <a:chExt cx="3242187"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3033138"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DaaS (Data as a Service)</a:t>
              </a:r>
            </a:p>
          </p:txBody>
        </p:sp>
      </p:grpSp>
      <p:sp>
        <p:nvSpPr>
          <p:cNvPr id="6" name="Freeform 39">
            <a:extLst>
              <a:ext uri="{FF2B5EF4-FFF2-40B4-BE49-F238E27FC236}">
                <a16:creationId xmlns:a16="http://schemas.microsoft.com/office/drawing/2014/main" id="{0754E2CF-1776-FDA3-C285-4953D0B71AF0}"/>
              </a:ext>
            </a:extLst>
          </p:cNvPr>
          <p:cNvSpPr>
            <a:spLocks/>
          </p:cNvSpPr>
          <p:nvPr/>
        </p:nvSpPr>
        <p:spPr bwMode="auto">
          <a:xfrm>
            <a:off x="5148765" y="5013072"/>
            <a:ext cx="144036" cy="141305"/>
          </a:xfrm>
          <a:custGeom>
            <a:avLst/>
            <a:gdLst>
              <a:gd name="T0" fmla="*/ 937 w 1266"/>
              <a:gd name="T1" fmla="*/ 0 h 1244"/>
              <a:gd name="T2" fmla="*/ 1266 w 1266"/>
              <a:gd name="T3" fmla="*/ 918 h 1244"/>
              <a:gd name="T4" fmla="*/ 671 w 1266"/>
              <a:gd name="T5" fmla="*/ 722 h 1244"/>
              <a:gd name="T6" fmla="*/ 332 w 1266"/>
              <a:gd name="T7" fmla="*/ 1244 h 1244"/>
              <a:gd name="T8" fmla="*/ 0 w 1266"/>
              <a:gd name="T9" fmla="*/ 314 h 1244"/>
              <a:gd name="T10" fmla="*/ 316 w 1266"/>
              <a:gd name="T11" fmla="*/ 43 h 1244"/>
              <a:gd name="T12" fmla="*/ 937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937" y="0"/>
                </a:moveTo>
                <a:lnTo>
                  <a:pt x="1266" y="918"/>
                </a:lnTo>
                <a:lnTo>
                  <a:pt x="671" y="722"/>
                </a:lnTo>
                <a:lnTo>
                  <a:pt x="332" y="1244"/>
                </a:lnTo>
                <a:lnTo>
                  <a:pt x="0" y="314"/>
                </a:lnTo>
                <a:lnTo>
                  <a:pt x="316" y="43"/>
                </a:lnTo>
                <a:lnTo>
                  <a:pt x="9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7" name="Freeform 40">
            <a:extLst>
              <a:ext uri="{FF2B5EF4-FFF2-40B4-BE49-F238E27FC236}">
                <a16:creationId xmlns:a16="http://schemas.microsoft.com/office/drawing/2014/main" id="{F1FDD3A5-142C-84B4-DBAC-9CED46AFA322}"/>
              </a:ext>
            </a:extLst>
          </p:cNvPr>
          <p:cNvSpPr>
            <a:spLocks noEditPoints="1"/>
          </p:cNvSpPr>
          <p:nvPr/>
        </p:nvSpPr>
        <p:spPr bwMode="auto">
          <a:xfrm>
            <a:off x="4969915" y="4725341"/>
            <a:ext cx="314353" cy="310258"/>
          </a:xfrm>
          <a:custGeom>
            <a:avLst/>
            <a:gdLst>
              <a:gd name="T0" fmla="*/ 1300 w 2763"/>
              <a:gd name="T1" fmla="*/ 596 h 2729"/>
              <a:gd name="T2" fmla="*/ 1157 w 2763"/>
              <a:gd name="T3" fmla="*/ 624 h 2729"/>
              <a:gd name="T4" fmla="*/ 1025 w 2763"/>
              <a:gd name="T5" fmla="*/ 676 h 2729"/>
              <a:gd name="T6" fmla="*/ 906 w 2763"/>
              <a:gd name="T7" fmla="*/ 750 h 2729"/>
              <a:gd name="T8" fmla="*/ 803 w 2763"/>
              <a:gd name="T9" fmla="*/ 842 h 2729"/>
              <a:gd name="T10" fmla="*/ 718 w 2763"/>
              <a:gd name="T11" fmla="*/ 952 h 2729"/>
              <a:gd name="T12" fmla="*/ 654 w 2763"/>
              <a:gd name="T13" fmla="*/ 1076 h 2729"/>
              <a:gd name="T14" fmla="*/ 615 w 2763"/>
              <a:gd name="T15" fmla="*/ 1212 h 2729"/>
              <a:gd name="T16" fmla="*/ 600 w 2763"/>
              <a:gd name="T17" fmla="*/ 1357 h 2729"/>
              <a:gd name="T18" fmla="*/ 615 w 2763"/>
              <a:gd name="T19" fmla="*/ 1503 h 2729"/>
              <a:gd name="T20" fmla="*/ 654 w 2763"/>
              <a:gd name="T21" fmla="*/ 1638 h 2729"/>
              <a:gd name="T22" fmla="*/ 718 w 2763"/>
              <a:gd name="T23" fmla="*/ 1763 h 2729"/>
              <a:gd name="T24" fmla="*/ 803 w 2763"/>
              <a:gd name="T25" fmla="*/ 1873 h 2729"/>
              <a:gd name="T26" fmla="*/ 906 w 2763"/>
              <a:gd name="T27" fmla="*/ 1966 h 2729"/>
              <a:gd name="T28" fmla="*/ 1025 w 2763"/>
              <a:gd name="T29" fmla="*/ 2040 h 2729"/>
              <a:gd name="T30" fmla="*/ 1157 w 2763"/>
              <a:gd name="T31" fmla="*/ 2091 h 2729"/>
              <a:gd name="T32" fmla="*/ 1300 w 2763"/>
              <a:gd name="T33" fmla="*/ 2118 h 2729"/>
              <a:gd name="T34" fmla="*/ 1449 w 2763"/>
              <a:gd name="T35" fmla="*/ 2118 h 2729"/>
              <a:gd name="T36" fmla="*/ 1592 w 2763"/>
              <a:gd name="T37" fmla="*/ 2091 h 2729"/>
              <a:gd name="T38" fmla="*/ 1724 w 2763"/>
              <a:gd name="T39" fmla="*/ 2040 h 2729"/>
              <a:gd name="T40" fmla="*/ 1842 w 2763"/>
              <a:gd name="T41" fmla="*/ 1966 h 2729"/>
              <a:gd name="T42" fmla="*/ 1946 w 2763"/>
              <a:gd name="T43" fmla="*/ 1873 h 2729"/>
              <a:gd name="T44" fmla="*/ 2031 w 2763"/>
              <a:gd name="T45" fmla="*/ 1763 h 2729"/>
              <a:gd name="T46" fmla="*/ 2095 w 2763"/>
              <a:gd name="T47" fmla="*/ 1638 h 2729"/>
              <a:gd name="T48" fmla="*/ 2134 w 2763"/>
              <a:gd name="T49" fmla="*/ 1503 h 2729"/>
              <a:gd name="T50" fmla="*/ 2149 w 2763"/>
              <a:gd name="T51" fmla="*/ 1357 h 2729"/>
              <a:gd name="T52" fmla="*/ 2134 w 2763"/>
              <a:gd name="T53" fmla="*/ 1212 h 2729"/>
              <a:gd name="T54" fmla="*/ 2095 w 2763"/>
              <a:gd name="T55" fmla="*/ 1076 h 2729"/>
              <a:gd name="T56" fmla="*/ 2031 w 2763"/>
              <a:gd name="T57" fmla="*/ 952 h 2729"/>
              <a:gd name="T58" fmla="*/ 1946 w 2763"/>
              <a:gd name="T59" fmla="*/ 842 h 2729"/>
              <a:gd name="T60" fmla="*/ 1842 w 2763"/>
              <a:gd name="T61" fmla="*/ 750 h 2729"/>
              <a:gd name="T62" fmla="*/ 1724 w 2763"/>
              <a:gd name="T63" fmla="*/ 676 h 2729"/>
              <a:gd name="T64" fmla="*/ 1592 w 2763"/>
              <a:gd name="T65" fmla="*/ 624 h 2729"/>
              <a:gd name="T66" fmla="*/ 1449 w 2763"/>
              <a:gd name="T67" fmla="*/ 596 h 2729"/>
              <a:gd name="T68" fmla="*/ 1381 w 2763"/>
              <a:gd name="T69" fmla="*/ 0 h 2729"/>
              <a:gd name="T70" fmla="*/ 2359 w 2763"/>
              <a:gd name="T71" fmla="*/ 400 h 2729"/>
              <a:gd name="T72" fmla="*/ 2763 w 2763"/>
              <a:gd name="T73" fmla="*/ 1365 h 2729"/>
              <a:gd name="T74" fmla="*/ 2359 w 2763"/>
              <a:gd name="T75" fmla="*/ 2330 h 2729"/>
              <a:gd name="T76" fmla="*/ 1381 w 2763"/>
              <a:gd name="T77" fmla="*/ 2729 h 2729"/>
              <a:gd name="T78" fmla="*/ 404 w 2763"/>
              <a:gd name="T79" fmla="*/ 2330 h 2729"/>
              <a:gd name="T80" fmla="*/ 0 w 2763"/>
              <a:gd name="T81" fmla="*/ 1365 h 2729"/>
              <a:gd name="T82" fmla="*/ 404 w 2763"/>
              <a:gd name="T83" fmla="*/ 400 h 2729"/>
              <a:gd name="T84" fmla="*/ 1381 w 2763"/>
              <a:gd name="T85" fmla="*/ 0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3" h="2729">
                <a:moveTo>
                  <a:pt x="1374" y="594"/>
                </a:moveTo>
                <a:lnTo>
                  <a:pt x="1300" y="596"/>
                </a:lnTo>
                <a:lnTo>
                  <a:pt x="1227" y="607"/>
                </a:lnTo>
                <a:lnTo>
                  <a:pt x="1157" y="624"/>
                </a:lnTo>
                <a:lnTo>
                  <a:pt x="1089" y="646"/>
                </a:lnTo>
                <a:lnTo>
                  <a:pt x="1025" y="676"/>
                </a:lnTo>
                <a:lnTo>
                  <a:pt x="964" y="710"/>
                </a:lnTo>
                <a:lnTo>
                  <a:pt x="906" y="750"/>
                </a:lnTo>
                <a:lnTo>
                  <a:pt x="853" y="794"/>
                </a:lnTo>
                <a:lnTo>
                  <a:pt x="803" y="842"/>
                </a:lnTo>
                <a:lnTo>
                  <a:pt x="758" y="896"/>
                </a:lnTo>
                <a:lnTo>
                  <a:pt x="718" y="952"/>
                </a:lnTo>
                <a:lnTo>
                  <a:pt x="684" y="1013"/>
                </a:lnTo>
                <a:lnTo>
                  <a:pt x="654" y="1076"/>
                </a:lnTo>
                <a:lnTo>
                  <a:pt x="631" y="1143"/>
                </a:lnTo>
                <a:lnTo>
                  <a:pt x="615" y="1212"/>
                </a:lnTo>
                <a:lnTo>
                  <a:pt x="604" y="1284"/>
                </a:lnTo>
                <a:lnTo>
                  <a:pt x="600" y="1357"/>
                </a:lnTo>
                <a:lnTo>
                  <a:pt x="604" y="1431"/>
                </a:lnTo>
                <a:lnTo>
                  <a:pt x="615" y="1503"/>
                </a:lnTo>
                <a:lnTo>
                  <a:pt x="631" y="1573"/>
                </a:lnTo>
                <a:lnTo>
                  <a:pt x="654" y="1638"/>
                </a:lnTo>
                <a:lnTo>
                  <a:pt x="684" y="1703"/>
                </a:lnTo>
                <a:lnTo>
                  <a:pt x="718" y="1763"/>
                </a:lnTo>
                <a:lnTo>
                  <a:pt x="758" y="1820"/>
                </a:lnTo>
                <a:lnTo>
                  <a:pt x="803" y="1873"/>
                </a:lnTo>
                <a:lnTo>
                  <a:pt x="853" y="1922"/>
                </a:lnTo>
                <a:lnTo>
                  <a:pt x="906" y="1966"/>
                </a:lnTo>
                <a:lnTo>
                  <a:pt x="964" y="2006"/>
                </a:lnTo>
                <a:lnTo>
                  <a:pt x="1025" y="2040"/>
                </a:lnTo>
                <a:lnTo>
                  <a:pt x="1089" y="2068"/>
                </a:lnTo>
                <a:lnTo>
                  <a:pt x="1157" y="2091"/>
                </a:lnTo>
                <a:lnTo>
                  <a:pt x="1227" y="2108"/>
                </a:lnTo>
                <a:lnTo>
                  <a:pt x="1300" y="2118"/>
                </a:lnTo>
                <a:lnTo>
                  <a:pt x="1374" y="2122"/>
                </a:lnTo>
                <a:lnTo>
                  <a:pt x="1449" y="2118"/>
                </a:lnTo>
                <a:lnTo>
                  <a:pt x="1522" y="2108"/>
                </a:lnTo>
                <a:lnTo>
                  <a:pt x="1592" y="2091"/>
                </a:lnTo>
                <a:lnTo>
                  <a:pt x="1659" y="2068"/>
                </a:lnTo>
                <a:lnTo>
                  <a:pt x="1724" y="2040"/>
                </a:lnTo>
                <a:lnTo>
                  <a:pt x="1786" y="2006"/>
                </a:lnTo>
                <a:lnTo>
                  <a:pt x="1842" y="1966"/>
                </a:lnTo>
                <a:lnTo>
                  <a:pt x="1897" y="1922"/>
                </a:lnTo>
                <a:lnTo>
                  <a:pt x="1946" y="1873"/>
                </a:lnTo>
                <a:lnTo>
                  <a:pt x="1992" y="1820"/>
                </a:lnTo>
                <a:lnTo>
                  <a:pt x="2031" y="1763"/>
                </a:lnTo>
                <a:lnTo>
                  <a:pt x="2065" y="1703"/>
                </a:lnTo>
                <a:lnTo>
                  <a:pt x="2095" y="1638"/>
                </a:lnTo>
                <a:lnTo>
                  <a:pt x="2117" y="1573"/>
                </a:lnTo>
                <a:lnTo>
                  <a:pt x="2134" y="1503"/>
                </a:lnTo>
                <a:lnTo>
                  <a:pt x="2146" y="1431"/>
                </a:lnTo>
                <a:lnTo>
                  <a:pt x="2149" y="1357"/>
                </a:lnTo>
                <a:lnTo>
                  <a:pt x="2146" y="1284"/>
                </a:lnTo>
                <a:lnTo>
                  <a:pt x="2134" y="1212"/>
                </a:lnTo>
                <a:lnTo>
                  <a:pt x="2117" y="1143"/>
                </a:lnTo>
                <a:lnTo>
                  <a:pt x="2095" y="1076"/>
                </a:lnTo>
                <a:lnTo>
                  <a:pt x="2065" y="1013"/>
                </a:lnTo>
                <a:lnTo>
                  <a:pt x="2031" y="952"/>
                </a:lnTo>
                <a:lnTo>
                  <a:pt x="1992" y="896"/>
                </a:lnTo>
                <a:lnTo>
                  <a:pt x="1946" y="842"/>
                </a:lnTo>
                <a:lnTo>
                  <a:pt x="1897" y="794"/>
                </a:lnTo>
                <a:lnTo>
                  <a:pt x="1842" y="750"/>
                </a:lnTo>
                <a:lnTo>
                  <a:pt x="1786" y="710"/>
                </a:lnTo>
                <a:lnTo>
                  <a:pt x="1724" y="676"/>
                </a:lnTo>
                <a:lnTo>
                  <a:pt x="1659" y="646"/>
                </a:lnTo>
                <a:lnTo>
                  <a:pt x="1592" y="624"/>
                </a:lnTo>
                <a:lnTo>
                  <a:pt x="1522" y="607"/>
                </a:lnTo>
                <a:lnTo>
                  <a:pt x="1449" y="596"/>
                </a:lnTo>
                <a:lnTo>
                  <a:pt x="1374" y="594"/>
                </a:lnTo>
                <a:close/>
                <a:moveTo>
                  <a:pt x="1381" y="0"/>
                </a:moveTo>
                <a:lnTo>
                  <a:pt x="1803" y="361"/>
                </a:lnTo>
                <a:lnTo>
                  <a:pt x="2359" y="400"/>
                </a:lnTo>
                <a:lnTo>
                  <a:pt x="2397" y="949"/>
                </a:lnTo>
                <a:lnTo>
                  <a:pt x="2763" y="1365"/>
                </a:lnTo>
                <a:lnTo>
                  <a:pt x="2397" y="1780"/>
                </a:lnTo>
                <a:lnTo>
                  <a:pt x="2359" y="2330"/>
                </a:lnTo>
                <a:lnTo>
                  <a:pt x="1803" y="2368"/>
                </a:lnTo>
                <a:lnTo>
                  <a:pt x="1381" y="2729"/>
                </a:lnTo>
                <a:lnTo>
                  <a:pt x="961" y="2368"/>
                </a:lnTo>
                <a:lnTo>
                  <a:pt x="404" y="2330"/>
                </a:lnTo>
                <a:lnTo>
                  <a:pt x="366" y="1780"/>
                </a:lnTo>
                <a:lnTo>
                  <a:pt x="0" y="1365"/>
                </a:lnTo>
                <a:lnTo>
                  <a:pt x="366" y="949"/>
                </a:lnTo>
                <a:lnTo>
                  <a:pt x="404" y="400"/>
                </a:lnTo>
                <a:lnTo>
                  <a:pt x="961" y="361"/>
                </a:lnTo>
                <a:lnTo>
                  <a:pt x="13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8" name="Freeform 41">
            <a:extLst>
              <a:ext uri="{FF2B5EF4-FFF2-40B4-BE49-F238E27FC236}">
                <a16:creationId xmlns:a16="http://schemas.microsoft.com/office/drawing/2014/main" id="{C01E82E3-EC55-D78A-0885-D63D478C0C9E}"/>
              </a:ext>
            </a:extLst>
          </p:cNvPr>
          <p:cNvSpPr>
            <a:spLocks/>
          </p:cNvSpPr>
          <p:nvPr/>
        </p:nvSpPr>
        <p:spPr bwMode="auto">
          <a:xfrm>
            <a:off x="5097226" y="4830808"/>
            <a:ext cx="45054" cy="96934"/>
          </a:xfrm>
          <a:custGeom>
            <a:avLst/>
            <a:gdLst>
              <a:gd name="T0" fmla="*/ 228 w 396"/>
              <a:gd name="T1" fmla="*/ 0 h 852"/>
              <a:gd name="T2" fmla="*/ 396 w 396"/>
              <a:gd name="T3" fmla="*/ 0 h 852"/>
              <a:gd name="T4" fmla="*/ 396 w 396"/>
              <a:gd name="T5" fmla="*/ 852 h 852"/>
              <a:gd name="T6" fmla="*/ 200 w 396"/>
              <a:gd name="T7" fmla="*/ 852 h 852"/>
              <a:gd name="T8" fmla="*/ 200 w 396"/>
              <a:gd name="T9" fmla="*/ 180 h 852"/>
              <a:gd name="T10" fmla="*/ 197 w 396"/>
              <a:gd name="T11" fmla="*/ 180 h 852"/>
              <a:gd name="T12" fmla="*/ 33 w 396"/>
              <a:gd name="T13" fmla="*/ 257 h 852"/>
              <a:gd name="T14" fmla="*/ 0 w 396"/>
              <a:gd name="T15" fmla="*/ 106 h 852"/>
              <a:gd name="T16" fmla="*/ 228 w 39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852">
                <a:moveTo>
                  <a:pt x="228" y="0"/>
                </a:moveTo>
                <a:lnTo>
                  <a:pt x="396" y="0"/>
                </a:lnTo>
                <a:lnTo>
                  <a:pt x="396" y="852"/>
                </a:lnTo>
                <a:lnTo>
                  <a:pt x="200" y="852"/>
                </a:lnTo>
                <a:lnTo>
                  <a:pt x="200" y="180"/>
                </a:lnTo>
                <a:lnTo>
                  <a:pt x="197" y="180"/>
                </a:lnTo>
                <a:lnTo>
                  <a:pt x="33" y="257"/>
                </a:lnTo>
                <a:lnTo>
                  <a:pt x="0" y="106"/>
                </a:lnTo>
                <a:lnTo>
                  <a:pt x="2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grpSp>
        <p:nvGrpSpPr>
          <p:cNvPr id="9" name="Group 8">
            <a:extLst>
              <a:ext uri="{FF2B5EF4-FFF2-40B4-BE49-F238E27FC236}">
                <a16:creationId xmlns:a16="http://schemas.microsoft.com/office/drawing/2014/main" id="{ED8E216F-49F4-B071-2699-A6505A400301}"/>
              </a:ext>
            </a:extLst>
          </p:cNvPr>
          <p:cNvGrpSpPr/>
          <p:nvPr/>
        </p:nvGrpSpPr>
        <p:grpSpPr>
          <a:xfrm>
            <a:off x="4288233" y="4509194"/>
            <a:ext cx="7970030" cy="822960"/>
            <a:chOff x="4221970" y="3090232"/>
            <a:chExt cx="7970030" cy="822960"/>
          </a:xfrm>
        </p:grpSpPr>
        <p:sp>
          <p:nvSpPr>
            <p:cNvPr id="10" name="Rectangle 9">
              <a:extLst>
                <a:ext uri="{FF2B5EF4-FFF2-40B4-BE49-F238E27FC236}">
                  <a16:creationId xmlns:a16="http://schemas.microsoft.com/office/drawing/2014/main" id="{DD7A7A4F-CE8F-1488-A807-9E1D7E6E2965}"/>
                </a:ext>
              </a:extLst>
            </p:cNvPr>
            <p:cNvSpPr/>
            <p:nvPr/>
          </p:nvSpPr>
          <p:spPr>
            <a:xfrm>
              <a:off x="4942632" y="3324430"/>
              <a:ext cx="7249368" cy="35456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11" name="Group 10">
              <a:extLst>
                <a:ext uri="{FF2B5EF4-FFF2-40B4-BE49-F238E27FC236}">
                  <a16:creationId xmlns:a16="http://schemas.microsoft.com/office/drawing/2014/main" id="{8927C463-C2BB-B2CF-5D0D-DA030FC1C1F5}"/>
                </a:ext>
              </a:extLst>
            </p:cNvPr>
            <p:cNvGrpSpPr/>
            <p:nvPr/>
          </p:nvGrpSpPr>
          <p:grpSpPr>
            <a:xfrm>
              <a:off x="4221970" y="3090232"/>
              <a:ext cx="820615" cy="822960"/>
              <a:chOff x="5450162" y="3065251"/>
              <a:chExt cx="820615" cy="822960"/>
            </a:xfrm>
          </p:grpSpPr>
          <p:sp>
            <p:nvSpPr>
              <p:cNvPr id="13" name="Oval 12">
                <a:extLst>
                  <a:ext uri="{FF2B5EF4-FFF2-40B4-BE49-F238E27FC236}">
                    <a16:creationId xmlns:a16="http://schemas.microsoft.com/office/drawing/2014/main" id="{03C5135A-4387-5D00-A26F-EBA5DADDC1B9}"/>
                  </a:ext>
                </a:extLst>
              </p:cNvPr>
              <p:cNvSpPr/>
              <p:nvPr/>
            </p:nvSpPr>
            <p:spPr>
              <a:xfrm>
                <a:off x="5450162" y="3065251"/>
                <a:ext cx="820615" cy="822960"/>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Segoe UI" panose="020B0502040204020203" pitchFamily="34" charset="0"/>
                </a:endParaRPr>
              </a:p>
            </p:txBody>
          </p:sp>
          <p:sp>
            <p:nvSpPr>
              <p:cNvPr id="14" name="Freeform 38">
                <a:extLst>
                  <a:ext uri="{FF2B5EF4-FFF2-40B4-BE49-F238E27FC236}">
                    <a16:creationId xmlns:a16="http://schemas.microsoft.com/office/drawing/2014/main" id="{572A56EE-2ACA-5D63-1251-19DAC8994A77}"/>
                  </a:ext>
                </a:extLst>
              </p:cNvPr>
              <p:cNvSpPr>
                <a:spLocks/>
              </p:cNvSpPr>
              <p:nvPr/>
            </p:nvSpPr>
            <p:spPr bwMode="auto">
              <a:xfrm>
                <a:off x="5694760" y="3549944"/>
                <a:ext cx="144036" cy="141305"/>
              </a:xfrm>
              <a:custGeom>
                <a:avLst/>
                <a:gdLst>
                  <a:gd name="T0" fmla="*/ 328 w 1266"/>
                  <a:gd name="T1" fmla="*/ 0 h 1244"/>
                  <a:gd name="T2" fmla="*/ 949 w 1266"/>
                  <a:gd name="T3" fmla="*/ 43 h 1244"/>
                  <a:gd name="T4" fmla="*/ 1266 w 1266"/>
                  <a:gd name="T5" fmla="*/ 314 h 1244"/>
                  <a:gd name="T6" fmla="*/ 933 w 1266"/>
                  <a:gd name="T7" fmla="*/ 1244 h 1244"/>
                  <a:gd name="T8" fmla="*/ 594 w 1266"/>
                  <a:gd name="T9" fmla="*/ 722 h 1244"/>
                  <a:gd name="T10" fmla="*/ 0 w 1266"/>
                  <a:gd name="T11" fmla="*/ 918 h 1244"/>
                  <a:gd name="T12" fmla="*/ 328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328" y="0"/>
                    </a:moveTo>
                    <a:lnTo>
                      <a:pt x="949" y="43"/>
                    </a:lnTo>
                    <a:lnTo>
                      <a:pt x="1266" y="314"/>
                    </a:lnTo>
                    <a:lnTo>
                      <a:pt x="933" y="1244"/>
                    </a:lnTo>
                    <a:lnTo>
                      <a:pt x="594" y="722"/>
                    </a:lnTo>
                    <a:lnTo>
                      <a:pt x="0" y="918"/>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5" name="Freeform 39">
                <a:extLst>
                  <a:ext uri="{FF2B5EF4-FFF2-40B4-BE49-F238E27FC236}">
                    <a16:creationId xmlns:a16="http://schemas.microsoft.com/office/drawing/2014/main" id="{E8330570-228E-BEDF-3E23-34561164291B}"/>
                  </a:ext>
                </a:extLst>
              </p:cNvPr>
              <p:cNvSpPr>
                <a:spLocks/>
              </p:cNvSpPr>
              <p:nvPr/>
            </p:nvSpPr>
            <p:spPr bwMode="auto">
              <a:xfrm>
                <a:off x="5882143" y="3549944"/>
                <a:ext cx="144036" cy="141305"/>
              </a:xfrm>
              <a:custGeom>
                <a:avLst/>
                <a:gdLst>
                  <a:gd name="T0" fmla="*/ 937 w 1266"/>
                  <a:gd name="T1" fmla="*/ 0 h 1244"/>
                  <a:gd name="T2" fmla="*/ 1266 w 1266"/>
                  <a:gd name="T3" fmla="*/ 918 h 1244"/>
                  <a:gd name="T4" fmla="*/ 671 w 1266"/>
                  <a:gd name="T5" fmla="*/ 722 h 1244"/>
                  <a:gd name="T6" fmla="*/ 332 w 1266"/>
                  <a:gd name="T7" fmla="*/ 1244 h 1244"/>
                  <a:gd name="T8" fmla="*/ 0 w 1266"/>
                  <a:gd name="T9" fmla="*/ 314 h 1244"/>
                  <a:gd name="T10" fmla="*/ 316 w 1266"/>
                  <a:gd name="T11" fmla="*/ 43 h 1244"/>
                  <a:gd name="T12" fmla="*/ 937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937" y="0"/>
                    </a:moveTo>
                    <a:lnTo>
                      <a:pt x="1266" y="918"/>
                    </a:lnTo>
                    <a:lnTo>
                      <a:pt x="671" y="722"/>
                    </a:lnTo>
                    <a:lnTo>
                      <a:pt x="332" y="1244"/>
                    </a:lnTo>
                    <a:lnTo>
                      <a:pt x="0" y="314"/>
                    </a:lnTo>
                    <a:lnTo>
                      <a:pt x="316" y="43"/>
                    </a:lnTo>
                    <a:lnTo>
                      <a:pt x="9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6" name="Freeform 40">
                <a:extLst>
                  <a:ext uri="{FF2B5EF4-FFF2-40B4-BE49-F238E27FC236}">
                    <a16:creationId xmlns:a16="http://schemas.microsoft.com/office/drawing/2014/main" id="{CF25A3ED-C342-2968-053A-C628A3C1E0F7}"/>
                  </a:ext>
                </a:extLst>
              </p:cNvPr>
              <p:cNvSpPr>
                <a:spLocks noEditPoints="1"/>
              </p:cNvSpPr>
              <p:nvPr/>
            </p:nvSpPr>
            <p:spPr bwMode="auto">
              <a:xfrm>
                <a:off x="5703293" y="3262213"/>
                <a:ext cx="314353" cy="310258"/>
              </a:xfrm>
              <a:custGeom>
                <a:avLst/>
                <a:gdLst>
                  <a:gd name="T0" fmla="*/ 1300 w 2763"/>
                  <a:gd name="T1" fmla="*/ 596 h 2729"/>
                  <a:gd name="T2" fmla="*/ 1157 w 2763"/>
                  <a:gd name="T3" fmla="*/ 624 h 2729"/>
                  <a:gd name="T4" fmla="*/ 1025 w 2763"/>
                  <a:gd name="T5" fmla="*/ 676 h 2729"/>
                  <a:gd name="T6" fmla="*/ 906 w 2763"/>
                  <a:gd name="T7" fmla="*/ 750 h 2729"/>
                  <a:gd name="T8" fmla="*/ 803 w 2763"/>
                  <a:gd name="T9" fmla="*/ 842 h 2729"/>
                  <a:gd name="T10" fmla="*/ 718 w 2763"/>
                  <a:gd name="T11" fmla="*/ 952 h 2729"/>
                  <a:gd name="T12" fmla="*/ 654 w 2763"/>
                  <a:gd name="T13" fmla="*/ 1076 h 2729"/>
                  <a:gd name="T14" fmla="*/ 615 w 2763"/>
                  <a:gd name="T15" fmla="*/ 1212 h 2729"/>
                  <a:gd name="T16" fmla="*/ 600 w 2763"/>
                  <a:gd name="T17" fmla="*/ 1357 h 2729"/>
                  <a:gd name="T18" fmla="*/ 615 w 2763"/>
                  <a:gd name="T19" fmla="*/ 1503 h 2729"/>
                  <a:gd name="T20" fmla="*/ 654 w 2763"/>
                  <a:gd name="T21" fmla="*/ 1638 h 2729"/>
                  <a:gd name="T22" fmla="*/ 718 w 2763"/>
                  <a:gd name="T23" fmla="*/ 1763 h 2729"/>
                  <a:gd name="T24" fmla="*/ 803 w 2763"/>
                  <a:gd name="T25" fmla="*/ 1873 h 2729"/>
                  <a:gd name="T26" fmla="*/ 906 w 2763"/>
                  <a:gd name="T27" fmla="*/ 1966 h 2729"/>
                  <a:gd name="T28" fmla="*/ 1025 w 2763"/>
                  <a:gd name="T29" fmla="*/ 2040 h 2729"/>
                  <a:gd name="T30" fmla="*/ 1157 w 2763"/>
                  <a:gd name="T31" fmla="*/ 2091 h 2729"/>
                  <a:gd name="T32" fmla="*/ 1300 w 2763"/>
                  <a:gd name="T33" fmla="*/ 2118 h 2729"/>
                  <a:gd name="T34" fmla="*/ 1449 w 2763"/>
                  <a:gd name="T35" fmla="*/ 2118 h 2729"/>
                  <a:gd name="T36" fmla="*/ 1592 w 2763"/>
                  <a:gd name="T37" fmla="*/ 2091 h 2729"/>
                  <a:gd name="T38" fmla="*/ 1724 w 2763"/>
                  <a:gd name="T39" fmla="*/ 2040 h 2729"/>
                  <a:gd name="T40" fmla="*/ 1842 w 2763"/>
                  <a:gd name="T41" fmla="*/ 1966 h 2729"/>
                  <a:gd name="T42" fmla="*/ 1946 w 2763"/>
                  <a:gd name="T43" fmla="*/ 1873 h 2729"/>
                  <a:gd name="T44" fmla="*/ 2031 w 2763"/>
                  <a:gd name="T45" fmla="*/ 1763 h 2729"/>
                  <a:gd name="T46" fmla="*/ 2095 w 2763"/>
                  <a:gd name="T47" fmla="*/ 1638 h 2729"/>
                  <a:gd name="T48" fmla="*/ 2134 w 2763"/>
                  <a:gd name="T49" fmla="*/ 1503 h 2729"/>
                  <a:gd name="T50" fmla="*/ 2149 w 2763"/>
                  <a:gd name="T51" fmla="*/ 1357 h 2729"/>
                  <a:gd name="T52" fmla="*/ 2134 w 2763"/>
                  <a:gd name="T53" fmla="*/ 1212 h 2729"/>
                  <a:gd name="T54" fmla="*/ 2095 w 2763"/>
                  <a:gd name="T55" fmla="*/ 1076 h 2729"/>
                  <a:gd name="T56" fmla="*/ 2031 w 2763"/>
                  <a:gd name="T57" fmla="*/ 952 h 2729"/>
                  <a:gd name="T58" fmla="*/ 1946 w 2763"/>
                  <a:gd name="T59" fmla="*/ 842 h 2729"/>
                  <a:gd name="T60" fmla="*/ 1842 w 2763"/>
                  <a:gd name="T61" fmla="*/ 750 h 2729"/>
                  <a:gd name="T62" fmla="*/ 1724 w 2763"/>
                  <a:gd name="T63" fmla="*/ 676 h 2729"/>
                  <a:gd name="T64" fmla="*/ 1592 w 2763"/>
                  <a:gd name="T65" fmla="*/ 624 h 2729"/>
                  <a:gd name="T66" fmla="*/ 1449 w 2763"/>
                  <a:gd name="T67" fmla="*/ 596 h 2729"/>
                  <a:gd name="T68" fmla="*/ 1381 w 2763"/>
                  <a:gd name="T69" fmla="*/ 0 h 2729"/>
                  <a:gd name="T70" fmla="*/ 2359 w 2763"/>
                  <a:gd name="T71" fmla="*/ 400 h 2729"/>
                  <a:gd name="T72" fmla="*/ 2763 w 2763"/>
                  <a:gd name="T73" fmla="*/ 1365 h 2729"/>
                  <a:gd name="T74" fmla="*/ 2359 w 2763"/>
                  <a:gd name="T75" fmla="*/ 2330 h 2729"/>
                  <a:gd name="T76" fmla="*/ 1381 w 2763"/>
                  <a:gd name="T77" fmla="*/ 2729 h 2729"/>
                  <a:gd name="T78" fmla="*/ 404 w 2763"/>
                  <a:gd name="T79" fmla="*/ 2330 h 2729"/>
                  <a:gd name="T80" fmla="*/ 0 w 2763"/>
                  <a:gd name="T81" fmla="*/ 1365 h 2729"/>
                  <a:gd name="T82" fmla="*/ 404 w 2763"/>
                  <a:gd name="T83" fmla="*/ 400 h 2729"/>
                  <a:gd name="T84" fmla="*/ 1381 w 2763"/>
                  <a:gd name="T85" fmla="*/ 0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3" h="2729">
                    <a:moveTo>
                      <a:pt x="1374" y="594"/>
                    </a:moveTo>
                    <a:lnTo>
                      <a:pt x="1300" y="596"/>
                    </a:lnTo>
                    <a:lnTo>
                      <a:pt x="1227" y="607"/>
                    </a:lnTo>
                    <a:lnTo>
                      <a:pt x="1157" y="624"/>
                    </a:lnTo>
                    <a:lnTo>
                      <a:pt x="1089" y="646"/>
                    </a:lnTo>
                    <a:lnTo>
                      <a:pt x="1025" y="676"/>
                    </a:lnTo>
                    <a:lnTo>
                      <a:pt x="964" y="710"/>
                    </a:lnTo>
                    <a:lnTo>
                      <a:pt x="906" y="750"/>
                    </a:lnTo>
                    <a:lnTo>
                      <a:pt x="853" y="794"/>
                    </a:lnTo>
                    <a:lnTo>
                      <a:pt x="803" y="842"/>
                    </a:lnTo>
                    <a:lnTo>
                      <a:pt x="758" y="896"/>
                    </a:lnTo>
                    <a:lnTo>
                      <a:pt x="718" y="952"/>
                    </a:lnTo>
                    <a:lnTo>
                      <a:pt x="684" y="1013"/>
                    </a:lnTo>
                    <a:lnTo>
                      <a:pt x="654" y="1076"/>
                    </a:lnTo>
                    <a:lnTo>
                      <a:pt x="631" y="1143"/>
                    </a:lnTo>
                    <a:lnTo>
                      <a:pt x="615" y="1212"/>
                    </a:lnTo>
                    <a:lnTo>
                      <a:pt x="604" y="1284"/>
                    </a:lnTo>
                    <a:lnTo>
                      <a:pt x="600" y="1357"/>
                    </a:lnTo>
                    <a:lnTo>
                      <a:pt x="604" y="1431"/>
                    </a:lnTo>
                    <a:lnTo>
                      <a:pt x="615" y="1503"/>
                    </a:lnTo>
                    <a:lnTo>
                      <a:pt x="631" y="1573"/>
                    </a:lnTo>
                    <a:lnTo>
                      <a:pt x="654" y="1638"/>
                    </a:lnTo>
                    <a:lnTo>
                      <a:pt x="684" y="1703"/>
                    </a:lnTo>
                    <a:lnTo>
                      <a:pt x="718" y="1763"/>
                    </a:lnTo>
                    <a:lnTo>
                      <a:pt x="758" y="1820"/>
                    </a:lnTo>
                    <a:lnTo>
                      <a:pt x="803" y="1873"/>
                    </a:lnTo>
                    <a:lnTo>
                      <a:pt x="853" y="1922"/>
                    </a:lnTo>
                    <a:lnTo>
                      <a:pt x="906" y="1966"/>
                    </a:lnTo>
                    <a:lnTo>
                      <a:pt x="964" y="2006"/>
                    </a:lnTo>
                    <a:lnTo>
                      <a:pt x="1025" y="2040"/>
                    </a:lnTo>
                    <a:lnTo>
                      <a:pt x="1089" y="2068"/>
                    </a:lnTo>
                    <a:lnTo>
                      <a:pt x="1157" y="2091"/>
                    </a:lnTo>
                    <a:lnTo>
                      <a:pt x="1227" y="2108"/>
                    </a:lnTo>
                    <a:lnTo>
                      <a:pt x="1300" y="2118"/>
                    </a:lnTo>
                    <a:lnTo>
                      <a:pt x="1374" y="2122"/>
                    </a:lnTo>
                    <a:lnTo>
                      <a:pt x="1449" y="2118"/>
                    </a:lnTo>
                    <a:lnTo>
                      <a:pt x="1522" y="2108"/>
                    </a:lnTo>
                    <a:lnTo>
                      <a:pt x="1592" y="2091"/>
                    </a:lnTo>
                    <a:lnTo>
                      <a:pt x="1659" y="2068"/>
                    </a:lnTo>
                    <a:lnTo>
                      <a:pt x="1724" y="2040"/>
                    </a:lnTo>
                    <a:lnTo>
                      <a:pt x="1786" y="2006"/>
                    </a:lnTo>
                    <a:lnTo>
                      <a:pt x="1842" y="1966"/>
                    </a:lnTo>
                    <a:lnTo>
                      <a:pt x="1897" y="1922"/>
                    </a:lnTo>
                    <a:lnTo>
                      <a:pt x="1946" y="1873"/>
                    </a:lnTo>
                    <a:lnTo>
                      <a:pt x="1992" y="1820"/>
                    </a:lnTo>
                    <a:lnTo>
                      <a:pt x="2031" y="1763"/>
                    </a:lnTo>
                    <a:lnTo>
                      <a:pt x="2065" y="1703"/>
                    </a:lnTo>
                    <a:lnTo>
                      <a:pt x="2095" y="1638"/>
                    </a:lnTo>
                    <a:lnTo>
                      <a:pt x="2117" y="1573"/>
                    </a:lnTo>
                    <a:lnTo>
                      <a:pt x="2134" y="1503"/>
                    </a:lnTo>
                    <a:lnTo>
                      <a:pt x="2146" y="1431"/>
                    </a:lnTo>
                    <a:lnTo>
                      <a:pt x="2149" y="1357"/>
                    </a:lnTo>
                    <a:lnTo>
                      <a:pt x="2146" y="1284"/>
                    </a:lnTo>
                    <a:lnTo>
                      <a:pt x="2134" y="1212"/>
                    </a:lnTo>
                    <a:lnTo>
                      <a:pt x="2117" y="1143"/>
                    </a:lnTo>
                    <a:lnTo>
                      <a:pt x="2095" y="1076"/>
                    </a:lnTo>
                    <a:lnTo>
                      <a:pt x="2065" y="1013"/>
                    </a:lnTo>
                    <a:lnTo>
                      <a:pt x="2031" y="952"/>
                    </a:lnTo>
                    <a:lnTo>
                      <a:pt x="1992" y="896"/>
                    </a:lnTo>
                    <a:lnTo>
                      <a:pt x="1946" y="842"/>
                    </a:lnTo>
                    <a:lnTo>
                      <a:pt x="1897" y="794"/>
                    </a:lnTo>
                    <a:lnTo>
                      <a:pt x="1842" y="750"/>
                    </a:lnTo>
                    <a:lnTo>
                      <a:pt x="1786" y="710"/>
                    </a:lnTo>
                    <a:lnTo>
                      <a:pt x="1724" y="676"/>
                    </a:lnTo>
                    <a:lnTo>
                      <a:pt x="1659" y="646"/>
                    </a:lnTo>
                    <a:lnTo>
                      <a:pt x="1592" y="624"/>
                    </a:lnTo>
                    <a:lnTo>
                      <a:pt x="1522" y="607"/>
                    </a:lnTo>
                    <a:lnTo>
                      <a:pt x="1449" y="596"/>
                    </a:lnTo>
                    <a:lnTo>
                      <a:pt x="1374" y="594"/>
                    </a:lnTo>
                    <a:close/>
                    <a:moveTo>
                      <a:pt x="1381" y="0"/>
                    </a:moveTo>
                    <a:lnTo>
                      <a:pt x="1803" y="361"/>
                    </a:lnTo>
                    <a:lnTo>
                      <a:pt x="2359" y="400"/>
                    </a:lnTo>
                    <a:lnTo>
                      <a:pt x="2397" y="949"/>
                    </a:lnTo>
                    <a:lnTo>
                      <a:pt x="2763" y="1365"/>
                    </a:lnTo>
                    <a:lnTo>
                      <a:pt x="2397" y="1780"/>
                    </a:lnTo>
                    <a:lnTo>
                      <a:pt x="2359" y="2330"/>
                    </a:lnTo>
                    <a:lnTo>
                      <a:pt x="1803" y="2368"/>
                    </a:lnTo>
                    <a:lnTo>
                      <a:pt x="1381" y="2729"/>
                    </a:lnTo>
                    <a:lnTo>
                      <a:pt x="961" y="2368"/>
                    </a:lnTo>
                    <a:lnTo>
                      <a:pt x="404" y="2330"/>
                    </a:lnTo>
                    <a:lnTo>
                      <a:pt x="366" y="1780"/>
                    </a:lnTo>
                    <a:lnTo>
                      <a:pt x="0" y="1365"/>
                    </a:lnTo>
                    <a:lnTo>
                      <a:pt x="366" y="949"/>
                    </a:lnTo>
                    <a:lnTo>
                      <a:pt x="404" y="400"/>
                    </a:lnTo>
                    <a:lnTo>
                      <a:pt x="961" y="361"/>
                    </a:lnTo>
                    <a:lnTo>
                      <a:pt x="13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9" name="Freeform 41">
                <a:extLst>
                  <a:ext uri="{FF2B5EF4-FFF2-40B4-BE49-F238E27FC236}">
                    <a16:creationId xmlns:a16="http://schemas.microsoft.com/office/drawing/2014/main" id="{234CE258-D7A3-898A-48F1-44B0F33036FF}"/>
                  </a:ext>
                </a:extLst>
              </p:cNvPr>
              <p:cNvSpPr>
                <a:spLocks/>
              </p:cNvSpPr>
              <p:nvPr/>
            </p:nvSpPr>
            <p:spPr bwMode="auto">
              <a:xfrm>
                <a:off x="5830604" y="3367680"/>
                <a:ext cx="45054" cy="96934"/>
              </a:xfrm>
              <a:custGeom>
                <a:avLst/>
                <a:gdLst>
                  <a:gd name="T0" fmla="*/ 228 w 396"/>
                  <a:gd name="T1" fmla="*/ 0 h 852"/>
                  <a:gd name="T2" fmla="*/ 396 w 396"/>
                  <a:gd name="T3" fmla="*/ 0 h 852"/>
                  <a:gd name="T4" fmla="*/ 396 w 396"/>
                  <a:gd name="T5" fmla="*/ 852 h 852"/>
                  <a:gd name="T6" fmla="*/ 200 w 396"/>
                  <a:gd name="T7" fmla="*/ 852 h 852"/>
                  <a:gd name="T8" fmla="*/ 200 w 396"/>
                  <a:gd name="T9" fmla="*/ 180 h 852"/>
                  <a:gd name="T10" fmla="*/ 197 w 396"/>
                  <a:gd name="T11" fmla="*/ 180 h 852"/>
                  <a:gd name="T12" fmla="*/ 33 w 396"/>
                  <a:gd name="T13" fmla="*/ 257 h 852"/>
                  <a:gd name="T14" fmla="*/ 0 w 396"/>
                  <a:gd name="T15" fmla="*/ 106 h 852"/>
                  <a:gd name="T16" fmla="*/ 228 w 39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852">
                    <a:moveTo>
                      <a:pt x="228" y="0"/>
                    </a:moveTo>
                    <a:lnTo>
                      <a:pt x="396" y="0"/>
                    </a:lnTo>
                    <a:lnTo>
                      <a:pt x="396" y="852"/>
                    </a:lnTo>
                    <a:lnTo>
                      <a:pt x="200" y="852"/>
                    </a:lnTo>
                    <a:lnTo>
                      <a:pt x="200" y="180"/>
                    </a:lnTo>
                    <a:lnTo>
                      <a:pt x="197" y="180"/>
                    </a:lnTo>
                    <a:lnTo>
                      <a:pt x="33" y="257"/>
                    </a:lnTo>
                    <a:lnTo>
                      <a:pt x="0" y="106"/>
                    </a:lnTo>
                    <a:lnTo>
                      <a:pt x="2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grpSp>
        <p:sp>
          <p:nvSpPr>
            <p:cNvPr id="12" name="TextBox 11">
              <a:extLst>
                <a:ext uri="{FF2B5EF4-FFF2-40B4-BE49-F238E27FC236}">
                  <a16:creationId xmlns:a16="http://schemas.microsoft.com/office/drawing/2014/main" id="{79E7083F-8169-F50D-1C49-476E5302C96B}"/>
                </a:ext>
              </a:extLst>
            </p:cNvPr>
            <p:cNvSpPr txBox="1"/>
            <p:nvPr/>
          </p:nvSpPr>
          <p:spPr>
            <a:xfrm>
              <a:off x="5186425" y="3323829"/>
              <a:ext cx="4996560" cy="370931"/>
            </a:xfrm>
            <a:prstGeom prst="rect">
              <a:avLst/>
            </a:prstGeom>
            <a:solidFill>
              <a:schemeClr val="bg1">
                <a:lumMod val="95000"/>
              </a:schemeClr>
            </a:solidFill>
          </p:spPr>
          <p:txBody>
            <a:bodyPr wrap="square">
              <a:spAutoFit/>
            </a:bodyPr>
            <a:lstStyle/>
            <a:p>
              <a:r>
                <a:rPr lang="en-KR" dirty="0"/>
                <a:t>Iaas, PaaS, SaaS are the cloud service model</a:t>
              </a:r>
            </a:p>
          </p:txBody>
        </p:sp>
      </p:grpSp>
    </p:spTree>
    <p:extLst>
      <p:ext uri="{BB962C8B-B14F-4D97-AF65-F5344CB8AC3E}">
        <p14:creationId xmlns:p14="http://schemas.microsoft.com/office/powerpoint/2010/main" val="391079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4480283" cy="400110"/>
            <a:chOff x="969879" y="3214414"/>
            <a:chExt cx="4480283"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4271234"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Increased upfront investment costs</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2</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is NOT a key benefit of cloud computing for businesses?</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3174926" cy="400110"/>
            <a:chOff x="969879" y="3214414"/>
            <a:chExt cx="3174926"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965877"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Scalability and flexibility</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1819939" cy="400110"/>
            <a:chOff x="969879" y="3214414"/>
            <a:chExt cx="1819939"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1610890"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Global Scale</a:t>
              </a:r>
            </a:p>
          </p:txBody>
        </p:sp>
      </p:grpSp>
    </p:spTree>
    <p:extLst>
      <p:ext uri="{BB962C8B-B14F-4D97-AF65-F5344CB8AC3E}">
        <p14:creationId xmlns:p14="http://schemas.microsoft.com/office/powerpoint/2010/main" val="2669313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4480283" cy="400110"/>
            <a:chOff x="969879" y="3214414"/>
            <a:chExt cx="4480283"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4271234"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Increased upfront investment costs</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2</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is NOT a key benefit of cloud computing for businesses?</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3174926" cy="400110"/>
            <a:chOff x="969879" y="3214414"/>
            <a:chExt cx="3174926"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965877"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Scalability and flexibility</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1819939" cy="400110"/>
            <a:chOff x="969879" y="3214414"/>
            <a:chExt cx="1819939"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1610890"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Global Scale</a:t>
              </a:r>
            </a:p>
          </p:txBody>
        </p:sp>
      </p:grpSp>
      <p:sp>
        <p:nvSpPr>
          <p:cNvPr id="5" name="Freeform 38">
            <a:extLst>
              <a:ext uri="{FF2B5EF4-FFF2-40B4-BE49-F238E27FC236}">
                <a16:creationId xmlns:a16="http://schemas.microsoft.com/office/drawing/2014/main" id="{F2811059-9729-E062-D2F2-61F49AB1CAF4}"/>
              </a:ext>
            </a:extLst>
          </p:cNvPr>
          <p:cNvSpPr>
            <a:spLocks/>
          </p:cNvSpPr>
          <p:nvPr/>
        </p:nvSpPr>
        <p:spPr bwMode="auto">
          <a:xfrm>
            <a:off x="5694760" y="3549944"/>
            <a:ext cx="144036" cy="141305"/>
          </a:xfrm>
          <a:custGeom>
            <a:avLst/>
            <a:gdLst>
              <a:gd name="T0" fmla="*/ 328 w 1266"/>
              <a:gd name="T1" fmla="*/ 0 h 1244"/>
              <a:gd name="T2" fmla="*/ 949 w 1266"/>
              <a:gd name="T3" fmla="*/ 43 h 1244"/>
              <a:gd name="T4" fmla="*/ 1266 w 1266"/>
              <a:gd name="T5" fmla="*/ 314 h 1244"/>
              <a:gd name="T6" fmla="*/ 933 w 1266"/>
              <a:gd name="T7" fmla="*/ 1244 h 1244"/>
              <a:gd name="T8" fmla="*/ 594 w 1266"/>
              <a:gd name="T9" fmla="*/ 722 h 1244"/>
              <a:gd name="T10" fmla="*/ 0 w 1266"/>
              <a:gd name="T11" fmla="*/ 918 h 1244"/>
              <a:gd name="T12" fmla="*/ 328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328" y="0"/>
                </a:moveTo>
                <a:lnTo>
                  <a:pt x="949" y="43"/>
                </a:lnTo>
                <a:lnTo>
                  <a:pt x="1266" y="314"/>
                </a:lnTo>
                <a:lnTo>
                  <a:pt x="933" y="1244"/>
                </a:lnTo>
                <a:lnTo>
                  <a:pt x="594" y="722"/>
                </a:lnTo>
                <a:lnTo>
                  <a:pt x="0" y="918"/>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6" name="Freeform 39">
            <a:extLst>
              <a:ext uri="{FF2B5EF4-FFF2-40B4-BE49-F238E27FC236}">
                <a16:creationId xmlns:a16="http://schemas.microsoft.com/office/drawing/2014/main" id="{20FE0FFE-71B0-4501-FB95-6D75D4DD750A}"/>
              </a:ext>
            </a:extLst>
          </p:cNvPr>
          <p:cNvSpPr>
            <a:spLocks/>
          </p:cNvSpPr>
          <p:nvPr/>
        </p:nvSpPr>
        <p:spPr bwMode="auto">
          <a:xfrm>
            <a:off x="5882143" y="3549944"/>
            <a:ext cx="144036" cy="141305"/>
          </a:xfrm>
          <a:custGeom>
            <a:avLst/>
            <a:gdLst>
              <a:gd name="T0" fmla="*/ 937 w 1266"/>
              <a:gd name="T1" fmla="*/ 0 h 1244"/>
              <a:gd name="T2" fmla="*/ 1266 w 1266"/>
              <a:gd name="T3" fmla="*/ 918 h 1244"/>
              <a:gd name="T4" fmla="*/ 671 w 1266"/>
              <a:gd name="T5" fmla="*/ 722 h 1244"/>
              <a:gd name="T6" fmla="*/ 332 w 1266"/>
              <a:gd name="T7" fmla="*/ 1244 h 1244"/>
              <a:gd name="T8" fmla="*/ 0 w 1266"/>
              <a:gd name="T9" fmla="*/ 314 h 1244"/>
              <a:gd name="T10" fmla="*/ 316 w 1266"/>
              <a:gd name="T11" fmla="*/ 43 h 1244"/>
              <a:gd name="T12" fmla="*/ 937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937" y="0"/>
                </a:moveTo>
                <a:lnTo>
                  <a:pt x="1266" y="918"/>
                </a:lnTo>
                <a:lnTo>
                  <a:pt x="671" y="722"/>
                </a:lnTo>
                <a:lnTo>
                  <a:pt x="332" y="1244"/>
                </a:lnTo>
                <a:lnTo>
                  <a:pt x="0" y="314"/>
                </a:lnTo>
                <a:lnTo>
                  <a:pt x="316" y="43"/>
                </a:lnTo>
                <a:lnTo>
                  <a:pt x="9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7" name="Freeform 40">
            <a:extLst>
              <a:ext uri="{FF2B5EF4-FFF2-40B4-BE49-F238E27FC236}">
                <a16:creationId xmlns:a16="http://schemas.microsoft.com/office/drawing/2014/main" id="{20430F47-9D9B-44E1-9095-7ED09EBC2561}"/>
              </a:ext>
            </a:extLst>
          </p:cNvPr>
          <p:cNvSpPr>
            <a:spLocks noEditPoints="1"/>
          </p:cNvSpPr>
          <p:nvPr/>
        </p:nvSpPr>
        <p:spPr bwMode="auto">
          <a:xfrm>
            <a:off x="5703293" y="3262213"/>
            <a:ext cx="314353" cy="310258"/>
          </a:xfrm>
          <a:custGeom>
            <a:avLst/>
            <a:gdLst>
              <a:gd name="T0" fmla="*/ 1300 w 2763"/>
              <a:gd name="T1" fmla="*/ 596 h 2729"/>
              <a:gd name="T2" fmla="*/ 1157 w 2763"/>
              <a:gd name="T3" fmla="*/ 624 h 2729"/>
              <a:gd name="T4" fmla="*/ 1025 w 2763"/>
              <a:gd name="T5" fmla="*/ 676 h 2729"/>
              <a:gd name="T6" fmla="*/ 906 w 2763"/>
              <a:gd name="T7" fmla="*/ 750 h 2729"/>
              <a:gd name="T8" fmla="*/ 803 w 2763"/>
              <a:gd name="T9" fmla="*/ 842 h 2729"/>
              <a:gd name="T10" fmla="*/ 718 w 2763"/>
              <a:gd name="T11" fmla="*/ 952 h 2729"/>
              <a:gd name="T12" fmla="*/ 654 w 2763"/>
              <a:gd name="T13" fmla="*/ 1076 h 2729"/>
              <a:gd name="T14" fmla="*/ 615 w 2763"/>
              <a:gd name="T15" fmla="*/ 1212 h 2729"/>
              <a:gd name="T16" fmla="*/ 600 w 2763"/>
              <a:gd name="T17" fmla="*/ 1357 h 2729"/>
              <a:gd name="T18" fmla="*/ 615 w 2763"/>
              <a:gd name="T19" fmla="*/ 1503 h 2729"/>
              <a:gd name="T20" fmla="*/ 654 w 2763"/>
              <a:gd name="T21" fmla="*/ 1638 h 2729"/>
              <a:gd name="T22" fmla="*/ 718 w 2763"/>
              <a:gd name="T23" fmla="*/ 1763 h 2729"/>
              <a:gd name="T24" fmla="*/ 803 w 2763"/>
              <a:gd name="T25" fmla="*/ 1873 h 2729"/>
              <a:gd name="T26" fmla="*/ 906 w 2763"/>
              <a:gd name="T27" fmla="*/ 1966 h 2729"/>
              <a:gd name="T28" fmla="*/ 1025 w 2763"/>
              <a:gd name="T29" fmla="*/ 2040 h 2729"/>
              <a:gd name="T30" fmla="*/ 1157 w 2763"/>
              <a:gd name="T31" fmla="*/ 2091 h 2729"/>
              <a:gd name="T32" fmla="*/ 1300 w 2763"/>
              <a:gd name="T33" fmla="*/ 2118 h 2729"/>
              <a:gd name="T34" fmla="*/ 1449 w 2763"/>
              <a:gd name="T35" fmla="*/ 2118 h 2729"/>
              <a:gd name="T36" fmla="*/ 1592 w 2763"/>
              <a:gd name="T37" fmla="*/ 2091 h 2729"/>
              <a:gd name="T38" fmla="*/ 1724 w 2763"/>
              <a:gd name="T39" fmla="*/ 2040 h 2729"/>
              <a:gd name="T40" fmla="*/ 1842 w 2763"/>
              <a:gd name="T41" fmla="*/ 1966 h 2729"/>
              <a:gd name="T42" fmla="*/ 1946 w 2763"/>
              <a:gd name="T43" fmla="*/ 1873 h 2729"/>
              <a:gd name="T44" fmla="*/ 2031 w 2763"/>
              <a:gd name="T45" fmla="*/ 1763 h 2729"/>
              <a:gd name="T46" fmla="*/ 2095 w 2763"/>
              <a:gd name="T47" fmla="*/ 1638 h 2729"/>
              <a:gd name="T48" fmla="*/ 2134 w 2763"/>
              <a:gd name="T49" fmla="*/ 1503 h 2729"/>
              <a:gd name="T50" fmla="*/ 2149 w 2763"/>
              <a:gd name="T51" fmla="*/ 1357 h 2729"/>
              <a:gd name="T52" fmla="*/ 2134 w 2763"/>
              <a:gd name="T53" fmla="*/ 1212 h 2729"/>
              <a:gd name="T54" fmla="*/ 2095 w 2763"/>
              <a:gd name="T55" fmla="*/ 1076 h 2729"/>
              <a:gd name="T56" fmla="*/ 2031 w 2763"/>
              <a:gd name="T57" fmla="*/ 952 h 2729"/>
              <a:gd name="T58" fmla="*/ 1946 w 2763"/>
              <a:gd name="T59" fmla="*/ 842 h 2729"/>
              <a:gd name="T60" fmla="*/ 1842 w 2763"/>
              <a:gd name="T61" fmla="*/ 750 h 2729"/>
              <a:gd name="T62" fmla="*/ 1724 w 2763"/>
              <a:gd name="T63" fmla="*/ 676 h 2729"/>
              <a:gd name="T64" fmla="*/ 1592 w 2763"/>
              <a:gd name="T65" fmla="*/ 624 h 2729"/>
              <a:gd name="T66" fmla="*/ 1449 w 2763"/>
              <a:gd name="T67" fmla="*/ 596 h 2729"/>
              <a:gd name="T68" fmla="*/ 1381 w 2763"/>
              <a:gd name="T69" fmla="*/ 0 h 2729"/>
              <a:gd name="T70" fmla="*/ 2359 w 2763"/>
              <a:gd name="T71" fmla="*/ 400 h 2729"/>
              <a:gd name="T72" fmla="*/ 2763 w 2763"/>
              <a:gd name="T73" fmla="*/ 1365 h 2729"/>
              <a:gd name="T74" fmla="*/ 2359 w 2763"/>
              <a:gd name="T75" fmla="*/ 2330 h 2729"/>
              <a:gd name="T76" fmla="*/ 1381 w 2763"/>
              <a:gd name="T77" fmla="*/ 2729 h 2729"/>
              <a:gd name="T78" fmla="*/ 404 w 2763"/>
              <a:gd name="T79" fmla="*/ 2330 h 2729"/>
              <a:gd name="T80" fmla="*/ 0 w 2763"/>
              <a:gd name="T81" fmla="*/ 1365 h 2729"/>
              <a:gd name="T82" fmla="*/ 404 w 2763"/>
              <a:gd name="T83" fmla="*/ 400 h 2729"/>
              <a:gd name="T84" fmla="*/ 1381 w 2763"/>
              <a:gd name="T85" fmla="*/ 0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3" h="2729">
                <a:moveTo>
                  <a:pt x="1374" y="594"/>
                </a:moveTo>
                <a:lnTo>
                  <a:pt x="1300" y="596"/>
                </a:lnTo>
                <a:lnTo>
                  <a:pt x="1227" y="607"/>
                </a:lnTo>
                <a:lnTo>
                  <a:pt x="1157" y="624"/>
                </a:lnTo>
                <a:lnTo>
                  <a:pt x="1089" y="646"/>
                </a:lnTo>
                <a:lnTo>
                  <a:pt x="1025" y="676"/>
                </a:lnTo>
                <a:lnTo>
                  <a:pt x="964" y="710"/>
                </a:lnTo>
                <a:lnTo>
                  <a:pt x="906" y="750"/>
                </a:lnTo>
                <a:lnTo>
                  <a:pt x="853" y="794"/>
                </a:lnTo>
                <a:lnTo>
                  <a:pt x="803" y="842"/>
                </a:lnTo>
                <a:lnTo>
                  <a:pt x="758" y="896"/>
                </a:lnTo>
                <a:lnTo>
                  <a:pt x="718" y="952"/>
                </a:lnTo>
                <a:lnTo>
                  <a:pt x="684" y="1013"/>
                </a:lnTo>
                <a:lnTo>
                  <a:pt x="654" y="1076"/>
                </a:lnTo>
                <a:lnTo>
                  <a:pt x="631" y="1143"/>
                </a:lnTo>
                <a:lnTo>
                  <a:pt x="615" y="1212"/>
                </a:lnTo>
                <a:lnTo>
                  <a:pt x="604" y="1284"/>
                </a:lnTo>
                <a:lnTo>
                  <a:pt x="600" y="1357"/>
                </a:lnTo>
                <a:lnTo>
                  <a:pt x="604" y="1431"/>
                </a:lnTo>
                <a:lnTo>
                  <a:pt x="615" y="1503"/>
                </a:lnTo>
                <a:lnTo>
                  <a:pt x="631" y="1573"/>
                </a:lnTo>
                <a:lnTo>
                  <a:pt x="654" y="1638"/>
                </a:lnTo>
                <a:lnTo>
                  <a:pt x="684" y="1703"/>
                </a:lnTo>
                <a:lnTo>
                  <a:pt x="718" y="1763"/>
                </a:lnTo>
                <a:lnTo>
                  <a:pt x="758" y="1820"/>
                </a:lnTo>
                <a:lnTo>
                  <a:pt x="803" y="1873"/>
                </a:lnTo>
                <a:lnTo>
                  <a:pt x="853" y="1922"/>
                </a:lnTo>
                <a:lnTo>
                  <a:pt x="906" y="1966"/>
                </a:lnTo>
                <a:lnTo>
                  <a:pt x="964" y="2006"/>
                </a:lnTo>
                <a:lnTo>
                  <a:pt x="1025" y="2040"/>
                </a:lnTo>
                <a:lnTo>
                  <a:pt x="1089" y="2068"/>
                </a:lnTo>
                <a:lnTo>
                  <a:pt x="1157" y="2091"/>
                </a:lnTo>
                <a:lnTo>
                  <a:pt x="1227" y="2108"/>
                </a:lnTo>
                <a:lnTo>
                  <a:pt x="1300" y="2118"/>
                </a:lnTo>
                <a:lnTo>
                  <a:pt x="1374" y="2122"/>
                </a:lnTo>
                <a:lnTo>
                  <a:pt x="1449" y="2118"/>
                </a:lnTo>
                <a:lnTo>
                  <a:pt x="1522" y="2108"/>
                </a:lnTo>
                <a:lnTo>
                  <a:pt x="1592" y="2091"/>
                </a:lnTo>
                <a:lnTo>
                  <a:pt x="1659" y="2068"/>
                </a:lnTo>
                <a:lnTo>
                  <a:pt x="1724" y="2040"/>
                </a:lnTo>
                <a:lnTo>
                  <a:pt x="1786" y="2006"/>
                </a:lnTo>
                <a:lnTo>
                  <a:pt x="1842" y="1966"/>
                </a:lnTo>
                <a:lnTo>
                  <a:pt x="1897" y="1922"/>
                </a:lnTo>
                <a:lnTo>
                  <a:pt x="1946" y="1873"/>
                </a:lnTo>
                <a:lnTo>
                  <a:pt x="1992" y="1820"/>
                </a:lnTo>
                <a:lnTo>
                  <a:pt x="2031" y="1763"/>
                </a:lnTo>
                <a:lnTo>
                  <a:pt x="2065" y="1703"/>
                </a:lnTo>
                <a:lnTo>
                  <a:pt x="2095" y="1638"/>
                </a:lnTo>
                <a:lnTo>
                  <a:pt x="2117" y="1573"/>
                </a:lnTo>
                <a:lnTo>
                  <a:pt x="2134" y="1503"/>
                </a:lnTo>
                <a:lnTo>
                  <a:pt x="2146" y="1431"/>
                </a:lnTo>
                <a:lnTo>
                  <a:pt x="2149" y="1357"/>
                </a:lnTo>
                <a:lnTo>
                  <a:pt x="2146" y="1284"/>
                </a:lnTo>
                <a:lnTo>
                  <a:pt x="2134" y="1212"/>
                </a:lnTo>
                <a:lnTo>
                  <a:pt x="2117" y="1143"/>
                </a:lnTo>
                <a:lnTo>
                  <a:pt x="2095" y="1076"/>
                </a:lnTo>
                <a:lnTo>
                  <a:pt x="2065" y="1013"/>
                </a:lnTo>
                <a:lnTo>
                  <a:pt x="2031" y="952"/>
                </a:lnTo>
                <a:lnTo>
                  <a:pt x="1992" y="896"/>
                </a:lnTo>
                <a:lnTo>
                  <a:pt x="1946" y="842"/>
                </a:lnTo>
                <a:lnTo>
                  <a:pt x="1897" y="794"/>
                </a:lnTo>
                <a:lnTo>
                  <a:pt x="1842" y="750"/>
                </a:lnTo>
                <a:lnTo>
                  <a:pt x="1786" y="710"/>
                </a:lnTo>
                <a:lnTo>
                  <a:pt x="1724" y="676"/>
                </a:lnTo>
                <a:lnTo>
                  <a:pt x="1659" y="646"/>
                </a:lnTo>
                <a:lnTo>
                  <a:pt x="1592" y="624"/>
                </a:lnTo>
                <a:lnTo>
                  <a:pt x="1522" y="607"/>
                </a:lnTo>
                <a:lnTo>
                  <a:pt x="1449" y="596"/>
                </a:lnTo>
                <a:lnTo>
                  <a:pt x="1374" y="594"/>
                </a:lnTo>
                <a:close/>
                <a:moveTo>
                  <a:pt x="1381" y="0"/>
                </a:moveTo>
                <a:lnTo>
                  <a:pt x="1803" y="361"/>
                </a:lnTo>
                <a:lnTo>
                  <a:pt x="2359" y="400"/>
                </a:lnTo>
                <a:lnTo>
                  <a:pt x="2397" y="949"/>
                </a:lnTo>
                <a:lnTo>
                  <a:pt x="2763" y="1365"/>
                </a:lnTo>
                <a:lnTo>
                  <a:pt x="2397" y="1780"/>
                </a:lnTo>
                <a:lnTo>
                  <a:pt x="2359" y="2330"/>
                </a:lnTo>
                <a:lnTo>
                  <a:pt x="1803" y="2368"/>
                </a:lnTo>
                <a:lnTo>
                  <a:pt x="1381" y="2729"/>
                </a:lnTo>
                <a:lnTo>
                  <a:pt x="961" y="2368"/>
                </a:lnTo>
                <a:lnTo>
                  <a:pt x="404" y="2330"/>
                </a:lnTo>
                <a:lnTo>
                  <a:pt x="366" y="1780"/>
                </a:lnTo>
                <a:lnTo>
                  <a:pt x="0" y="1365"/>
                </a:lnTo>
                <a:lnTo>
                  <a:pt x="366" y="949"/>
                </a:lnTo>
                <a:lnTo>
                  <a:pt x="404" y="400"/>
                </a:lnTo>
                <a:lnTo>
                  <a:pt x="961" y="361"/>
                </a:lnTo>
                <a:lnTo>
                  <a:pt x="13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8" name="Freeform 41">
            <a:extLst>
              <a:ext uri="{FF2B5EF4-FFF2-40B4-BE49-F238E27FC236}">
                <a16:creationId xmlns:a16="http://schemas.microsoft.com/office/drawing/2014/main" id="{21422531-1975-E305-3387-36F00651DF94}"/>
              </a:ext>
            </a:extLst>
          </p:cNvPr>
          <p:cNvSpPr>
            <a:spLocks/>
          </p:cNvSpPr>
          <p:nvPr/>
        </p:nvSpPr>
        <p:spPr bwMode="auto">
          <a:xfrm>
            <a:off x="5830604" y="3367680"/>
            <a:ext cx="45054" cy="96934"/>
          </a:xfrm>
          <a:custGeom>
            <a:avLst/>
            <a:gdLst>
              <a:gd name="T0" fmla="*/ 228 w 396"/>
              <a:gd name="T1" fmla="*/ 0 h 852"/>
              <a:gd name="T2" fmla="*/ 396 w 396"/>
              <a:gd name="T3" fmla="*/ 0 h 852"/>
              <a:gd name="T4" fmla="*/ 396 w 396"/>
              <a:gd name="T5" fmla="*/ 852 h 852"/>
              <a:gd name="T6" fmla="*/ 200 w 396"/>
              <a:gd name="T7" fmla="*/ 852 h 852"/>
              <a:gd name="T8" fmla="*/ 200 w 396"/>
              <a:gd name="T9" fmla="*/ 180 h 852"/>
              <a:gd name="T10" fmla="*/ 197 w 396"/>
              <a:gd name="T11" fmla="*/ 180 h 852"/>
              <a:gd name="T12" fmla="*/ 33 w 396"/>
              <a:gd name="T13" fmla="*/ 257 h 852"/>
              <a:gd name="T14" fmla="*/ 0 w 396"/>
              <a:gd name="T15" fmla="*/ 106 h 852"/>
              <a:gd name="T16" fmla="*/ 228 w 39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852">
                <a:moveTo>
                  <a:pt x="228" y="0"/>
                </a:moveTo>
                <a:lnTo>
                  <a:pt x="396" y="0"/>
                </a:lnTo>
                <a:lnTo>
                  <a:pt x="396" y="852"/>
                </a:lnTo>
                <a:lnTo>
                  <a:pt x="200" y="852"/>
                </a:lnTo>
                <a:lnTo>
                  <a:pt x="200" y="180"/>
                </a:lnTo>
                <a:lnTo>
                  <a:pt x="197" y="180"/>
                </a:lnTo>
                <a:lnTo>
                  <a:pt x="33" y="257"/>
                </a:lnTo>
                <a:lnTo>
                  <a:pt x="0" y="106"/>
                </a:lnTo>
                <a:lnTo>
                  <a:pt x="2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grpSp>
        <p:nvGrpSpPr>
          <p:cNvPr id="9" name="Group 8">
            <a:extLst>
              <a:ext uri="{FF2B5EF4-FFF2-40B4-BE49-F238E27FC236}">
                <a16:creationId xmlns:a16="http://schemas.microsoft.com/office/drawing/2014/main" id="{2C4EEFCB-6F42-DF12-6DB1-60C51DD26EE9}"/>
              </a:ext>
            </a:extLst>
          </p:cNvPr>
          <p:cNvGrpSpPr/>
          <p:nvPr/>
        </p:nvGrpSpPr>
        <p:grpSpPr>
          <a:xfrm>
            <a:off x="5450162" y="3043891"/>
            <a:ext cx="7970030" cy="822960"/>
            <a:chOff x="4221970" y="3090232"/>
            <a:chExt cx="7970030" cy="822960"/>
          </a:xfrm>
        </p:grpSpPr>
        <p:sp>
          <p:nvSpPr>
            <p:cNvPr id="10" name="Rectangle 9">
              <a:extLst>
                <a:ext uri="{FF2B5EF4-FFF2-40B4-BE49-F238E27FC236}">
                  <a16:creationId xmlns:a16="http://schemas.microsoft.com/office/drawing/2014/main" id="{E5807612-8E2F-9DE8-296D-29A914B1B268}"/>
                </a:ext>
              </a:extLst>
            </p:cNvPr>
            <p:cNvSpPr/>
            <p:nvPr/>
          </p:nvSpPr>
          <p:spPr>
            <a:xfrm>
              <a:off x="4942632" y="3324430"/>
              <a:ext cx="7249368" cy="35456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11" name="Group 10">
              <a:extLst>
                <a:ext uri="{FF2B5EF4-FFF2-40B4-BE49-F238E27FC236}">
                  <a16:creationId xmlns:a16="http://schemas.microsoft.com/office/drawing/2014/main" id="{E8E83D34-E8EC-84BF-D2CA-05CC5D850BAC}"/>
                </a:ext>
              </a:extLst>
            </p:cNvPr>
            <p:cNvGrpSpPr/>
            <p:nvPr/>
          </p:nvGrpSpPr>
          <p:grpSpPr>
            <a:xfrm>
              <a:off x="4221970" y="3090232"/>
              <a:ext cx="820615" cy="822960"/>
              <a:chOff x="5450162" y="3065251"/>
              <a:chExt cx="820615" cy="822960"/>
            </a:xfrm>
          </p:grpSpPr>
          <p:sp>
            <p:nvSpPr>
              <p:cNvPr id="13" name="Oval 12">
                <a:extLst>
                  <a:ext uri="{FF2B5EF4-FFF2-40B4-BE49-F238E27FC236}">
                    <a16:creationId xmlns:a16="http://schemas.microsoft.com/office/drawing/2014/main" id="{99AC4833-04C3-0A4C-9A63-991D2180EF1B}"/>
                  </a:ext>
                </a:extLst>
              </p:cNvPr>
              <p:cNvSpPr/>
              <p:nvPr/>
            </p:nvSpPr>
            <p:spPr>
              <a:xfrm>
                <a:off x="5450162" y="3065251"/>
                <a:ext cx="820615" cy="822960"/>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Segoe UI" panose="020B0502040204020203" pitchFamily="34" charset="0"/>
                </a:endParaRPr>
              </a:p>
            </p:txBody>
          </p:sp>
          <p:sp>
            <p:nvSpPr>
              <p:cNvPr id="14" name="Freeform 38">
                <a:extLst>
                  <a:ext uri="{FF2B5EF4-FFF2-40B4-BE49-F238E27FC236}">
                    <a16:creationId xmlns:a16="http://schemas.microsoft.com/office/drawing/2014/main" id="{4254D318-1501-7548-8A24-8620DEF65F51}"/>
                  </a:ext>
                </a:extLst>
              </p:cNvPr>
              <p:cNvSpPr>
                <a:spLocks/>
              </p:cNvSpPr>
              <p:nvPr/>
            </p:nvSpPr>
            <p:spPr bwMode="auto">
              <a:xfrm>
                <a:off x="5694760" y="3549944"/>
                <a:ext cx="144036" cy="141305"/>
              </a:xfrm>
              <a:custGeom>
                <a:avLst/>
                <a:gdLst>
                  <a:gd name="T0" fmla="*/ 328 w 1266"/>
                  <a:gd name="T1" fmla="*/ 0 h 1244"/>
                  <a:gd name="T2" fmla="*/ 949 w 1266"/>
                  <a:gd name="T3" fmla="*/ 43 h 1244"/>
                  <a:gd name="T4" fmla="*/ 1266 w 1266"/>
                  <a:gd name="T5" fmla="*/ 314 h 1244"/>
                  <a:gd name="T6" fmla="*/ 933 w 1266"/>
                  <a:gd name="T7" fmla="*/ 1244 h 1244"/>
                  <a:gd name="T8" fmla="*/ 594 w 1266"/>
                  <a:gd name="T9" fmla="*/ 722 h 1244"/>
                  <a:gd name="T10" fmla="*/ 0 w 1266"/>
                  <a:gd name="T11" fmla="*/ 918 h 1244"/>
                  <a:gd name="T12" fmla="*/ 328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328" y="0"/>
                    </a:moveTo>
                    <a:lnTo>
                      <a:pt x="949" y="43"/>
                    </a:lnTo>
                    <a:lnTo>
                      <a:pt x="1266" y="314"/>
                    </a:lnTo>
                    <a:lnTo>
                      <a:pt x="933" y="1244"/>
                    </a:lnTo>
                    <a:lnTo>
                      <a:pt x="594" y="722"/>
                    </a:lnTo>
                    <a:lnTo>
                      <a:pt x="0" y="918"/>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5" name="Freeform 39">
                <a:extLst>
                  <a:ext uri="{FF2B5EF4-FFF2-40B4-BE49-F238E27FC236}">
                    <a16:creationId xmlns:a16="http://schemas.microsoft.com/office/drawing/2014/main" id="{10C97381-AEE5-BA26-1DD2-5CF12D3B6B59}"/>
                  </a:ext>
                </a:extLst>
              </p:cNvPr>
              <p:cNvSpPr>
                <a:spLocks/>
              </p:cNvSpPr>
              <p:nvPr/>
            </p:nvSpPr>
            <p:spPr bwMode="auto">
              <a:xfrm>
                <a:off x="5882143" y="3549944"/>
                <a:ext cx="144036" cy="141305"/>
              </a:xfrm>
              <a:custGeom>
                <a:avLst/>
                <a:gdLst>
                  <a:gd name="T0" fmla="*/ 937 w 1266"/>
                  <a:gd name="T1" fmla="*/ 0 h 1244"/>
                  <a:gd name="T2" fmla="*/ 1266 w 1266"/>
                  <a:gd name="T3" fmla="*/ 918 h 1244"/>
                  <a:gd name="T4" fmla="*/ 671 w 1266"/>
                  <a:gd name="T5" fmla="*/ 722 h 1244"/>
                  <a:gd name="T6" fmla="*/ 332 w 1266"/>
                  <a:gd name="T7" fmla="*/ 1244 h 1244"/>
                  <a:gd name="T8" fmla="*/ 0 w 1266"/>
                  <a:gd name="T9" fmla="*/ 314 h 1244"/>
                  <a:gd name="T10" fmla="*/ 316 w 1266"/>
                  <a:gd name="T11" fmla="*/ 43 h 1244"/>
                  <a:gd name="T12" fmla="*/ 937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937" y="0"/>
                    </a:moveTo>
                    <a:lnTo>
                      <a:pt x="1266" y="918"/>
                    </a:lnTo>
                    <a:lnTo>
                      <a:pt x="671" y="722"/>
                    </a:lnTo>
                    <a:lnTo>
                      <a:pt x="332" y="1244"/>
                    </a:lnTo>
                    <a:lnTo>
                      <a:pt x="0" y="314"/>
                    </a:lnTo>
                    <a:lnTo>
                      <a:pt x="316" y="43"/>
                    </a:lnTo>
                    <a:lnTo>
                      <a:pt x="9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6" name="Freeform 40">
                <a:extLst>
                  <a:ext uri="{FF2B5EF4-FFF2-40B4-BE49-F238E27FC236}">
                    <a16:creationId xmlns:a16="http://schemas.microsoft.com/office/drawing/2014/main" id="{F5D42957-F78F-B548-2FA4-6826E4BC722B}"/>
                  </a:ext>
                </a:extLst>
              </p:cNvPr>
              <p:cNvSpPr>
                <a:spLocks noEditPoints="1"/>
              </p:cNvSpPr>
              <p:nvPr/>
            </p:nvSpPr>
            <p:spPr bwMode="auto">
              <a:xfrm>
                <a:off x="5703293" y="3262213"/>
                <a:ext cx="314353" cy="310258"/>
              </a:xfrm>
              <a:custGeom>
                <a:avLst/>
                <a:gdLst>
                  <a:gd name="T0" fmla="*/ 1300 w 2763"/>
                  <a:gd name="T1" fmla="*/ 596 h 2729"/>
                  <a:gd name="T2" fmla="*/ 1157 w 2763"/>
                  <a:gd name="T3" fmla="*/ 624 h 2729"/>
                  <a:gd name="T4" fmla="*/ 1025 w 2763"/>
                  <a:gd name="T5" fmla="*/ 676 h 2729"/>
                  <a:gd name="T6" fmla="*/ 906 w 2763"/>
                  <a:gd name="T7" fmla="*/ 750 h 2729"/>
                  <a:gd name="T8" fmla="*/ 803 w 2763"/>
                  <a:gd name="T9" fmla="*/ 842 h 2729"/>
                  <a:gd name="T10" fmla="*/ 718 w 2763"/>
                  <a:gd name="T11" fmla="*/ 952 h 2729"/>
                  <a:gd name="T12" fmla="*/ 654 w 2763"/>
                  <a:gd name="T13" fmla="*/ 1076 h 2729"/>
                  <a:gd name="T14" fmla="*/ 615 w 2763"/>
                  <a:gd name="T15" fmla="*/ 1212 h 2729"/>
                  <a:gd name="T16" fmla="*/ 600 w 2763"/>
                  <a:gd name="T17" fmla="*/ 1357 h 2729"/>
                  <a:gd name="T18" fmla="*/ 615 w 2763"/>
                  <a:gd name="T19" fmla="*/ 1503 h 2729"/>
                  <a:gd name="T20" fmla="*/ 654 w 2763"/>
                  <a:gd name="T21" fmla="*/ 1638 h 2729"/>
                  <a:gd name="T22" fmla="*/ 718 w 2763"/>
                  <a:gd name="T23" fmla="*/ 1763 h 2729"/>
                  <a:gd name="T24" fmla="*/ 803 w 2763"/>
                  <a:gd name="T25" fmla="*/ 1873 h 2729"/>
                  <a:gd name="T26" fmla="*/ 906 w 2763"/>
                  <a:gd name="T27" fmla="*/ 1966 h 2729"/>
                  <a:gd name="T28" fmla="*/ 1025 w 2763"/>
                  <a:gd name="T29" fmla="*/ 2040 h 2729"/>
                  <a:gd name="T30" fmla="*/ 1157 w 2763"/>
                  <a:gd name="T31" fmla="*/ 2091 h 2729"/>
                  <a:gd name="T32" fmla="*/ 1300 w 2763"/>
                  <a:gd name="T33" fmla="*/ 2118 h 2729"/>
                  <a:gd name="T34" fmla="*/ 1449 w 2763"/>
                  <a:gd name="T35" fmla="*/ 2118 h 2729"/>
                  <a:gd name="T36" fmla="*/ 1592 w 2763"/>
                  <a:gd name="T37" fmla="*/ 2091 h 2729"/>
                  <a:gd name="T38" fmla="*/ 1724 w 2763"/>
                  <a:gd name="T39" fmla="*/ 2040 h 2729"/>
                  <a:gd name="T40" fmla="*/ 1842 w 2763"/>
                  <a:gd name="T41" fmla="*/ 1966 h 2729"/>
                  <a:gd name="T42" fmla="*/ 1946 w 2763"/>
                  <a:gd name="T43" fmla="*/ 1873 h 2729"/>
                  <a:gd name="T44" fmla="*/ 2031 w 2763"/>
                  <a:gd name="T45" fmla="*/ 1763 h 2729"/>
                  <a:gd name="T46" fmla="*/ 2095 w 2763"/>
                  <a:gd name="T47" fmla="*/ 1638 h 2729"/>
                  <a:gd name="T48" fmla="*/ 2134 w 2763"/>
                  <a:gd name="T49" fmla="*/ 1503 h 2729"/>
                  <a:gd name="T50" fmla="*/ 2149 w 2763"/>
                  <a:gd name="T51" fmla="*/ 1357 h 2729"/>
                  <a:gd name="T52" fmla="*/ 2134 w 2763"/>
                  <a:gd name="T53" fmla="*/ 1212 h 2729"/>
                  <a:gd name="T54" fmla="*/ 2095 w 2763"/>
                  <a:gd name="T55" fmla="*/ 1076 h 2729"/>
                  <a:gd name="T56" fmla="*/ 2031 w 2763"/>
                  <a:gd name="T57" fmla="*/ 952 h 2729"/>
                  <a:gd name="T58" fmla="*/ 1946 w 2763"/>
                  <a:gd name="T59" fmla="*/ 842 h 2729"/>
                  <a:gd name="T60" fmla="*/ 1842 w 2763"/>
                  <a:gd name="T61" fmla="*/ 750 h 2729"/>
                  <a:gd name="T62" fmla="*/ 1724 w 2763"/>
                  <a:gd name="T63" fmla="*/ 676 h 2729"/>
                  <a:gd name="T64" fmla="*/ 1592 w 2763"/>
                  <a:gd name="T65" fmla="*/ 624 h 2729"/>
                  <a:gd name="T66" fmla="*/ 1449 w 2763"/>
                  <a:gd name="T67" fmla="*/ 596 h 2729"/>
                  <a:gd name="T68" fmla="*/ 1381 w 2763"/>
                  <a:gd name="T69" fmla="*/ 0 h 2729"/>
                  <a:gd name="T70" fmla="*/ 2359 w 2763"/>
                  <a:gd name="T71" fmla="*/ 400 h 2729"/>
                  <a:gd name="T72" fmla="*/ 2763 w 2763"/>
                  <a:gd name="T73" fmla="*/ 1365 h 2729"/>
                  <a:gd name="T74" fmla="*/ 2359 w 2763"/>
                  <a:gd name="T75" fmla="*/ 2330 h 2729"/>
                  <a:gd name="T76" fmla="*/ 1381 w 2763"/>
                  <a:gd name="T77" fmla="*/ 2729 h 2729"/>
                  <a:gd name="T78" fmla="*/ 404 w 2763"/>
                  <a:gd name="T79" fmla="*/ 2330 h 2729"/>
                  <a:gd name="T80" fmla="*/ 0 w 2763"/>
                  <a:gd name="T81" fmla="*/ 1365 h 2729"/>
                  <a:gd name="T82" fmla="*/ 404 w 2763"/>
                  <a:gd name="T83" fmla="*/ 400 h 2729"/>
                  <a:gd name="T84" fmla="*/ 1381 w 2763"/>
                  <a:gd name="T85" fmla="*/ 0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3" h="2729">
                    <a:moveTo>
                      <a:pt x="1374" y="594"/>
                    </a:moveTo>
                    <a:lnTo>
                      <a:pt x="1300" y="596"/>
                    </a:lnTo>
                    <a:lnTo>
                      <a:pt x="1227" y="607"/>
                    </a:lnTo>
                    <a:lnTo>
                      <a:pt x="1157" y="624"/>
                    </a:lnTo>
                    <a:lnTo>
                      <a:pt x="1089" y="646"/>
                    </a:lnTo>
                    <a:lnTo>
                      <a:pt x="1025" y="676"/>
                    </a:lnTo>
                    <a:lnTo>
                      <a:pt x="964" y="710"/>
                    </a:lnTo>
                    <a:lnTo>
                      <a:pt x="906" y="750"/>
                    </a:lnTo>
                    <a:lnTo>
                      <a:pt x="853" y="794"/>
                    </a:lnTo>
                    <a:lnTo>
                      <a:pt x="803" y="842"/>
                    </a:lnTo>
                    <a:lnTo>
                      <a:pt x="758" y="896"/>
                    </a:lnTo>
                    <a:lnTo>
                      <a:pt x="718" y="952"/>
                    </a:lnTo>
                    <a:lnTo>
                      <a:pt x="684" y="1013"/>
                    </a:lnTo>
                    <a:lnTo>
                      <a:pt x="654" y="1076"/>
                    </a:lnTo>
                    <a:lnTo>
                      <a:pt x="631" y="1143"/>
                    </a:lnTo>
                    <a:lnTo>
                      <a:pt x="615" y="1212"/>
                    </a:lnTo>
                    <a:lnTo>
                      <a:pt x="604" y="1284"/>
                    </a:lnTo>
                    <a:lnTo>
                      <a:pt x="600" y="1357"/>
                    </a:lnTo>
                    <a:lnTo>
                      <a:pt x="604" y="1431"/>
                    </a:lnTo>
                    <a:lnTo>
                      <a:pt x="615" y="1503"/>
                    </a:lnTo>
                    <a:lnTo>
                      <a:pt x="631" y="1573"/>
                    </a:lnTo>
                    <a:lnTo>
                      <a:pt x="654" y="1638"/>
                    </a:lnTo>
                    <a:lnTo>
                      <a:pt x="684" y="1703"/>
                    </a:lnTo>
                    <a:lnTo>
                      <a:pt x="718" y="1763"/>
                    </a:lnTo>
                    <a:lnTo>
                      <a:pt x="758" y="1820"/>
                    </a:lnTo>
                    <a:lnTo>
                      <a:pt x="803" y="1873"/>
                    </a:lnTo>
                    <a:lnTo>
                      <a:pt x="853" y="1922"/>
                    </a:lnTo>
                    <a:lnTo>
                      <a:pt x="906" y="1966"/>
                    </a:lnTo>
                    <a:lnTo>
                      <a:pt x="964" y="2006"/>
                    </a:lnTo>
                    <a:lnTo>
                      <a:pt x="1025" y="2040"/>
                    </a:lnTo>
                    <a:lnTo>
                      <a:pt x="1089" y="2068"/>
                    </a:lnTo>
                    <a:lnTo>
                      <a:pt x="1157" y="2091"/>
                    </a:lnTo>
                    <a:lnTo>
                      <a:pt x="1227" y="2108"/>
                    </a:lnTo>
                    <a:lnTo>
                      <a:pt x="1300" y="2118"/>
                    </a:lnTo>
                    <a:lnTo>
                      <a:pt x="1374" y="2122"/>
                    </a:lnTo>
                    <a:lnTo>
                      <a:pt x="1449" y="2118"/>
                    </a:lnTo>
                    <a:lnTo>
                      <a:pt x="1522" y="2108"/>
                    </a:lnTo>
                    <a:lnTo>
                      <a:pt x="1592" y="2091"/>
                    </a:lnTo>
                    <a:lnTo>
                      <a:pt x="1659" y="2068"/>
                    </a:lnTo>
                    <a:lnTo>
                      <a:pt x="1724" y="2040"/>
                    </a:lnTo>
                    <a:lnTo>
                      <a:pt x="1786" y="2006"/>
                    </a:lnTo>
                    <a:lnTo>
                      <a:pt x="1842" y="1966"/>
                    </a:lnTo>
                    <a:lnTo>
                      <a:pt x="1897" y="1922"/>
                    </a:lnTo>
                    <a:lnTo>
                      <a:pt x="1946" y="1873"/>
                    </a:lnTo>
                    <a:lnTo>
                      <a:pt x="1992" y="1820"/>
                    </a:lnTo>
                    <a:lnTo>
                      <a:pt x="2031" y="1763"/>
                    </a:lnTo>
                    <a:lnTo>
                      <a:pt x="2065" y="1703"/>
                    </a:lnTo>
                    <a:lnTo>
                      <a:pt x="2095" y="1638"/>
                    </a:lnTo>
                    <a:lnTo>
                      <a:pt x="2117" y="1573"/>
                    </a:lnTo>
                    <a:lnTo>
                      <a:pt x="2134" y="1503"/>
                    </a:lnTo>
                    <a:lnTo>
                      <a:pt x="2146" y="1431"/>
                    </a:lnTo>
                    <a:lnTo>
                      <a:pt x="2149" y="1357"/>
                    </a:lnTo>
                    <a:lnTo>
                      <a:pt x="2146" y="1284"/>
                    </a:lnTo>
                    <a:lnTo>
                      <a:pt x="2134" y="1212"/>
                    </a:lnTo>
                    <a:lnTo>
                      <a:pt x="2117" y="1143"/>
                    </a:lnTo>
                    <a:lnTo>
                      <a:pt x="2095" y="1076"/>
                    </a:lnTo>
                    <a:lnTo>
                      <a:pt x="2065" y="1013"/>
                    </a:lnTo>
                    <a:lnTo>
                      <a:pt x="2031" y="952"/>
                    </a:lnTo>
                    <a:lnTo>
                      <a:pt x="1992" y="896"/>
                    </a:lnTo>
                    <a:lnTo>
                      <a:pt x="1946" y="842"/>
                    </a:lnTo>
                    <a:lnTo>
                      <a:pt x="1897" y="794"/>
                    </a:lnTo>
                    <a:lnTo>
                      <a:pt x="1842" y="750"/>
                    </a:lnTo>
                    <a:lnTo>
                      <a:pt x="1786" y="710"/>
                    </a:lnTo>
                    <a:lnTo>
                      <a:pt x="1724" y="676"/>
                    </a:lnTo>
                    <a:lnTo>
                      <a:pt x="1659" y="646"/>
                    </a:lnTo>
                    <a:lnTo>
                      <a:pt x="1592" y="624"/>
                    </a:lnTo>
                    <a:lnTo>
                      <a:pt x="1522" y="607"/>
                    </a:lnTo>
                    <a:lnTo>
                      <a:pt x="1449" y="596"/>
                    </a:lnTo>
                    <a:lnTo>
                      <a:pt x="1374" y="594"/>
                    </a:lnTo>
                    <a:close/>
                    <a:moveTo>
                      <a:pt x="1381" y="0"/>
                    </a:moveTo>
                    <a:lnTo>
                      <a:pt x="1803" y="361"/>
                    </a:lnTo>
                    <a:lnTo>
                      <a:pt x="2359" y="400"/>
                    </a:lnTo>
                    <a:lnTo>
                      <a:pt x="2397" y="949"/>
                    </a:lnTo>
                    <a:lnTo>
                      <a:pt x="2763" y="1365"/>
                    </a:lnTo>
                    <a:lnTo>
                      <a:pt x="2397" y="1780"/>
                    </a:lnTo>
                    <a:lnTo>
                      <a:pt x="2359" y="2330"/>
                    </a:lnTo>
                    <a:lnTo>
                      <a:pt x="1803" y="2368"/>
                    </a:lnTo>
                    <a:lnTo>
                      <a:pt x="1381" y="2729"/>
                    </a:lnTo>
                    <a:lnTo>
                      <a:pt x="961" y="2368"/>
                    </a:lnTo>
                    <a:lnTo>
                      <a:pt x="404" y="2330"/>
                    </a:lnTo>
                    <a:lnTo>
                      <a:pt x="366" y="1780"/>
                    </a:lnTo>
                    <a:lnTo>
                      <a:pt x="0" y="1365"/>
                    </a:lnTo>
                    <a:lnTo>
                      <a:pt x="366" y="949"/>
                    </a:lnTo>
                    <a:lnTo>
                      <a:pt x="404" y="400"/>
                    </a:lnTo>
                    <a:lnTo>
                      <a:pt x="961" y="361"/>
                    </a:lnTo>
                    <a:lnTo>
                      <a:pt x="13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9" name="Freeform 41">
                <a:extLst>
                  <a:ext uri="{FF2B5EF4-FFF2-40B4-BE49-F238E27FC236}">
                    <a16:creationId xmlns:a16="http://schemas.microsoft.com/office/drawing/2014/main" id="{79C6AB49-C141-404C-7A41-7A659E58E70F}"/>
                  </a:ext>
                </a:extLst>
              </p:cNvPr>
              <p:cNvSpPr>
                <a:spLocks/>
              </p:cNvSpPr>
              <p:nvPr/>
            </p:nvSpPr>
            <p:spPr bwMode="auto">
              <a:xfrm>
                <a:off x="5830604" y="3367680"/>
                <a:ext cx="45054" cy="96934"/>
              </a:xfrm>
              <a:custGeom>
                <a:avLst/>
                <a:gdLst>
                  <a:gd name="T0" fmla="*/ 228 w 396"/>
                  <a:gd name="T1" fmla="*/ 0 h 852"/>
                  <a:gd name="T2" fmla="*/ 396 w 396"/>
                  <a:gd name="T3" fmla="*/ 0 h 852"/>
                  <a:gd name="T4" fmla="*/ 396 w 396"/>
                  <a:gd name="T5" fmla="*/ 852 h 852"/>
                  <a:gd name="T6" fmla="*/ 200 w 396"/>
                  <a:gd name="T7" fmla="*/ 852 h 852"/>
                  <a:gd name="T8" fmla="*/ 200 w 396"/>
                  <a:gd name="T9" fmla="*/ 180 h 852"/>
                  <a:gd name="T10" fmla="*/ 197 w 396"/>
                  <a:gd name="T11" fmla="*/ 180 h 852"/>
                  <a:gd name="T12" fmla="*/ 33 w 396"/>
                  <a:gd name="T13" fmla="*/ 257 h 852"/>
                  <a:gd name="T14" fmla="*/ 0 w 396"/>
                  <a:gd name="T15" fmla="*/ 106 h 852"/>
                  <a:gd name="T16" fmla="*/ 228 w 39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852">
                    <a:moveTo>
                      <a:pt x="228" y="0"/>
                    </a:moveTo>
                    <a:lnTo>
                      <a:pt x="396" y="0"/>
                    </a:lnTo>
                    <a:lnTo>
                      <a:pt x="396" y="852"/>
                    </a:lnTo>
                    <a:lnTo>
                      <a:pt x="200" y="852"/>
                    </a:lnTo>
                    <a:lnTo>
                      <a:pt x="200" y="180"/>
                    </a:lnTo>
                    <a:lnTo>
                      <a:pt x="197" y="180"/>
                    </a:lnTo>
                    <a:lnTo>
                      <a:pt x="33" y="257"/>
                    </a:lnTo>
                    <a:lnTo>
                      <a:pt x="0" y="106"/>
                    </a:lnTo>
                    <a:lnTo>
                      <a:pt x="2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grpSp>
        <p:sp>
          <p:nvSpPr>
            <p:cNvPr id="12" name="TextBox 11">
              <a:extLst>
                <a:ext uri="{FF2B5EF4-FFF2-40B4-BE49-F238E27FC236}">
                  <a16:creationId xmlns:a16="http://schemas.microsoft.com/office/drawing/2014/main" id="{4E740B7F-67AF-470F-F6EF-1691C94531F1}"/>
                </a:ext>
              </a:extLst>
            </p:cNvPr>
            <p:cNvSpPr txBox="1"/>
            <p:nvPr/>
          </p:nvSpPr>
          <p:spPr>
            <a:xfrm>
              <a:off x="5233723" y="3154347"/>
              <a:ext cx="5363924" cy="646331"/>
            </a:xfrm>
            <a:prstGeom prst="rect">
              <a:avLst/>
            </a:prstGeom>
            <a:solidFill>
              <a:schemeClr val="bg1">
                <a:lumMod val="95000"/>
              </a:schemeClr>
            </a:solidFill>
          </p:spPr>
          <p:txBody>
            <a:bodyPr wrap="square">
              <a:spAutoFit/>
            </a:bodyPr>
            <a:lstStyle/>
            <a:p>
              <a:r>
                <a:rPr lang="en-US" dirty="0"/>
                <a:t>Cloud computing typically reduces upfront investment costs, not increases them.</a:t>
              </a:r>
              <a:endParaRPr lang="en-KR" dirty="0"/>
            </a:p>
          </p:txBody>
        </p:sp>
      </p:grpSp>
    </p:spTree>
    <p:extLst>
      <p:ext uri="{BB962C8B-B14F-4D97-AF65-F5344CB8AC3E}">
        <p14:creationId xmlns:p14="http://schemas.microsoft.com/office/powerpoint/2010/main" val="1968870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3174926" cy="400110"/>
            <a:chOff x="969879" y="3214414"/>
            <a:chExt cx="3174926"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2965877"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Scalability and flexibility</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3</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cloud computing benefits enables businesses to quickly adapt to changes in demand or traffic?</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2235373" cy="400110"/>
            <a:chOff x="969879" y="3214414"/>
            <a:chExt cx="2235373"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026324" cy="400110"/>
            </a:xfrm>
            <a:prstGeom prst="rect">
              <a:avLst/>
            </a:prstGeom>
            <a:noFill/>
          </p:spPr>
          <p:txBody>
            <a:bodyPr wrap="none" rtlCol="0">
              <a:spAutoFit/>
            </a:bodyPr>
            <a:lstStyle/>
            <a:p>
              <a:r>
                <a:rPr lang="en-US" sz="2000" dirty="0"/>
                <a:t>High availability</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2103670" cy="400110"/>
            <a:chOff x="969879" y="3214414"/>
            <a:chExt cx="2103670"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1894621" cy="400110"/>
            </a:xfrm>
            <a:prstGeom prst="rect">
              <a:avLst/>
            </a:prstGeom>
            <a:noFill/>
          </p:spPr>
          <p:txBody>
            <a:bodyPr wrap="none" rtlCol="0">
              <a:spAutoFit/>
            </a:bodyPr>
            <a:lstStyle/>
            <a:p>
              <a:r>
                <a:rPr lang="en-US" sz="2000" dirty="0"/>
                <a:t>Cost reduction</a:t>
              </a:r>
              <a:endParaRPr lang="en-US" sz="2000" dirty="0">
                <a:solidFill>
                  <a:schemeClr val="tx1">
                    <a:lumMod val="75000"/>
                    <a:lumOff val="25000"/>
                  </a:schemeClr>
                </a:solidFill>
                <a:latin typeface="+mj-lt"/>
                <a:cs typeface="Segoe UI" panose="020B0502040204020203" pitchFamily="34" charset="0"/>
              </a:endParaRPr>
            </a:p>
          </p:txBody>
        </p:sp>
      </p:grpSp>
    </p:spTree>
    <p:extLst>
      <p:ext uri="{BB962C8B-B14F-4D97-AF65-F5344CB8AC3E}">
        <p14:creationId xmlns:p14="http://schemas.microsoft.com/office/powerpoint/2010/main" val="1800365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3174926" cy="400110"/>
            <a:chOff x="969879" y="3214414"/>
            <a:chExt cx="3174926"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2965877"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Scalability and flexibility</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3</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cloud computing benefits enables businesses to quickly adapt to changes in demand or traffic?</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2235373" cy="400110"/>
            <a:chOff x="969879" y="3214414"/>
            <a:chExt cx="2235373"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026324" cy="400110"/>
            </a:xfrm>
            <a:prstGeom prst="rect">
              <a:avLst/>
            </a:prstGeom>
            <a:noFill/>
          </p:spPr>
          <p:txBody>
            <a:bodyPr wrap="none" rtlCol="0">
              <a:spAutoFit/>
            </a:bodyPr>
            <a:lstStyle/>
            <a:p>
              <a:r>
                <a:rPr lang="en-US" sz="2000" dirty="0"/>
                <a:t>High availability</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2103670" cy="400110"/>
            <a:chOff x="969879" y="3214414"/>
            <a:chExt cx="2103670"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1894621" cy="400110"/>
            </a:xfrm>
            <a:prstGeom prst="rect">
              <a:avLst/>
            </a:prstGeom>
            <a:noFill/>
          </p:spPr>
          <p:txBody>
            <a:bodyPr wrap="none" rtlCol="0">
              <a:spAutoFit/>
            </a:bodyPr>
            <a:lstStyle/>
            <a:p>
              <a:r>
                <a:rPr lang="en-US" sz="2000" dirty="0"/>
                <a:t>Cost reduction</a:t>
              </a:r>
              <a:endParaRPr lang="en-US" sz="2000" dirty="0">
                <a:solidFill>
                  <a:schemeClr val="tx1">
                    <a:lumMod val="75000"/>
                    <a:lumOff val="25000"/>
                  </a:schemeClr>
                </a:solidFill>
                <a:latin typeface="+mj-lt"/>
                <a:cs typeface="Segoe UI" panose="020B0502040204020203" pitchFamily="34" charset="0"/>
              </a:endParaRPr>
            </a:p>
          </p:txBody>
        </p:sp>
      </p:grpSp>
      <p:grpSp>
        <p:nvGrpSpPr>
          <p:cNvPr id="13" name="Group 12">
            <a:extLst>
              <a:ext uri="{FF2B5EF4-FFF2-40B4-BE49-F238E27FC236}">
                <a16:creationId xmlns:a16="http://schemas.microsoft.com/office/drawing/2014/main" id="{7E93AE50-5F49-76AA-3344-3923614BA79A}"/>
              </a:ext>
            </a:extLst>
          </p:cNvPr>
          <p:cNvGrpSpPr/>
          <p:nvPr/>
        </p:nvGrpSpPr>
        <p:grpSpPr>
          <a:xfrm>
            <a:off x="4221970" y="3040047"/>
            <a:ext cx="7970030" cy="923330"/>
            <a:chOff x="4221970" y="3040047"/>
            <a:chExt cx="7970030" cy="923330"/>
          </a:xfrm>
        </p:grpSpPr>
        <p:sp>
          <p:nvSpPr>
            <p:cNvPr id="12" name="Rectangle 11">
              <a:extLst>
                <a:ext uri="{FF2B5EF4-FFF2-40B4-BE49-F238E27FC236}">
                  <a16:creationId xmlns:a16="http://schemas.microsoft.com/office/drawing/2014/main" id="{5981FC83-BA12-C8AC-3792-15703B505CAF}"/>
                </a:ext>
              </a:extLst>
            </p:cNvPr>
            <p:cNvSpPr/>
            <p:nvPr/>
          </p:nvSpPr>
          <p:spPr>
            <a:xfrm>
              <a:off x="4942632" y="3324430"/>
              <a:ext cx="7249368" cy="35456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2" name="Group 1">
              <a:extLst>
                <a:ext uri="{FF2B5EF4-FFF2-40B4-BE49-F238E27FC236}">
                  <a16:creationId xmlns:a16="http://schemas.microsoft.com/office/drawing/2014/main" id="{AC7CB484-5CBD-6DCA-D933-03645B3BC040}"/>
                </a:ext>
              </a:extLst>
            </p:cNvPr>
            <p:cNvGrpSpPr/>
            <p:nvPr/>
          </p:nvGrpSpPr>
          <p:grpSpPr>
            <a:xfrm>
              <a:off x="4221970" y="3090232"/>
              <a:ext cx="820615" cy="822960"/>
              <a:chOff x="5450162" y="3065251"/>
              <a:chExt cx="820615" cy="822960"/>
            </a:xfrm>
          </p:grpSpPr>
          <p:sp>
            <p:nvSpPr>
              <p:cNvPr id="5" name="Oval 4">
                <a:extLst>
                  <a:ext uri="{FF2B5EF4-FFF2-40B4-BE49-F238E27FC236}">
                    <a16:creationId xmlns:a16="http://schemas.microsoft.com/office/drawing/2014/main" id="{0E3508D8-AB0F-9D60-F571-202832793EC5}"/>
                  </a:ext>
                </a:extLst>
              </p:cNvPr>
              <p:cNvSpPr/>
              <p:nvPr/>
            </p:nvSpPr>
            <p:spPr>
              <a:xfrm>
                <a:off x="5450162" y="3065251"/>
                <a:ext cx="820615" cy="822960"/>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Segoe UI" panose="020B0502040204020203" pitchFamily="34" charset="0"/>
                </a:endParaRPr>
              </a:p>
            </p:txBody>
          </p:sp>
          <p:sp>
            <p:nvSpPr>
              <p:cNvPr id="6" name="Freeform 38">
                <a:extLst>
                  <a:ext uri="{FF2B5EF4-FFF2-40B4-BE49-F238E27FC236}">
                    <a16:creationId xmlns:a16="http://schemas.microsoft.com/office/drawing/2014/main" id="{ECCF77A5-619C-73BE-136B-F2797CDFC9BA}"/>
                  </a:ext>
                </a:extLst>
              </p:cNvPr>
              <p:cNvSpPr>
                <a:spLocks/>
              </p:cNvSpPr>
              <p:nvPr/>
            </p:nvSpPr>
            <p:spPr bwMode="auto">
              <a:xfrm>
                <a:off x="5694760" y="3549944"/>
                <a:ext cx="144036" cy="141305"/>
              </a:xfrm>
              <a:custGeom>
                <a:avLst/>
                <a:gdLst>
                  <a:gd name="T0" fmla="*/ 328 w 1266"/>
                  <a:gd name="T1" fmla="*/ 0 h 1244"/>
                  <a:gd name="T2" fmla="*/ 949 w 1266"/>
                  <a:gd name="T3" fmla="*/ 43 h 1244"/>
                  <a:gd name="T4" fmla="*/ 1266 w 1266"/>
                  <a:gd name="T5" fmla="*/ 314 h 1244"/>
                  <a:gd name="T6" fmla="*/ 933 w 1266"/>
                  <a:gd name="T7" fmla="*/ 1244 h 1244"/>
                  <a:gd name="T8" fmla="*/ 594 w 1266"/>
                  <a:gd name="T9" fmla="*/ 722 h 1244"/>
                  <a:gd name="T10" fmla="*/ 0 w 1266"/>
                  <a:gd name="T11" fmla="*/ 918 h 1244"/>
                  <a:gd name="T12" fmla="*/ 328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328" y="0"/>
                    </a:moveTo>
                    <a:lnTo>
                      <a:pt x="949" y="43"/>
                    </a:lnTo>
                    <a:lnTo>
                      <a:pt x="1266" y="314"/>
                    </a:lnTo>
                    <a:lnTo>
                      <a:pt x="933" y="1244"/>
                    </a:lnTo>
                    <a:lnTo>
                      <a:pt x="594" y="722"/>
                    </a:lnTo>
                    <a:lnTo>
                      <a:pt x="0" y="918"/>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7" name="Freeform 39">
                <a:extLst>
                  <a:ext uri="{FF2B5EF4-FFF2-40B4-BE49-F238E27FC236}">
                    <a16:creationId xmlns:a16="http://schemas.microsoft.com/office/drawing/2014/main" id="{89565F26-9C51-4D35-4917-8327A7EF5D0D}"/>
                  </a:ext>
                </a:extLst>
              </p:cNvPr>
              <p:cNvSpPr>
                <a:spLocks/>
              </p:cNvSpPr>
              <p:nvPr/>
            </p:nvSpPr>
            <p:spPr bwMode="auto">
              <a:xfrm>
                <a:off x="5882143" y="3549944"/>
                <a:ext cx="144036" cy="141305"/>
              </a:xfrm>
              <a:custGeom>
                <a:avLst/>
                <a:gdLst>
                  <a:gd name="T0" fmla="*/ 937 w 1266"/>
                  <a:gd name="T1" fmla="*/ 0 h 1244"/>
                  <a:gd name="T2" fmla="*/ 1266 w 1266"/>
                  <a:gd name="T3" fmla="*/ 918 h 1244"/>
                  <a:gd name="T4" fmla="*/ 671 w 1266"/>
                  <a:gd name="T5" fmla="*/ 722 h 1244"/>
                  <a:gd name="T6" fmla="*/ 332 w 1266"/>
                  <a:gd name="T7" fmla="*/ 1244 h 1244"/>
                  <a:gd name="T8" fmla="*/ 0 w 1266"/>
                  <a:gd name="T9" fmla="*/ 314 h 1244"/>
                  <a:gd name="T10" fmla="*/ 316 w 1266"/>
                  <a:gd name="T11" fmla="*/ 43 h 1244"/>
                  <a:gd name="T12" fmla="*/ 937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937" y="0"/>
                    </a:moveTo>
                    <a:lnTo>
                      <a:pt x="1266" y="918"/>
                    </a:lnTo>
                    <a:lnTo>
                      <a:pt x="671" y="722"/>
                    </a:lnTo>
                    <a:lnTo>
                      <a:pt x="332" y="1244"/>
                    </a:lnTo>
                    <a:lnTo>
                      <a:pt x="0" y="314"/>
                    </a:lnTo>
                    <a:lnTo>
                      <a:pt x="316" y="43"/>
                    </a:lnTo>
                    <a:lnTo>
                      <a:pt x="9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8" name="Freeform 40">
                <a:extLst>
                  <a:ext uri="{FF2B5EF4-FFF2-40B4-BE49-F238E27FC236}">
                    <a16:creationId xmlns:a16="http://schemas.microsoft.com/office/drawing/2014/main" id="{9ADB6010-3657-8748-A621-DE4800446725}"/>
                  </a:ext>
                </a:extLst>
              </p:cNvPr>
              <p:cNvSpPr>
                <a:spLocks noEditPoints="1"/>
              </p:cNvSpPr>
              <p:nvPr/>
            </p:nvSpPr>
            <p:spPr bwMode="auto">
              <a:xfrm>
                <a:off x="5703293" y="3262213"/>
                <a:ext cx="314353" cy="310258"/>
              </a:xfrm>
              <a:custGeom>
                <a:avLst/>
                <a:gdLst>
                  <a:gd name="T0" fmla="*/ 1300 w 2763"/>
                  <a:gd name="T1" fmla="*/ 596 h 2729"/>
                  <a:gd name="T2" fmla="*/ 1157 w 2763"/>
                  <a:gd name="T3" fmla="*/ 624 h 2729"/>
                  <a:gd name="T4" fmla="*/ 1025 w 2763"/>
                  <a:gd name="T5" fmla="*/ 676 h 2729"/>
                  <a:gd name="T6" fmla="*/ 906 w 2763"/>
                  <a:gd name="T7" fmla="*/ 750 h 2729"/>
                  <a:gd name="T8" fmla="*/ 803 w 2763"/>
                  <a:gd name="T9" fmla="*/ 842 h 2729"/>
                  <a:gd name="T10" fmla="*/ 718 w 2763"/>
                  <a:gd name="T11" fmla="*/ 952 h 2729"/>
                  <a:gd name="T12" fmla="*/ 654 w 2763"/>
                  <a:gd name="T13" fmla="*/ 1076 h 2729"/>
                  <a:gd name="T14" fmla="*/ 615 w 2763"/>
                  <a:gd name="T15" fmla="*/ 1212 h 2729"/>
                  <a:gd name="T16" fmla="*/ 600 w 2763"/>
                  <a:gd name="T17" fmla="*/ 1357 h 2729"/>
                  <a:gd name="T18" fmla="*/ 615 w 2763"/>
                  <a:gd name="T19" fmla="*/ 1503 h 2729"/>
                  <a:gd name="T20" fmla="*/ 654 w 2763"/>
                  <a:gd name="T21" fmla="*/ 1638 h 2729"/>
                  <a:gd name="T22" fmla="*/ 718 w 2763"/>
                  <a:gd name="T23" fmla="*/ 1763 h 2729"/>
                  <a:gd name="T24" fmla="*/ 803 w 2763"/>
                  <a:gd name="T25" fmla="*/ 1873 h 2729"/>
                  <a:gd name="T26" fmla="*/ 906 w 2763"/>
                  <a:gd name="T27" fmla="*/ 1966 h 2729"/>
                  <a:gd name="T28" fmla="*/ 1025 w 2763"/>
                  <a:gd name="T29" fmla="*/ 2040 h 2729"/>
                  <a:gd name="T30" fmla="*/ 1157 w 2763"/>
                  <a:gd name="T31" fmla="*/ 2091 h 2729"/>
                  <a:gd name="T32" fmla="*/ 1300 w 2763"/>
                  <a:gd name="T33" fmla="*/ 2118 h 2729"/>
                  <a:gd name="T34" fmla="*/ 1449 w 2763"/>
                  <a:gd name="T35" fmla="*/ 2118 h 2729"/>
                  <a:gd name="T36" fmla="*/ 1592 w 2763"/>
                  <a:gd name="T37" fmla="*/ 2091 h 2729"/>
                  <a:gd name="T38" fmla="*/ 1724 w 2763"/>
                  <a:gd name="T39" fmla="*/ 2040 h 2729"/>
                  <a:gd name="T40" fmla="*/ 1842 w 2763"/>
                  <a:gd name="T41" fmla="*/ 1966 h 2729"/>
                  <a:gd name="T42" fmla="*/ 1946 w 2763"/>
                  <a:gd name="T43" fmla="*/ 1873 h 2729"/>
                  <a:gd name="T44" fmla="*/ 2031 w 2763"/>
                  <a:gd name="T45" fmla="*/ 1763 h 2729"/>
                  <a:gd name="T46" fmla="*/ 2095 w 2763"/>
                  <a:gd name="T47" fmla="*/ 1638 h 2729"/>
                  <a:gd name="T48" fmla="*/ 2134 w 2763"/>
                  <a:gd name="T49" fmla="*/ 1503 h 2729"/>
                  <a:gd name="T50" fmla="*/ 2149 w 2763"/>
                  <a:gd name="T51" fmla="*/ 1357 h 2729"/>
                  <a:gd name="T52" fmla="*/ 2134 w 2763"/>
                  <a:gd name="T53" fmla="*/ 1212 h 2729"/>
                  <a:gd name="T54" fmla="*/ 2095 w 2763"/>
                  <a:gd name="T55" fmla="*/ 1076 h 2729"/>
                  <a:gd name="T56" fmla="*/ 2031 w 2763"/>
                  <a:gd name="T57" fmla="*/ 952 h 2729"/>
                  <a:gd name="T58" fmla="*/ 1946 w 2763"/>
                  <a:gd name="T59" fmla="*/ 842 h 2729"/>
                  <a:gd name="T60" fmla="*/ 1842 w 2763"/>
                  <a:gd name="T61" fmla="*/ 750 h 2729"/>
                  <a:gd name="T62" fmla="*/ 1724 w 2763"/>
                  <a:gd name="T63" fmla="*/ 676 h 2729"/>
                  <a:gd name="T64" fmla="*/ 1592 w 2763"/>
                  <a:gd name="T65" fmla="*/ 624 h 2729"/>
                  <a:gd name="T66" fmla="*/ 1449 w 2763"/>
                  <a:gd name="T67" fmla="*/ 596 h 2729"/>
                  <a:gd name="T68" fmla="*/ 1381 w 2763"/>
                  <a:gd name="T69" fmla="*/ 0 h 2729"/>
                  <a:gd name="T70" fmla="*/ 2359 w 2763"/>
                  <a:gd name="T71" fmla="*/ 400 h 2729"/>
                  <a:gd name="T72" fmla="*/ 2763 w 2763"/>
                  <a:gd name="T73" fmla="*/ 1365 h 2729"/>
                  <a:gd name="T74" fmla="*/ 2359 w 2763"/>
                  <a:gd name="T75" fmla="*/ 2330 h 2729"/>
                  <a:gd name="T76" fmla="*/ 1381 w 2763"/>
                  <a:gd name="T77" fmla="*/ 2729 h 2729"/>
                  <a:gd name="T78" fmla="*/ 404 w 2763"/>
                  <a:gd name="T79" fmla="*/ 2330 h 2729"/>
                  <a:gd name="T80" fmla="*/ 0 w 2763"/>
                  <a:gd name="T81" fmla="*/ 1365 h 2729"/>
                  <a:gd name="T82" fmla="*/ 404 w 2763"/>
                  <a:gd name="T83" fmla="*/ 400 h 2729"/>
                  <a:gd name="T84" fmla="*/ 1381 w 2763"/>
                  <a:gd name="T85" fmla="*/ 0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3" h="2729">
                    <a:moveTo>
                      <a:pt x="1374" y="594"/>
                    </a:moveTo>
                    <a:lnTo>
                      <a:pt x="1300" y="596"/>
                    </a:lnTo>
                    <a:lnTo>
                      <a:pt x="1227" y="607"/>
                    </a:lnTo>
                    <a:lnTo>
                      <a:pt x="1157" y="624"/>
                    </a:lnTo>
                    <a:lnTo>
                      <a:pt x="1089" y="646"/>
                    </a:lnTo>
                    <a:lnTo>
                      <a:pt x="1025" y="676"/>
                    </a:lnTo>
                    <a:lnTo>
                      <a:pt x="964" y="710"/>
                    </a:lnTo>
                    <a:lnTo>
                      <a:pt x="906" y="750"/>
                    </a:lnTo>
                    <a:lnTo>
                      <a:pt x="853" y="794"/>
                    </a:lnTo>
                    <a:lnTo>
                      <a:pt x="803" y="842"/>
                    </a:lnTo>
                    <a:lnTo>
                      <a:pt x="758" y="896"/>
                    </a:lnTo>
                    <a:lnTo>
                      <a:pt x="718" y="952"/>
                    </a:lnTo>
                    <a:lnTo>
                      <a:pt x="684" y="1013"/>
                    </a:lnTo>
                    <a:lnTo>
                      <a:pt x="654" y="1076"/>
                    </a:lnTo>
                    <a:lnTo>
                      <a:pt x="631" y="1143"/>
                    </a:lnTo>
                    <a:lnTo>
                      <a:pt x="615" y="1212"/>
                    </a:lnTo>
                    <a:lnTo>
                      <a:pt x="604" y="1284"/>
                    </a:lnTo>
                    <a:lnTo>
                      <a:pt x="600" y="1357"/>
                    </a:lnTo>
                    <a:lnTo>
                      <a:pt x="604" y="1431"/>
                    </a:lnTo>
                    <a:lnTo>
                      <a:pt x="615" y="1503"/>
                    </a:lnTo>
                    <a:lnTo>
                      <a:pt x="631" y="1573"/>
                    </a:lnTo>
                    <a:lnTo>
                      <a:pt x="654" y="1638"/>
                    </a:lnTo>
                    <a:lnTo>
                      <a:pt x="684" y="1703"/>
                    </a:lnTo>
                    <a:lnTo>
                      <a:pt x="718" y="1763"/>
                    </a:lnTo>
                    <a:lnTo>
                      <a:pt x="758" y="1820"/>
                    </a:lnTo>
                    <a:lnTo>
                      <a:pt x="803" y="1873"/>
                    </a:lnTo>
                    <a:lnTo>
                      <a:pt x="853" y="1922"/>
                    </a:lnTo>
                    <a:lnTo>
                      <a:pt x="906" y="1966"/>
                    </a:lnTo>
                    <a:lnTo>
                      <a:pt x="964" y="2006"/>
                    </a:lnTo>
                    <a:lnTo>
                      <a:pt x="1025" y="2040"/>
                    </a:lnTo>
                    <a:lnTo>
                      <a:pt x="1089" y="2068"/>
                    </a:lnTo>
                    <a:lnTo>
                      <a:pt x="1157" y="2091"/>
                    </a:lnTo>
                    <a:lnTo>
                      <a:pt x="1227" y="2108"/>
                    </a:lnTo>
                    <a:lnTo>
                      <a:pt x="1300" y="2118"/>
                    </a:lnTo>
                    <a:lnTo>
                      <a:pt x="1374" y="2122"/>
                    </a:lnTo>
                    <a:lnTo>
                      <a:pt x="1449" y="2118"/>
                    </a:lnTo>
                    <a:lnTo>
                      <a:pt x="1522" y="2108"/>
                    </a:lnTo>
                    <a:lnTo>
                      <a:pt x="1592" y="2091"/>
                    </a:lnTo>
                    <a:lnTo>
                      <a:pt x="1659" y="2068"/>
                    </a:lnTo>
                    <a:lnTo>
                      <a:pt x="1724" y="2040"/>
                    </a:lnTo>
                    <a:lnTo>
                      <a:pt x="1786" y="2006"/>
                    </a:lnTo>
                    <a:lnTo>
                      <a:pt x="1842" y="1966"/>
                    </a:lnTo>
                    <a:lnTo>
                      <a:pt x="1897" y="1922"/>
                    </a:lnTo>
                    <a:lnTo>
                      <a:pt x="1946" y="1873"/>
                    </a:lnTo>
                    <a:lnTo>
                      <a:pt x="1992" y="1820"/>
                    </a:lnTo>
                    <a:lnTo>
                      <a:pt x="2031" y="1763"/>
                    </a:lnTo>
                    <a:lnTo>
                      <a:pt x="2065" y="1703"/>
                    </a:lnTo>
                    <a:lnTo>
                      <a:pt x="2095" y="1638"/>
                    </a:lnTo>
                    <a:lnTo>
                      <a:pt x="2117" y="1573"/>
                    </a:lnTo>
                    <a:lnTo>
                      <a:pt x="2134" y="1503"/>
                    </a:lnTo>
                    <a:lnTo>
                      <a:pt x="2146" y="1431"/>
                    </a:lnTo>
                    <a:lnTo>
                      <a:pt x="2149" y="1357"/>
                    </a:lnTo>
                    <a:lnTo>
                      <a:pt x="2146" y="1284"/>
                    </a:lnTo>
                    <a:lnTo>
                      <a:pt x="2134" y="1212"/>
                    </a:lnTo>
                    <a:lnTo>
                      <a:pt x="2117" y="1143"/>
                    </a:lnTo>
                    <a:lnTo>
                      <a:pt x="2095" y="1076"/>
                    </a:lnTo>
                    <a:lnTo>
                      <a:pt x="2065" y="1013"/>
                    </a:lnTo>
                    <a:lnTo>
                      <a:pt x="2031" y="952"/>
                    </a:lnTo>
                    <a:lnTo>
                      <a:pt x="1992" y="896"/>
                    </a:lnTo>
                    <a:lnTo>
                      <a:pt x="1946" y="842"/>
                    </a:lnTo>
                    <a:lnTo>
                      <a:pt x="1897" y="794"/>
                    </a:lnTo>
                    <a:lnTo>
                      <a:pt x="1842" y="750"/>
                    </a:lnTo>
                    <a:lnTo>
                      <a:pt x="1786" y="710"/>
                    </a:lnTo>
                    <a:lnTo>
                      <a:pt x="1724" y="676"/>
                    </a:lnTo>
                    <a:lnTo>
                      <a:pt x="1659" y="646"/>
                    </a:lnTo>
                    <a:lnTo>
                      <a:pt x="1592" y="624"/>
                    </a:lnTo>
                    <a:lnTo>
                      <a:pt x="1522" y="607"/>
                    </a:lnTo>
                    <a:lnTo>
                      <a:pt x="1449" y="596"/>
                    </a:lnTo>
                    <a:lnTo>
                      <a:pt x="1374" y="594"/>
                    </a:lnTo>
                    <a:close/>
                    <a:moveTo>
                      <a:pt x="1381" y="0"/>
                    </a:moveTo>
                    <a:lnTo>
                      <a:pt x="1803" y="361"/>
                    </a:lnTo>
                    <a:lnTo>
                      <a:pt x="2359" y="400"/>
                    </a:lnTo>
                    <a:lnTo>
                      <a:pt x="2397" y="949"/>
                    </a:lnTo>
                    <a:lnTo>
                      <a:pt x="2763" y="1365"/>
                    </a:lnTo>
                    <a:lnTo>
                      <a:pt x="2397" y="1780"/>
                    </a:lnTo>
                    <a:lnTo>
                      <a:pt x="2359" y="2330"/>
                    </a:lnTo>
                    <a:lnTo>
                      <a:pt x="1803" y="2368"/>
                    </a:lnTo>
                    <a:lnTo>
                      <a:pt x="1381" y="2729"/>
                    </a:lnTo>
                    <a:lnTo>
                      <a:pt x="961" y="2368"/>
                    </a:lnTo>
                    <a:lnTo>
                      <a:pt x="404" y="2330"/>
                    </a:lnTo>
                    <a:lnTo>
                      <a:pt x="366" y="1780"/>
                    </a:lnTo>
                    <a:lnTo>
                      <a:pt x="0" y="1365"/>
                    </a:lnTo>
                    <a:lnTo>
                      <a:pt x="366" y="949"/>
                    </a:lnTo>
                    <a:lnTo>
                      <a:pt x="404" y="400"/>
                    </a:lnTo>
                    <a:lnTo>
                      <a:pt x="961" y="361"/>
                    </a:lnTo>
                    <a:lnTo>
                      <a:pt x="13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9" name="Freeform 41">
                <a:extLst>
                  <a:ext uri="{FF2B5EF4-FFF2-40B4-BE49-F238E27FC236}">
                    <a16:creationId xmlns:a16="http://schemas.microsoft.com/office/drawing/2014/main" id="{82DCBB36-A6CB-BD9B-C5DC-AA8F22168777}"/>
                  </a:ext>
                </a:extLst>
              </p:cNvPr>
              <p:cNvSpPr>
                <a:spLocks/>
              </p:cNvSpPr>
              <p:nvPr/>
            </p:nvSpPr>
            <p:spPr bwMode="auto">
              <a:xfrm>
                <a:off x="5830604" y="3367680"/>
                <a:ext cx="45054" cy="96934"/>
              </a:xfrm>
              <a:custGeom>
                <a:avLst/>
                <a:gdLst>
                  <a:gd name="T0" fmla="*/ 228 w 396"/>
                  <a:gd name="T1" fmla="*/ 0 h 852"/>
                  <a:gd name="T2" fmla="*/ 396 w 396"/>
                  <a:gd name="T3" fmla="*/ 0 h 852"/>
                  <a:gd name="T4" fmla="*/ 396 w 396"/>
                  <a:gd name="T5" fmla="*/ 852 h 852"/>
                  <a:gd name="T6" fmla="*/ 200 w 396"/>
                  <a:gd name="T7" fmla="*/ 852 h 852"/>
                  <a:gd name="T8" fmla="*/ 200 w 396"/>
                  <a:gd name="T9" fmla="*/ 180 h 852"/>
                  <a:gd name="T10" fmla="*/ 197 w 396"/>
                  <a:gd name="T11" fmla="*/ 180 h 852"/>
                  <a:gd name="T12" fmla="*/ 33 w 396"/>
                  <a:gd name="T13" fmla="*/ 257 h 852"/>
                  <a:gd name="T14" fmla="*/ 0 w 396"/>
                  <a:gd name="T15" fmla="*/ 106 h 852"/>
                  <a:gd name="T16" fmla="*/ 228 w 39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852">
                    <a:moveTo>
                      <a:pt x="228" y="0"/>
                    </a:moveTo>
                    <a:lnTo>
                      <a:pt x="396" y="0"/>
                    </a:lnTo>
                    <a:lnTo>
                      <a:pt x="396" y="852"/>
                    </a:lnTo>
                    <a:lnTo>
                      <a:pt x="200" y="852"/>
                    </a:lnTo>
                    <a:lnTo>
                      <a:pt x="200" y="180"/>
                    </a:lnTo>
                    <a:lnTo>
                      <a:pt x="197" y="180"/>
                    </a:lnTo>
                    <a:lnTo>
                      <a:pt x="33" y="257"/>
                    </a:lnTo>
                    <a:lnTo>
                      <a:pt x="0" y="106"/>
                    </a:lnTo>
                    <a:lnTo>
                      <a:pt x="2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grpSp>
        <p:sp>
          <p:nvSpPr>
            <p:cNvPr id="11" name="TextBox 10">
              <a:extLst>
                <a:ext uri="{FF2B5EF4-FFF2-40B4-BE49-F238E27FC236}">
                  <a16:creationId xmlns:a16="http://schemas.microsoft.com/office/drawing/2014/main" id="{E594A94D-9CFC-8A8B-01F1-C5B4E8505071}"/>
                </a:ext>
              </a:extLst>
            </p:cNvPr>
            <p:cNvSpPr txBox="1"/>
            <p:nvPr/>
          </p:nvSpPr>
          <p:spPr>
            <a:xfrm>
              <a:off x="5233723" y="3040047"/>
              <a:ext cx="6474328" cy="923330"/>
            </a:xfrm>
            <a:prstGeom prst="rect">
              <a:avLst/>
            </a:prstGeom>
            <a:solidFill>
              <a:schemeClr val="bg1">
                <a:lumMod val="95000"/>
              </a:schemeClr>
            </a:solidFill>
          </p:spPr>
          <p:txBody>
            <a:bodyPr wrap="square">
              <a:spAutoFit/>
            </a:bodyPr>
            <a:lstStyle/>
            <a:p>
              <a:r>
                <a:rPr lang="en-KR" dirty="0"/>
                <a:t>Scalability and flexibility allow businesses to easily increase or decrease their cloud resources based on their needs, making it ideal for handling fluctuations in demand or traffic.</a:t>
              </a:r>
            </a:p>
          </p:txBody>
        </p:sp>
      </p:grpSp>
    </p:spTree>
    <p:extLst>
      <p:ext uri="{BB962C8B-B14F-4D97-AF65-F5344CB8AC3E}">
        <p14:creationId xmlns:p14="http://schemas.microsoft.com/office/powerpoint/2010/main" val="1193804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1943113" cy="400110"/>
            <a:chOff x="969879" y="3214414"/>
            <a:chExt cx="1943113"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1734064"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Private Cloud</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4</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is NOT a common cloud deployment model?</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2446649" cy="400110"/>
            <a:chOff x="969879" y="3214414"/>
            <a:chExt cx="2446649"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237600"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Distributed Cloud</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1862066" cy="400110"/>
            <a:chOff x="969879" y="3214414"/>
            <a:chExt cx="1862066"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1653017"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Public Cloud</a:t>
              </a:r>
            </a:p>
          </p:txBody>
        </p:sp>
      </p:grpSp>
    </p:spTree>
    <p:extLst>
      <p:ext uri="{BB962C8B-B14F-4D97-AF65-F5344CB8AC3E}">
        <p14:creationId xmlns:p14="http://schemas.microsoft.com/office/powerpoint/2010/main" val="42359394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1943113" cy="400110"/>
            <a:chOff x="969879" y="3214414"/>
            <a:chExt cx="1943113"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1734064"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Private Cloud</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4</a:t>
            </a:r>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is NOT a common cloud deployment model?</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2446649" cy="400110"/>
            <a:chOff x="969879" y="3214414"/>
            <a:chExt cx="2446649"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237600"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Distributed Cloud</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1862066" cy="400110"/>
            <a:chOff x="969879" y="3214414"/>
            <a:chExt cx="1862066"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1653017"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Public Cloud</a:t>
              </a:r>
            </a:p>
          </p:txBody>
        </p:sp>
      </p:grpSp>
      <p:grpSp>
        <p:nvGrpSpPr>
          <p:cNvPr id="2" name="Group 1">
            <a:extLst>
              <a:ext uri="{FF2B5EF4-FFF2-40B4-BE49-F238E27FC236}">
                <a16:creationId xmlns:a16="http://schemas.microsoft.com/office/drawing/2014/main" id="{599A3F94-289F-C6E5-6942-3EA70D8362C2}"/>
              </a:ext>
            </a:extLst>
          </p:cNvPr>
          <p:cNvGrpSpPr/>
          <p:nvPr/>
        </p:nvGrpSpPr>
        <p:grpSpPr>
          <a:xfrm>
            <a:off x="4221970" y="3697272"/>
            <a:ext cx="7970030" cy="923330"/>
            <a:chOff x="4221970" y="3040047"/>
            <a:chExt cx="7970030" cy="923330"/>
          </a:xfrm>
        </p:grpSpPr>
        <p:sp>
          <p:nvSpPr>
            <p:cNvPr id="5" name="Rectangle 4">
              <a:extLst>
                <a:ext uri="{FF2B5EF4-FFF2-40B4-BE49-F238E27FC236}">
                  <a16:creationId xmlns:a16="http://schemas.microsoft.com/office/drawing/2014/main" id="{A41D7342-8CB0-5F93-0E87-9F53C7CD58E2}"/>
                </a:ext>
              </a:extLst>
            </p:cNvPr>
            <p:cNvSpPr/>
            <p:nvPr/>
          </p:nvSpPr>
          <p:spPr>
            <a:xfrm>
              <a:off x="4942632" y="3324430"/>
              <a:ext cx="7249368" cy="35456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6" name="Group 5">
              <a:extLst>
                <a:ext uri="{FF2B5EF4-FFF2-40B4-BE49-F238E27FC236}">
                  <a16:creationId xmlns:a16="http://schemas.microsoft.com/office/drawing/2014/main" id="{964CEC75-29A6-363E-037D-CE045E6A2152}"/>
                </a:ext>
              </a:extLst>
            </p:cNvPr>
            <p:cNvGrpSpPr/>
            <p:nvPr/>
          </p:nvGrpSpPr>
          <p:grpSpPr>
            <a:xfrm>
              <a:off x="4221970" y="3090232"/>
              <a:ext cx="820615" cy="822960"/>
              <a:chOff x="5450162" y="3065251"/>
              <a:chExt cx="820615" cy="822960"/>
            </a:xfrm>
          </p:grpSpPr>
          <p:sp>
            <p:nvSpPr>
              <p:cNvPr id="8" name="Oval 7">
                <a:extLst>
                  <a:ext uri="{FF2B5EF4-FFF2-40B4-BE49-F238E27FC236}">
                    <a16:creationId xmlns:a16="http://schemas.microsoft.com/office/drawing/2014/main" id="{9EAA9A22-7ED4-6DF1-41EB-1AA5531CDA18}"/>
                  </a:ext>
                </a:extLst>
              </p:cNvPr>
              <p:cNvSpPr/>
              <p:nvPr/>
            </p:nvSpPr>
            <p:spPr>
              <a:xfrm>
                <a:off x="5450162" y="3065251"/>
                <a:ext cx="820615" cy="822960"/>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Segoe UI" panose="020B0502040204020203" pitchFamily="34" charset="0"/>
                </a:endParaRPr>
              </a:p>
            </p:txBody>
          </p:sp>
          <p:sp>
            <p:nvSpPr>
              <p:cNvPr id="9" name="Freeform 38">
                <a:extLst>
                  <a:ext uri="{FF2B5EF4-FFF2-40B4-BE49-F238E27FC236}">
                    <a16:creationId xmlns:a16="http://schemas.microsoft.com/office/drawing/2014/main" id="{7920BE37-94CC-77DF-E824-10DEDA295AE5}"/>
                  </a:ext>
                </a:extLst>
              </p:cNvPr>
              <p:cNvSpPr>
                <a:spLocks/>
              </p:cNvSpPr>
              <p:nvPr/>
            </p:nvSpPr>
            <p:spPr bwMode="auto">
              <a:xfrm>
                <a:off x="5694760" y="3549944"/>
                <a:ext cx="144036" cy="141305"/>
              </a:xfrm>
              <a:custGeom>
                <a:avLst/>
                <a:gdLst>
                  <a:gd name="T0" fmla="*/ 328 w 1266"/>
                  <a:gd name="T1" fmla="*/ 0 h 1244"/>
                  <a:gd name="T2" fmla="*/ 949 w 1266"/>
                  <a:gd name="T3" fmla="*/ 43 h 1244"/>
                  <a:gd name="T4" fmla="*/ 1266 w 1266"/>
                  <a:gd name="T5" fmla="*/ 314 h 1244"/>
                  <a:gd name="T6" fmla="*/ 933 w 1266"/>
                  <a:gd name="T7" fmla="*/ 1244 h 1244"/>
                  <a:gd name="T8" fmla="*/ 594 w 1266"/>
                  <a:gd name="T9" fmla="*/ 722 h 1244"/>
                  <a:gd name="T10" fmla="*/ 0 w 1266"/>
                  <a:gd name="T11" fmla="*/ 918 h 1244"/>
                  <a:gd name="T12" fmla="*/ 328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328" y="0"/>
                    </a:moveTo>
                    <a:lnTo>
                      <a:pt x="949" y="43"/>
                    </a:lnTo>
                    <a:lnTo>
                      <a:pt x="1266" y="314"/>
                    </a:lnTo>
                    <a:lnTo>
                      <a:pt x="933" y="1244"/>
                    </a:lnTo>
                    <a:lnTo>
                      <a:pt x="594" y="722"/>
                    </a:lnTo>
                    <a:lnTo>
                      <a:pt x="0" y="918"/>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0" name="Freeform 39">
                <a:extLst>
                  <a:ext uri="{FF2B5EF4-FFF2-40B4-BE49-F238E27FC236}">
                    <a16:creationId xmlns:a16="http://schemas.microsoft.com/office/drawing/2014/main" id="{58BEFCFB-88C9-9BF9-BBA5-F20F3499E836}"/>
                  </a:ext>
                </a:extLst>
              </p:cNvPr>
              <p:cNvSpPr>
                <a:spLocks/>
              </p:cNvSpPr>
              <p:nvPr/>
            </p:nvSpPr>
            <p:spPr bwMode="auto">
              <a:xfrm>
                <a:off x="5882143" y="3549944"/>
                <a:ext cx="144036" cy="141305"/>
              </a:xfrm>
              <a:custGeom>
                <a:avLst/>
                <a:gdLst>
                  <a:gd name="T0" fmla="*/ 937 w 1266"/>
                  <a:gd name="T1" fmla="*/ 0 h 1244"/>
                  <a:gd name="T2" fmla="*/ 1266 w 1266"/>
                  <a:gd name="T3" fmla="*/ 918 h 1244"/>
                  <a:gd name="T4" fmla="*/ 671 w 1266"/>
                  <a:gd name="T5" fmla="*/ 722 h 1244"/>
                  <a:gd name="T6" fmla="*/ 332 w 1266"/>
                  <a:gd name="T7" fmla="*/ 1244 h 1244"/>
                  <a:gd name="T8" fmla="*/ 0 w 1266"/>
                  <a:gd name="T9" fmla="*/ 314 h 1244"/>
                  <a:gd name="T10" fmla="*/ 316 w 1266"/>
                  <a:gd name="T11" fmla="*/ 43 h 1244"/>
                  <a:gd name="T12" fmla="*/ 937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937" y="0"/>
                    </a:moveTo>
                    <a:lnTo>
                      <a:pt x="1266" y="918"/>
                    </a:lnTo>
                    <a:lnTo>
                      <a:pt x="671" y="722"/>
                    </a:lnTo>
                    <a:lnTo>
                      <a:pt x="332" y="1244"/>
                    </a:lnTo>
                    <a:lnTo>
                      <a:pt x="0" y="314"/>
                    </a:lnTo>
                    <a:lnTo>
                      <a:pt x="316" y="43"/>
                    </a:lnTo>
                    <a:lnTo>
                      <a:pt x="9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1" name="Freeform 40">
                <a:extLst>
                  <a:ext uri="{FF2B5EF4-FFF2-40B4-BE49-F238E27FC236}">
                    <a16:creationId xmlns:a16="http://schemas.microsoft.com/office/drawing/2014/main" id="{E29B460A-9E69-1638-37A6-42F16FFCD0BC}"/>
                  </a:ext>
                </a:extLst>
              </p:cNvPr>
              <p:cNvSpPr>
                <a:spLocks noEditPoints="1"/>
              </p:cNvSpPr>
              <p:nvPr/>
            </p:nvSpPr>
            <p:spPr bwMode="auto">
              <a:xfrm>
                <a:off x="5703293" y="3262213"/>
                <a:ext cx="314353" cy="310258"/>
              </a:xfrm>
              <a:custGeom>
                <a:avLst/>
                <a:gdLst>
                  <a:gd name="T0" fmla="*/ 1300 w 2763"/>
                  <a:gd name="T1" fmla="*/ 596 h 2729"/>
                  <a:gd name="T2" fmla="*/ 1157 w 2763"/>
                  <a:gd name="T3" fmla="*/ 624 h 2729"/>
                  <a:gd name="T4" fmla="*/ 1025 w 2763"/>
                  <a:gd name="T5" fmla="*/ 676 h 2729"/>
                  <a:gd name="T6" fmla="*/ 906 w 2763"/>
                  <a:gd name="T7" fmla="*/ 750 h 2729"/>
                  <a:gd name="T8" fmla="*/ 803 w 2763"/>
                  <a:gd name="T9" fmla="*/ 842 h 2729"/>
                  <a:gd name="T10" fmla="*/ 718 w 2763"/>
                  <a:gd name="T11" fmla="*/ 952 h 2729"/>
                  <a:gd name="T12" fmla="*/ 654 w 2763"/>
                  <a:gd name="T13" fmla="*/ 1076 h 2729"/>
                  <a:gd name="T14" fmla="*/ 615 w 2763"/>
                  <a:gd name="T15" fmla="*/ 1212 h 2729"/>
                  <a:gd name="T16" fmla="*/ 600 w 2763"/>
                  <a:gd name="T17" fmla="*/ 1357 h 2729"/>
                  <a:gd name="T18" fmla="*/ 615 w 2763"/>
                  <a:gd name="T19" fmla="*/ 1503 h 2729"/>
                  <a:gd name="T20" fmla="*/ 654 w 2763"/>
                  <a:gd name="T21" fmla="*/ 1638 h 2729"/>
                  <a:gd name="T22" fmla="*/ 718 w 2763"/>
                  <a:gd name="T23" fmla="*/ 1763 h 2729"/>
                  <a:gd name="T24" fmla="*/ 803 w 2763"/>
                  <a:gd name="T25" fmla="*/ 1873 h 2729"/>
                  <a:gd name="T26" fmla="*/ 906 w 2763"/>
                  <a:gd name="T27" fmla="*/ 1966 h 2729"/>
                  <a:gd name="T28" fmla="*/ 1025 w 2763"/>
                  <a:gd name="T29" fmla="*/ 2040 h 2729"/>
                  <a:gd name="T30" fmla="*/ 1157 w 2763"/>
                  <a:gd name="T31" fmla="*/ 2091 h 2729"/>
                  <a:gd name="T32" fmla="*/ 1300 w 2763"/>
                  <a:gd name="T33" fmla="*/ 2118 h 2729"/>
                  <a:gd name="T34" fmla="*/ 1449 w 2763"/>
                  <a:gd name="T35" fmla="*/ 2118 h 2729"/>
                  <a:gd name="T36" fmla="*/ 1592 w 2763"/>
                  <a:gd name="T37" fmla="*/ 2091 h 2729"/>
                  <a:gd name="T38" fmla="*/ 1724 w 2763"/>
                  <a:gd name="T39" fmla="*/ 2040 h 2729"/>
                  <a:gd name="T40" fmla="*/ 1842 w 2763"/>
                  <a:gd name="T41" fmla="*/ 1966 h 2729"/>
                  <a:gd name="T42" fmla="*/ 1946 w 2763"/>
                  <a:gd name="T43" fmla="*/ 1873 h 2729"/>
                  <a:gd name="T44" fmla="*/ 2031 w 2763"/>
                  <a:gd name="T45" fmla="*/ 1763 h 2729"/>
                  <a:gd name="T46" fmla="*/ 2095 w 2763"/>
                  <a:gd name="T47" fmla="*/ 1638 h 2729"/>
                  <a:gd name="T48" fmla="*/ 2134 w 2763"/>
                  <a:gd name="T49" fmla="*/ 1503 h 2729"/>
                  <a:gd name="T50" fmla="*/ 2149 w 2763"/>
                  <a:gd name="T51" fmla="*/ 1357 h 2729"/>
                  <a:gd name="T52" fmla="*/ 2134 w 2763"/>
                  <a:gd name="T53" fmla="*/ 1212 h 2729"/>
                  <a:gd name="T54" fmla="*/ 2095 w 2763"/>
                  <a:gd name="T55" fmla="*/ 1076 h 2729"/>
                  <a:gd name="T56" fmla="*/ 2031 w 2763"/>
                  <a:gd name="T57" fmla="*/ 952 h 2729"/>
                  <a:gd name="T58" fmla="*/ 1946 w 2763"/>
                  <a:gd name="T59" fmla="*/ 842 h 2729"/>
                  <a:gd name="T60" fmla="*/ 1842 w 2763"/>
                  <a:gd name="T61" fmla="*/ 750 h 2729"/>
                  <a:gd name="T62" fmla="*/ 1724 w 2763"/>
                  <a:gd name="T63" fmla="*/ 676 h 2729"/>
                  <a:gd name="T64" fmla="*/ 1592 w 2763"/>
                  <a:gd name="T65" fmla="*/ 624 h 2729"/>
                  <a:gd name="T66" fmla="*/ 1449 w 2763"/>
                  <a:gd name="T67" fmla="*/ 596 h 2729"/>
                  <a:gd name="T68" fmla="*/ 1381 w 2763"/>
                  <a:gd name="T69" fmla="*/ 0 h 2729"/>
                  <a:gd name="T70" fmla="*/ 2359 w 2763"/>
                  <a:gd name="T71" fmla="*/ 400 h 2729"/>
                  <a:gd name="T72" fmla="*/ 2763 w 2763"/>
                  <a:gd name="T73" fmla="*/ 1365 h 2729"/>
                  <a:gd name="T74" fmla="*/ 2359 w 2763"/>
                  <a:gd name="T75" fmla="*/ 2330 h 2729"/>
                  <a:gd name="T76" fmla="*/ 1381 w 2763"/>
                  <a:gd name="T77" fmla="*/ 2729 h 2729"/>
                  <a:gd name="T78" fmla="*/ 404 w 2763"/>
                  <a:gd name="T79" fmla="*/ 2330 h 2729"/>
                  <a:gd name="T80" fmla="*/ 0 w 2763"/>
                  <a:gd name="T81" fmla="*/ 1365 h 2729"/>
                  <a:gd name="T82" fmla="*/ 404 w 2763"/>
                  <a:gd name="T83" fmla="*/ 400 h 2729"/>
                  <a:gd name="T84" fmla="*/ 1381 w 2763"/>
                  <a:gd name="T85" fmla="*/ 0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3" h="2729">
                    <a:moveTo>
                      <a:pt x="1374" y="594"/>
                    </a:moveTo>
                    <a:lnTo>
                      <a:pt x="1300" y="596"/>
                    </a:lnTo>
                    <a:lnTo>
                      <a:pt x="1227" y="607"/>
                    </a:lnTo>
                    <a:lnTo>
                      <a:pt x="1157" y="624"/>
                    </a:lnTo>
                    <a:lnTo>
                      <a:pt x="1089" y="646"/>
                    </a:lnTo>
                    <a:lnTo>
                      <a:pt x="1025" y="676"/>
                    </a:lnTo>
                    <a:lnTo>
                      <a:pt x="964" y="710"/>
                    </a:lnTo>
                    <a:lnTo>
                      <a:pt x="906" y="750"/>
                    </a:lnTo>
                    <a:lnTo>
                      <a:pt x="853" y="794"/>
                    </a:lnTo>
                    <a:lnTo>
                      <a:pt x="803" y="842"/>
                    </a:lnTo>
                    <a:lnTo>
                      <a:pt x="758" y="896"/>
                    </a:lnTo>
                    <a:lnTo>
                      <a:pt x="718" y="952"/>
                    </a:lnTo>
                    <a:lnTo>
                      <a:pt x="684" y="1013"/>
                    </a:lnTo>
                    <a:lnTo>
                      <a:pt x="654" y="1076"/>
                    </a:lnTo>
                    <a:lnTo>
                      <a:pt x="631" y="1143"/>
                    </a:lnTo>
                    <a:lnTo>
                      <a:pt x="615" y="1212"/>
                    </a:lnTo>
                    <a:lnTo>
                      <a:pt x="604" y="1284"/>
                    </a:lnTo>
                    <a:lnTo>
                      <a:pt x="600" y="1357"/>
                    </a:lnTo>
                    <a:lnTo>
                      <a:pt x="604" y="1431"/>
                    </a:lnTo>
                    <a:lnTo>
                      <a:pt x="615" y="1503"/>
                    </a:lnTo>
                    <a:lnTo>
                      <a:pt x="631" y="1573"/>
                    </a:lnTo>
                    <a:lnTo>
                      <a:pt x="654" y="1638"/>
                    </a:lnTo>
                    <a:lnTo>
                      <a:pt x="684" y="1703"/>
                    </a:lnTo>
                    <a:lnTo>
                      <a:pt x="718" y="1763"/>
                    </a:lnTo>
                    <a:lnTo>
                      <a:pt x="758" y="1820"/>
                    </a:lnTo>
                    <a:lnTo>
                      <a:pt x="803" y="1873"/>
                    </a:lnTo>
                    <a:lnTo>
                      <a:pt x="853" y="1922"/>
                    </a:lnTo>
                    <a:lnTo>
                      <a:pt x="906" y="1966"/>
                    </a:lnTo>
                    <a:lnTo>
                      <a:pt x="964" y="2006"/>
                    </a:lnTo>
                    <a:lnTo>
                      <a:pt x="1025" y="2040"/>
                    </a:lnTo>
                    <a:lnTo>
                      <a:pt x="1089" y="2068"/>
                    </a:lnTo>
                    <a:lnTo>
                      <a:pt x="1157" y="2091"/>
                    </a:lnTo>
                    <a:lnTo>
                      <a:pt x="1227" y="2108"/>
                    </a:lnTo>
                    <a:lnTo>
                      <a:pt x="1300" y="2118"/>
                    </a:lnTo>
                    <a:lnTo>
                      <a:pt x="1374" y="2122"/>
                    </a:lnTo>
                    <a:lnTo>
                      <a:pt x="1449" y="2118"/>
                    </a:lnTo>
                    <a:lnTo>
                      <a:pt x="1522" y="2108"/>
                    </a:lnTo>
                    <a:lnTo>
                      <a:pt x="1592" y="2091"/>
                    </a:lnTo>
                    <a:lnTo>
                      <a:pt x="1659" y="2068"/>
                    </a:lnTo>
                    <a:lnTo>
                      <a:pt x="1724" y="2040"/>
                    </a:lnTo>
                    <a:lnTo>
                      <a:pt x="1786" y="2006"/>
                    </a:lnTo>
                    <a:lnTo>
                      <a:pt x="1842" y="1966"/>
                    </a:lnTo>
                    <a:lnTo>
                      <a:pt x="1897" y="1922"/>
                    </a:lnTo>
                    <a:lnTo>
                      <a:pt x="1946" y="1873"/>
                    </a:lnTo>
                    <a:lnTo>
                      <a:pt x="1992" y="1820"/>
                    </a:lnTo>
                    <a:lnTo>
                      <a:pt x="2031" y="1763"/>
                    </a:lnTo>
                    <a:lnTo>
                      <a:pt x="2065" y="1703"/>
                    </a:lnTo>
                    <a:lnTo>
                      <a:pt x="2095" y="1638"/>
                    </a:lnTo>
                    <a:lnTo>
                      <a:pt x="2117" y="1573"/>
                    </a:lnTo>
                    <a:lnTo>
                      <a:pt x="2134" y="1503"/>
                    </a:lnTo>
                    <a:lnTo>
                      <a:pt x="2146" y="1431"/>
                    </a:lnTo>
                    <a:lnTo>
                      <a:pt x="2149" y="1357"/>
                    </a:lnTo>
                    <a:lnTo>
                      <a:pt x="2146" y="1284"/>
                    </a:lnTo>
                    <a:lnTo>
                      <a:pt x="2134" y="1212"/>
                    </a:lnTo>
                    <a:lnTo>
                      <a:pt x="2117" y="1143"/>
                    </a:lnTo>
                    <a:lnTo>
                      <a:pt x="2095" y="1076"/>
                    </a:lnTo>
                    <a:lnTo>
                      <a:pt x="2065" y="1013"/>
                    </a:lnTo>
                    <a:lnTo>
                      <a:pt x="2031" y="952"/>
                    </a:lnTo>
                    <a:lnTo>
                      <a:pt x="1992" y="896"/>
                    </a:lnTo>
                    <a:lnTo>
                      <a:pt x="1946" y="842"/>
                    </a:lnTo>
                    <a:lnTo>
                      <a:pt x="1897" y="794"/>
                    </a:lnTo>
                    <a:lnTo>
                      <a:pt x="1842" y="750"/>
                    </a:lnTo>
                    <a:lnTo>
                      <a:pt x="1786" y="710"/>
                    </a:lnTo>
                    <a:lnTo>
                      <a:pt x="1724" y="676"/>
                    </a:lnTo>
                    <a:lnTo>
                      <a:pt x="1659" y="646"/>
                    </a:lnTo>
                    <a:lnTo>
                      <a:pt x="1592" y="624"/>
                    </a:lnTo>
                    <a:lnTo>
                      <a:pt x="1522" y="607"/>
                    </a:lnTo>
                    <a:lnTo>
                      <a:pt x="1449" y="596"/>
                    </a:lnTo>
                    <a:lnTo>
                      <a:pt x="1374" y="594"/>
                    </a:lnTo>
                    <a:close/>
                    <a:moveTo>
                      <a:pt x="1381" y="0"/>
                    </a:moveTo>
                    <a:lnTo>
                      <a:pt x="1803" y="361"/>
                    </a:lnTo>
                    <a:lnTo>
                      <a:pt x="2359" y="400"/>
                    </a:lnTo>
                    <a:lnTo>
                      <a:pt x="2397" y="949"/>
                    </a:lnTo>
                    <a:lnTo>
                      <a:pt x="2763" y="1365"/>
                    </a:lnTo>
                    <a:lnTo>
                      <a:pt x="2397" y="1780"/>
                    </a:lnTo>
                    <a:lnTo>
                      <a:pt x="2359" y="2330"/>
                    </a:lnTo>
                    <a:lnTo>
                      <a:pt x="1803" y="2368"/>
                    </a:lnTo>
                    <a:lnTo>
                      <a:pt x="1381" y="2729"/>
                    </a:lnTo>
                    <a:lnTo>
                      <a:pt x="961" y="2368"/>
                    </a:lnTo>
                    <a:lnTo>
                      <a:pt x="404" y="2330"/>
                    </a:lnTo>
                    <a:lnTo>
                      <a:pt x="366" y="1780"/>
                    </a:lnTo>
                    <a:lnTo>
                      <a:pt x="0" y="1365"/>
                    </a:lnTo>
                    <a:lnTo>
                      <a:pt x="366" y="949"/>
                    </a:lnTo>
                    <a:lnTo>
                      <a:pt x="404" y="400"/>
                    </a:lnTo>
                    <a:lnTo>
                      <a:pt x="961" y="361"/>
                    </a:lnTo>
                    <a:lnTo>
                      <a:pt x="13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2" name="Freeform 41">
                <a:extLst>
                  <a:ext uri="{FF2B5EF4-FFF2-40B4-BE49-F238E27FC236}">
                    <a16:creationId xmlns:a16="http://schemas.microsoft.com/office/drawing/2014/main" id="{28EDE7F4-3114-7EB3-927D-32A1B5C032C7}"/>
                  </a:ext>
                </a:extLst>
              </p:cNvPr>
              <p:cNvSpPr>
                <a:spLocks/>
              </p:cNvSpPr>
              <p:nvPr/>
            </p:nvSpPr>
            <p:spPr bwMode="auto">
              <a:xfrm>
                <a:off x="5830604" y="3367680"/>
                <a:ext cx="45054" cy="96934"/>
              </a:xfrm>
              <a:custGeom>
                <a:avLst/>
                <a:gdLst>
                  <a:gd name="T0" fmla="*/ 228 w 396"/>
                  <a:gd name="T1" fmla="*/ 0 h 852"/>
                  <a:gd name="T2" fmla="*/ 396 w 396"/>
                  <a:gd name="T3" fmla="*/ 0 h 852"/>
                  <a:gd name="T4" fmla="*/ 396 w 396"/>
                  <a:gd name="T5" fmla="*/ 852 h 852"/>
                  <a:gd name="T6" fmla="*/ 200 w 396"/>
                  <a:gd name="T7" fmla="*/ 852 h 852"/>
                  <a:gd name="T8" fmla="*/ 200 w 396"/>
                  <a:gd name="T9" fmla="*/ 180 h 852"/>
                  <a:gd name="T10" fmla="*/ 197 w 396"/>
                  <a:gd name="T11" fmla="*/ 180 h 852"/>
                  <a:gd name="T12" fmla="*/ 33 w 396"/>
                  <a:gd name="T13" fmla="*/ 257 h 852"/>
                  <a:gd name="T14" fmla="*/ 0 w 396"/>
                  <a:gd name="T15" fmla="*/ 106 h 852"/>
                  <a:gd name="T16" fmla="*/ 228 w 39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852">
                    <a:moveTo>
                      <a:pt x="228" y="0"/>
                    </a:moveTo>
                    <a:lnTo>
                      <a:pt x="396" y="0"/>
                    </a:lnTo>
                    <a:lnTo>
                      <a:pt x="396" y="852"/>
                    </a:lnTo>
                    <a:lnTo>
                      <a:pt x="200" y="852"/>
                    </a:lnTo>
                    <a:lnTo>
                      <a:pt x="200" y="180"/>
                    </a:lnTo>
                    <a:lnTo>
                      <a:pt x="197" y="180"/>
                    </a:lnTo>
                    <a:lnTo>
                      <a:pt x="33" y="257"/>
                    </a:lnTo>
                    <a:lnTo>
                      <a:pt x="0" y="106"/>
                    </a:lnTo>
                    <a:lnTo>
                      <a:pt x="2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grpSp>
        <p:sp>
          <p:nvSpPr>
            <p:cNvPr id="7" name="TextBox 6">
              <a:extLst>
                <a:ext uri="{FF2B5EF4-FFF2-40B4-BE49-F238E27FC236}">
                  <a16:creationId xmlns:a16="http://schemas.microsoft.com/office/drawing/2014/main" id="{37CA6A55-7005-AD96-075B-E799B86D9ADB}"/>
                </a:ext>
              </a:extLst>
            </p:cNvPr>
            <p:cNvSpPr txBox="1"/>
            <p:nvPr/>
          </p:nvSpPr>
          <p:spPr>
            <a:xfrm>
              <a:off x="5233723" y="3040047"/>
              <a:ext cx="6474328" cy="923330"/>
            </a:xfrm>
            <a:prstGeom prst="rect">
              <a:avLst/>
            </a:prstGeom>
            <a:solidFill>
              <a:schemeClr val="bg1">
                <a:lumMod val="95000"/>
              </a:schemeClr>
            </a:solidFill>
          </p:spPr>
          <p:txBody>
            <a:bodyPr wrap="square">
              <a:spAutoFit/>
            </a:bodyPr>
            <a:lstStyle/>
            <a:p>
              <a:r>
                <a:rPr lang="en-US" dirty="0"/>
                <a:t>While public and private cloud are well-established deployment models, distributed cloud is a newer concept that is still evolving and not yet as widely adopted.</a:t>
              </a:r>
              <a:endParaRPr lang="en-KR" dirty="0"/>
            </a:p>
          </p:txBody>
        </p:sp>
      </p:grpSp>
    </p:spTree>
    <p:extLst>
      <p:ext uri="{BB962C8B-B14F-4D97-AF65-F5344CB8AC3E}">
        <p14:creationId xmlns:p14="http://schemas.microsoft.com/office/powerpoint/2010/main" val="42213972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3221412" cy="400110"/>
            <a:chOff x="969879" y="3214414"/>
            <a:chExt cx="3221412"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3012363"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Scalability and Flexibility</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a:t>
            </a:r>
            <a:r>
              <a:rPr lang="en-US" altLang="ko-KR" sz="3200" dirty="0"/>
              <a:t>5</a:t>
            </a:r>
            <a:endParaRPr lang="en-US" sz="3200" dirty="0"/>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cloud computing benefits allows businesses to reduce initial investment costs and increase cost efficiency?</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2921010" cy="400110"/>
            <a:chOff x="969879" y="3214414"/>
            <a:chExt cx="2921010"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711961"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Pay-as-you-go Model</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2264868" cy="400110"/>
            <a:chOff x="969879" y="3214414"/>
            <a:chExt cx="2264868"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2055819"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High Availability</a:t>
              </a:r>
            </a:p>
          </p:txBody>
        </p:sp>
      </p:grpSp>
    </p:spTree>
    <p:extLst>
      <p:ext uri="{BB962C8B-B14F-4D97-AF65-F5344CB8AC3E}">
        <p14:creationId xmlns:p14="http://schemas.microsoft.com/office/powerpoint/2010/main" val="4294616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935F48-2E31-B1E3-FADB-E3953278D510}"/>
              </a:ext>
            </a:extLst>
          </p:cNvPr>
          <p:cNvSpPr/>
          <p:nvPr/>
        </p:nvSpPr>
        <p:spPr>
          <a:xfrm>
            <a:off x="0" y="1825282"/>
            <a:ext cx="12191999" cy="5847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17" name="Graphic 54">
            <a:extLst>
              <a:ext uri="{FF2B5EF4-FFF2-40B4-BE49-F238E27FC236}">
                <a16:creationId xmlns:a16="http://schemas.microsoft.com/office/drawing/2014/main" id="{E6DD44C4-A3A0-FDE3-0D4B-EAC34240C5D6}"/>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grpSp>
        <p:nvGrpSpPr>
          <p:cNvPr id="24" name="Group 23">
            <a:extLst>
              <a:ext uri="{FF2B5EF4-FFF2-40B4-BE49-F238E27FC236}">
                <a16:creationId xmlns:a16="http://schemas.microsoft.com/office/drawing/2014/main" id="{AF6F2714-C90C-F0FB-10A2-70E3EF7AE7A8}"/>
              </a:ext>
            </a:extLst>
          </p:cNvPr>
          <p:cNvGrpSpPr/>
          <p:nvPr/>
        </p:nvGrpSpPr>
        <p:grpSpPr>
          <a:xfrm>
            <a:off x="969879" y="3214414"/>
            <a:ext cx="3221412" cy="400110"/>
            <a:chOff x="969879" y="3214414"/>
            <a:chExt cx="3221412" cy="400110"/>
          </a:xfrm>
        </p:grpSpPr>
        <p:sp>
          <p:nvSpPr>
            <p:cNvPr id="4" name="Graphic 14">
              <a:extLst>
                <a:ext uri="{FF2B5EF4-FFF2-40B4-BE49-F238E27FC236}">
                  <a16:creationId xmlns:a16="http://schemas.microsoft.com/office/drawing/2014/main" id="{B99B975B-1DD6-58B2-D49E-C3A1DB6CA6ED}"/>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18" name="TextBox 17">
              <a:extLst>
                <a:ext uri="{FF2B5EF4-FFF2-40B4-BE49-F238E27FC236}">
                  <a16:creationId xmlns:a16="http://schemas.microsoft.com/office/drawing/2014/main" id="{DDAD127B-82E5-57C0-161D-E02FF07A911D}"/>
                </a:ext>
              </a:extLst>
            </p:cNvPr>
            <p:cNvSpPr txBox="1"/>
            <p:nvPr/>
          </p:nvSpPr>
          <p:spPr>
            <a:xfrm>
              <a:off x="1178928" y="3214414"/>
              <a:ext cx="3012363"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Scalability and Flexibility</a:t>
              </a:r>
            </a:p>
          </p:txBody>
        </p:sp>
      </p:grpSp>
      <p:grpSp>
        <p:nvGrpSpPr>
          <p:cNvPr id="45" name="Group 44">
            <a:extLst>
              <a:ext uri="{FF2B5EF4-FFF2-40B4-BE49-F238E27FC236}">
                <a16:creationId xmlns:a16="http://schemas.microsoft.com/office/drawing/2014/main" id="{65AB030D-804C-BD28-8B26-4A80B466215B}"/>
              </a:ext>
            </a:extLst>
          </p:cNvPr>
          <p:cNvGrpSpPr/>
          <p:nvPr/>
        </p:nvGrpSpPr>
        <p:grpSpPr>
          <a:xfrm>
            <a:off x="10073828" y="4855702"/>
            <a:ext cx="2118172" cy="2002298"/>
            <a:chOff x="10073828" y="4855702"/>
            <a:chExt cx="2118172" cy="2002298"/>
          </a:xfrm>
        </p:grpSpPr>
        <p:grpSp>
          <p:nvGrpSpPr>
            <p:cNvPr id="47" name="Grupo 74">
              <a:extLst>
                <a:ext uri="{FF2B5EF4-FFF2-40B4-BE49-F238E27FC236}">
                  <a16:creationId xmlns:a16="http://schemas.microsoft.com/office/drawing/2014/main" id="{BF94F954-FE33-8868-EB97-56DB63683493}"/>
                </a:ext>
              </a:extLst>
            </p:cNvPr>
            <p:cNvGrpSpPr/>
            <p:nvPr/>
          </p:nvGrpSpPr>
          <p:grpSpPr>
            <a:xfrm>
              <a:off x="10073828" y="4855702"/>
              <a:ext cx="2118172" cy="2002298"/>
              <a:chOff x="10748008" y="5493002"/>
              <a:chExt cx="1443991" cy="1364998"/>
            </a:xfrm>
          </p:grpSpPr>
          <p:sp>
            <p:nvSpPr>
              <p:cNvPr id="49" name="Forma libre: forma 32">
                <a:extLst>
                  <a:ext uri="{FF2B5EF4-FFF2-40B4-BE49-F238E27FC236}">
                    <a16:creationId xmlns:a16="http://schemas.microsoft.com/office/drawing/2014/main" id="{2E76B4D7-86EC-B645-67E8-8615186351E3}"/>
                  </a:ext>
                </a:extLst>
              </p:cNvPr>
              <p:cNvSpPr/>
              <p:nvPr/>
            </p:nvSpPr>
            <p:spPr>
              <a:xfrm>
                <a:off x="11311255" y="6056630"/>
                <a:ext cx="593090" cy="593090"/>
              </a:xfrm>
              <a:custGeom>
                <a:avLst/>
                <a:gdLst>
                  <a:gd name="connsiteX0" fmla="*/ 593090 w 593090"/>
                  <a:gd name="connsiteY0" fmla="*/ 296545 h 593090"/>
                  <a:gd name="connsiteX1" fmla="*/ 296545 w 593090"/>
                  <a:gd name="connsiteY1" fmla="*/ 593090 h 593090"/>
                  <a:gd name="connsiteX2" fmla="*/ 0 w 593090"/>
                  <a:gd name="connsiteY2" fmla="*/ 296545 h 593090"/>
                  <a:gd name="connsiteX3" fmla="*/ 296545 w 593090"/>
                  <a:gd name="connsiteY3" fmla="*/ 0 h 593090"/>
                  <a:gd name="connsiteX4" fmla="*/ 593090 w 593090"/>
                  <a:gd name="connsiteY4" fmla="*/ 296545 h 59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 h="593090">
                    <a:moveTo>
                      <a:pt x="593090" y="296545"/>
                    </a:moveTo>
                    <a:cubicBezTo>
                      <a:pt x="593090" y="460322"/>
                      <a:pt x="460322" y="593090"/>
                      <a:pt x="296545" y="593090"/>
                    </a:cubicBezTo>
                    <a:cubicBezTo>
                      <a:pt x="132767" y="593090"/>
                      <a:pt x="0" y="460322"/>
                      <a:pt x="0" y="296545"/>
                    </a:cubicBezTo>
                    <a:cubicBezTo>
                      <a:pt x="0" y="132768"/>
                      <a:pt x="132768" y="0"/>
                      <a:pt x="296545" y="0"/>
                    </a:cubicBezTo>
                    <a:cubicBezTo>
                      <a:pt x="460323" y="0"/>
                      <a:pt x="593090" y="132768"/>
                      <a:pt x="593090" y="296545"/>
                    </a:cubicBezTo>
                    <a:close/>
                  </a:path>
                </a:pathLst>
              </a:custGeom>
              <a:solidFill>
                <a:srgbClr val="D4EBFE"/>
              </a:solidFill>
              <a:ln w="6350" cap="flat">
                <a:solidFill>
                  <a:srgbClr val="386BA9"/>
                </a:solidFill>
                <a:prstDash val="solid"/>
                <a:miter/>
              </a:ln>
              <a:effectLst>
                <a:outerShdw blurRad="50800" dist="38100" dir="5400000" algn="t" rotWithShape="0">
                  <a:prstClr val="black">
                    <a:alpha val="40000"/>
                  </a:prstClr>
                </a:outerShdw>
              </a:effectLst>
            </p:spPr>
            <p:txBody>
              <a:bodyPr rtlCol="0" anchor="ctr"/>
              <a:lstStyle/>
              <a:p>
                <a:endParaRPr lang="es-AR" dirty="0"/>
              </a:p>
            </p:txBody>
          </p:sp>
          <p:grpSp>
            <p:nvGrpSpPr>
              <p:cNvPr id="50" name="Gráfico 73">
                <a:extLst>
                  <a:ext uri="{FF2B5EF4-FFF2-40B4-BE49-F238E27FC236}">
                    <a16:creationId xmlns:a16="http://schemas.microsoft.com/office/drawing/2014/main" id="{16F2F0DE-EE4D-05DC-9DA3-D0D17E93691E}"/>
                  </a:ext>
                </a:extLst>
              </p:cNvPr>
              <p:cNvGrpSpPr/>
              <p:nvPr/>
            </p:nvGrpSpPr>
            <p:grpSpPr>
              <a:xfrm>
                <a:off x="10748008" y="5493002"/>
                <a:ext cx="1443991" cy="1364998"/>
                <a:chOff x="7666726" y="4253229"/>
                <a:chExt cx="2176462" cy="2057400"/>
              </a:xfrm>
              <a:solidFill>
                <a:srgbClr val="658DC5"/>
              </a:solidFill>
            </p:grpSpPr>
            <p:sp>
              <p:nvSpPr>
                <p:cNvPr id="51" name="Forma libre: forma 34">
                  <a:extLst>
                    <a:ext uri="{FF2B5EF4-FFF2-40B4-BE49-F238E27FC236}">
                      <a16:creationId xmlns:a16="http://schemas.microsoft.com/office/drawing/2014/main" id="{B60BACDB-649F-7E7B-6106-8CA949560237}"/>
                    </a:ext>
                  </a:extLst>
                </p:cNvPr>
                <p:cNvSpPr/>
                <p:nvPr/>
              </p:nvSpPr>
              <p:spPr>
                <a:xfrm>
                  <a:off x="8047726" y="4634229"/>
                  <a:ext cx="1794509" cy="1675447"/>
                </a:xfrm>
                <a:custGeom>
                  <a:avLst/>
                  <a:gdLst>
                    <a:gd name="connsiteX0" fmla="*/ 9525 w 1794509"/>
                    <a:gd name="connsiteY0" fmla="*/ 918210 h 1675447"/>
                    <a:gd name="connsiteX1" fmla="*/ 918210 w 1794509"/>
                    <a:gd name="connsiteY1" fmla="*/ 9525 h 1675447"/>
                    <a:gd name="connsiteX2" fmla="*/ 1794510 w 1794509"/>
                    <a:gd name="connsiteY2" fmla="*/ 677228 h 1675447"/>
                    <a:gd name="connsiteX3" fmla="*/ 1794510 w 1794509"/>
                    <a:gd name="connsiteY3" fmla="*/ 643890 h 1675447"/>
                    <a:gd name="connsiteX4" fmla="*/ 918210 w 1794509"/>
                    <a:gd name="connsiteY4" fmla="*/ 0 h 1675447"/>
                    <a:gd name="connsiteX5" fmla="*/ 0 w 1794509"/>
                    <a:gd name="connsiteY5" fmla="*/ 918210 h 1675447"/>
                    <a:gd name="connsiteX6" fmla="*/ 400050 w 1794509"/>
                    <a:gd name="connsiteY6" fmla="*/ 1675448 h 1675447"/>
                    <a:gd name="connsiteX7" fmla="*/ 417195 w 1794509"/>
                    <a:gd name="connsiteY7" fmla="*/ 1675448 h 1675447"/>
                    <a:gd name="connsiteX8" fmla="*/ 9525 w 1794509"/>
                    <a:gd name="connsiteY8" fmla="*/ 918210 h 16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509" h="1675447">
                      <a:moveTo>
                        <a:pt x="9525" y="918210"/>
                      </a:moveTo>
                      <a:cubicBezTo>
                        <a:pt x="9525" y="417195"/>
                        <a:pt x="417195" y="9525"/>
                        <a:pt x="918210" y="9525"/>
                      </a:cubicBezTo>
                      <a:cubicBezTo>
                        <a:pt x="1336358" y="9525"/>
                        <a:pt x="1688783" y="292417"/>
                        <a:pt x="1794510" y="677228"/>
                      </a:cubicBezTo>
                      <a:lnTo>
                        <a:pt x="1794510" y="643890"/>
                      </a:lnTo>
                      <a:cubicBezTo>
                        <a:pt x="1677353" y="271463"/>
                        <a:pt x="1328738" y="0"/>
                        <a:pt x="918210" y="0"/>
                      </a:cubicBezTo>
                      <a:cubicBezTo>
                        <a:pt x="412433" y="0"/>
                        <a:pt x="0" y="412433"/>
                        <a:pt x="0" y="918210"/>
                      </a:cubicBezTo>
                      <a:cubicBezTo>
                        <a:pt x="0" y="1232535"/>
                        <a:pt x="158115" y="1509713"/>
                        <a:pt x="400050" y="1675448"/>
                      </a:cubicBezTo>
                      <a:lnTo>
                        <a:pt x="417195" y="1675448"/>
                      </a:lnTo>
                      <a:cubicBezTo>
                        <a:pt x="171450" y="1513523"/>
                        <a:pt x="9525" y="1234440"/>
                        <a:pt x="9525" y="91821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2" name="Forma libre: forma 35">
                  <a:extLst>
                    <a:ext uri="{FF2B5EF4-FFF2-40B4-BE49-F238E27FC236}">
                      <a16:creationId xmlns:a16="http://schemas.microsoft.com/office/drawing/2014/main" id="{99835A73-118B-46B1-35CC-3C671C95B228}"/>
                    </a:ext>
                  </a:extLst>
                </p:cNvPr>
                <p:cNvSpPr/>
                <p:nvPr/>
              </p:nvSpPr>
              <p:spPr>
                <a:xfrm>
                  <a:off x="8333476" y="4919979"/>
                  <a:ext cx="1264920" cy="1264920"/>
                </a:xfrm>
                <a:custGeom>
                  <a:avLst/>
                  <a:gdLst>
                    <a:gd name="connsiteX0" fmla="*/ 632460 w 1264920"/>
                    <a:gd name="connsiteY0" fmla="*/ 0 h 1264920"/>
                    <a:gd name="connsiteX1" fmla="*/ 0 w 1264920"/>
                    <a:gd name="connsiteY1" fmla="*/ 632460 h 1264920"/>
                    <a:gd name="connsiteX2" fmla="*/ 632460 w 1264920"/>
                    <a:gd name="connsiteY2" fmla="*/ 1264920 h 1264920"/>
                    <a:gd name="connsiteX3" fmla="*/ 1264920 w 1264920"/>
                    <a:gd name="connsiteY3" fmla="*/ 632460 h 1264920"/>
                    <a:gd name="connsiteX4" fmla="*/ 632460 w 1264920"/>
                    <a:gd name="connsiteY4" fmla="*/ 0 h 1264920"/>
                    <a:gd name="connsiteX5" fmla="*/ 632460 w 1264920"/>
                    <a:gd name="connsiteY5" fmla="*/ 1256348 h 1264920"/>
                    <a:gd name="connsiteX6" fmla="*/ 9525 w 1264920"/>
                    <a:gd name="connsiteY6" fmla="*/ 633413 h 1264920"/>
                    <a:gd name="connsiteX7" fmla="*/ 632460 w 1264920"/>
                    <a:gd name="connsiteY7" fmla="*/ 9525 h 1264920"/>
                    <a:gd name="connsiteX8" fmla="*/ 1255395 w 1264920"/>
                    <a:gd name="connsiteY8" fmla="*/ 632460 h 1264920"/>
                    <a:gd name="connsiteX9" fmla="*/ 632460 w 1264920"/>
                    <a:gd name="connsiteY9" fmla="*/ 1256348 h 126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1264920">
                      <a:moveTo>
                        <a:pt x="632460" y="0"/>
                      </a:moveTo>
                      <a:cubicBezTo>
                        <a:pt x="283845" y="0"/>
                        <a:pt x="0" y="283845"/>
                        <a:pt x="0" y="632460"/>
                      </a:cubicBezTo>
                      <a:cubicBezTo>
                        <a:pt x="0" y="981075"/>
                        <a:pt x="283845" y="1264920"/>
                        <a:pt x="632460" y="1264920"/>
                      </a:cubicBezTo>
                      <a:cubicBezTo>
                        <a:pt x="981075" y="1264920"/>
                        <a:pt x="1264920" y="981075"/>
                        <a:pt x="1264920" y="632460"/>
                      </a:cubicBezTo>
                      <a:cubicBezTo>
                        <a:pt x="1264920" y="283845"/>
                        <a:pt x="982028" y="0"/>
                        <a:pt x="632460" y="0"/>
                      </a:cubicBezTo>
                      <a:close/>
                      <a:moveTo>
                        <a:pt x="632460" y="1256348"/>
                      </a:moveTo>
                      <a:cubicBezTo>
                        <a:pt x="288608" y="1256348"/>
                        <a:pt x="9525" y="976313"/>
                        <a:pt x="9525" y="633413"/>
                      </a:cubicBezTo>
                      <a:cubicBezTo>
                        <a:pt x="9525" y="290513"/>
                        <a:pt x="289560" y="9525"/>
                        <a:pt x="632460" y="9525"/>
                      </a:cubicBezTo>
                      <a:cubicBezTo>
                        <a:pt x="975360" y="9525"/>
                        <a:pt x="1255395" y="289560"/>
                        <a:pt x="1255395" y="632460"/>
                      </a:cubicBezTo>
                      <a:cubicBezTo>
                        <a:pt x="1255395" y="975360"/>
                        <a:pt x="976313" y="1256348"/>
                        <a:pt x="632460" y="12563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3" name="Forma libre: forma 36">
                  <a:extLst>
                    <a:ext uri="{FF2B5EF4-FFF2-40B4-BE49-F238E27FC236}">
                      <a16:creationId xmlns:a16="http://schemas.microsoft.com/office/drawing/2014/main" id="{6CEFB823-2394-9AA3-F9EE-45ACDAB03AC9}"/>
                    </a:ext>
                  </a:extLst>
                </p:cNvPr>
                <p:cNvSpPr/>
                <p:nvPr/>
              </p:nvSpPr>
              <p:spPr>
                <a:xfrm>
                  <a:off x="8142976" y="4729479"/>
                  <a:ext cx="1646872" cy="1580197"/>
                </a:xfrm>
                <a:custGeom>
                  <a:avLst/>
                  <a:gdLst>
                    <a:gd name="connsiteX0" fmla="*/ 1646873 w 1646872"/>
                    <a:gd name="connsiteY0" fmla="*/ 822960 h 1580197"/>
                    <a:gd name="connsiteX1" fmla="*/ 823913 w 1646872"/>
                    <a:gd name="connsiteY1" fmla="*/ 0 h 1580197"/>
                    <a:gd name="connsiteX2" fmla="*/ 0 w 1646872"/>
                    <a:gd name="connsiteY2" fmla="*/ 822960 h 1580197"/>
                    <a:gd name="connsiteX3" fmla="*/ 501015 w 1646872"/>
                    <a:gd name="connsiteY3" fmla="*/ 1580198 h 1580197"/>
                    <a:gd name="connsiteX4" fmla="*/ 526733 w 1646872"/>
                    <a:gd name="connsiteY4" fmla="*/ 1580198 h 1580197"/>
                    <a:gd name="connsiteX5" fmla="*/ 9525 w 1646872"/>
                    <a:gd name="connsiteY5" fmla="*/ 822960 h 1580197"/>
                    <a:gd name="connsiteX6" fmla="*/ 822960 w 1646872"/>
                    <a:gd name="connsiteY6" fmla="*/ 9525 h 1580197"/>
                    <a:gd name="connsiteX7" fmla="*/ 1636395 w 1646872"/>
                    <a:gd name="connsiteY7" fmla="*/ 822960 h 1580197"/>
                    <a:gd name="connsiteX8" fmla="*/ 1119188 w 1646872"/>
                    <a:gd name="connsiteY8" fmla="*/ 1580198 h 1580197"/>
                    <a:gd name="connsiteX9" fmla="*/ 1144905 w 1646872"/>
                    <a:gd name="connsiteY9" fmla="*/ 1580198 h 1580197"/>
                    <a:gd name="connsiteX10" fmla="*/ 1646873 w 1646872"/>
                    <a:gd name="connsiteY10" fmla="*/ 82296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6872" h="1580197">
                      <a:moveTo>
                        <a:pt x="1646873" y="822960"/>
                      </a:moveTo>
                      <a:cubicBezTo>
                        <a:pt x="1646873" y="368617"/>
                        <a:pt x="1277303" y="0"/>
                        <a:pt x="823913" y="0"/>
                      </a:cubicBezTo>
                      <a:cubicBezTo>
                        <a:pt x="370523" y="0"/>
                        <a:pt x="0" y="369570"/>
                        <a:pt x="0" y="822960"/>
                      </a:cubicBezTo>
                      <a:cubicBezTo>
                        <a:pt x="0" y="1163003"/>
                        <a:pt x="206692" y="1455420"/>
                        <a:pt x="501015" y="1580198"/>
                      </a:cubicBezTo>
                      <a:lnTo>
                        <a:pt x="526733" y="1580198"/>
                      </a:lnTo>
                      <a:cubicBezTo>
                        <a:pt x="224790" y="1462088"/>
                        <a:pt x="9525" y="1167765"/>
                        <a:pt x="9525" y="822960"/>
                      </a:cubicBezTo>
                      <a:cubicBezTo>
                        <a:pt x="9525" y="374333"/>
                        <a:pt x="374333" y="9525"/>
                        <a:pt x="822960" y="9525"/>
                      </a:cubicBezTo>
                      <a:cubicBezTo>
                        <a:pt x="1271588" y="9525"/>
                        <a:pt x="1636395" y="374333"/>
                        <a:pt x="1636395" y="822960"/>
                      </a:cubicBezTo>
                      <a:cubicBezTo>
                        <a:pt x="1636395" y="1166813"/>
                        <a:pt x="1421130" y="1462088"/>
                        <a:pt x="1119188" y="1580198"/>
                      </a:cubicBezTo>
                      <a:lnTo>
                        <a:pt x="1144905" y="1580198"/>
                      </a:lnTo>
                      <a:cubicBezTo>
                        <a:pt x="1439228" y="1455420"/>
                        <a:pt x="1646873" y="1163003"/>
                        <a:pt x="1646873" y="8229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4" name="Forma libre: forma 37">
                  <a:extLst>
                    <a:ext uri="{FF2B5EF4-FFF2-40B4-BE49-F238E27FC236}">
                      <a16:creationId xmlns:a16="http://schemas.microsoft.com/office/drawing/2014/main" id="{68308807-5700-0893-7505-193BC5C303B4}"/>
                    </a:ext>
                  </a:extLst>
                </p:cNvPr>
                <p:cNvSpPr/>
                <p:nvPr/>
              </p:nvSpPr>
              <p:spPr>
                <a:xfrm>
                  <a:off x="7952476" y="4538979"/>
                  <a:ext cx="1889759" cy="1770697"/>
                </a:xfrm>
                <a:custGeom>
                  <a:avLst/>
                  <a:gdLst>
                    <a:gd name="connsiteX0" fmla="*/ 9525 w 1889759"/>
                    <a:gd name="connsiteY0" fmla="*/ 1013460 h 1770697"/>
                    <a:gd name="connsiteX1" fmla="*/ 1013460 w 1889759"/>
                    <a:gd name="connsiteY1" fmla="*/ 9525 h 1770697"/>
                    <a:gd name="connsiteX2" fmla="*/ 1889760 w 1889759"/>
                    <a:gd name="connsiteY2" fmla="*/ 523875 h 1770697"/>
                    <a:gd name="connsiteX3" fmla="*/ 1889760 w 1889759"/>
                    <a:gd name="connsiteY3" fmla="*/ 504825 h 1770697"/>
                    <a:gd name="connsiteX4" fmla="*/ 1013460 w 1889759"/>
                    <a:gd name="connsiteY4" fmla="*/ 0 h 1770697"/>
                    <a:gd name="connsiteX5" fmla="*/ 0 w 1889759"/>
                    <a:gd name="connsiteY5" fmla="*/ 1013460 h 1770697"/>
                    <a:gd name="connsiteX6" fmla="*/ 340995 w 1889759"/>
                    <a:gd name="connsiteY6" fmla="*/ 1770698 h 1770697"/>
                    <a:gd name="connsiteX7" fmla="*/ 355283 w 1889759"/>
                    <a:gd name="connsiteY7" fmla="*/ 1770698 h 1770697"/>
                    <a:gd name="connsiteX8" fmla="*/ 9525 w 1889759"/>
                    <a:gd name="connsiteY8" fmla="*/ 1013460 h 17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759" h="1770697">
                      <a:moveTo>
                        <a:pt x="9525" y="1013460"/>
                      </a:moveTo>
                      <a:cubicBezTo>
                        <a:pt x="9525" y="460058"/>
                        <a:pt x="460058" y="9525"/>
                        <a:pt x="1013460" y="9525"/>
                      </a:cubicBezTo>
                      <a:cubicBezTo>
                        <a:pt x="1389698" y="9525"/>
                        <a:pt x="1717358" y="217170"/>
                        <a:pt x="1889760" y="523875"/>
                      </a:cubicBezTo>
                      <a:lnTo>
                        <a:pt x="1889760" y="504825"/>
                      </a:lnTo>
                      <a:cubicBezTo>
                        <a:pt x="1713548" y="202883"/>
                        <a:pt x="1386840" y="0"/>
                        <a:pt x="1013460" y="0"/>
                      </a:cubicBezTo>
                      <a:cubicBezTo>
                        <a:pt x="454342" y="0"/>
                        <a:pt x="0" y="454342"/>
                        <a:pt x="0" y="1013460"/>
                      </a:cubicBezTo>
                      <a:cubicBezTo>
                        <a:pt x="0" y="1314450"/>
                        <a:pt x="132398" y="1584960"/>
                        <a:pt x="340995" y="1770698"/>
                      </a:cubicBezTo>
                      <a:lnTo>
                        <a:pt x="355283" y="1770698"/>
                      </a:lnTo>
                      <a:cubicBezTo>
                        <a:pt x="143827" y="1586865"/>
                        <a:pt x="9525" y="1315403"/>
                        <a:pt x="9525" y="101346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5" name="Forma libre: forma 38">
                  <a:extLst>
                    <a:ext uri="{FF2B5EF4-FFF2-40B4-BE49-F238E27FC236}">
                      <a16:creationId xmlns:a16="http://schemas.microsoft.com/office/drawing/2014/main" id="{94D2E8A7-25DD-0F53-4761-BBBC0123C51E}"/>
                    </a:ext>
                  </a:extLst>
                </p:cNvPr>
                <p:cNvSpPr/>
                <p:nvPr/>
              </p:nvSpPr>
              <p:spPr>
                <a:xfrm>
                  <a:off x="9624113" y="6042024"/>
                  <a:ext cx="218122" cy="267652"/>
                </a:xfrm>
                <a:custGeom>
                  <a:avLst/>
                  <a:gdLst>
                    <a:gd name="connsiteX0" fmla="*/ 218122 w 218122"/>
                    <a:gd name="connsiteY0" fmla="*/ 0 h 267652"/>
                    <a:gd name="connsiteX1" fmla="*/ 0 w 218122"/>
                    <a:gd name="connsiteY1" fmla="*/ 267652 h 267652"/>
                    <a:gd name="connsiteX2" fmla="*/ 14288 w 218122"/>
                    <a:gd name="connsiteY2" fmla="*/ 267652 h 267652"/>
                    <a:gd name="connsiteX3" fmla="*/ 218122 w 218122"/>
                    <a:gd name="connsiteY3" fmla="*/ 19050 h 267652"/>
                    <a:gd name="connsiteX4" fmla="*/ 218122 w 218122"/>
                    <a:gd name="connsiteY4" fmla="*/ 0 h 26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267652">
                      <a:moveTo>
                        <a:pt x="218122" y="0"/>
                      </a:moveTo>
                      <a:cubicBezTo>
                        <a:pt x="160972" y="100965"/>
                        <a:pt x="87630" y="192405"/>
                        <a:pt x="0" y="267652"/>
                      </a:cubicBezTo>
                      <a:lnTo>
                        <a:pt x="14288" y="267652"/>
                      </a:lnTo>
                      <a:cubicBezTo>
                        <a:pt x="94297" y="196215"/>
                        <a:pt x="163830" y="112395"/>
                        <a:pt x="218122" y="19050"/>
                      </a:cubicBezTo>
                      <a:lnTo>
                        <a:pt x="218122" y="0"/>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6" name="Forma libre: forma 39">
                  <a:extLst>
                    <a:ext uri="{FF2B5EF4-FFF2-40B4-BE49-F238E27FC236}">
                      <a16:creationId xmlns:a16="http://schemas.microsoft.com/office/drawing/2014/main" id="{66504164-FEF0-CF80-9E9D-067BFE20A447}"/>
                    </a:ext>
                  </a:extLst>
                </p:cNvPr>
                <p:cNvSpPr/>
                <p:nvPr/>
              </p:nvSpPr>
              <p:spPr>
                <a:xfrm>
                  <a:off x="9762226" y="6215379"/>
                  <a:ext cx="80962" cy="95250"/>
                </a:xfrm>
                <a:custGeom>
                  <a:avLst/>
                  <a:gdLst>
                    <a:gd name="connsiteX0" fmla="*/ 0 w 80962"/>
                    <a:gd name="connsiteY0" fmla="*/ 95250 h 95250"/>
                    <a:gd name="connsiteX1" fmla="*/ 13335 w 80962"/>
                    <a:gd name="connsiteY1" fmla="*/ 95250 h 95250"/>
                    <a:gd name="connsiteX2" fmla="*/ 80963 w 80962"/>
                    <a:gd name="connsiteY2" fmla="*/ 16192 h 95250"/>
                    <a:gd name="connsiteX3" fmla="*/ 80963 w 80962"/>
                    <a:gd name="connsiteY3" fmla="*/ 0 h 95250"/>
                    <a:gd name="connsiteX4" fmla="*/ 0 w 809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95250">
                      <a:moveTo>
                        <a:pt x="0" y="95250"/>
                      </a:moveTo>
                      <a:lnTo>
                        <a:pt x="13335" y="95250"/>
                      </a:lnTo>
                      <a:cubicBezTo>
                        <a:pt x="37147" y="69533"/>
                        <a:pt x="59055" y="43815"/>
                        <a:pt x="80963" y="16192"/>
                      </a:cubicBezTo>
                      <a:lnTo>
                        <a:pt x="80963" y="0"/>
                      </a:lnTo>
                      <a:cubicBezTo>
                        <a:pt x="55245" y="33338"/>
                        <a:pt x="28575" y="64770"/>
                        <a:pt x="0" y="9525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7" name="Forma libre: forma 40">
                  <a:extLst>
                    <a:ext uri="{FF2B5EF4-FFF2-40B4-BE49-F238E27FC236}">
                      <a16:creationId xmlns:a16="http://schemas.microsoft.com/office/drawing/2014/main" id="{03F72F98-2111-9EE0-C609-9E3F71F62657}"/>
                    </a:ext>
                  </a:extLst>
                </p:cNvPr>
                <p:cNvSpPr/>
                <p:nvPr/>
              </p:nvSpPr>
              <p:spPr>
                <a:xfrm>
                  <a:off x="7666726" y="4253229"/>
                  <a:ext cx="2175509" cy="2057400"/>
                </a:xfrm>
                <a:custGeom>
                  <a:avLst/>
                  <a:gdLst>
                    <a:gd name="connsiteX0" fmla="*/ 256223 w 2175509"/>
                    <a:gd name="connsiteY0" fmla="*/ 2057400 h 2057400"/>
                    <a:gd name="connsiteX1" fmla="*/ 9525 w 2175509"/>
                    <a:gd name="connsiteY1" fmla="*/ 1299210 h 2057400"/>
                    <a:gd name="connsiteX2" fmla="*/ 1299210 w 2175509"/>
                    <a:gd name="connsiteY2" fmla="*/ 9525 h 2057400"/>
                    <a:gd name="connsiteX3" fmla="*/ 2175510 w 2175509"/>
                    <a:gd name="connsiteY3" fmla="*/ 354330 h 2057400"/>
                    <a:gd name="connsiteX4" fmla="*/ 2175510 w 2175509"/>
                    <a:gd name="connsiteY4" fmla="*/ 340995 h 2057400"/>
                    <a:gd name="connsiteX5" fmla="*/ 1299210 w 2175509"/>
                    <a:gd name="connsiteY5" fmla="*/ 0 h 2057400"/>
                    <a:gd name="connsiteX6" fmla="*/ 0 w 2175509"/>
                    <a:gd name="connsiteY6" fmla="*/ 1299210 h 2057400"/>
                    <a:gd name="connsiteX7" fmla="*/ 244793 w 2175509"/>
                    <a:gd name="connsiteY7" fmla="*/ 2056448 h 2057400"/>
                    <a:gd name="connsiteX8" fmla="*/ 256223 w 2175509"/>
                    <a:gd name="connsiteY8" fmla="*/ 2056448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509" h="2057400">
                      <a:moveTo>
                        <a:pt x="256223" y="2057400"/>
                      </a:moveTo>
                      <a:cubicBezTo>
                        <a:pt x="100965" y="1844040"/>
                        <a:pt x="9525" y="1582103"/>
                        <a:pt x="9525" y="1299210"/>
                      </a:cubicBezTo>
                      <a:cubicBezTo>
                        <a:pt x="9525" y="588645"/>
                        <a:pt x="588645" y="9525"/>
                        <a:pt x="1299210" y="9525"/>
                      </a:cubicBezTo>
                      <a:cubicBezTo>
                        <a:pt x="1637348" y="9525"/>
                        <a:pt x="1945005" y="140018"/>
                        <a:pt x="2175510" y="354330"/>
                      </a:cubicBezTo>
                      <a:lnTo>
                        <a:pt x="2175510" y="340995"/>
                      </a:lnTo>
                      <a:cubicBezTo>
                        <a:pt x="1945005" y="129540"/>
                        <a:pt x="1637348" y="0"/>
                        <a:pt x="1299210" y="0"/>
                      </a:cubicBezTo>
                      <a:cubicBezTo>
                        <a:pt x="582930" y="0"/>
                        <a:pt x="0" y="582930"/>
                        <a:pt x="0" y="1299210"/>
                      </a:cubicBezTo>
                      <a:cubicBezTo>
                        <a:pt x="0" y="1582103"/>
                        <a:pt x="90488" y="1843088"/>
                        <a:pt x="244793" y="2056448"/>
                      </a:cubicBezTo>
                      <a:lnTo>
                        <a:pt x="256223" y="2056448"/>
                      </a:ln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8" name="Forma libre: forma 41">
                  <a:extLst>
                    <a:ext uri="{FF2B5EF4-FFF2-40B4-BE49-F238E27FC236}">
                      <a16:creationId xmlns:a16="http://schemas.microsoft.com/office/drawing/2014/main" id="{1E260125-D7AB-B7F1-C8EF-2C230E4066B7}"/>
                    </a:ext>
                  </a:extLst>
                </p:cNvPr>
                <p:cNvSpPr/>
                <p:nvPr/>
              </p:nvSpPr>
              <p:spPr>
                <a:xfrm>
                  <a:off x="7761976" y="4348479"/>
                  <a:ext cx="2080259" cy="1961197"/>
                </a:xfrm>
                <a:custGeom>
                  <a:avLst/>
                  <a:gdLst>
                    <a:gd name="connsiteX0" fmla="*/ 1203960 w 2080259"/>
                    <a:gd name="connsiteY0" fmla="*/ 0 h 1961197"/>
                    <a:gd name="connsiteX1" fmla="*/ 0 w 2080259"/>
                    <a:gd name="connsiteY1" fmla="*/ 1203960 h 1961197"/>
                    <a:gd name="connsiteX2" fmla="*/ 268605 w 2080259"/>
                    <a:gd name="connsiteY2" fmla="*/ 1961198 h 1961197"/>
                    <a:gd name="connsiteX3" fmla="*/ 280988 w 2080259"/>
                    <a:gd name="connsiteY3" fmla="*/ 1961198 h 1961197"/>
                    <a:gd name="connsiteX4" fmla="*/ 9525 w 2080259"/>
                    <a:gd name="connsiteY4" fmla="*/ 1203960 h 1961197"/>
                    <a:gd name="connsiteX5" fmla="*/ 1203960 w 2080259"/>
                    <a:gd name="connsiteY5" fmla="*/ 9525 h 1961197"/>
                    <a:gd name="connsiteX6" fmla="*/ 2080260 w 2080259"/>
                    <a:gd name="connsiteY6" fmla="*/ 393383 h 1961197"/>
                    <a:gd name="connsiteX7" fmla="*/ 2080260 w 2080259"/>
                    <a:gd name="connsiteY7" fmla="*/ 379095 h 1961197"/>
                    <a:gd name="connsiteX8" fmla="*/ 1203960 w 2080259"/>
                    <a:gd name="connsiteY8" fmla="*/ 0 h 19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259" h="1961197">
                      <a:moveTo>
                        <a:pt x="1203960" y="0"/>
                      </a:moveTo>
                      <a:cubicBezTo>
                        <a:pt x="540068" y="0"/>
                        <a:pt x="0" y="540068"/>
                        <a:pt x="0" y="1203960"/>
                      </a:cubicBezTo>
                      <a:cubicBezTo>
                        <a:pt x="0" y="1490663"/>
                        <a:pt x="100965" y="1754505"/>
                        <a:pt x="268605" y="1961198"/>
                      </a:cubicBezTo>
                      <a:lnTo>
                        <a:pt x="280988" y="1961198"/>
                      </a:lnTo>
                      <a:cubicBezTo>
                        <a:pt x="111443" y="1755458"/>
                        <a:pt x="9525" y="1491615"/>
                        <a:pt x="9525" y="1203960"/>
                      </a:cubicBezTo>
                      <a:cubicBezTo>
                        <a:pt x="9525" y="545783"/>
                        <a:pt x="545783" y="9525"/>
                        <a:pt x="1203960" y="9525"/>
                      </a:cubicBezTo>
                      <a:cubicBezTo>
                        <a:pt x="1549718" y="9525"/>
                        <a:pt x="1862138" y="157163"/>
                        <a:pt x="2080260" y="393383"/>
                      </a:cubicBezTo>
                      <a:lnTo>
                        <a:pt x="2080260" y="379095"/>
                      </a:lnTo>
                      <a:cubicBezTo>
                        <a:pt x="1861185" y="145733"/>
                        <a:pt x="1549718" y="0"/>
                        <a:pt x="120396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59" name="Forma libre: forma 42">
                  <a:extLst>
                    <a:ext uri="{FF2B5EF4-FFF2-40B4-BE49-F238E27FC236}">
                      <a16:creationId xmlns:a16="http://schemas.microsoft.com/office/drawing/2014/main" id="{C3385F9B-E385-93CD-DAB4-04BC149C4F66}"/>
                    </a:ext>
                  </a:extLst>
                </p:cNvPr>
                <p:cNvSpPr/>
                <p:nvPr/>
              </p:nvSpPr>
              <p:spPr>
                <a:xfrm>
                  <a:off x="7857226" y="4443729"/>
                  <a:ext cx="1985009" cy="1865947"/>
                </a:xfrm>
                <a:custGeom>
                  <a:avLst/>
                  <a:gdLst>
                    <a:gd name="connsiteX0" fmla="*/ 1108710 w 1985009"/>
                    <a:gd name="connsiteY0" fmla="*/ 0 h 1865947"/>
                    <a:gd name="connsiteX1" fmla="*/ 0 w 1985009"/>
                    <a:gd name="connsiteY1" fmla="*/ 1108710 h 1865947"/>
                    <a:gd name="connsiteX2" fmla="*/ 300038 w 1985009"/>
                    <a:gd name="connsiteY2" fmla="*/ 1865948 h 1865947"/>
                    <a:gd name="connsiteX3" fmla="*/ 313373 w 1985009"/>
                    <a:gd name="connsiteY3" fmla="*/ 1865948 h 1865947"/>
                    <a:gd name="connsiteX4" fmla="*/ 9525 w 1985009"/>
                    <a:gd name="connsiteY4" fmla="*/ 1108710 h 1865947"/>
                    <a:gd name="connsiteX5" fmla="*/ 1108710 w 1985009"/>
                    <a:gd name="connsiteY5" fmla="*/ 9525 h 1865947"/>
                    <a:gd name="connsiteX6" fmla="*/ 1985010 w 1985009"/>
                    <a:gd name="connsiteY6" fmla="*/ 445770 h 1865947"/>
                    <a:gd name="connsiteX7" fmla="*/ 1985010 w 1985009"/>
                    <a:gd name="connsiteY7" fmla="*/ 430530 h 1865947"/>
                    <a:gd name="connsiteX8" fmla="*/ 1108710 w 1985009"/>
                    <a:gd name="connsiteY8" fmla="*/ 0 h 18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009" h="1865947">
                      <a:moveTo>
                        <a:pt x="1108710" y="0"/>
                      </a:moveTo>
                      <a:cubicBezTo>
                        <a:pt x="497205" y="0"/>
                        <a:pt x="0" y="497205"/>
                        <a:pt x="0" y="1108710"/>
                      </a:cubicBezTo>
                      <a:cubicBezTo>
                        <a:pt x="0" y="1401128"/>
                        <a:pt x="114300" y="1667828"/>
                        <a:pt x="300038" y="1865948"/>
                      </a:cubicBezTo>
                      <a:lnTo>
                        <a:pt x="313373" y="1865948"/>
                      </a:lnTo>
                      <a:cubicBezTo>
                        <a:pt x="124777" y="1669733"/>
                        <a:pt x="9525" y="1402080"/>
                        <a:pt x="9525" y="1108710"/>
                      </a:cubicBezTo>
                      <a:cubicBezTo>
                        <a:pt x="9525" y="502920"/>
                        <a:pt x="502920" y="9525"/>
                        <a:pt x="1108710" y="9525"/>
                      </a:cubicBezTo>
                      <a:cubicBezTo>
                        <a:pt x="1465898" y="9525"/>
                        <a:pt x="1784033" y="180975"/>
                        <a:pt x="1985010" y="445770"/>
                      </a:cubicBezTo>
                      <a:lnTo>
                        <a:pt x="1985010" y="430530"/>
                      </a:lnTo>
                      <a:cubicBezTo>
                        <a:pt x="1782128" y="168593"/>
                        <a:pt x="1464945" y="0"/>
                        <a:pt x="1108710" y="0"/>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0" name="Forma libre: forma 43">
                  <a:extLst>
                    <a:ext uri="{FF2B5EF4-FFF2-40B4-BE49-F238E27FC236}">
                      <a16:creationId xmlns:a16="http://schemas.microsoft.com/office/drawing/2014/main" id="{B23A70B9-7722-4F73-2821-CFCEB7DA956D}"/>
                    </a:ext>
                  </a:extLst>
                </p:cNvPr>
                <p:cNvSpPr/>
                <p:nvPr/>
              </p:nvSpPr>
              <p:spPr>
                <a:xfrm>
                  <a:off x="8238226" y="4824729"/>
                  <a:ext cx="1455420" cy="1455420"/>
                </a:xfrm>
                <a:custGeom>
                  <a:avLst/>
                  <a:gdLst>
                    <a:gd name="connsiteX0" fmla="*/ 727710 w 1455420"/>
                    <a:gd name="connsiteY0" fmla="*/ 0 h 1455420"/>
                    <a:gd name="connsiteX1" fmla="*/ 0 w 1455420"/>
                    <a:gd name="connsiteY1" fmla="*/ 727710 h 1455420"/>
                    <a:gd name="connsiteX2" fmla="*/ 727710 w 1455420"/>
                    <a:gd name="connsiteY2" fmla="*/ 1455420 h 1455420"/>
                    <a:gd name="connsiteX3" fmla="*/ 1455420 w 1455420"/>
                    <a:gd name="connsiteY3" fmla="*/ 727710 h 1455420"/>
                    <a:gd name="connsiteX4" fmla="*/ 727710 w 1455420"/>
                    <a:gd name="connsiteY4" fmla="*/ 0 h 1455420"/>
                    <a:gd name="connsiteX5" fmla="*/ 727710 w 1455420"/>
                    <a:gd name="connsiteY5" fmla="*/ 1446848 h 1455420"/>
                    <a:gd name="connsiteX6" fmla="*/ 9525 w 1455420"/>
                    <a:gd name="connsiteY6" fmla="*/ 727710 h 1455420"/>
                    <a:gd name="connsiteX7" fmla="*/ 727710 w 1455420"/>
                    <a:gd name="connsiteY7" fmla="*/ 9525 h 1455420"/>
                    <a:gd name="connsiteX8" fmla="*/ 1445895 w 1455420"/>
                    <a:gd name="connsiteY8" fmla="*/ 727710 h 1455420"/>
                    <a:gd name="connsiteX9" fmla="*/ 727710 w 1455420"/>
                    <a:gd name="connsiteY9" fmla="*/ 1446848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420" h="1455420">
                      <a:moveTo>
                        <a:pt x="727710" y="0"/>
                      </a:moveTo>
                      <a:cubicBezTo>
                        <a:pt x="326708" y="0"/>
                        <a:pt x="0" y="326708"/>
                        <a:pt x="0" y="727710"/>
                      </a:cubicBezTo>
                      <a:cubicBezTo>
                        <a:pt x="0" y="1128713"/>
                        <a:pt x="326708" y="1455420"/>
                        <a:pt x="727710" y="1455420"/>
                      </a:cubicBezTo>
                      <a:cubicBezTo>
                        <a:pt x="1128713" y="1455420"/>
                        <a:pt x="1455420" y="1128713"/>
                        <a:pt x="1455420" y="727710"/>
                      </a:cubicBezTo>
                      <a:cubicBezTo>
                        <a:pt x="1455420" y="326708"/>
                        <a:pt x="1129665" y="0"/>
                        <a:pt x="727710" y="0"/>
                      </a:cubicBezTo>
                      <a:close/>
                      <a:moveTo>
                        <a:pt x="727710" y="1446848"/>
                      </a:moveTo>
                      <a:cubicBezTo>
                        <a:pt x="331470" y="1446848"/>
                        <a:pt x="9525" y="1123950"/>
                        <a:pt x="9525" y="727710"/>
                      </a:cubicBezTo>
                      <a:cubicBezTo>
                        <a:pt x="9525" y="331470"/>
                        <a:pt x="331470" y="9525"/>
                        <a:pt x="727710" y="9525"/>
                      </a:cubicBezTo>
                      <a:cubicBezTo>
                        <a:pt x="1123950" y="9525"/>
                        <a:pt x="1445895" y="331470"/>
                        <a:pt x="1445895" y="727710"/>
                      </a:cubicBezTo>
                      <a:cubicBezTo>
                        <a:pt x="1445895" y="1123950"/>
                        <a:pt x="1123950" y="1446848"/>
                        <a:pt x="727710" y="1446848"/>
                      </a:cubicBezTo>
                      <a:close/>
                    </a:path>
                  </a:pathLst>
                </a:custGeom>
                <a:solidFill>
                  <a:srgbClr val="658DC5"/>
                </a:solidFill>
                <a:ln w="9525" cap="flat">
                  <a:solidFill>
                    <a:srgbClr val="386BA9"/>
                  </a:solidFill>
                  <a:prstDash val="solid"/>
                  <a:miter/>
                </a:ln>
              </p:spPr>
              <p:txBody>
                <a:bodyPr rtlCol="0" anchor="ctr"/>
                <a:lstStyle/>
                <a:p>
                  <a:endParaRPr lang="es-AR" dirty="0"/>
                </a:p>
              </p:txBody>
            </p:sp>
            <p:sp>
              <p:nvSpPr>
                <p:cNvPr id="61" name="Forma libre: forma 44">
                  <a:extLst>
                    <a:ext uri="{FF2B5EF4-FFF2-40B4-BE49-F238E27FC236}">
                      <a16:creationId xmlns:a16="http://schemas.microsoft.com/office/drawing/2014/main" id="{D1B4673A-196F-2306-76B2-B4F586A6111F}"/>
                    </a:ext>
                  </a:extLst>
                </p:cNvPr>
                <p:cNvSpPr/>
                <p:nvPr/>
              </p:nvSpPr>
              <p:spPr>
                <a:xfrm>
                  <a:off x="9466951" y="5794374"/>
                  <a:ext cx="375284" cy="516254"/>
                </a:xfrm>
                <a:custGeom>
                  <a:avLst/>
                  <a:gdLst>
                    <a:gd name="connsiteX0" fmla="*/ 375285 w 375284"/>
                    <a:gd name="connsiteY0" fmla="*/ 33338 h 516254"/>
                    <a:gd name="connsiteX1" fmla="*/ 375285 w 375284"/>
                    <a:gd name="connsiteY1" fmla="*/ 0 h 516254"/>
                    <a:gd name="connsiteX2" fmla="*/ 0 w 375284"/>
                    <a:gd name="connsiteY2" fmla="*/ 516255 h 516254"/>
                    <a:gd name="connsiteX3" fmla="*/ 17145 w 375284"/>
                    <a:gd name="connsiteY3" fmla="*/ 516255 h 516254"/>
                    <a:gd name="connsiteX4" fmla="*/ 375285 w 375284"/>
                    <a:gd name="connsiteY4" fmla="*/ 33338 h 51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84" h="516254">
                      <a:moveTo>
                        <a:pt x="375285" y="33338"/>
                      </a:moveTo>
                      <a:lnTo>
                        <a:pt x="375285" y="0"/>
                      </a:lnTo>
                      <a:cubicBezTo>
                        <a:pt x="316230" y="214313"/>
                        <a:pt x="180975" y="396240"/>
                        <a:pt x="0" y="516255"/>
                      </a:cubicBezTo>
                      <a:lnTo>
                        <a:pt x="17145" y="516255"/>
                      </a:lnTo>
                      <a:cubicBezTo>
                        <a:pt x="185738" y="401002"/>
                        <a:pt x="313372" y="231458"/>
                        <a:pt x="375285" y="33338"/>
                      </a:cubicBezTo>
                      <a:close/>
                    </a:path>
                  </a:pathLst>
                </a:custGeom>
                <a:solidFill>
                  <a:srgbClr val="658DC5"/>
                </a:solidFill>
                <a:ln w="9525" cap="flat">
                  <a:solidFill>
                    <a:srgbClr val="386BA9"/>
                  </a:solidFill>
                  <a:prstDash val="solid"/>
                  <a:miter/>
                </a:ln>
              </p:spPr>
              <p:txBody>
                <a:bodyPr rtlCol="0" anchor="ctr"/>
                <a:lstStyle/>
                <a:p>
                  <a:endParaRPr lang="es-AR" dirty="0"/>
                </a:p>
              </p:txBody>
            </p:sp>
          </p:grpSp>
        </p:grpSp>
        <p:pic>
          <p:nvPicPr>
            <p:cNvPr id="48" name="Graphic 47" descr="Cloud">
              <a:extLst>
                <a:ext uri="{FF2B5EF4-FFF2-40B4-BE49-F238E27FC236}">
                  <a16:creationId xmlns:a16="http://schemas.microsoft.com/office/drawing/2014/main" id="{03283B06-8EB9-0634-56B5-85A5E12989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2780" y="5763197"/>
              <a:ext cx="708563" cy="708563"/>
            </a:xfrm>
            <a:prstGeom prst="rect">
              <a:avLst/>
            </a:prstGeom>
          </p:spPr>
        </p:pic>
      </p:grpSp>
      <p:sp>
        <p:nvSpPr>
          <p:cNvPr id="3" name="TextBox 2">
            <a:extLst>
              <a:ext uri="{FF2B5EF4-FFF2-40B4-BE49-F238E27FC236}">
                <a16:creationId xmlns:a16="http://schemas.microsoft.com/office/drawing/2014/main" id="{DC4DAEA6-B8DC-86ED-12E4-C4606F188DDF}"/>
              </a:ext>
            </a:extLst>
          </p:cNvPr>
          <p:cNvSpPr txBox="1"/>
          <p:nvPr/>
        </p:nvSpPr>
        <p:spPr>
          <a:xfrm>
            <a:off x="281058" y="290883"/>
            <a:ext cx="11315686" cy="584775"/>
          </a:xfrm>
          <a:prstGeom prst="rect">
            <a:avLst/>
          </a:prstGeom>
          <a:noFill/>
          <a:ln>
            <a:noFill/>
          </a:ln>
        </p:spPr>
        <p:txBody>
          <a:bodyPr wrap="square" rtlCol="0">
            <a:spAutoFit/>
          </a:bodyPr>
          <a:lstStyle/>
          <a:p>
            <a:pPr>
              <a:defRPr/>
            </a:pPr>
            <a:r>
              <a:rPr lang="en-US" sz="3200" dirty="0"/>
              <a:t>Quiz </a:t>
            </a:r>
            <a:r>
              <a:rPr lang="en-US" altLang="ko-KR" sz="3200" dirty="0"/>
              <a:t>5</a:t>
            </a:r>
            <a:endParaRPr lang="en-US" sz="3200" dirty="0"/>
          </a:p>
        </p:txBody>
      </p:sp>
      <p:sp>
        <p:nvSpPr>
          <p:cNvPr id="21" name="Rectangle 20">
            <a:extLst>
              <a:ext uri="{FF2B5EF4-FFF2-40B4-BE49-F238E27FC236}">
                <a16:creationId xmlns:a16="http://schemas.microsoft.com/office/drawing/2014/main" id="{BBC34B5B-E19C-9DA9-0D05-410B425CDFF0}"/>
              </a:ext>
            </a:extLst>
          </p:cNvPr>
          <p:cNvSpPr/>
          <p:nvPr/>
        </p:nvSpPr>
        <p:spPr>
          <a:xfrm>
            <a:off x="473027" y="1497685"/>
            <a:ext cx="11123717" cy="1239969"/>
          </a:xfrm>
          <a:prstGeom prst="rect">
            <a:avLst/>
          </a:prstGeom>
          <a:solidFill>
            <a:srgbClr val="D4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Which of the following cloud computing benefits allows businesses to reduce initial investment costs and increase cost efficiency?</a:t>
            </a:r>
          </a:p>
        </p:txBody>
      </p:sp>
      <p:grpSp>
        <p:nvGrpSpPr>
          <p:cNvPr id="25" name="Group 24">
            <a:extLst>
              <a:ext uri="{FF2B5EF4-FFF2-40B4-BE49-F238E27FC236}">
                <a16:creationId xmlns:a16="http://schemas.microsoft.com/office/drawing/2014/main" id="{E31FAC45-7EDD-C95D-0F22-7884330708CB}"/>
              </a:ext>
            </a:extLst>
          </p:cNvPr>
          <p:cNvGrpSpPr/>
          <p:nvPr/>
        </p:nvGrpSpPr>
        <p:grpSpPr>
          <a:xfrm>
            <a:off x="969879" y="3948752"/>
            <a:ext cx="2921010" cy="400110"/>
            <a:chOff x="969879" y="3214414"/>
            <a:chExt cx="2921010" cy="400110"/>
          </a:xfrm>
        </p:grpSpPr>
        <p:sp>
          <p:nvSpPr>
            <p:cNvPr id="26" name="Graphic 14">
              <a:extLst>
                <a:ext uri="{FF2B5EF4-FFF2-40B4-BE49-F238E27FC236}">
                  <a16:creationId xmlns:a16="http://schemas.microsoft.com/office/drawing/2014/main" id="{1235E4FA-63EF-C877-426B-0799978E2DC7}"/>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27" name="TextBox 26">
              <a:extLst>
                <a:ext uri="{FF2B5EF4-FFF2-40B4-BE49-F238E27FC236}">
                  <a16:creationId xmlns:a16="http://schemas.microsoft.com/office/drawing/2014/main" id="{1678B3FF-A104-50AB-010B-AB18E4DA2445}"/>
                </a:ext>
              </a:extLst>
            </p:cNvPr>
            <p:cNvSpPr txBox="1"/>
            <p:nvPr/>
          </p:nvSpPr>
          <p:spPr>
            <a:xfrm>
              <a:off x="1178928" y="3214414"/>
              <a:ext cx="2711961"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Pay-as-you-go Model</a:t>
              </a:r>
            </a:p>
          </p:txBody>
        </p:sp>
      </p:grpSp>
      <p:grpSp>
        <p:nvGrpSpPr>
          <p:cNvPr id="28" name="Group 27">
            <a:extLst>
              <a:ext uri="{FF2B5EF4-FFF2-40B4-BE49-F238E27FC236}">
                <a16:creationId xmlns:a16="http://schemas.microsoft.com/office/drawing/2014/main" id="{F96B2D5E-E272-CCDB-334D-029F469E3EA2}"/>
              </a:ext>
            </a:extLst>
          </p:cNvPr>
          <p:cNvGrpSpPr/>
          <p:nvPr/>
        </p:nvGrpSpPr>
        <p:grpSpPr>
          <a:xfrm>
            <a:off x="969879" y="4683089"/>
            <a:ext cx="2264868" cy="400110"/>
            <a:chOff x="969879" y="3214414"/>
            <a:chExt cx="2264868" cy="400110"/>
          </a:xfrm>
        </p:grpSpPr>
        <p:sp>
          <p:nvSpPr>
            <p:cNvPr id="29" name="Graphic 14">
              <a:extLst>
                <a:ext uri="{FF2B5EF4-FFF2-40B4-BE49-F238E27FC236}">
                  <a16:creationId xmlns:a16="http://schemas.microsoft.com/office/drawing/2014/main" id="{C5438479-8947-46CA-1FD7-FC8674E28A1C}"/>
                </a:ext>
              </a:extLst>
            </p:cNvPr>
            <p:cNvSpPr/>
            <p:nvPr/>
          </p:nvSpPr>
          <p:spPr>
            <a:xfrm>
              <a:off x="969879" y="3348820"/>
              <a:ext cx="131884" cy="131298"/>
            </a:xfrm>
            <a:custGeom>
              <a:avLst/>
              <a:gdLst>
                <a:gd name="connsiteX0" fmla="*/ 109611 w 131884"/>
                <a:gd name="connsiteY0" fmla="*/ 131298 h 131298"/>
                <a:gd name="connsiteX1" fmla="*/ 21688 w 131884"/>
                <a:gd name="connsiteY1" fmla="*/ 131298 h 131298"/>
                <a:gd name="connsiteX2" fmla="*/ 0 w 131884"/>
                <a:gd name="connsiteY2" fmla="*/ 109611 h 131298"/>
                <a:gd name="connsiteX3" fmla="*/ 0 w 131884"/>
                <a:gd name="connsiteY3" fmla="*/ 21688 h 131298"/>
                <a:gd name="connsiteX4" fmla="*/ 21688 w 131884"/>
                <a:gd name="connsiteY4" fmla="*/ 0 h 131298"/>
                <a:gd name="connsiteX5" fmla="*/ 110197 w 131884"/>
                <a:gd name="connsiteY5" fmla="*/ 0 h 131298"/>
                <a:gd name="connsiteX6" fmla="*/ 131885 w 131884"/>
                <a:gd name="connsiteY6" fmla="*/ 21688 h 131298"/>
                <a:gd name="connsiteX7" fmla="*/ 131885 w 131884"/>
                <a:gd name="connsiteY7" fmla="*/ 110197 h 131298"/>
                <a:gd name="connsiteX8" fmla="*/ 109611 w 131884"/>
                <a:gd name="connsiteY8" fmla="*/ 131298 h 13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84" h="131298">
                  <a:moveTo>
                    <a:pt x="109611" y="131298"/>
                  </a:moveTo>
                  <a:lnTo>
                    <a:pt x="21688" y="131298"/>
                  </a:lnTo>
                  <a:cubicBezTo>
                    <a:pt x="9965" y="131298"/>
                    <a:pt x="0" y="121920"/>
                    <a:pt x="0" y="109611"/>
                  </a:cubicBezTo>
                  <a:lnTo>
                    <a:pt x="0" y="21688"/>
                  </a:lnTo>
                  <a:cubicBezTo>
                    <a:pt x="0" y="9378"/>
                    <a:pt x="9378" y="0"/>
                    <a:pt x="21688" y="0"/>
                  </a:cubicBezTo>
                  <a:lnTo>
                    <a:pt x="110197" y="0"/>
                  </a:lnTo>
                  <a:cubicBezTo>
                    <a:pt x="121920" y="0"/>
                    <a:pt x="131885" y="9378"/>
                    <a:pt x="131885" y="21688"/>
                  </a:cubicBezTo>
                  <a:lnTo>
                    <a:pt x="131885" y="110197"/>
                  </a:lnTo>
                  <a:cubicBezTo>
                    <a:pt x="131298" y="121920"/>
                    <a:pt x="121920" y="131298"/>
                    <a:pt x="109611" y="131298"/>
                  </a:cubicBezTo>
                  <a:close/>
                </a:path>
              </a:pathLst>
            </a:custGeom>
            <a:noFill/>
            <a:ln w="23446" cap="flat">
              <a:solidFill>
                <a:schemeClr val="accent1"/>
              </a:solidFill>
              <a:prstDash val="solid"/>
              <a:miter/>
            </a:ln>
          </p:spPr>
          <p:txBody>
            <a:bodyPr rtlCol="0" anchor="ctr"/>
            <a:lstStyle/>
            <a:p>
              <a:endParaRPr lang="pt-BR" sz="2000"/>
            </a:p>
          </p:txBody>
        </p:sp>
        <p:sp>
          <p:nvSpPr>
            <p:cNvPr id="30" name="TextBox 29">
              <a:extLst>
                <a:ext uri="{FF2B5EF4-FFF2-40B4-BE49-F238E27FC236}">
                  <a16:creationId xmlns:a16="http://schemas.microsoft.com/office/drawing/2014/main" id="{372F61E4-1F59-F651-706C-C7E0164A16B5}"/>
                </a:ext>
              </a:extLst>
            </p:cNvPr>
            <p:cNvSpPr txBox="1"/>
            <p:nvPr/>
          </p:nvSpPr>
          <p:spPr>
            <a:xfrm>
              <a:off x="1178928" y="3214414"/>
              <a:ext cx="2055819" cy="400110"/>
            </a:xfrm>
            <a:prstGeom prst="rect">
              <a:avLst/>
            </a:prstGeom>
            <a:noFill/>
          </p:spPr>
          <p:txBody>
            <a:bodyPr wrap="none" rtlCol="0">
              <a:spAutoFit/>
            </a:bodyPr>
            <a:lstStyle/>
            <a:p>
              <a:r>
                <a:rPr lang="en-US" sz="2000" dirty="0">
                  <a:solidFill>
                    <a:schemeClr val="tx1">
                      <a:lumMod val="75000"/>
                      <a:lumOff val="25000"/>
                    </a:schemeClr>
                  </a:solidFill>
                  <a:latin typeface="+mj-lt"/>
                  <a:cs typeface="Segoe UI" panose="020B0502040204020203" pitchFamily="34" charset="0"/>
                </a:rPr>
                <a:t>High Availability</a:t>
              </a:r>
            </a:p>
          </p:txBody>
        </p:sp>
      </p:grpSp>
      <p:grpSp>
        <p:nvGrpSpPr>
          <p:cNvPr id="2" name="Group 1">
            <a:extLst>
              <a:ext uri="{FF2B5EF4-FFF2-40B4-BE49-F238E27FC236}">
                <a16:creationId xmlns:a16="http://schemas.microsoft.com/office/drawing/2014/main" id="{599A3F94-289F-C6E5-6942-3EA70D8362C2}"/>
              </a:ext>
            </a:extLst>
          </p:cNvPr>
          <p:cNvGrpSpPr/>
          <p:nvPr/>
        </p:nvGrpSpPr>
        <p:grpSpPr>
          <a:xfrm>
            <a:off x="4221970" y="3582972"/>
            <a:ext cx="7970030" cy="1200329"/>
            <a:chOff x="4221970" y="2925747"/>
            <a:chExt cx="7970030" cy="1200329"/>
          </a:xfrm>
        </p:grpSpPr>
        <p:sp>
          <p:nvSpPr>
            <p:cNvPr id="5" name="Rectangle 4">
              <a:extLst>
                <a:ext uri="{FF2B5EF4-FFF2-40B4-BE49-F238E27FC236}">
                  <a16:creationId xmlns:a16="http://schemas.microsoft.com/office/drawing/2014/main" id="{A41D7342-8CB0-5F93-0E87-9F53C7CD58E2}"/>
                </a:ext>
              </a:extLst>
            </p:cNvPr>
            <p:cNvSpPr/>
            <p:nvPr/>
          </p:nvSpPr>
          <p:spPr>
            <a:xfrm>
              <a:off x="4942632" y="3324430"/>
              <a:ext cx="7249368" cy="35456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6" name="Group 5">
              <a:extLst>
                <a:ext uri="{FF2B5EF4-FFF2-40B4-BE49-F238E27FC236}">
                  <a16:creationId xmlns:a16="http://schemas.microsoft.com/office/drawing/2014/main" id="{964CEC75-29A6-363E-037D-CE045E6A2152}"/>
                </a:ext>
              </a:extLst>
            </p:cNvPr>
            <p:cNvGrpSpPr/>
            <p:nvPr/>
          </p:nvGrpSpPr>
          <p:grpSpPr>
            <a:xfrm>
              <a:off x="4221970" y="3090232"/>
              <a:ext cx="820615" cy="822960"/>
              <a:chOff x="5450162" y="3065251"/>
              <a:chExt cx="820615" cy="822960"/>
            </a:xfrm>
          </p:grpSpPr>
          <p:sp>
            <p:nvSpPr>
              <p:cNvPr id="8" name="Oval 7">
                <a:extLst>
                  <a:ext uri="{FF2B5EF4-FFF2-40B4-BE49-F238E27FC236}">
                    <a16:creationId xmlns:a16="http://schemas.microsoft.com/office/drawing/2014/main" id="{9EAA9A22-7ED4-6DF1-41EB-1AA5531CDA18}"/>
                  </a:ext>
                </a:extLst>
              </p:cNvPr>
              <p:cNvSpPr/>
              <p:nvPr/>
            </p:nvSpPr>
            <p:spPr>
              <a:xfrm>
                <a:off x="5450162" y="3065251"/>
                <a:ext cx="820615" cy="822960"/>
              </a:xfrm>
              <a:prstGeom prst="ellips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Segoe UI" panose="020B0502040204020203" pitchFamily="34" charset="0"/>
                </a:endParaRPr>
              </a:p>
            </p:txBody>
          </p:sp>
          <p:sp>
            <p:nvSpPr>
              <p:cNvPr id="9" name="Freeform 38">
                <a:extLst>
                  <a:ext uri="{FF2B5EF4-FFF2-40B4-BE49-F238E27FC236}">
                    <a16:creationId xmlns:a16="http://schemas.microsoft.com/office/drawing/2014/main" id="{7920BE37-94CC-77DF-E824-10DEDA295AE5}"/>
                  </a:ext>
                </a:extLst>
              </p:cNvPr>
              <p:cNvSpPr>
                <a:spLocks/>
              </p:cNvSpPr>
              <p:nvPr/>
            </p:nvSpPr>
            <p:spPr bwMode="auto">
              <a:xfrm>
                <a:off x="5694760" y="3549944"/>
                <a:ext cx="144036" cy="141305"/>
              </a:xfrm>
              <a:custGeom>
                <a:avLst/>
                <a:gdLst>
                  <a:gd name="T0" fmla="*/ 328 w 1266"/>
                  <a:gd name="T1" fmla="*/ 0 h 1244"/>
                  <a:gd name="T2" fmla="*/ 949 w 1266"/>
                  <a:gd name="T3" fmla="*/ 43 h 1244"/>
                  <a:gd name="T4" fmla="*/ 1266 w 1266"/>
                  <a:gd name="T5" fmla="*/ 314 h 1244"/>
                  <a:gd name="T6" fmla="*/ 933 w 1266"/>
                  <a:gd name="T7" fmla="*/ 1244 h 1244"/>
                  <a:gd name="T8" fmla="*/ 594 w 1266"/>
                  <a:gd name="T9" fmla="*/ 722 h 1244"/>
                  <a:gd name="T10" fmla="*/ 0 w 1266"/>
                  <a:gd name="T11" fmla="*/ 918 h 1244"/>
                  <a:gd name="T12" fmla="*/ 328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328" y="0"/>
                    </a:moveTo>
                    <a:lnTo>
                      <a:pt x="949" y="43"/>
                    </a:lnTo>
                    <a:lnTo>
                      <a:pt x="1266" y="314"/>
                    </a:lnTo>
                    <a:lnTo>
                      <a:pt x="933" y="1244"/>
                    </a:lnTo>
                    <a:lnTo>
                      <a:pt x="594" y="722"/>
                    </a:lnTo>
                    <a:lnTo>
                      <a:pt x="0" y="918"/>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0" name="Freeform 39">
                <a:extLst>
                  <a:ext uri="{FF2B5EF4-FFF2-40B4-BE49-F238E27FC236}">
                    <a16:creationId xmlns:a16="http://schemas.microsoft.com/office/drawing/2014/main" id="{58BEFCFB-88C9-9BF9-BBA5-F20F3499E836}"/>
                  </a:ext>
                </a:extLst>
              </p:cNvPr>
              <p:cNvSpPr>
                <a:spLocks/>
              </p:cNvSpPr>
              <p:nvPr/>
            </p:nvSpPr>
            <p:spPr bwMode="auto">
              <a:xfrm>
                <a:off x="5882143" y="3549944"/>
                <a:ext cx="144036" cy="141305"/>
              </a:xfrm>
              <a:custGeom>
                <a:avLst/>
                <a:gdLst>
                  <a:gd name="T0" fmla="*/ 937 w 1266"/>
                  <a:gd name="T1" fmla="*/ 0 h 1244"/>
                  <a:gd name="T2" fmla="*/ 1266 w 1266"/>
                  <a:gd name="T3" fmla="*/ 918 h 1244"/>
                  <a:gd name="T4" fmla="*/ 671 w 1266"/>
                  <a:gd name="T5" fmla="*/ 722 h 1244"/>
                  <a:gd name="T6" fmla="*/ 332 w 1266"/>
                  <a:gd name="T7" fmla="*/ 1244 h 1244"/>
                  <a:gd name="T8" fmla="*/ 0 w 1266"/>
                  <a:gd name="T9" fmla="*/ 314 h 1244"/>
                  <a:gd name="T10" fmla="*/ 316 w 1266"/>
                  <a:gd name="T11" fmla="*/ 43 h 1244"/>
                  <a:gd name="T12" fmla="*/ 937 w 1266"/>
                  <a:gd name="T13" fmla="*/ 0 h 1244"/>
                </a:gdLst>
                <a:ahLst/>
                <a:cxnLst>
                  <a:cxn ang="0">
                    <a:pos x="T0" y="T1"/>
                  </a:cxn>
                  <a:cxn ang="0">
                    <a:pos x="T2" y="T3"/>
                  </a:cxn>
                  <a:cxn ang="0">
                    <a:pos x="T4" y="T5"/>
                  </a:cxn>
                  <a:cxn ang="0">
                    <a:pos x="T6" y="T7"/>
                  </a:cxn>
                  <a:cxn ang="0">
                    <a:pos x="T8" y="T9"/>
                  </a:cxn>
                  <a:cxn ang="0">
                    <a:pos x="T10" y="T11"/>
                  </a:cxn>
                  <a:cxn ang="0">
                    <a:pos x="T12" y="T13"/>
                  </a:cxn>
                </a:cxnLst>
                <a:rect l="0" t="0" r="r" b="b"/>
                <a:pathLst>
                  <a:path w="1266" h="1244">
                    <a:moveTo>
                      <a:pt x="937" y="0"/>
                    </a:moveTo>
                    <a:lnTo>
                      <a:pt x="1266" y="918"/>
                    </a:lnTo>
                    <a:lnTo>
                      <a:pt x="671" y="722"/>
                    </a:lnTo>
                    <a:lnTo>
                      <a:pt x="332" y="1244"/>
                    </a:lnTo>
                    <a:lnTo>
                      <a:pt x="0" y="314"/>
                    </a:lnTo>
                    <a:lnTo>
                      <a:pt x="316" y="43"/>
                    </a:lnTo>
                    <a:lnTo>
                      <a:pt x="9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1" name="Freeform 40">
                <a:extLst>
                  <a:ext uri="{FF2B5EF4-FFF2-40B4-BE49-F238E27FC236}">
                    <a16:creationId xmlns:a16="http://schemas.microsoft.com/office/drawing/2014/main" id="{E29B460A-9E69-1638-37A6-42F16FFCD0BC}"/>
                  </a:ext>
                </a:extLst>
              </p:cNvPr>
              <p:cNvSpPr>
                <a:spLocks noEditPoints="1"/>
              </p:cNvSpPr>
              <p:nvPr/>
            </p:nvSpPr>
            <p:spPr bwMode="auto">
              <a:xfrm>
                <a:off x="5703293" y="3262213"/>
                <a:ext cx="314353" cy="310258"/>
              </a:xfrm>
              <a:custGeom>
                <a:avLst/>
                <a:gdLst>
                  <a:gd name="T0" fmla="*/ 1300 w 2763"/>
                  <a:gd name="T1" fmla="*/ 596 h 2729"/>
                  <a:gd name="T2" fmla="*/ 1157 w 2763"/>
                  <a:gd name="T3" fmla="*/ 624 h 2729"/>
                  <a:gd name="T4" fmla="*/ 1025 w 2763"/>
                  <a:gd name="T5" fmla="*/ 676 h 2729"/>
                  <a:gd name="T6" fmla="*/ 906 w 2763"/>
                  <a:gd name="T7" fmla="*/ 750 h 2729"/>
                  <a:gd name="T8" fmla="*/ 803 w 2763"/>
                  <a:gd name="T9" fmla="*/ 842 h 2729"/>
                  <a:gd name="T10" fmla="*/ 718 w 2763"/>
                  <a:gd name="T11" fmla="*/ 952 h 2729"/>
                  <a:gd name="T12" fmla="*/ 654 w 2763"/>
                  <a:gd name="T13" fmla="*/ 1076 h 2729"/>
                  <a:gd name="T14" fmla="*/ 615 w 2763"/>
                  <a:gd name="T15" fmla="*/ 1212 h 2729"/>
                  <a:gd name="T16" fmla="*/ 600 w 2763"/>
                  <a:gd name="T17" fmla="*/ 1357 h 2729"/>
                  <a:gd name="T18" fmla="*/ 615 w 2763"/>
                  <a:gd name="T19" fmla="*/ 1503 h 2729"/>
                  <a:gd name="T20" fmla="*/ 654 w 2763"/>
                  <a:gd name="T21" fmla="*/ 1638 h 2729"/>
                  <a:gd name="T22" fmla="*/ 718 w 2763"/>
                  <a:gd name="T23" fmla="*/ 1763 h 2729"/>
                  <a:gd name="T24" fmla="*/ 803 w 2763"/>
                  <a:gd name="T25" fmla="*/ 1873 h 2729"/>
                  <a:gd name="T26" fmla="*/ 906 w 2763"/>
                  <a:gd name="T27" fmla="*/ 1966 h 2729"/>
                  <a:gd name="T28" fmla="*/ 1025 w 2763"/>
                  <a:gd name="T29" fmla="*/ 2040 h 2729"/>
                  <a:gd name="T30" fmla="*/ 1157 w 2763"/>
                  <a:gd name="T31" fmla="*/ 2091 h 2729"/>
                  <a:gd name="T32" fmla="*/ 1300 w 2763"/>
                  <a:gd name="T33" fmla="*/ 2118 h 2729"/>
                  <a:gd name="T34" fmla="*/ 1449 w 2763"/>
                  <a:gd name="T35" fmla="*/ 2118 h 2729"/>
                  <a:gd name="T36" fmla="*/ 1592 w 2763"/>
                  <a:gd name="T37" fmla="*/ 2091 h 2729"/>
                  <a:gd name="T38" fmla="*/ 1724 w 2763"/>
                  <a:gd name="T39" fmla="*/ 2040 h 2729"/>
                  <a:gd name="T40" fmla="*/ 1842 w 2763"/>
                  <a:gd name="T41" fmla="*/ 1966 h 2729"/>
                  <a:gd name="T42" fmla="*/ 1946 w 2763"/>
                  <a:gd name="T43" fmla="*/ 1873 h 2729"/>
                  <a:gd name="T44" fmla="*/ 2031 w 2763"/>
                  <a:gd name="T45" fmla="*/ 1763 h 2729"/>
                  <a:gd name="T46" fmla="*/ 2095 w 2763"/>
                  <a:gd name="T47" fmla="*/ 1638 h 2729"/>
                  <a:gd name="T48" fmla="*/ 2134 w 2763"/>
                  <a:gd name="T49" fmla="*/ 1503 h 2729"/>
                  <a:gd name="T50" fmla="*/ 2149 w 2763"/>
                  <a:gd name="T51" fmla="*/ 1357 h 2729"/>
                  <a:gd name="T52" fmla="*/ 2134 w 2763"/>
                  <a:gd name="T53" fmla="*/ 1212 h 2729"/>
                  <a:gd name="T54" fmla="*/ 2095 w 2763"/>
                  <a:gd name="T55" fmla="*/ 1076 h 2729"/>
                  <a:gd name="T56" fmla="*/ 2031 w 2763"/>
                  <a:gd name="T57" fmla="*/ 952 h 2729"/>
                  <a:gd name="T58" fmla="*/ 1946 w 2763"/>
                  <a:gd name="T59" fmla="*/ 842 h 2729"/>
                  <a:gd name="T60" fmla="*/ 1842 w 2763"/>
                  <a:gd name="T61" fmla="*/ 750 h 2729"/>
                  <a:gd name="T62" fmla="*/ 1724 w 2763"/>
                  <a:gd name="T63" fmla="*/ 676 h 2729"/>
                  <a:gd name="T64" fmla="*/ 1592 w 2763"/>
                  <a:gd name="T65" fmla="*/ 624 h 2729"/>
                  <a:gd name="T66" fmla="*/ 1449 w 2763"/>
                  <a:gd name="T67" fmla="*/ 596 h 2729"/>
                  <a:gd name="T68" fmla="*/ 1381 w 2763"/>
                  <a:gd name="T69" fmla="*/ 0 h 2729"/>
                  <a:gd name="T70" fmla="*/ 2359 w 2763"/>
                  <a:gd name="T71" fmla="*/ 400 h 2729"/>
                  <a:gd name="T72" fmla="*/ 2763 w 2763"/>
                  <a:gd name="T73" fmla="*/ 1365 h 2729"/>
                  <a:gd name="T74" fmla="*/ 2359 w 2763"/>
                  <a:gd name="T75" fmla="*/ 2330 h 2729"/>
                  <a:gd name="T76" fmla="*/ 1381 w 2763"/>
                  <a:gd name="T77" fmla="*/ 2729 h 2729"/>
                  <a:gd name="T78" fmla="*/ 404 w 2763"/>
                  <a:gd name="T79" fmla="*/ 2330 h 2729"/>
                  <a:gd name="T80" fmla="*/ 0 w 2763"/>
                  <a:gd name="T81" fmla="*/ 1365 h 2729"/>
                  <a:gd name="T82" fmla="*/ 404 w 2763"/>
                  <a:gd name="T83" fmla="*/ 400 h 2729"/>
                  <a:gd name="T84" fmla="*/ 1381 w 2763"/>
                  <a:gd name="T85" fmla="*/ 0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3" h="2729">
                    <a:moveTo>
                      <a:pt x="1374" y="594"/>
                    </a:moveTo>
                    <a:lnTo>
                      <a:pt x="1300" y="596"/>
                    </a:lnTo>
                    <a:lnTo>
                      <a:pt x="1227" y="607"/>
                    </a:lnTo>
                    <a:lnTo>
                      <a:pt x="1157" y="624"/>
                    </a:lnTo>
                    <a:lnTo>
                      <a:pt x="1089" y="646"/>
                    </a:lnTo>
                    <a:lnTo>
                      <a:pt x="1025" y="676"/>
                    </a:lnTo>
                    <a:lnTo>
                      <a:pt x="964" y="710"/>
                    </a:lnTo>
                    <a:lnTo>
                      <a:pt x="906" y="750"/>
                    </a:lnTo>
                    <a:lnTo>
                      <a:pt x="853" y="794"/>
                    </a:lnTo>
                    <a:lnTo>
                      <a:pt x="803" y="842"/>
                    </a:lnTo>
                    <a:lnTo>
                      <a:pt x="758" y="896"/>
                    </a:lnTo>
                    <a:lnTo>
                      <a:pt x="718" y="952"/>
                    </a:lnTo>
                    <a:lnTo>
                      <a:pt x="684" y="1013"/>
                    </a:lnTo>
                    <a:lnTo>
                      <a:pt x="654" y="1076"/>
                    </a:lnTo>
                    <a:lnTo>
                      <a:pt x="631" y="1143"/>
                    </a:lnTo>
                    <a:lnTo>
                      <a:pt x="615" y="1212"/>
                    </a:lnTo>
                    <a:lnTo>
                      <a:pt x="604" y="1284"/>
                    </a:lnTo>
                    <a:lnTo>
                      <a:pt x="600" y="1357"/>
                    </a:lnTo>
                    <a:lnTo>
                      <a:pt x="604" y="1431"/>
                    </a:lnTo>
                    <a:lnTo>
                      <a:pt x="615" y="1503"/>
                    </a:lnTo>
                    <a:lnTo>
                      <a:pt x="631" y="1573"/>
                    </a:lnTo>
                    <a:lnTo>
                      <a:pt x="654" y="1638"/>
                    </a:lnTo>
                    <a:lnTo>
                      <a:pt x="684" y="1703"/>
                    </a:lnTo>
                    <a:lnTo>
                      <a:pt x="718" y="1763"/>
                    </a:lnTo>
                    <a:lnTo>
                      <a:pt x="758" y="1820"/>
                    </a:lnTo>
                    <a:lnTo>
                      <a:pt x="803" y="1873"/>
                    </a:lnTo>
                    <a:lnTo>
                      <a:pt x="853" y="1922"/>
                    </a:lnTo>
                    <a:lnTo>
                      <a:pt x="906" y="1966"/>
                    </a:lnTo>
                    <a:lnTo>
                      <a:pt x="964" y="2006"/>
                    </a:lnTo>
                    <a:lnTo>
                      <a:pt x="1025" y="2040"/>
                    </a:lnTo>
                    <a:lnTo>
                      <a:pt x="1089" y="2068"/>
                    </a:lnTo>
                    <a:lnTo>
                      <a:pt x="1157" y="2091"/>
                    </a:lnTo>
                    <a:lnTo>
                      <a:pt x="1227" y="2108"/>
                    </a:lnTo>
                    <a:lnTo>
                      <a:pt x="1300" y="2118"/>
                    </a:lnTo>
                    <a:lnTo>
                      <a:pt x="1374" y="2122"/>
                    </a:lnTo>
                    <a:lnTo>
                      <a:pt x="1449" y="2118"/>
                    </a:lnTo>
                    <a:lnTo>
                      <a:pt x="1522" y="2108"/>
                    </a:lnTo>
                    <a:lnTo>
                      <a:pt x="1592" y="2091"/>
                    </a:lnTo>
                    <a:lnTo>
                      <a:pt x="1659" y="2068"/>
                    </a:lnTo>
                    <a:lnTo>
                      <a:pt x="1724" y="2040"/>
                    </a:lnTo>
                    <a:lnTo>
                      <a:pt x="1786" y="2006"/>
                    </a:lnTo>
                    <a:lnTo>
                      <a:pt x="1842" y="1966"/>
                    </a:lnTo>
                    <a:lnTo>
                      <a:pt x="1897" y="1922"/>
                    </a:lnTo>
                    <a:lnTo>
                      <a:pt x="1946" y="1873"/>
                    </a:lnTo>
                    <a:lnTo>
                      <a:pt x="1992" y="1820"/>
                    </a:lnTo>
                    <a:lnTo>
                      <a:pt x="2031" y="1763"/>
                    </a:lnTo>
                    <a:lnTo>
                      <a:pt x="2065" y="1703"/>
                    </a:lnTo>
                    <a:lnTo>
                      <a:pt x="2095" y="1638"/>
                    </a:lnTo>
                    <a:lnTo>
                      <a:pt x="2117" y="1573"/>
                    </a:lnTo>
                    <a:lnTo>
                      <a:pt x="2134" y="1503"/>
                    </a:lnTo>
                    <a:lnTo>
                      <a:pt x="2146" y="1431"/>
                    </a:lnTo>
                    <a:lnTo>
                      <a:pt x="2149" y="1357"/>
                    </a:lnTo>
                    <a:lnTo>
                      <a:pt x="2146" y="1284"/>
                    </a:lnTo>
                    <a:lnTo>
                      <a:pt x="2134" y="1212"/>
                    </a:lnTo>
                    <a:lnTo>
                      <a:pt x="2117" y="1143"/>
                    </a:lnTo>
                    <a:lnTo>
                      <a:pt x="2095" y="1076"/>
                    </a:lnTo>
                    <a:lnTo>
                      <a:pt x="2065" y="1013"/>
                    </a:lnTo>
                    <a:lnTo>
                      <a:pt x="2031" y="952"/>
                    </a:lnTo>
                    <a:lnTo>
                      <a:pt x="1992" y="896"/>
                    </a:lnTo>
                    <a:lnTo>
                      <a:pt x="1946" y="842"/>
                    </a:lnTo>
                    <a:lnTo>
                      <a:pt x="1897" y="794"/>
                    </a:lnTo>
                    <a:lnTo>
                      <a:pt x="1842" y="750"/>
                    </a:lnTo>
                    <a:lnTo>
                      <a:pt x="1786" y="710"/>
                    </a:lnTo>
                    <a:lnTo>
                      <a:pt x="1724" y="676"/>
                    </a:lnTo>
                    <a:lnTo>
                      <a:pt x="1659" y="646"/>
                    </a:lnTo>
                    <a:lnTo>
                      <a:pt x="1592" y="624"/>
                    </a:lnTo>
                    <a:lnTo>
                      <a:pt x="1522" y="607"/>
                    </a:lnTo>
                    <a:lnTo>
                      <a:pt x="1449" y="596"/>
                    </a:lnTo>
                    <a:lnTo>
                      <a:pt x="1374" y="594"/>
                    </a:lnTo>
                    <a:close/>
                    <a:moveTo>
                      <a:pt x="1381" y="0"/>
                    </a:moveTo>
                    <a:lnTo>
                      <a:pt x="1803" y="361"/>
                    </a:lnTo>
                    <a:lnTo>
                      <a:pt x="2359" y="400"/>
                    </a:lnTo>
                    <a:lnTo>
                      <a:pt x="2397" y="949"/>
                    </a:lnTo>
                    <a:lnTo>
                      <a:pt x="2763" y="1365"/>
                    </a:lnTo>
                    <a:lnTo>
                      <a:pt x="2397" y="1780"/>
                    </a:lnTo>
                    <a:lnTo>
                      <a:pt x="2359" y="2330"/>
                    </a:lnTo>
                    <a:lnTo>
                      <a:pt x="1803" y="2368"/>
                    </a:lnTo>
                    <a:lnTo>
                      <a:pt x="1381" y="2729"/>
                    </a:lnTo>
                    <a:lnTo>
                      <a:pt x="961" y="2368"/>
                    </a:lnTo>
                    <a:lnTo>
                      <a:pt x="404" y="2330"/>
                    </a:lnTo>
                    <a:lnTo>
                      <a:pt x="366" y="1780"/>
                    </a:lnTo>
                    <a:lnTo>
                      <a:pt x="0" y="1365"/>
                    </a:lnTo>
                    <a:lnTo>
                      <a:pt x="366" y="949"/>
                    </a:lnTo>
                    <a:lnTo>
                      <a:pt x="404" y="400"/>
                    </a:lnTo>
                    <a:lnTo>
                      <a:pt x="961" y="361"/>
                    </a:lnTo>
                    <a:lnTo>
                      <a:pt x="13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sp>
            <p:nvSpPr>
              <p:cNvPr id="12" name="Freeform 41">
                <a:extLst>
                  <a:ext uri="{FF2B5EF4-FFF2-40B4-BE49-F238E27FC236}">
                    <a16:creationId xmlns:a16="http://schemas.microsoft.com/office/drawing/2014/main" id="{28EDE7F4-3114-7EB3-927D-32A1B5C032C7}"/>
                  </a:ext>
                </a:extLst>
              </p:cNvPr>
              <p:cNvSpPr>
                <a:spLocks/>
              </p:cNvSpPr>
              <p:nvPr/>
            </p:nvSpPr>
            <p:spPr bwMode="auto">
              <a:xfrm>
                <a:off x="5830604" y="3367680"/>
                <a:ext cx="45054" cy="96934"/>
              </a:xfrm>
              <a:custGeom>
                <a:avLst/>
                <a:gdLst>
                  <a:gd name="T0" fmla="*/ 228 w 396"/>
                  <a:gd name="T1" fmla="*/ 0 h 852"/>
                  <a:gd name="T2" fmla="*/ 396 w 396"/>
                  <a:gd name="T3" fmla="*/ 0 h 852"/>
                  <a:gd name="T4" fmla="*/ 396 w 396"/>
                  <a:gd name="T5" fmla="*/ 852 h 852"/>
                  <a:gd name="T6" fmla="*/ 200 w 396"/>
                  <a:gd name="T7" fmla="*/ 852 h 852"/>
                  <a:gd name="T8" fmla="*/ 200 w 396"/>
                  <a:gd name="T9" fmla="*/ 180 h 852"/>
                  <a:gd name="T10" fmla="*/ 197 w 396"/>
                  <a:gd name="T11" fmla="*/ 180 h 852"/>
                  <a:gd name="T12" fmla="*/ 33 w 396"/>
                  <a:gd name="T13" fmla="*/ 257 h 852"/>
                  <a:gd name="T14" fmla="*/ 0 w 396"/>
                  <a:gd name="T15" fmla="*/ 106 h 852"/>
                  <a:gd name="T16" fmla="*/ 228 w 39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852">
                    <a:moveTo>
                      <a:pt x="228" y="0"/>
                    </a:moveTo>
                    <a:lnTo>
                      <a:pt x="396" y="0"/>
                    </a:lnTo>
                    <a:lnTo>
                      <a:pt x="396" y="852"/>
                    </a:lnTo>
                    <a:lnTo>
                      <a:pt x="200" y="852"/>
                    </a:lnTo>
                    <a:lnTo>
                      <a:pt x="200" y="180"/>
                    </a:lnTo>
                    <a:lnTo>
                      <a:pt x="197" y="180"/>
                    </a:lnTo>
                    <a:lnTo>
                      <a:pt x="33" y="257"/>
                    </a:lnTo>
                    <a:lnTo>
                      <a:pt x="0" y="106"/>
                    </a:lnTo>
                    <a:lnTo>
                      <a:pt x="2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Segoe UI" panose="020B0502040204020203" pitchFamily="34" charset="0"/>
                </a:endParaRPr>
              </a:p>
            </p:txBody>
          </p:sp>
        </p:grpSp>
        <p:sp>
          <p:nvSpPr>
            <p:cNvPr id="7" name="TextBox 6">
              <a:extLst>
                <a:ext uri="{FF2B5EF4-FFF2-40B4-BE49-F238E27FC236}">
                  <a16:creationId xmlns:a16="http://schemas.microsoft.com/office/drawing/2014/main" id="{37CA6A55-7005-AD96-075B-E799B86D9ADB}"/>
                </a:ext>
              </a:extLst>
            </p:cNvPr>
            <p:cNvSpPr txBox="1"/>
            <p:nvPr/>
          </p:nvSpPr>
          <p:spPr>
            <a:xfrm>
              <a:off x="5233722" y="2925747"/>
              <a:ext cx="6745069" cy="1200329"/>
            </a:xfrm>
            <a:prstGeom prst="rect">
              <a:avLst/>
            </a:prstGeom>
            <a:solidFill>
              <a:schemeClr val="bg1">
                <a:lumMod val="95000"/>
              </a:schemeClr>
            </a:solidFill>
          </p:spPr>
          <p:txBody>
            <a:bodyPr wrap="square">
              <a:spAutoFit/>
            </a:bodyPr>
            <a:lstStyle/>
            <a:p>
              <a:r>
                <a:rPr lang="en-US" dirty="0"/>
                <a:t>The pay-as-you-go model is a core characteristic of cloud computing, allowing businesses to pay only for the resources they actually use, eliminating the need for large upfront investments in hardware and infrastructure.</a:t>
              </a:r>
              <a:endParaRPr lang="en-KR" dirty="0"/>
            </a:p>
          </p:txBody>
        </p:sp>
      </p:grpSp>
    </p:spTree>
    <p:extLst>
      <p:ext uri="{BB962C8B-B14F-4D97-AF65-F5344CB8AC3E}">
        <p14:creationId xmlns:p14="http://schemas.microsoft.com/office/powerpoint/2010/main" val="259675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6731407"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Service Models</a:t>
            </a:r>
          </a:p>
        </p:txBody>
      </p:sp>
      <p:grpSp>
        <p:nvGrpSpPr>
          <p:cNvPr id="15" name="그룹 14"/>
          <p:cNvGrpSpPr/>
          <p:nvPr/>
        </p:nvGrpSpPr>
        <p:grpSpPr>
          <a:xfrm>
            <a:off x="0" y="2073880"/>
            <a:ext cx="11302409" cy="2980786"/>
            <a:chOff x="978196" y="3679396"/>
            <a:chExt cx="10515599" cy="2980786"/>
          </a:xfrm>
        </p:grpSpPr>
        <p:sp>
          <p:nvSpPr>
            <p:cNvPr id="4" name="이등변 삼각형 3"/>
            <p:cNvSpPr/>
            <p:nvPr/>
          </p:nvSpPr>
          <p:spPr>
            <a:xfrm>
              <a:off x="978196" y="3744498"/>
              <a:ext cx="3997842" cy="28051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p:cNvCxnSpPr/>
            <p:nvPr/>
          </p:nvCxnSpPr>
          <p:spPr>
            <a:xfrm>
              <a:off x="1669312" y="5635256"/>
              <a:ext cx="9072000" cy="10632"/>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직선 연결선 8"/>
            <p:cNvCxnSpPr/>
            <p:nvPr/>
          </p:nvCxnSpPr>
          <p:spPr>
            <a:xfrm>
              <a:off x="2222207" y="4748357"/>
              <a:ext cx="8532000" cy="10632"/>
            </a:xfrm>
            <a:prstGeom prst="line">
              <a:avLst/>
            </a:prstGeom>
          </p:spPr>
          <p:style>
            <a:lnRef idx="1">
              <a:schemeClr val="accent4"/>
            </a:lnRef>
            <a:fillRef idx="0">
              <a:schemeClr val="accent4"/>
            </a:fillRef>
            <a:effectRef idx="0">
              <a:schemeClr val="accent4"/>
            </a:effectRef>
            <a:fontRef idx="minor">
              <a:schemeClr val="tx1"/>
            </a:fontRef>
          </p:style>
        </p:cxnSp>
        <p:sp>
          <p:nvSpPr>
            <p:cNvPr id="8" name="TextBox 7"/>
            <p:cNvSpPr txBox="1"/>
            <p:nvPr/>
          </p:nvSpPr>
          <p:spPr>
            <a:xfrm>
              <a:off x="2368257" y="5866939"/>
              <a:ext cx="959734" cy="461665"/>
            </a:xfrm>
            <a:prstGeom prst="rect">
              <a:avLst/>
            </a:prstGeom>
            <a:noFill/>
          </p:spPr>
          <p:txBody>
            <a:bodyPr wrap="square" rtlCol="0">
              <a:spAutoFit/>
            </a:bodyPr>
            <a:lstStyle/>
            <a:p>
              <a:r>
                <a:rPr lang="en-US" altLang="ko-KR" sz="2400" b="1" dirty="0"/>
                <a:t>IaaS</a:t>
              </a:r>
              <a:endParaRPr lang="ko-KR" altLang="en-US" sz="2400" b="1" dirty="0"/>
            </a:p>
          </p:txBody>
        </p:sp>
        <p:sp>
          <p:nvSpPr>
            <p:cNvPr id="11" name="TextBox 10"/>
            <p:cNvSpPr txBox="1"/>
            <p:nvPr/>
          </p:nvSpPr>
          <p:spPr>
            <a:xfrm>
              <a:off x="2368257" y="4980040"/>
              <a:ext cx="959734" cy="461665"/>
            </a:xfrm>
            <a:prstGeom prst="rect">
              <a:avLst/>
            </a:prstGeom>
            <a:noFill/>
          </p:spPr>
          <p:txBody>
            <a:bodyPr wrap="square" rtlCol="0">
              <a:spAutoFit/>
            </a:bodyPr>
            <a:lstStyle/>
            <a:p>
              <a:r>
                <a:rPr lang="en-US" altLang="ko-KR" sz="2400" dirty="0"/>
                <a:t>PaaS</a:t>
              </a:r>
              <a:endParaRPr lang="ko-KR" altLang="en-US" sz="2400" b="1" dirty="0"/>
            </a:p>
          </p:txBody>
        </p:sp>
        <p:sp>
          <p:nvSpPr>
            <p:cNvPr id="14" name="TextBox 13"/>
            <p:cNvSpPr txBox="1"/>
            <p:nvPr/>
          </p:nvSpPr>
          <p:spPr>
            <a:xfrm>
              <a:off x="2368257" y="4114405"/>
              <a:ext cx="959734" cy="461665"/>
            </a:xfrm>
            <a:prstGeom prst="rect">
              <a:avLst/>
            </a:prstGeom>
            <a:noFill/>
          </p:spPr>
          <p:txBody>
            <a:bodyPr wrap="square" rtlCol="0">
              <a:spAutoFit/>
            </a:bodyPr>
            <a:lstStyle/>
            <a:p>
              <a:r>
                <a:rPr lang="en-US" altLang="ko-KR" sz="2400" dirty="0"/>
                <a:t>SaaS</a:t>
              </a:r>
              <a:endParaRPr lang="ko-KR" altLang="en-US" sz="2400" b="1" dirty="0"/>
            </a:p>
          </p:txBody>
        </p:sp>
        <p:sp>
          <p:nvSpPr>
            <p:cNvPr id="10" name="직사각형 9"/>
            <p:cNvSpPr/>
            <p:nvPr/>
          </p:nvSpPr>
          <p:spPr>
            <a:xfrm>
              <a:off x="3928651" y="3679396"/>
              <a:ext cx="7565144" cy="923330"/>
            </a:xfrm>
            <a:prstGeom prst="rect">
              <a:avLst/>
            </a:prstGeom>
          </p:spPr>
          <p:txBody>
            <a:bodyPr wrap="square">
              <a:spAutoFit/>
            </a:bodyPr>
            <a:lstStyle/>
            <a:p>
              <a:r>
                <a:rPr lang="en-US" altLang="ko-KR" dirty="0"/>
                <a:t>(Software as a Service): Provides complete software over the Internet. Users can use the software through a web browser, etc., without separate installation.</a:t>
              </a:r>
            </a:p>
          </p:txBody>
        </p:sp>
        <p:sp>
          <p:nvSpPr>
            <p:cNvPr id="16" name="직사각형 15"/>
            <p:cNvSpPr/>
            <p:nvPr/>
          </p:nvSpPr>
          <p:spPr>
            <a:xfrm>
              <a:off x="3928651" y="4748357"/>
              <a:ext cx="7565144" cy="923330"/>
            </a:xfrm>
            <a:prstGeom prst="rect">
              <a:avLst/>
            </a:prstGeom>
          </p:spPr>
          <p:txBody>
            <a:bodyPr wrap="square">
              <a:spAutoFit/>
            </a:bodyPr>
            <a:lstStyle/>
            <a:p>
              <a:r>
                <a:rPr lang="en-US" altLang="ko-KR" dirty="0"/>
                <a:t>(Platform as a Service): Provides an environment for application development and execution. Users focus on application development while the cloud provider manages the operating system, middleware, etc.</a:t>
              </a:r>
            </a:p>
          </p:txBody>
        </p:sp>
        <p:sp>
          <p:nvSpPr>
            <p:cNvPr id="17" name="직사각형 16"/>
            <p:cNvSpPr/>
            <p:nvPr/>
          </p:nvSpPr>
          <p:spPr>
            <a:xfrm>
              <a:off x="3928651" y="5736852"/>
              <a:ext cx="7565144" cy="923330"/>
            </a:xfrm>
            <a:prstGeom prst="rect">
              <a:avLst/>
            </a:prstGeom>
          </p:spPr>
          <p:txBody>
            <a:bodyPr wrap="square">
              <a:spAutoFit/>
            </a:bodyPr>
            <a:lstStyle/>
            <a:p>
              <a:r>
                <a:rPr lang="en-US" altLang="ko-KR" dirty="0"/>
                <a:t>(Infrastructure as a Service): Provides IT infrastructure such as servers, storage, and networks. Users select the infrastructure they need and directly install and manage operating systems, applications, etc.</a:t>
              </a:r>
            </a:p>
          </p:txBody>
        </p:sp>
      </p:grpSp>
      <p:sp>
        <p:nvSpPr>
          <p:cNvPr id="2" name="Rectangle 1">
            <a:extLst>
              <a:ext uri="{FF2B5EF4-FFF2-40B4-BE49-F238E27FC236}">
                <a16:creationId xmlns:a16="http://schemas.microsoft.com/office/drawing/2014/main" id="{4EC4AE7E-D4A5-8C05-998A-97D9FF478CC2}"/>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What</a:t>
            </a:r>
          </a:p>
        </p:txBody>
      </p:sp>
      <p:sp>
        <p:nvSpPr>
          <p:cNvPr id="3" name="Graphic 54">
            <a:extLst>
              <a:ext uri="{FF2B5EF4-FFF2-40B4-BE49-F238E27FC236}">
                <a16:creationId xmlns:a16="http://schemas.microsoft.com/office/drawing/2014/main" id="{A0C74999-3768-3FE2-B0DE-A37F9F18EF04}"/>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24038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Rectangle 313">
            <a:extLst>
              <a:ext uri="{FF2B5EF4-FFF2-40B4-BE49-F238E27FC236}">
                <a16:creationId xmlns:a16="http://schemas.microsoft.com/office/drawing/2014/main" id="{4BD503BA-2AC5-C274-D454-31F8DD930182}"/>
              </a:ext>
            </a:extLst>
          </p:cNvPr>
          <p:cNvSpPr/>
          <p:nvPr/>
        </p:nvSpPr>
        <p:spPr>
          <a:xfrm>
            <a:off x="0" y="976980"/>
            <a:ext cx="12192000" cy="64060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6731407"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Benefits of Adopting Cloud Computing</a:t>
            </a:r>
          </a:p>
        </p:txBody>
      </p:sp>
      <p:sp>
        <p:nvSpPr>
          <p:cNvPr id="3" name="TextBox 2">
            <a:extLst>
              <a:ext uri="{FF2B5EF4-FFF2-40B4-BE49-F238E27FC236}">
                <a16:creationId xmlns:a16="http://schemas.microsoft.com/office/drawing/2014/main" id="{202A9059-13A0-CCF8-67A1-BAE7DAFBA1AB}"/>
              </a:ext>
            </a:extLst>
          </p:cNvPr>
          <p:cNvSpPr txBox="1"/>
          <p:nvPr/>
        </p:nvSpPr>
        <p:spPr>
          <a:xfrm>
            <a:off x="0" y="-3970318"/>
            <a:ext cx="11638415" cy="2031325"/>
          </a:xfrm>
          <a:prstGeom prst="rect">
            <a:avLst/>
          </a:prstGeom>
          <a:noFill/>
        </p:spPr>
        <p:txBody>
          <a:bodyPr wrap="square">
            <a:spAutoFit/>
          </a:bodyPr>
          <a:lstStyle/>
          <a:p>
            <a:endParaRPr lang="en-US" dirty="0"/>
          </a:p>
          <a:p>
            <a:r>
              <a:rPr lang="en-US" b="1" dirty="0"/>
              <a:t>:</a:t>
            </a:r>
            <a:endParaRPr lang="en-US" dirty="0"/>
          </a:p>
          <a:p>
            <a:endParaRPr lang="en-US" dirty="0"/>
          </a:p>
          <a:p>
            <a:r>
              <a:rPr lang="en-US" b="1" dirty="0"/>
              <a:t>:</a:t>
            </a:r>
            <a:endParaRPr lang="en-US" dirty="0"/>
          </a:p>
          <a:p>
            <a:r>
              <a:rPr lang="en-US" b="1" dirty="0"/>
              <a:t>:</a:t>
            </a:r>
            <a:endParaRPr lang="en-US" dirty="0"/>
          </a:p>
          <a:p>
            <a:endParaRPr lang="en-US" dirty="0"/>
          </a:p>
          <a:p>
            <a:r>
              <a:rPr lang="en-US" b="1" dirty="0"/>
              <a:t>:</a:t>
            </a:r>
            <a:endParaRPr lang="en-US" dirty="0"/>
          </a:p>
        </p:txBody>
      </p:sp>
      <p:sp>
        <p:nvSpPr>
          <p:cNvPr id="2" name="Rectangle 1">
            <a:extLst>
              <a:ext uri="{FF2B5EF4-FFF2-40B4-BE49-F238E27FC236}">
                <a16:creationId xmlns:a16="http://schemas.microsoft.com/office/drawing/2014/main" id="{2FDE878E-E996-79C4-647D-D33656B4E2EE}"/>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grpSp>
        <p:nvGrpSpPr>
          <p:cNvPr id="6" name="Group 5">
            <a:extLst>
              <a:ext uri="{FF2B5EF4-FFF2-40B4-BE49-F238E27FC236}">
                <a16:creationId xmlns:a16="http://schemas.microsoft.com/office/drawing/2014/main" id="{B7D555FE-ED9E-BF93-8A80-C7ADC287AC9C}"/>
              </a:ext>
            </a:extLst>
          </p:cNvPr>
          <p:cNvGrpSpPr/>
          <p:nvPr/>
        </p:nvGrpSpPr>
        <p:grpSpPr>
          <a:xfrm>
            <a:off x="2509717" y="5209115"/>
            <a:ext cx="7169391" cy="1819708"/>
            <a:chOff x="2671295" y="4125921"/>
            <a:chExt cx="7169391" cy="1819708"/>
          </a:xfrm>
        </p:grpSpPr>
        <p:grpSp>
          <p:nvGrpSpPr>
            <p:cNvPr id="7" name="Group 6">
              <a:extLst>
                <a:ext uri="{FF2B5EF4-FFF2-40B4-BE49-F238E27FC236}">
                  <a16:creationId xmlns:a16="http://schemas.microsoft.com/office/drawing/2014/main" id="{1A805925-91BB-5F81-2D61-E6E907282BD5}"/>
                </a:ext>
              </a:extLst>
            </p:cNvPr>
            <p:cNvGrpSpPr/>
            <p:nvPr/>
          </p:nvGrpSpPr>
          <p:grpSpPr>
            <a:xfrm>
              <a:off x="2671295" y="4125921"/>
              <a:ext cx="1696769" cy="1646684"/>
              <a:chOff x="4763" y="4763"/>
              <a:chExt cx="4410075" cy="4279900"/>
            </a:xfrm>
            <a:solidFill>
              <a:schemeClr val="tx1">
                <a:lumMod val="75000"/>
                <a:lumOff val="25000"/>
              </a:schemeClr>
            </a:solidFill>
          </p:grpSpPr>
          <p:sp>
            <p:nvSpPr>
              <p:cNvPr id="61" name="Freeform 45">
                <a:extLst>
                  <a:ext uri="{FF2B5EF4-FFF2-40B4-BE49-F238E27FC236}">
                    <a16:creationId xmlns:a16="http://schemas.microsoft.com/office/drawing/2014/main" id="{CBF1AFDD-6FD0-704F-80B2-04A85B25ED1B}"/>
                  </a:ext>
                </a:extLst>
              </p:cNvPr>
              <p:cNvSpPr>
                <a:spLocks/>
              </p:cNvSpPr>
              <p:nvPr/>
            </p:nvSpPr>
            <p:spPr bwMode="auto">
              <a:xfrm>
                <a:off x="3273425" y="2690813"/>
                <a:ext cx="1141413" cy="1593850"/>
              </a:xfrm>
              <a:custGeom>
                <a:avLst/>
                <a:gdLst>
                  <a:gd name="T0" fmla="*/ 530 w 530"/>
                  <a:gd name="T1" fmla="*/ 18 h 742"/>
                  <a:gd name="T2" fmla="*/ 530 w 530"/>
                  <a:gd name="T3" fmla="*/ 707 h 742"/>
                  <a:gd name="T4" fmla="*/ 495 w 530"/>
                  <a:gd name="T5" fmla="*/ 742 h 742"/>
                  <a:gd name="T6" fmla="*/ 0 w 530"/>
                  <a:gd name="T7" fmla="*/ 742 h 742"/>
                  <a:gd name="T8" fmla="*/ 0 w 530"/>
                  <a:gd name="T9" fmla="*/ 0 h 742"/>
                  <a:gd name="T10" fmla="*/ 71 w 530"/>
                  <a:gd name="T11" fmla="*/ 0 h 742"/>
                  <a:gd name="T12" fmla="*/ 71 w 530"/>
                  <a:gd name="T13" fmla="*/ 18 h 742"/>
                  <a:gd name="T14" fmla="*/ 87 w 530"/>
                  <a:gd name="T15" fmla="*/ 0 h 742"/>
                  <a:gd name="T16" fmla="*/ 514 w 530"/>
                  <a:gd name="T17" fmla="*/ 0 h 742"/>
                  <a:gd name="T18" fmla="*/ 530 w 530"/>
                  <a:gd name="T19" fmla="*/ 18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0" h="742">
                    <a:moveTo>
                      <a:pt x="530" y="18"/>
                    </a:moveTo>
                    <a:cubicBezTo>
                      <a:pt x="530" y="707"/>
                      <a:pt x="530" y="707"/>
                      <a:pt x="530" y="707"/>
                    </a:cubicBezTo>
                    <a:cubicBezTo>
                      <a:pt x="530" y="726"/>
                      <a:pt x="514" y="742"/>
                      <a:pt x="495" y="742"/>
                    </a:cubicBezTo>
                    <a:cubicBezTo>
                      <a:pt x="0" y="742"/>
                      <a:pt x="0" y="742"/>
                      <a:pt x="0" y="742"/>
                    </a:cubicBezTo>
                    <a:cubicBezTo>
                      <a:pt x="0" y="0"/>
                      <a:pt x="0" y="0"/>
                      <a:pt x="0" y="0"/>
                    </a:cubicBezTo>
                    <a:cubicBezTo>
                      <a:pt x="71" y="0"/>
                      <a:pt x="71" y="0"/>
                      <a:pt x="71" y="0"/>
                    </a:cubicBezTo>
                    <a:cubicBezTo>
                      <a:pt x="71" y="18"/>
                      <a:pt x="71" y="18"/>
                      <a:pt x="71" y="18"/>
                    </a:cubicBezTo>
                    <a:cubicBezTo>
                      <a:pt x="87" y="0"/>
                      <a:pt x="87" y="0"/>
                      <a:pt x="87" y="0"/>
                    </a:cubicBezTo>
                    <a:cubicBezTo>
                      <a:pt x="514" y="0"/>
                      <a:pt x="514" y="0"/>
                      <a:pt x="514" y="0"/>
                    </a:cubicBezTo>
                    <a:lnTo>
                      <a:pt x="530" y="18"/>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2" name="Freeform 46">
                <a:extLst>
                  <a:ext uri="{FF2B5EF4-FFF2-40B4-BE49-F238E27FC236}">
                    <a16:creationId xmlns:a16="http://schemas.microsoft.com/office/drawing/2014/main" id="{EC82E026-A8D3-728B-0D6D-F9C6C03AD9C3}"/>
                  </a:ext>
                </a:extLst>
              </p:cNvPr>
              <p:cNvSpPr>
                <a:spLocks/>
              </p:cNvSpPr>
              <p:nvPr/>
            </p:nvSpPr>
            <p:spPr bwMode="auto">
              <a:xfrm>
                <a:off x="1525588" y="833438"/>
                <a:ext cx="152400" cy="608013"/>
              </a:xfrm>
              <a:custGeom>
                <a:avLst/>
                <a:gdLst>
                  <a:gd name="T0" fmla="*/ 36 w 71"/>
                  <a:gd name="T1" fmla="*/ 283 h 283"/>
                  <a:gd name="T2" fmla="*/ 0 w 71"/>
                  <a:gd name="T3" fmla="*/ 248 h 283"/>
                  <a:gd name="T4" fmla="*/ 0 w 71"/>
                  <a:gd name="T5" fmla="*/ 36 h 283"/>
                  <a:gd name="T6" fmla="*/ 36 w 71"/>
                  <a:gd name="T7" fmla="*/ 0 h 283"/>
                  <a:gd name="T8" fmla="*/ 71 w 71"/>
                  <a:gd name="T9" fmla="*/ 36 h 283"/>
                  <a:gd name="T10" fmla="*/ 71 w 71"/>
                  <a:gd name="T11" fmla="*/ 248 h 283"/>
                  <a:gd name="T12" fmla="*/ 36 w 71"/>
                  <a:gd name="T13" fmla="*/ 283 h 283"/>
                </a:gdLst>
                <a:ahLst/>
                <a:cxnLst>
                  <a:cxn ang="0">
                    <a:pos x="T0" y="T1"/>
                  </a:cxn>
                  <a:cxn ang="0">
                    <a:pos x="T2" y="T3"/>
                  </a:cxn>
                  <a:cxn ang="0">
                    <a:pos x="T4" y="T5"/>
                  </a:cxn>
                  <a:cxn ang="0">
                    <a:pos x="T6" y="T7"/>
                  </a:cxn>
                  <a:cxn ang="0">
                    <a:pos x="T8" y="T9"/>
                  </a:cxn>
                  <a:cxn ang="0">
                    <a:pos x="T10" y="T11"/>
                  </a:cxn>
                  <a:cxn ang="0">
                    <a:pos x="T12" y="T13"/>
                  </a:cxn>
                </a:cxnLst>
                <a:rect l="0" t="0" r="r" b="b"/>
                <a:pathLst>
                  <a:path w="71" h="283">
                    <a:moveTo>
                      <a:pt x="36" y="283"/>
                    </a:moveTo>
                    <a:cubicBezTo>
                      <a:pt x="16" y="283"/>
                      <a:pt x="0" y="267"/>
                      <a:pt x="0" y="248"/>
                    </a:cubicBezTo>
                    <a:cubicBezTo>
                      <a:pt x="0" y="36"/>
                      <a:pt x="0" y="36"/>
                      <a:pt x="0" y="36"/>
                    </a:cubicBezTo>
                    <a:cubicBezTo>
                      <a:pt x="0" y="16"/>
                      <a:pt x="16" y="0"/>
                      <a:pt x="36" y="0"/>
                    </a:cubicBezTo>
                    <a:cubicBezTo>
                      <a:pt x="55" y="0"/>
                      <a:pt x="71" y="16"/>
                      <a:pt x="71" y="36"/>
                    </a:cubicBezTo>
                    <a:cubicBezTo>
                      <a:pt x="71" y="248"/>
                      <a:pt x="71" y="248"/>
                      <a:pt x="71" y="248"/>
                    </a:cubicBezTo>
                    <a:cubicBezTo>
                      <a:pt x="71" y="267"/>
                      <a:pt x="55" y="283"/>
                      <a:pt x="36" y="28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3" name="Freeform 47">
                <a:extLst>
                  <a:ext uri="{FF2B5EF4-FFF2-40B4-BE49-F238E27FC236}">
                    <a16:creationId xmlns:a16="http://schemas.microsoft.com/office/drawing/2014/main" id="{E9A6A242-AD4B-F0DC-AE06-0094A7460FB7}"/>
                  </a:ext>
                </a:extLst>
              </p:cNvPr>
              <p:cNvSpPr>
                <a:spLocks/>
              </p:cNvSpPr>
              <p:nvPr/>
            </p:nvSpPr>
            <p:spPr bwMode="auto">
              <a:xfrm>
                <a:off x="1217613" y="1366838"/>
                <a:ext cx="768350" cy="377825"/>
              </a:xfrm>
              <a:custGeom>
                <a:avLst/>
                <a:gdLst>
                  <a:gd name="T0" fmla="*/ 357 w 357"/>
                  <a:gd name="T1" fmla="*/ 176 h 176"/>
                  <a:gd name="T2" fmla="*/ 0 w 357"/>
                  <a:gd name="T3" fmla="*/ 176 h 176"/>
                  <a:gd name="T4" fmla="*/ 179 w 357"/>
                  <a:gd name="T5" fmla="*/ 0 h 176"/>
                  <a:gd name="T6" fmla="*/ 357 w 357"/>
                  <a:gd name="T7" fmla="*/ 176 h 176"/>
                </a:gdLst>
                <a:ahLst/>
                <a:cxnLst>
                  <a:cxn ang="0">
                    <a:pos x="T0" y="T1"/>
                  </a:cxn>
                  <a:cxn ang="0">
                    <a:pos x="T2" y="T3"/>
                  </a:cxn>
                  <a:cxn ang="0">
                    <a:pos x="T4" y="T5"/>
                  </a:cxn>
                  <a:cxn ang="0">
                    <a:pos x="T6" y="T7"/>
                  </a:cxn>
                </a:cxnLst>
                <a:rect l="0" t="0" r="r" b="b"/>
                <a:pathLst>
                  <a:path w="357" h="176">
                    <a:moveTo>
                      <a:pt x="357" y="176"/>
                    </a:moveTo>
                    <a:cubicBezTo>
                      <a:pt x="0" y="176"/>
                      <a:pt x="0" y="176"/>
                      <a:pt x="0" y="176"/>
                    </a:cubicBezTo>
                    <a:cubicBezTo>
                      <a:pt x="5" y="80"/>
                      <a:pt x="82" y="3"/>
                      <a:pt x="179" y="0"/>
                    </a:cubicBezTo>
                    <a:cubicBezTo>
                      <a:pt x="275" y="3"/>
                      <a:pt x="352" y="80"/>
                      <a:pt x="357" y="17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4" name="Freeform 48">
                <a:extLst>
                  <a:ext uri="{FF2B5EF4-FFF2-40B4-BE49-F238E27FC236}">
                    <a16:creationId xmlns:a16="http://schemas.microsoft.com/office/drawing/2014/main" id="{B3EB8C84-5F43-4AEC-48DA-880AC58BA719}"/>
                  </a:ext>
                </a:extLst>
              </p:cNvPr>
              <p:cNvSpPr>
                <a:spLocks/>
              </p:cNvSpPr>
              <p:nvPr/>
            </p:nvSpPr>
            <p:spPr bwMode="auto">
              <a:xfrm>
                <a:off x="309563" y="1858963"/>
                <a:ext cx="531813" cy="454025"/>
              </a:xfrm>
              <a:custGeom>
                <a:avLst/>
                <a:gdLst>
                  <a:gd name="T0" fmla="*/ 36 w 247"/>
                  <a:gd name="T1" fmla="*/ 0 h 212"/>
                  <a:gd name="T2" fmla="*/ 212 w 247"/>
                  <a:gd name="T3" fmla="*/ 0 h 212"/>
                  <a:gd name="T4" fmla="*/ 247 w 247"/>
                  <a:gd name="T5" fmla="*/ 35 h 212"/>
                  <a:gd name="T6" fmla="*/ 247 w 247"/>
                  <a:gd name="T7" fmla="*/ 212 h 212"/>
                  <a:gd name="T8" fmla="*/ 0 w 247"/>
                  <a:gd name="T9" fmla="*/ 212 h 212"/>
                  <a:gd name="T10" fmla="*/ 0 w 247"/>
                  <a:gd name="T11" fmla="*/ 35 h 212"/>
                  <a:gd name="T12" fmla="*/ 36 w 247"/>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247" h="212">
                    <a:moveTo>
                      <a:pt x="36" y="0"/>
                    </a:moveTo>
                    <a:cubicBezTo>
                      <a:pt x="212" y="0"/>
                      <a:pt x="212" y="0"/>
                      <a:pt x="212" y="0"/>
                    </a:cubicBezTo>
                    <a:cubicBezTo>
                      <a:pt x="232" y="0"/>
                      <a:pt x="247" y="16"/>
                      <a:pt x="247" y="35"/>
                    </a:cubicBezTo>
                    <a:cubicBezTo>
                      <a:pt x="247" y="212"/>
                      <a:pt x="247" y="212"/>
                      <a:pt x="247" y="212"/>
                    </a:cubicBezTo>
                    <a:cubicBezTo>
                      <a:pt x="0" y="212"/>
                      <a:pt x="0" y="212"/>
                      <a:pt x="0" y="212"/>
                    </a:cubicBezTo>
                    <a:cubicBezTo>
                      <a:pt x="0" y="35"/>
                      <a:pt x="0" y="35"/>
                      <a:pt x="0" y="35"/>
                    </a:cubicBezTo>
                    <a:cubicBezTo>
                      <a:pt x="0" y="16"/>
                      <a:pt x="16" y="0"/>
                      <a:pt x="36"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5" name="Freeform 49">
                <a:extLst>
                  <a:ext uri="{FF2B5EF4-FFF2-40B4-BE49-F238E27FC236}">
                    <a16:creationId xmlns:a16="http://schemas.microsoft.com/office/drawing/2014/main" id="{686E1B37-B79B-C01F-DB06-660064E7A2F1}"/>
                  </a:ext>
                </a:extLst>
              </p:cNvPr>
              <p:cNvSpPr>
                <a:spLocks/>
              </p:cNvSpPr>
              <p:nvPr/>
            </p:nvSpPr>
            <p:spPr bwMode="auto">
              <a:xfrm>
                <a:off x="2590800" y="342900"/>
                <a:ext cx="608013" cy="831850"/>
              </a:xfrm>
              <a:custGeom>
                <a:avLst/>
                <a:gdLst>
                  <a:gd name="T0" fmla="*/ 35 w 282"/>
                  <a:gd name="T1" fmla="*/ 0 h 388"/>
                  <a:gd name="T2" fmla="*/ 247 w 282"/>
                  <a:gd name="T3" fmla="*/ 0 h 388"/>
                  <a:gd name="T4" fmla="*/ 282 w 282"/>
                  <a:gd name="T5" fmla="*/ 35 h 388"/>
                  <a:gd name="T6" fmla="*/ 282 w 282"/>
                  <a:gd name="T7" fmla="*/ 353 h 388"/>
                  <a:gd name="T8" fmla="*/ 247 w 282"/>
                  <a:gd name="T9" fmla="*/ 388 h 388"/>
                  <a:gd name="T10" fmla="*/ 35 w 282"/>
                  <a:gd name="T11" fmla="*/ 388 h 388"/>
                  <a:gd name="T12" fmla="*/ 0 w 282"/>
                  <a:gd name="T13" fmla="*/ 353 h 388"/>
                  <a:gd name="T14" fmla="*/ 0 w 282"/>
                  <a:gd name="T15" fmla="*/ 35 h 388"/>
                  <a:gd name="T16" fmla="*/ 35 w 282"/>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388">
                    <a:moveTo>
                      <a:pt x="35" y="0"/>
                    </a:moveTo>
                    <a:cubicBezTo>
                      <a:pt x="247" y="0"/>
                      <a:pt x="247" y="0"/>
                      <a:pt x="247" y="0"/>
                    </a:cubicBezTo>
                    <a:cubicBezTo>
                      <a:pt x="266" y="0"/>
                      <a:pt x="282" y="16"/>
                      <a:pt x="282" y="35"/>
                    </a:cubicBezTo>
                    <a:cubicBezTo>
                      <a:pt x="282" y="353"/>
                      <a:pt x="282" y="353"/>
                      <a:pt x="282" y="353"/>
                    </a:cubicBezTo>
                    <a:cubicBezTo>
                      <a:pt x="282" y="372"/>
                      <a:pt x="266" y="388"/>
                      <a:pt x="247" y="388"/>
                    </a:cubicBezTo>
                    <a:cubicBezTo>
                      <a:pt x="35" y="388"/>
                      <a:pt x="35" y="388"/>
                      <a:pt x="35" y="388"/>
                    </a:cubicBezTo>
                    <a:cubicBezTo>
                      <a:pt x="15" y="388"/>
                      <a:pt x="0" y="372"/>
                      <a:pt x="0" y="353"/>
                    </a:cubicBezTo>
                    <a:cubicBezTo>
                      <a:pt x="0" y="35"/>
                      <a:pt x="0" y="35"/>
                      <a:pt x="0" y="35"/>
                    </a:cubicBezTo>
                    <a:cubicBezTo>
                      <a:pt x="0" y="16"/>
                      <a:pt x="15" y="0"/>
                      <a:pt x="3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6" name="Freeform 50">
                <a:extLst>
                  <a:ext uri="{FF2B5EF4-FFF2-40B4-BE49-F238E27FC236}">
                    <a16:creationId xmlns:a16="http://schemas.microsoft.com/office/drawing/2014/main" id="{10985887-C21B-7C66-DF3D-224AC565D94D}"/>
                  </a:ext>
                </a:extLst>
              </p:cNvPr>
              <p:cNvSpPr>
                <a:spLocks/>
              </p:cNvSpPr>
              <p:nvPr/>
            </p:nvSpPr>
            <p:spPr bwMode="auto">
              <a:xfrm>
                <a:off x="2513013" y="1100138"/>
                <a:ext cx="760413" cy="1212850"/>
              </a:xfrm>
              <a:custGeom>
                <a:avLst/>
                <a:gdLst>
                  <a:gd name="T0" fmla="*/ 36 w 353"/>
                  <a:gd name="T1" fmla="*/ 0 h 565"/>
                  <a:gd name="T2" fmla="*/ 318 w 353"/>
                  <a:gd name="T3" fmla="*/ 0 h 565"/>
                  <a:gd name="T4" fmla="*/ 353 w 353"/>
                  <a:gd name="T5" fmla="*/ 35 h 565"/>
                  <a:gd name="T6" fmla="*/ 353 w 353"/>
                  <a:gd name="T7" fmla="*/ 530 h 565"/>
                  <a:gd name="T8" fmla="*/ 318 w 353"/>
                  <a:gd name="T9" fmla="*/ 565 h 565"/>
                  <a:gd name="T10" fmla="*/ 36 w 353"/>
                  <a:gd name="T11" fmla="*/ 565 h 565"/>
                  <a:gd name="T12" fmla="*/ 0 w 353"/>
                  <a:gd name="T13" fmla="*/ 530 h 565"/>
                  <a:gd name="T14" fmla="*/ 0 w 353"/>
                  <a:gd name="T15" fmla="*/ 35 h 565"/>
                  <a:gd name="T16" fmla="*/ 36 w 353"/>
                  <a:gd name="T17"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565">
                    <a:moveTo>
                      <a:pt x="36" y="0"/>
                    </a:moveTo>
                    <a:cubicBezTo>
                      <a:pt x="318" y="0"/>
                      <a:pt x="318" y="0"/>
                      <a:pt x="318" y="0"/>
                    </a:cubicBezTo>
                    <a:cubicBezTo>
                      <a:pt x="338" y="0"/>
                      <a:pt x="353" y="16"/>
                      <a:pt x="353" y="35"/>
                    </a:cubicBezTo>
                    <a:cubicBezTo>
                      <a:pt x="353" y="530"/>
                      <a:pt x="353" y="530"/>
                      <a:pt x="353" y="530"/>
                    </a:cubicBezTo>
                    <a:cubicBezTo>
                      <a:pt x="353" y="549"/>
                      <a:pt x="338" y="565"/>
                      <a:pt x="318" y="565"/>
                    </a:cubicBezTo>
                    <a:cubicBezTo>
                      <a:pt x="36" y="565"/>
                      <a:pt x="36" y="565"/>
                      <a:pt x="36" y="565"/>
                    </a:cubicBezTo>
                    <a:cubicBezTo>
                      <a:pt x="16" y="565"/>
                      <a:pt x="0" y="549"/>
                      <a:pt x="0" y="530"/>
                    </a:cubicBezTo>
                    <a:cubicBezTo>
                      <a:pt x="0" y="35"/>
                      <a:pt x="0" y="35"/>
                      <a:pt x="0" y="35"/>
                    </a:cubicBezTo>
                    <a:cubicBezTo>
                      <a:pt x="0" y="16"/>
                      <a:pt x="16" y="0"/>
                      <a:pt x="36"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7" name="Freeform 51">
                <a:extLst>
                  <a:ext uri="{FF2B5EF4-FFF2-40B4-BE49-F238E27FC236}">
                    <a16:creationId xmlns:a16="http://schemas.microsoft.com/office/drawing/2014/main" id="{BFF691E2-711E-E9B9-4F79-A2AB854C1E07}"/>
                  </a:ext>
                </a:extLst>
              </p:cNvPr>
              <p:cNvSpPr>
                <a:spLocks/>
              </p:cNvSpPr>
              <p:nvPr/>
            </p:nvSpPr>
            <p:spPr bwMode="auto">
              <a:xfrm>
                <a:off x="4763" y="2160588"/>
                <a:ext cx="1444625" cy="2124075"/>
              </a:xfrm>
              <a:custGeom>
                <a:avLst/>
                <a:gdLst>
                  <a:gd name="T0" fmla="*/ 35 w 671"/>
                  <a:gd name="T1" fmla="*/ 0 h 989"/>
                  <a:gd name="T2" fmla="*/ 671 w 671"/>
                  <a:gd name="T3" fmla="*/ 0 h 989"/>
                  <a:gd name="T4" fmla="*/ 671 w 671"/>
                  <a:gd name="T5" fmla="*/ 989 h 989"/>
                  <a:gd name="T6" fmla="*/ 35 w 671"/>
                  <a:gd name="T7" fmla="*/ 989 h 989"/>
                  <a:gd name="T8" fmla="*/ 0 w 671"/>
                  <a:gd name="T9" fmla="*/ 954 h 989"/>
                  <a:gd name="T10" fmla="*/ 0 w 671"/>
                  <a:gd name="T11" fmla="*/ 36 h 989"/>
                  <a:gd name="T12" fmla="*/ 35 w 671"/>
                  <a:gd name="T13" fmla="*/ 0 h 989"/>
                </a:gdLst>
                <a:ahLst/>
                <a:cxnLst>
                  <a:cxn ang="0">
                    <a:pos x="T0" y="T1"/>
                  </a:cxn>
                  <a:cxn ang="0">
                    <a:pos x="T2" y="T3"/>
                  </a:cxn>
                  <a:cxn ang="0">
                    <a:pos x="T4" y="T5"/>
                  </a:cxn>
                  <a:cxn ang="0">
                    <a:pos x="T6" y="T7"/>
                  </a:cxn>
                  <a:cxn ang="0">
                    <a:pos x="T8" y="T9"/>
                  </a:cxn>
                  <a:cxn ang="0">
                    <a:pos x="T10" y="T11"/>
                  </a:cxn>
                  <a:cxn ang="0">
                    <a:pos x="T12" y="T13"/>
                  </a:cxn>
                </a:cxnLst>
                <a:rect l="0" t="0" r="r" b="b"/>
                <a:pathLst>
                  <a:path w="671" h="989">
                    <a:moveTo>
                      <a:pt x="35" y="0"/>
                    </a:moveTo>
                    <a:cubicBezTo>
                      <a:pt x="671" y="0"/>
                      <a:pt x="671" y="0"/>
                      <a:pt x="671" y="0"/>
                    </a:cubicBezTo>
                    <a:cubicBezTo>
                      <a:pt x="671" y="989"/>
                      <a:pt x="671" y="989"/>
                      <a:pt x="671" y="989"/>
                    </a:cubicBezTo>
                    <a:cubicBezTo>
                      <a:pt x="35" y="989"/>
                      <a:pt x="35" y="989"/>
                      <a:pt x="35" y="989"/>
                    </a:cubicBezTo>
                    <a:cubicBezTo>
                      <a:pt x="16" y="989"/>
                      <a:pt x="0" y="973"/>
                      <a:pt x="0" y="954"/>
                    </a:cubicBezTo>
                    <a:cubicBezTo>
                      <a:pt x="0" y="36"/>
                      <a:pt x="0" y="36"/>
                      <a:pt x="0" y="36"/>
                    </a:cubicBezTo>
                    <a:cubicBezTo>
                      <a:pt x="0" y="16"/>
                      <a:pt x="16" y="0"/>
                      <a:pt x="35"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8" name="Freeform 52">
                <a:extLst>
                  <a:ext uri="{FF2B5EF4-FFF2-40B4-BE49-F238E27FC236}">
                    <a16:creationId xmlns:a16="http://schemas.microsoft.com/office/drawing/2014/main" id="{DEF50E0C-2AAB-540F-14E8-20DCCCB8EC6F}"/>
                  </a:ext>
                </a:extLst>
              </p:cNvPr>
              <p:cNvSpPr>
                <a:spLocks/>
              </p:cNvSpPr>
              <p:nvPr/>
            </p:nvSpPr>
            <p:spPr bwMode="auto">
              <a:xfrm>
                <a:off x="1146175" y="1704975"/>
                <a:ext cx="912813" cy="2579688"/>
              </a:xfrm>
              <a:custGeom>
                <a:avLst/>
                <a:gdLst>
                  <a:gd name="T0" fmla="*/ 391 w 424"/>
                  <a:gd name="T1" fmla="*/ 1201 h 1201"/>
                  <a:gd name="T2" fmla="*/ 423 w 424"/>
                  <a:gd name="T3" fmla="*/ 1166 h 1201"/>
                  <a:gd name="T4" fmla="*/ 423 w 424"/>
                  <a:gd name="T5" fmla="*/ 36 h 1201"/>
                  <a:gd name="T6" fmla="*/ 388 w 424"/>
                  <a:gd name="T7" fmla="*/ 0 h 1201"/>
                  <a:gd name="T8" fmla="*/ 35 w 424"/>
                  <a:gd name="T9" fmla="*/ 0 h 1201"/>
                  <a:gd name="T10" fmla="*/ 0 w 424"/>
                  <a:gd name="T11" fmla="*/ 36 h 1201"/>
                  <a:gd name="T12" fmla="*/ 0 w 424"/>
                  <a:gd name="T13" fmla="*/ 1201 h 1201"/>
                </a:gdLst>
                <a:ahLst/>
                <a:cxnLst>
                  <a:cxn ang="0">
                    <a:pos x="T0" y="T1"/>
                  </a:cxn>
                  <a:cxn ang="0">
                    <a:pos x="T2" y="T3"/>
                  </a:cxn>
                  <a:cxn ang="0">
                    <a:pos x="T4" y="T5"/>
                  </a:cxn>
                  <a:cxn ang="0">
                    <a:pos x="T6" y="T7"/>
                  </a:cxn>
                  <a:cxn ang="0">
                    <a:pos x="T8" y="T9"/>
                  </a:cxn>
                  <a:cxn ang="0">
                    <a:pos x="T10" y="T11"/>
                  </a:cxn>
                  <a:cxn ang="0">
                    <a:pos x="T12" y="T13"/>
                  </a:cxn>
                </a:cxnLst>
                <a:rect l="0" t="0" r="r" b="b"/>
                <a:pathLst>
                  <a:path w="424" h="1201">
                    <a:moveTo>
                      <a:pt x="391" y="1201"/>
                    </a:moveTo>
                    <a:cubicBezTo>
                      <a:pt x="410" y="1200"/>
                      <a:pt x="424" y="1184"/>
                      <a:pt x="423" y="1166"/>
                    </a:cubicBezTo>
                    <a:cubicBezTo>
                      <a:pt x="423" y="36"/>
                      <a:pt x="423" y="36"/>
                      <a:pt x="423" y="36"/>
                    </a:cubicBezTo>
                    <a:cubicBezTo>
                      <a:pt x="423" y="16"/>
                      <a:pt x="408" y="0"/>
                      <a:pt x="388" y="0"/>
                    </a:cubicBezTo>
                    <a:cubicBezTo>
                      <a:pt x="35" y="0"/>
                      <a:pt x="35" y="0"/>
                      <a:pt x="35" y="0"/>
                    </a:cubicBezTo>
                    <a:cubicBezTo>
                      <a:pt x="15" y="0"/>
                      <a:pt x="0" y="16"/>
                      <a:pt x="0" y="36"/>
                    </a:cubicBezTo>
                    <a:cubicBezTo>
                      <a:pt x="0" y="1201"/>
                      <a:pt x="0" y="1201"/>
                      <a:pt x="0" y="1201"/>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9" name="Freeform 53">
                <a:extLst>
                  <a:ext uri="{FF2B5EF4-FFF2-40B4-BE49-F238E27FC236}">
                    <a16:creationId xmlns:a16="http://schemas.microsoft.com/office/drawing/2014/main" id="{A9774B79-F079-7D67-BE2F-07E56BC4DA7D}"/>
                  </a:ext>
                </a:extLst>
              </p:cNvPr>
              <p:cNvSpPr>
                <a:spLocks/>
              </p:cNvSpPr>
              <p:nvPr/>
            </p:nvSpPr>
            <p:spPr bwMode="auto">
              <a:xfrm>
                <a:off x="2362200" y="2160588"/>
                <a:ext cx="1063625" cy="2124075"/>
              </a:xfrm>
              <a:custGeom>
                <a:avLst/>
                <a:gdLst>
                  <a:gd name="T0" fmla="*/ 494 w 494"/>
                  <a:gd name="T1" fmla="*/ 36 h 989"/>
                  <a:gd name="T2" fmla="*/ 494 w 494"/>
                  <a:gd name="T3" fmla="*/ 989 h 989"/>
                  <a:gd name="T4" fmla="*/ 35 w 494"/>
                  <a:gd name="T5" fmla="*/ 989 h 989"/>
                  <a:gd name="T6" fmla="*/ 0 w 494"/>
                  <a:gd name="T7" fmla="*/ 954 h 989"/>
                  <a:gd name="T8" fmla="*/ 0 w 494"/>
                  <a:gd name="T9" fmla="*/ 36 h 989"/>
                  <a:gd name="T10" fmla="*/ 35 w 494"/>
                  <a:gd name="T11" fmla="*/ 0 h 989"/>
                  <a:gd name="T12" fmla="*/ 459 w 494"/>
                  <a:gd name="T13" fmla="*/ 0 h 989"/>
                  <a:gd name="T14" fmla="*/ 494 w 494"/>
                  <a:gd name="T15" fmla="*/ 36 h 9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989">
                    <a:moveTo>
                      <a:pt x="494" y="36"/>
                    </a:moveTo>
                    <a:cubicBezTo>
                      <a:pt x="494" y="989"/>
                      <a:pt x="494" y="989"/>
                      <a:pt x="494" y="989"/>
                    </a:cubicBezTo>
                    <a:cubicBezTo>
                      <a:pt x="35" y="989"/>
                      <a:pt x="35" y="989"/>
                      <a:pt x="35" y="989"/>
                    </a:cubicBezTo>
                    <a:cubicBezTo>
                      <a:pt x="15" y="989"/>
                      <a:pt x="0" y="973"/>
                      <a:pt x="0" y="954"/>
                    </a:cubicBezTo>
                    <a:cubicBezTo>
                      <a:pt x="0" y="36"/>
                      <a:pt x="0" y="36"/>
                      <a:pt x="0" y="36"/>
                    </a:cubicBezTo>
                    <a:cubicBezTo>
                      <a:pt x="0" y="16"/>
                      <a:pt x="15" y="0"/>
                      <a:pt x="35" y="0"/>
                    </a:cubicBezTo>
                    <a:cubicBezTo>
                      <a:pt x="459" y="0"/>
                      <a:pt x="459" y="0"/>
                      <a:pt x="459" y="0"/>
                    </a:cubicBezTo>
                    <a:cubicBezTo>
                      <a:pt x="478" y="0"/>
                      <a:pt x="494" y="16"/>
                      <a:pt x="494" y="3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0" name="Freeform 54">
                <a:extLst>
                  <a:ext uri="{FF2B5EF4-FFF2-40B4-BE49-F238E27FC236}">
                    <a16:creationId xmlns:a16="http://schemas.microsoft.com/office/drawing/2014/main" id="{2C1B7637-3452-9F0D-B00F-8C46883876D0}"/>
                  </a:ext>
                </a:extLst>
              </p:cNvPr>
              <p:cNvSpPr>
                <a:spLocks/>
              </p:cNvSpPr>
              <p:nvPr/>
            </p:nvSpPr>
            <p:spPr bwMode="auto">
              <a:xfrm>
                <a:off x="2557463" y="4763"/>
                <a:ext cx="677863" cy="412750"/>
              </a:xfrm>
              <a:custGeom>
                <a:avLst/>
                <a:gdLst>
                  <a:gd name="T0" fmla="*/ 135 w 315"/>
                  <a:gd name="T1" fmla="*/ 12 h 192"/>
                  <a:gd name="T2" fmla="*/ 5 w 315"/>
                  <a:gd name="T3" fmla="*/ 163 h 192"/>
                  <a:gd name="T4" fmla="*/ 3 w 315"/>
                  <a:gd name="T5" fmla="*/ 182 h 192"/>
                  <a:gd name="T6" fmla="*/ 19 w 315"/>
                  <a:gd name="T7" fmla="*/ 192 h 192"/>
                  <a:gd name="T8" fmla="*/ 296 w 315"/>
                  <a:gd name="T9" fmla="*/ 192 h 192"/>
                  <a:gd name="T10" fmla="*/ 312 w 315"/>
                  <a:gd name="T11" fmla="*/ 182 h 192"/>
                  <a:gd name="T12" fmla="*/ 310 w 315"/>
                  <a:gd name="T13" fmla="*/ 163 h 192"/>
                  <a:gd name="T14" fmla="*/ 189 w 315"/>
                  <a:gd name="T15" fmla="*/ 13 h 192"/>
                  <a:gd name="T16" fmla="*/ 162 w 315"/>
                  <a:gd name="T17" fmla="*/ 0 h 192"/>
                  <a:gd name="T18" fmla="*/ 135 w 315"/>
                  <a:gd name="T1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5" h="192">
                    <a:moveTo>
                      <a:pt x="135" y="12"/>
                    </a:moveTo>
                    <a:cubicBezTo>
                      <a:pt x="5" y="163"/>
                      <a:pt x="5" y="163"/>
                      <a:pt x="5" y="163"/>
                    </a:cubicBezTo>
                    <a:cubicBezTo>
                      <a:pt x="1" y="168"/>
                      <a:pt x="0" y="176"/>
                      <a:pt x="3" y="182"/>
                    </a:cubicBezTo>
                    <a:cubicBezTo>
                      <a:pt x="6" y="188"/>
                      <a:pt x="12" y="192"/>
                      <a:pt x="19" y="192"/>
                    </a:cubicBezTo>
                    <a:cubicBezTo>
                      <a:pt x="296" y="192"/>
                      <a:pt x="296" y="192"/>
                      <a:pt x="296" y="192"/>
                    </a:cubicBezTo>
                    <a:cubicBezTo>
                      <a:pt x="303" y="192"/>
                      <a:pt x="309" y="188"/>
                      <a:pt x="312" y="182"/>
                    </a:cubicBezTo>
                    <a:cubicBezTo>
                      <a:pt x="315" y="176"/>
                      <a:pt x="314" y="169"/>
                      <a:pt x="310" y="163"/>
                    </a:cubicBezTo>
                    <a:cubicBezTo>
                      <a:pt x="189" y="13"/>
                      <a:pt x="189" y="13"/>
                      <a:pt x="189" y="13"/>
                    </a:cubicBezTo>
                    <a:cubicBezTo>
                      <a:pt x="183" y="5"/>
                      <a:pt x="173" y="0"/>
                      <a:pt x="162" y="0"/>
                    </a:cubicBezTo>
                    <a:cubicBezTo>
                      <a:pt x="152" y="0"/>
                      <a:pt x="142" y="4"/>
                      <a:pt x="135" y="1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1" name="Freeform 55">
                <a:extLst>
                  <a:ext uri="{FF2B5EF4-FFF2-40B4-BE49-F238E27FC236}">
                    <a16:creationId xmlns:a16="http://schemas.microsoft.com/office/drawing/2014/main" id="{D0EC35B1-0DC1-774F-B463-4754CD48B240}"/>
                  </a:ext>
                </a:extLst>
              </p:cNvPr>
              <p:cNvSpPr>
                <a:spLocks/>
              </p:cNvSpPr>
              <p:nvPr/>
            </p:nvSpPr>
            <p:spPr bwMode="auto">
              <a:xfrm>
                <a:off x="1374775" y="1933575"/>
                <a:ext cx="150813" cy="304800"/>
              </a:xfrm>
              <a:custGeom>
                <a:avLst/>
                <a:gdLst>
                  <a:gd name="T0" fmla="*/ 35 w 70"/>
                  <a:gd name="T1" fmla="*/ 142 h 142"/>
                  <a:gd name="T2" fmla="*/ 0 w 70"/>
                  <a:gd name="T3" fmla="*/ 106 h 142"/>
                  <a:gd name="T4" fmla="*/ 0 w 70"/>
                  <a:gd name="T5" fmla="*/ 36 h 142"/>
                  <a:gd name="T6" fmla="*/ 35 w 70"/>
                  <a:gd name="T7" fmla="*/ 0 h 142"/>
                  <a:gd name="T8" fmla="*/ 70 w 70"/>
                  <a:gd name="T9" fmla="*/ 36 h 142"/>
                  <a:gd name="T10" fmla="*/ 70 w 70"/>
                  <a:gd name="T11" fmla="*/ 106 h 142"/>
                  <a:gd name="T12" fmla="*/ 35 w 70"/>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70" h="142">
                    <a:moveTo>
                      <a:pt x="35" y="142"/>
                    </a:moveTo>
                    <a:cubicBezTo>
                      <a:pt x="15" y="142"/>
                      <a:pt x="0" y="126"/>
                      <a:pt x="0" y="106"/>
                    </a:cubicBezTo>
                    <a:cubicBezTo>
                      <a:pt x="0" y="36"/>
                      <a:pt x="0" y="36"/>
                      <a:pt x="0" y="36"/>
                    </a:cubicBezTo>
                    <a:cubicBezTo>
                      <a:pt x="0" y="16"/>
                      <a:pt x="15" y="0"/>
                      <a:pt x="35" y="0"/>
                    </a:cubicBezTo>
                    <a:cubicBezTo>
                      <a:pt x="54" y="0"/>
                      <a:pt x="70" y="16"/>
                      <a:pt x="70" y="36"/>
                    </a:cubicBezTo>
                    <a:cubicBezTo>
                      <a:pt x="70" y="106"/>
                      <a:pt x="70" y="106"/>
                      <a:pt x="70" y="106"/>
                    </a:cubicBezTo>
                    <a:cubicBezTo>
                      <a:pt x="70" y="126"/>
                      <a:pt x="54" y="142"/>
                      <a:pt x="35"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2" name="Freeform 56">
                <a:extLst>
                  <a:ext uri="{FF2B5EF4-FFF2-40B4-BE49-F238E27FC236}">
                    <a16:creationId xmlns:a16="http://schemas.microsoft.com/office/drawing/2014/main" id="{E01DA913-8236-2C66-B54D-C6E8C0EF4D65}"/>
                  </a:ext>
                </a:extLst>
              </p:cNvPr>
              <p:cNvSpPr>
                <a:spLocks/>
              </p:cNvSpPr>
              <p:nvPr/>
            </p:nvSpPr>
            <p:spPr bwMode="auto">
              <a:xfrm>
                <a:off x="1677988" y="1933575"/>
                <a:ext cx="150813" cy="304800"/>
              </a:xfrm>
              <a:custGeom>
                <a:avLst/>
                <a:gdLst>
                  <a:gd name="T0" fmla="*/ 35 w 70"/>
                  <a:gd name="T1" fmla="*/ 142 h 142"/>
                  <a:gd name="T2" fmla="*/ 0 w 70"/>
                  <a:gd name="T3" fmla="*/ 106 h 142"/>
                  <a:gd name="T4" fmla="*/ 0 w 70"/>
                  <a:gd name="T5" fmla="*/ 36 h 142"/>
                  <a:gd name="T6" fmla="*/ 35 w 70"/>
                  <a:gd name="T7" fmla="*/ 0 h 142"/>
                  <a:gd name="T8" fmla="*/ 70 w 70"/>
                  <a:gd name="T9" fmla="*/ 36 h 142"/>
                  <a:gd name="T10" fmla="*/ 70 w 70"/>
                  <a:gd name="T11" fmla="*/ 106 h 142"/>
                  <a:gd name="T12" fmla="*/ 35 w 70"/>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70" h="142">
                    <a:moveTo>
                      <a:pt x="35" y="142"/>
                    </a:moveTo>
                    <a:cubicBezTo>
                      <a:pt x="16" y="142"/>
                      <a:pt x="0" y="126"/>
                      <a:pt x="0" y="106"/>
                    </a:cubicBezTo>
                    <a:cubicBezTo>
                      <a:pt x="0" y="36"/>
                      <a:pt x="0" y="36"/>
                      <a:pt x="0" y="36"/>
                    </a:cubicBezTo>
                    <a:cubicBezTo>
                      <a:pt x="0" y="16"/>
                      <a:pt x="16" y="0"/>
                      <a:pt x="35" y="0"/>
                    </a:cubicBezTo>
                    <a:cubicBezTo>
                      <a:pt x="55" y="0"/>
                      <a:pt x="70" y="16"/>
                      <a:pt x="70" y="36"/>
                    </a:cubicBezTo>
                    <a:cubicBezTo>
                      <a:pt x="70" y="106"/>
                      <a:pt x="70" y="106"/>
                      <a:pt x="70" y="106"/>
                    </a:cubicBezTo>
                    <a:cubicBezTo>
                      <a:pt x="70" y="126"/>
                      <a:pt x="55" y="142"/>
                      <a:pt x="35"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3" name="Freeform 57">
                <a:extLst>
                  <a:ext uri="{FF2B5EF4-FFF2-40B4-BE49-F238E27FC236}">
                    <a16:creationId xmlns:a16="http://schemas.microsoft.com/office/drawing/2014/main" id="{B4A94E99-273F-5BA4-D933-7A99AF7104B8}"/>
                  </a:ext>
                </a:extLst>
              </p:cNvPr>
              <p:cNvSpPr>
                <a:spLocks/>
              </p:cNvSpPr>
              <p:nvPr/>
            </p:nvSpPr>
            <p:spPr bwMode="auto">
              <a:xfrm>
                <a:off x="1374775" y="2389188"/>
                <a:ext cx="150813" cy="301625"/>
              </a:xfrm>
              <a:custGeom>
                <a:avLst/>
                <a:gdLst>
                  <a:gd name="T0" fmla="*/ 35 w 70"/>
                  <a:gd name="T1" fmla="*/ 141 h 141"/>
                  <a:gd name="T2" fmla="*/ 0 w 70"/>
                  <a:gd name="T3" fmla="*/ 106 h 141"/>
                  <a:gd name="T4" fmla="*/ 0 w 70"/>
                  <a:gd name="T5" fmla="*/ 36 h 141"/>
                  <a:gd name="T6" fmla="*/ 35 w 70"/>
                  <a:gd name="T7" fmla="*/ 0 h 141"/>
                  <a:gd name="T8" fmla="*/ 70 w 70"/>
                  <a:gd name="T9" fmla="*/ 36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6"/>
                      <a:pt x="0" y="36"/>
                      <a:pt x="0" y="36"/>
                    </a:cubicBezTo>
                    <a:cubicBezTo>
                      <a:pt x="0" y="16"/>
                      <a:pt x="15" y="0"/>
                      <a:pt x="35" y="0"/>
                    </a:cubicBezTo>
                    <a:cubicBezTo>
                      <a:pt x="54" y="0"/>
                      <a:pt x="70" y="16"/>
                      <a:pt x="70" y="36"/>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4" name="Freeform 58">
                <a:extLst>
                  <a:ext uri="{FF2B5EF4-FFF2-40B4-BE49-F238E27FC236}">
                    <a16:creationId xmlns:a16="http://schemas.microsoft.com/office/drawing/2014/main" id="{784102DF-D9E7-4D8A-7F1E-4CB10FA5D36D}"/>
                  </a:ext>
                </a:extLst>
              </p:cNvPr>
              <p:cNvSpPr>
                <a:spLocks/>
              </p:cNvSpPr>
              <p:nvPr/>
            </p:nvSpPr>
            <p:spPr bwMode="auto">
              <a:xfrm>
                <a:off x="1677988" y="2389188"/>
                <a:ext cx="150813" cy="301625"/>
              </a:xfrm>
              <a:custGeom>
                <a:avLst/>
                <a:gdLst>
                  <a:gd name="T0" fmla="*/ 35 w 70"/>
                  <a:gd name="T1" fmla="*/ 141 h 141"/>
                  <a:gd name="T2" fmla="*/ 0 w 70"/>
                  <a:gd name="T3" fmla="*/ 106 h 141"/>
                  <a:gd name="T4" fmla="*/ 0 w 70"/>
                  <a:gd name="T5" fmla="*/ 36 h 141"/>
                  <a:gd name="T6" fmla="*/ 35 w 70"/>
                  <a:gd name="T7" fmla="*/ 0 h 141"/>
                  <a:gd name="T8" fmla="*/ 70 w 70"/>
                  <a:gd name="T9" fmla="*/ 36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6"/>
                      <a:pt x="0" y="106"/>
                    </a:cubicBezTo>
                    <a:cubicBezTo>
                      <a:pt x="0" y="36"/>
                      <a:pt x="0" y="36"/>
                      <a:pt x="0" y="36"/>
                    </a:cubicBezTo>
                    <a:cubicBezTo>
                      <a:pt x="0" y="16"/>
                      <a:pt x="16" y="0"/>
                      <a:pt x="35" y="0"/>
                    </a:cubicBezTo>
                    <a:cubicBezTo>
                      <a:pt x="55" y="0"/>
                      <a:pt x="70" y="16"/>
                      <a:pt x="70" y="36"/>
                    </a:cubicBezTo>
                    <a:cubicBezTo>
                      <a:pt x="70" y="106"/>
                      <a:pt x="70" y="106"/>
                      <a:pt x="70" y="106"/>
                    </a:cubicBezTo>
                    <a:cubicBezTo>
                      <a:pt x="70" y="126"/>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5" name="Freeform 59">
                <a:extLst>
                  <a:ext uri="{FF2B5EF4-FFF2-40B4-BE49-F238E27FC236}">
                    <a16:creationId xmlns:a16="http://schemas.microsoft.com/office/drawing/2014/main" id="{EA32FE99-9109-240C-8AD2-3215BD071A41}"/>
                  </a:ext>
                </a:extLst>
              </p:cNvPr>
              <p:cNvSpPr>
                <a:spLocks/>
              </p:cNvSpPr>
              <p:nvPr/>
            </p:nvSpPr>
            <p:spPr bwMode="auto">
              <a:xfrm>
                <a:off x="1374775" y="2843213"/>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6" name="Freeform 60">
                <a:extLst>
                  <a:ext uri="{FF2B5EF4-FFF2-40B4-BE49-F238E27FC236}">
                    <a16:creationId xmlns:a16="http://schemas.microsoft.com/office/drawing/2014/main" id="{45B97B5B-EB7C-3F3A-44E2-B37DF065F3A9}"/>
                  </a:ext>
                </a:extLst>
              </p:cNvPr>
              <p:cNvSpPr>
                <a:spLocks/>
              </p:cNvSpPr>
              <p:nvPr/>
            </p:nvSpPr>
            <p:spPr bwMode="auto">
              <a:xfrm>
                <a:off x="1677988" y="2843213"/>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6"/>
                      <a:pt x="0" y="106"/>
                    </a:cubicBezTo>
                    <a:cubicBezTo>
                      <a:pt x="0" y="35"/>
                      <a:pt x="0" y="35"/>
                      <a:pt x="0" y="35"/>
                    </a:cubicBezTo>
                    <a:cubicBezTo>
                      <a:pt x="0" y="16"/>
                      <a:pt x="16" y="0"/>
                      <a:pt x="35" y="0"/>
                    </a:cubicBezTo>
                    <a:cubicBezTo>
                      <a:pt x="55" y="0"/>
                      <a:pt x="70" y="16"/>
                      <a:pt x="70" y="35"/>
                    </a:cubicBezTo>
                    <a:cubicBezTo>
                      <a:pt x="70" y="106"/>
                      <a:pt x="70" y="106"/>
                      <a:pt x="70" y="106"/>
                    </a:cubicBezTo>
                    <a:cubicBezTo>
                      <a:pt x="70" y="126"/>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7" name="Freeform 61">
                <a:extLst>
                  <a:ext uri="{FF2B5EF4-FFF2-40B4-BE49-F238E27FC236}">
                    <a16:creationId xmlns:a16="http://schemas.microsoft.com/office/drawing/2014/main" id="{47E879E0-9764-1914-2B74-C8B038325A80}"/>
                  </a:ext>
                </a:extLst>
              </p:cNvPr>
              <p:cNvSpPr>
                <a:spLocks/>
              </p:cNvSpPr>
              <p:nvPr/>
            </p:nvSpPr>
            <p:spPr bwMode="auto">
              <a:xfrm>
                <a:off x="1374775" y="3298825"/>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5"/>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5"/>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62">
                <a:extLst>
                  <a:ext uri="{FF2B5EF4-FFF2-40B4-BE49-F238E27FC236}">
                    <a16:creationId xmlns:a16="http://schemas.microsoft.com/office/drawing/2014/main" id="{67A23B13-1FB9-FB99-0082-9A84078DD5AB}"/>
                  </a:ext>
                </a:extLst>
              </p:cNvPr>
              <p:cNvSpPr>
                <a:spLocks/>
              </p:cNvSpPr>
              <p:nvPr/>
            </p:nvSpPr>
            <p:spPr bwMode="auto">
              <a:xfrm>
                <a:off x="1677988" y="3298825"/>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5"/>
                      <a:pt x="0" y="106"/>
                    </a:cubicBezTo>
                    <a:cubicBezTo>
                      <a:pt x="0" y="35"/>
                      <a:pt x="0" y="35"/>
                      <a:pt x="0" y="35"/>
                    </a:cubicBezTo>
                    <a:cubicBezTo>
                      <a:pt x="0" y="16"/>
                      <a:pt x="16" y="0"/>
                      <a:pt x="35" y="0"/>
                    </a:cubicBezTo>
                    <a:cubicBezTo>
                      <a:pt x="55" y="0"/>
                      <a:pt x="70" y="16"/>
                      <a:pt x="70" y="35"/>
                    </a:cubicBezTo>
                    <a:cubicBezTo>
                      <a:pt x="70" y="106"/>
                      <a:pt x="70" y="106"/>
                      <a:pt x="70" y="106"/>
                    </a:cubicBezTo>
                    <a:cubicBezTo>
                      <a:pt x="70" y="125"/>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9" name="Freeform 63">
                <a:extLst>
                  <a:ext uri="{FF2B5EF4-FFF2-40B4-BE49-F238E27FC236}">
                    <a16:creationId xmlns:a16="http://schemas.microsoft.com/office/drawing/2014/main" id="{55C2F7FB-4702-D266-B374-13878F772FDF}"/>
                  </a:ext>
                </a:extLst>
              </p:cNvPr>
              <p:cNvSpPr>
                <a:spLocks/>
              </p:cNvSpPr>
              <p:nvPr/>
            </p:nvSpPr>
            <p:spPr bwMode="auto">
              <a:xfrm>
                <a:off x="1374775" y="3754438"/>
                <a:ext cx="150813" cy="301625"/>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5"/>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5"/>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64">
                <a:extLst>
                  <a:ext uri="{FF2B5EF4-FFF2-40B4-BE49-F238E27FC236}">
                    <a16:creationId xmlns:a16="http://schemas.microsoft.com/office/drawing/2014/main" id="{94BB2B39-BE68-5C25-68CF-1013C751B71B}"/>
                  </a:ext>
                </a:extLst>
              </p:cNvPr>
              <p:cNvSpPr>
                <a:spLocks/>
              </p:cNvSpPr>
              <p:nvPr/>
            </p:nvSpPr>
            <p:spPr bwMode="auto">
              <a:xfrm>
                <a:off x="1677988" y="3754438"/>
                <a:ext cx="150813" cy="301625"/>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5"/>
                      <a:pt x="0" y="106"/>
                    </a:cubicBezTo>
                    <a:cubicBezTo>
                      <a:pt x="0" y="35"/>
                      <a:pt x="0" y="35"/>
                      <a:pt x="0" y="35"/>
                    </a:cubicBezTo>
                    <a:cubicBezTo>
                      <a:pt x="0" y="16"/>
                      <a:pt x="16" y="0"/>
                      <a:pt x="35" y="0"/>
                    </a:cubicBezTo>
                    <a:cubicBezTo>
                      <a:pt x="55" y="0"/>
                      <a:pt x="70" y="16"/>
                      <a:pt x="70" y="35"/>
                    </a:cubicBezTo>
                    <a:cubicBezTo>
                      <a:pt x="70" y="106"/>
                      <a:pt x="70" y="106"/>
                      <a:pt x="70" y="106"/>
                    </a:cubicBezTo>
                    <a:cubicBezTo>
                      <a:pt x="70" y="125"/>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65">
                <a:extLst>
                  <a:ext uri="{FF2B5EF4-FFF2-40B4-BE49-F238E27FC236}">
                    <a16:creationId xmlns:a16="http://schemas.microsoft.com/office/drawing/2014/main" id="{C1D5BAA6-8C67-D948-05AC-5B294689EA39}"/>
                  </a:ext>
                </a:extLst>
              </p:cNvPr>
              <p:cNvSpPr>
                <a:spLocks/>
              </p:cNvSpPr>
              <p:nvPr/>
            </p:nvSpPr>
            <p:spPr bwMode="auto">
              <a:xfrm>
                <a:off x="2590800" y="2389188"/>
                <a:ext cx="150813" cy="301625"/>
              </a:xfrm>
              <a:custGeom>
                <a:avLst/>
                <a:gdLst>
                  <a:gd name="T0" fmla="*/ 35 w 70"/>
                  <a:gd name="T1" fmla="*/ 141 h 141"/>
                  <a:gd name="T2" fmla="*/ 0 w 70"/>
                  <a:gd name="T3" fmla="*/ 106 h 141"/>
                  <a:gd name="T4" fmla="*/ 0 w 70"/>
                  <a:gd name="T5" fmla="*/ 36 h 141"/>
                  <a:gd name="T6" fmla="*/ 35 w 70"/>
                  <a:gd name="T7" fmla="*/ 0 h 141"/>
                  <a:gd name="T8" fmla="*/ 70 w 70"/>
                  <a:gd name="T9" fmla="*/ 36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6"/>
                      <a:pt x="0" y="36"/>
                      <a:pt x="0" y="36"/>
                    </a:cubicBezTo>
                    <a:cubicBezTo>
                      <a:pt x="0" y="16"/>
                      <a:pt x="15" y="0"/>
                      <a:pt x="35" y="0"/>
                    </a:cubicBezTo>
                    <a:cubicBezTo>
                      <a:pt x="54" y="0"/>
                      <a:pt x="70" y="16"/>
                      <a:pt x="70" y="36"/>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2" name="Freeform 66">
                <a:extLst>
                  <a:ext uri="{FF2B5EF4-FFF2-40B4-BE49-F238E27FC236}">
                    <a16:creationId xmlns:a16="http://schemas.microsoft.com/office/drawing/2014/main" id="{BFF020C3-A251-A135-5E27-7909A4C99812}"/>
                  </a:ext>
                </a:extLst>
              </p:cNvPr>
              <p:cNvSpPr>
                <a:spLocks/>
              </p:cNvSpPr>
              <p:nvPr/>
            </p:nvSpPr>
            <p:spPr bwMode="auto">
              <a:xfrm>
                <a:off x="2817813" y="1630363"/>
                <a:ext cx="152400"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6"/>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6"/>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 name="Freeform 67">
                <a:extLst>
                  <a:ext uri="{FF2B5EF4-FFF2-40B4-BE49-F238E27FC236}">
                    <a16:creationId xmlns:a16="http://schemas.microsoft.com/office/drawing/2014/main" id="{02AE47E8-3057-F980-D22D-398D251C1EC4}"/>
                  </a:ext>
                </a:extLst>
              </p:cNvPr>
              <p:cNvSpPr>
                <a:spLocks/>
              </p:cNvSpPr>
              <p:nvPr/>
            </p:nvSpPr>
            <p:spPr bwMode="auto">
              <a:xfrm>
                <a:off x="2817813" y="569913"/>
                <a:ext cx="152400"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5"/>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5"/>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68">
                <a:extLst>
                  <a:ext uri="{FF2B5EF4-FFF2-40B4-BE49-F238E27FC236}">
                    <a16:creationId xmlns:a16="http://schemas.microsoft.com/office/drawing/2014/main" id="{F848162A-950A-6857-0BC9-EBF09CF68EC8}"/>
                  </a:ext>
                </a:extLst>
              </p:cNvPr>
              <p:cNvSpPr>
                <a:spLocks/>
              </p:cNvSpPr>
              <p:nvPr/>
            </p:nvSpPr>
            <p:spPr bwMode="auto">
              <a:xfrm>
                <a:off x="3044825" y="2389188"/>
                <a:ext cx="153988" cy="301625"/>
              </a:xfrm>
              <a:custGeom>
                <a:avLst/>
                <a:gdLst>
                  <a:gd name="T0" fmla="*/ 36 w 71"/>
                  <a:gd name="T1" fmla="*/ 141 h 141"/>
                  <a:gd name="T2" fmla="*/ 0 w 71"/>
                  <a:gd name="T3" fmla="*/ 106 h 141"/>
                  <a:gd name="T4" fmla="*/ 0 w 71"/>
                  <a:gd name="T5" fmla="*/ 36 h 141"/>
                  <a:gd name="T6" fmla="*/ 36 w 71"/>
                  <a:gd name="T7" fmla="*/ 0 h 141"/>
                  <a:gd name="T8" fmla="*/ 71 w 71"/>
                  <a:gd name="T9" fmla="*/ 36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6"/>
                      <a:pt x="0" y="106"/>
                    </a:cubicBezTo>
                    <a:cubicBezTo>
                      <a:pt x="0" y="36"/>
                      <a:pt x="0" y="36"/>
                      <a:pt x="0" y="36"/>
                    </a:cubicBezTo>
                    <a:cubicBezTo>
                      <a:pt x="0" y="16"/>
                      <a:pt x="16" y="0"/>
                      <a:pt x="36" y="0"/>
                    </a:cubicBezTo>
                    <a:cubicBezTo>
                      <a:pt x="55" y="0"/>
                      <a:pt x="71" y="16"/>
                      <a:pt x="71" y="36"/>
                    </a:cubicBezTo>
                    <a:cubicBezTo>
                      <a:pt x="71" y="106"/>
                      <a:pt x="71" y="106"/>
                      <a:pt x="71" y="106"/>
                    </a:cubicBezTo>
                    <a:cubicBezTo>
                      <a:pt x="71" y="126"/>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 name="Freeform 69">
                <a:extLst>
                  <a:ext uri="{FF2B5EF4-FFF2-40B4-BE49-F238E27FC236}">
                    <a16:creationId xmlns:a16="http://schemas.microsoft.com/office/drawing/2014/main" id="{87FF81EA-FE6A-7217-2412-E65E5687B712}"/>
                  </a:ext>
                </a:extLst>
              </p:cNvPr>
              <p:cNvSpPr>
                <a:spLocks/>
              </p:cNvSpPr>
              <p:nvPr/>
            </p:nvSpPr>
            <p:spPr bwMode="auto">
              <a:xfrm>
                <a:off x="2590800" y="2843213"/>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 name="Freeform 70">
                <a:extLst>
                  <a:ext uri="{FF2B5EF4-FFF2-40B4-BE49-F238E27FC236}">
                    <a16:creationId xmlns:a16="http://schemas.microsoft.com/office/drawing/2014/main" id="{371E5ACB-DF61-E4E3-E854-96146A297A66}"/>
                  </a:ext>
                </a:extLst>
              </p:cNvPr>
              <p:cNvSpPr>
                <a:spLocks/>
              </p:cNvSpPr>
              <p:nvPr/>
            </p:nvSpPr>
            <p:spPr bwMode="auto">
              <a:xfrm>
                <a:off x="3044825" y="2843213"/>
                <a:ext cx="153988"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6"/>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6"/>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Freeform 71">
                <a:extLst>
                  <a:ext uri="{FF2B5EF4-FFF2-40B4-BE49-F238E27FC236}">
                    <a16:creationId xmlns:a16="http://schemas.microsoft.com/office/drawing/2014/main" id="{C04B5229-175B-7A75-F1A9-D4403B6BF3CB}"/>
                  </a:ext>
                </a:extLst>
              </p:cNvPr>
              <p:cNvSpPr>
                <a:spLocks/>
              </p:cNvSpPr>
              <p:nvPr/>
            </p:nvSpPr>
            <p:spPr bwMode="auto">
              <a:xfrm>
                <a:off x="2590800" y="3298825"/>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5"/>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5"/>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72">
                <a:extLst>
                  <a:ext uri="{FF2B5EF4-FFF2-40B4-BE49-F238E27FC236}">
                    <a16:creationId xmlns:a16="http://schemas.microsoft.com/office/drawing/2014/main" id="{1FE94376-0E2D-5415-9805-1DEC601E08BD}"/>
                  </a:ext>
                </a:extLst>
              </p:cNvPr>
              <p:cNvSpPr>
                <a:spLocks/>
              </p:cNvSpPr>
              <p:nvPr/>
            </p:nvSpPr>
            <p:spPr bwMode="auto">
              <a:xfrm>
                <a:off x="3044825" y="3298825"/>
                <a:ext cx="153988"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5"/>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5"/>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73">
                <a:extLst>
                  <a:ext uri="{FF2B5EF4-FFF2-40B4-BE49-F238E27FC236}">
                    <a16:creationId xmlns:a16="http://schemas.microsoft.com/office/drawing/2014/main" id="{30035487-017C-3CB0-F104-30F43E567108}"/>
                  </a:ext>
                </a:extLst>
              </p:cNvPr>
              <p:cNvSpPr>
                <a:spLocks/>
              </p:cNvSpPr>
              <p:nvPr/>
            </p:nvSpPr>
            <p:spPr bwMode="auto">
              <a:xfrm>
                <a:off x="2741613" y="3829050"/>
                <a:ext cx="303213" cy="455613"/>
              </a:xfrm>
              <a:custGeom>
                <a:avLst/>
                <a:gdLst>
                  <a:gd name="T0" fmla="*/ 35 w 141"/>
                  <a:gd name="T1" fmla="*/ 0 h 212"/>
                  <a:gd name="T2" fmla="*/ 106 w 141"/>
                  <a:gd name="T3" fmla="*/ 0 h 212"/>
                  <a:gd name="T4" fmla="*/ 141 w 141"/>
                  <a:gd name="T5" fmla="*/ 35 h 212"/>
                  <a:gd name="T6" fmla="*/ 141 w 141"/>
                  <a:gd name="T7" fmla="*/ 212 h 212"/>
                  <a:gd name="T8" fmla="*/ 0 w 141"/>
                  <a:gd name="T9" fmla="*/ 212 h 212"/>
                  <a:gd name="T10" fmla="*/ 0 w 141"/>
                  <a:gd name="T11" fmla="*/ 35 h 212"/>
                  <a:gd name="T12" fmla="*/ 35 w 141"/>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141" h="212">
                    <a:moveTo>
                      <a:pt x="35" y="0"/>
                    </a:moveTo>
                    <a:cubicBezTo>
                      <a:pt x="106" y="0"/>
                      <a:pt x="106" y="0"/>
                      <a:pt x="106" y="0"/>
                    </a:cubicBezTo>
                    <a:cubicBezTo>
                      <a:pt x="126" y="0"/>
                      <a:pt x="141" y="16"/>
                      <a:pt x="141" y="35"/>
                    </a:cubicBezTo>
                    <a:cubicBezTo>
                      <a:pt x="141" y="212"/>
                      <a:pt x="141" y="212"/>
                      <a:pt x="141" y="212"/>
                    </a:cubicBezTo>
                    <a:cubicBezTo>
                      <a:pt x="0" y="212"/>
                      <a:pt x="0" y="212"/>
                      <a:pt x="0" y="212"/>
                    </a:cubicBezTo>
                    <a:cubicBezTo>
                      <a:pt x="0" y="35"/>
                      <a:pt x="0" y="35"/>
                      <a:pt x="0" y="35"/>
                    </a:cubicBezTo>
                    <a:cubicBezTo>
                      <a:pt x="0" y="16"/>
                      <a:pt x="16"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 name="Freeform 74">
                <a:extLst>
                  <a:ext uri="{FF2B5EF4-FFF2-40B4-BE49-F238E27FC236}">
                    <a16:creationId xmlns:a16="http://schemas.microsoft.com/office/drawing/2014/main" id="{D33DB6D9-E090-C31D-38BA-A06E9A8E91F6}"/>
                  </a:ext>
                </a:extLst>
              </p:cNvPr>
              <p:cNvSpPr>
                <a:spLocks/>
              </p:cNvSpPr>
              <p:nvPr/>
            </p:nvSpPr>
            <p:spPr bwMode="auto">
              <a:xfrm>
                <a:off x="3654425" y="2919413"/>
                <a:ext cx="228600" cy="152400"/>
              </a:xfrm>
              <a:custGeom>
                <a:avLst/>
                <a:gdLst>
                  <a:gd name="T0" fmla="*/ 71 w 106"/>
                  <a:gd name="T1" fmla="*/ 71 h 71"/>
                  <a:gd name="T2" fmla="*/ 35 w 106"/>
                  <a:gd name="T3" fmla="*/ 71 h 71"/>
                  <a:gd name="T4" fmla="*/ 0 w 106"/>
                  <a:gd name="T5" fmla="*/ 36 h 71"/>
                  <a:gd name="T6" fmla="*/ 35 w 106"/>
                  <a:gd name="T7" fmla="*/ 0 h 71"/>
                  <a:gd name="T8" fmla="*/ 71 w 106"/>
                  <a:gd name="T9" fmla="*/ 0 h 71"/>
                  <a:gd name="T10" fmla="*/ 106 w 106"/>
                  <a:gd name="T11" fmla="*/ 36 h 71"/>
                  <a:gd name="T12" fmla="*/ 71 w 106"/>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06" h="71">
                    <a:moveTo>
                      <a:pt x="71" y="71"/>
                    </a:moveTo>
                    <a:cubicBezTo>
                      <a:pt x="35" y="71"/>
                      <a:pt x="35" y="71"/>
                      <a:pt x="35" y="71"/>
                    </a:cubicBezTo>
                    <a:cubicBezTo>
                      <a:pt x="16" y="71"/>
                      <a:pt x="0" y="55"/>
                      <a:pt x="0" y="36"/>
                    </a:cubicBezTo>
                    <a:cubicBezTo>
                      <a:pt x="0" y="16"/>
                      <a:pt x="16" y="0"/>
                      <a:pt x="35" y="0"/>
                    </a:cubicBezTo>
                    <a:cubicBezTo>
                      <a:pt x="71" y="0"/>
                      <a:pt x="71" y="0"/>
                      <a:pt x="71" y="0"/>
                    </a:cubicBezTo>
                    <a:cubicBezTo>
                      <a:pt x="90" y="0"/>
                      <a:pt x="106" y="16"/>
                      <a:pt x="106" y="36"/>
                    </a:cubicBezTo>
                    <a:cubicBezTo>
                      <a:pt x="106" y="55"/>
                      <a:pt x="90" y="71"/>
                      <a:pt x="7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 name="Freeform 75">
                <a:extLst>
                  <a:ext uri="{FF2B5EF4-FFF2-40B4-BE49-F238E27FC236}">
                    <a16:creationId xmlns:a16="http://schemas.microsoft.com/office/drawing/2014/main" id="{4FA7363F-9AFE-DFCD-B285-ED3E6D9D59D5}"/>
                  </a:ext>
                </a:extLst>
              </p:cNvPr>
              <p:cNvSpPr>
                <a:spLocks/>
              </p:cNvSpPr>
              <p:nvPr/>
            </p:nvSpPr>
            <p:spPr bwMode="auto">
              <a:xfrm>
                <a:off x="3654425" y="3224213"/>
                <a:ext cx="228600" cy="149225"/>
              </a:xfrm>
              <a:custGeom>
                <a:avLst/>
                <a:gdLst>
                  <a:gd name="T0" fmla="*/ 71 w 106"/>
                  <a:gd name="T1" fmla="*/ 70 h 70"/>
                  <a:gd name="T2" fmla="*/ 35 w 106"/>
                  <a:gd name="T3" fmla="*/ 70 h 70"/>
                  <a:gd name="T4" fmla="*/ 0 w 106"/>
                  <a:gd name="T5" fmla="*/ 35 h 70"/>
                  <a:gd name="T6" fmla="*/ 35 w 106"/>
                  <a:gd name="T7" fmla="*/ 0 h 70"/>
                  <a:gd name="T8" fmla="*/ 71 w 106"/>
                  <a:gd name="T9" fmla="*/ 0 h 70"/>
                  <a:gd name="T10" fmla="*/ 106 w 106"/>
                  <a:gd name="T11" fmla="*/ 35 h 70"/>
                  <a:gd name="T12" fmla="*/ 71 w 106"/>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06" h="70">
                    <a:moveTo>
                      <a:pt x="71" y="70"/>
                    </a:moveTo>
                    <a:cubicBezTo>
                      <a:pt x="35" y="70"/>
                      <a:pt x="35" y="70"/>
                      <a:pt x="35" y="70"/>
                    </a:cubicBezTo>
                    <a:cubicBezTo>
                      <a:pt x="16" y="70"/>
                      <a:pt x="0" y="54"/>
                      <a:pt x="0" y="35"/>
                    </a:cubicBezTo>
                    <a:cubicBezTo>
                      <a:pt x="0" y="15"/>
                      <a:pt x="16" y="0"/>
                      <a:pt x="35" y="0"/>
                    </a:cubicBezTo>
                    <a:cubicBezTo>
                      <a:pt x="71" y="0"/>
                      <a:pt x="71" y="0"/>
                      <a:pt x="71" y="0"/>
                    </a:cubicBezTo>
                    <a:cubicBezTo>
                      <a:pt x="90" y="0"/>
                      <a:pt x="106" y="15"/>
                      <a:pt x="106" y="35"/>
                    </a:cubicBezTo>
                    <a:cubicBezTo>
                      <a:pt x="106" y="54"/>
                      <a:pt x="90" y="70"/>
                      <a:pt x="7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 name="Freeform 76">
                <a:extLst>
                  <a:ext uri="{FF2B5EF4-FFF2-40B4-BE49-F238E27FC236}">
                    <a16:creationId xmlns:a16="http://schemas.microsoft.com/office/drawing/2014/main" id="{A5665EF6-EB27-5235-66D7-588354A7E307}"/>
                  </a:ext>
                </a:extLst>
              </p:cNvPr>
              <p:cNvSpPr>
                <a:spLocks/>
              </p:cNvSpPr>
              <p:nvPr/>
            </p:nvSpPr>
            <p:spPr bwMode="auto">
              <a:xfrm>
                <a:off x="3654425" y="3525838"/>
                <a:ext cx="228600" cy="152400"/>
              </a:xfrm>
              <a:custGeom>
                <a:avLst/>
                <a:gdLst>
                  <a:gd name="T0" fmla="*/ 71 w 106"/>
                  <a:gd name="T1" fmla="*/ 71 h 71"/>
                  <a:gd name="T2" fmla="*/ 35 w 106"/>
                  <a:gd name="T3" fmla="*/ 71 h 71"/>
                  <a:gd name="T4" fmla="*/ 0 w 106"/>
                  <a:gd name="T5" fmla="*/ 35 h 71"/>
                  <a:gd name="T6" fmla="*/ 35 w 106"/>
                  <a:gd name="T7" fmla="*/ 0 h 71"/>
                  <a:gd name="T8" fmla="*/ 71 w 106"/>
                  <a:gd name="T9" fmla="*/ 0 h 71"/>
                  <a:gd name="T10" fmla="*/ 106 w 106"/>
                  <a:gd name="T11" fmla="*/ 35 h 71"/>
                  <a:gd name="T12" fmla="*/ 71 w 106"/>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06" h="71">
                    <a:moveTo>
                      <a:pt x="71" y="71"/>
                    </a:moveTo>
                    <a:cubicBezTo>
                      <a:pt x="35" y="71"/>
                      <a:pt x="35" y="71"/>
                      <a:pt x="35" y="71"/>
                    </a:cubicBezTo>
                    <a:cubicBezTo>
                      <a:pt x="16" y="71"/>
                      <a:pt x="0" y="55"/>
                      <a:pt x="0" y="35"/>
                    </a:cubicBezTo>
                    <a:cubicBezTo>
                      <a:pt x="0" y="16"/>
                      <a:pt x="16" y="0"/>
                      <a:pt x="35" y="0"/>
                    </a:cubicBezTo>
                    <a:cubicBezTo>
                      <a:pt x="71" y="0"/>
                      <a:pt x="71" y="0"/>
                      <a:pt x="71" y="0"/>
                    </a:cubicBezTo>
                    <a:cubicBezTo>
                      <a:pt x="90" y="0"/>
                      <a:pt x="106" y="16"/>
                      <a:pt x="106" y="35"/>
                    </a:cubicBezTo>
                    <a:cubicBezTo>
                      <a:pt x="106" y="55"/>
                      <a:pt x="90" y="71"/>
                      <a:pt x="7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 name="Freeform 77">
                <a:extLst>
                  <a:ext uri="{FF2B5EF4-FFF2-40B4-BE49-F238E27FC236}">
                    <a16:creationId xmlns:a16="http://schemas.microsoft.com/office/drawing/2014/main" id="{1E25D378-7EE2-E964-7F58-65A7A6D50AE9}"/>
                  </a:ext>
                </a:extLst>
              </p:cNvPr>
              <p:cNvSpPr>
                <a:spLocks/>
              </p:cNvSpPr>
              <p:nvPr/>
            </p:nvSpPr>
            <p:spPr bwMode="auto">
              <a:xfrm>
                <a:off x="3654425" y="3829050"/>
                <a:ext cx="228600" cy="152400"/>
              </a:xfrm>
              <a:custGeom>
                <a:avLst/>
                <a:gdLst>
                  <a:gd name="T0" fmla="*/ 71 w 106"/>
                  <a:gd name="T1" fmla="*/ 71 h 71"/>
                  <a:gd name="T2" fmla="*/ 35 w 106"/>
                  <a:gd name="T3" fmla="*/ 71 h 71"/>
                  <a:gd name="T4" fmla="*/ 0 w 106"/>
                  <a:gd name="T5" fmla="*/ 35 h 71"/>
                  <a:gd name="T6" fmla="*/ 35 w 106"/>
                  <a:gd name="T7" fmla="*/ 0 h 71"/>
                  <a:gd name="T8" fmla="*/ 71 w 106"/>
                  <a:gd name="T9" fmla="*/ 0 h 71"/>
                  <a:gd name="T10" fmla="*/ 106 w 106"/>
                  <a:gd name="T11" fmla="*/ 35 h 71"/>
                  <a:gd name="T12" fmla="*/ 71 w 106"/>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06" h="71">
                    <a:moveTo>
                      <a:pt x="71" y="71"/>
                    </a:moveTo>
                    <a:cubicBezTo>
                      <a:pt x="35" y="71"/>
                      <a:pt x="35" y="71"/>
                      <a:pt x="35" y="71"/>
                    </a:cubicBezTo>
                    <a:cubicBezTo>
                      <a:pt x="16" y="71"/>
                      <a:pt x="0" y="55"/>
                      <a:pt x="0" y="35"/>
                    </a:cubicBezTo>
                    <a:cubicBezTo>
                      <a:pt x="0" y="16"/>
                      <a:pt x="16" y="0"/>
                      <a:pt x="35" y="0"/>
                    </a:cubicBezTo>
                    <a:cubicBezTo>
                      <a:pt x="71" y="0"/>
                      <a:pt x="71" y="0"/>
                      <a:pt x="71" y="0"/>
                    </a:cubicBezTo>
                    <a:cubicBezTo>
                      <a:pt x="90" y="0"/>
                      <a:pt x="106" y="16"/>
                      <a:pt x="106" y="35"/>
                    </a:cubicBezTo>
                    <a:cubicBezTo>
                      <a:pt x="106" y="55"/>
                      <a:pt x="90" y="71"/>
                      <a:pt x="7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 name="Freeform 78">
                <a:extLst>
                  <a:ext uri="{FF2B5EF4-FFF2-40B4-BE49-F238E27FC236}">
                    <a16:creationId xmlns:a16="http://schemas.microsoft.com/office/drawing/2014/main" id="{283B0B4F-2052-B337-C2AF-4B941E09C02C}"/>
                  </a:ext>
                </a:extLst>
              </p:cNvPr>
              <p:cNvSpPr>
                <a:spLocks/>
              </p:cNvSpPr>
              <p:nvPr/>
            </p:nvSpPr>
            <p:spPr bwMode="auto">
              <a:xfrm>
                <a:off x="239713" y="2995613"/>
                <a:ext cx="373063" cy="150813"/>
              </a:xfrm>
              <a:custGeom>
                <a:avLst/>
                <a:gdLst>
                  <a:gd name="T0" fmla="*/ 138 w 173"/>
                  <a:gd name="T1" fmla="*/ 70 h 70"/>
                  <a:gd name="T2" fmla="*/ 36 w 173"/>
                  <a:gd name="T3" fmla="*/ 70 h 70"/>
                  <a:gd name="T4" fmla="*/ 0 w 173"/>
                  <a:gd name="T5" fmla="*/ 35 h 70"/>
                  <a:gd name="T6" fmla="*/ 36 w 173"/>
                  <a:gd name="T7" fmla="*/ 0 h 70"/>
                  <a:gd name="T8" fmla="*/ 138 w 173"/>
                  <a:gd name="T9" fmla="*/ 0 h 70"/>
                  <a:gd name="T10" fmla="*/ 173 w 173"/>
                  <a:gd name="T11" fmla="*/ 35 h 70"/>
                  <a:gd name="T12" fmla="*/ 138 w 173"/>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73" h="70">
                    <a:moveTo>
                      <a:pt x="138" y="70"/>
                    </a:moveTo>
                    <a:cubicBezTo>
                      <a:pt x="36" y="70"/>
                      <a:pt x="36" y="70"/>
                      <a:pt x="36" y="70"/>
                    </a:cubicBezTo>
                    <a:cubicBezTo>
                      <a:pt x="16" y="70"/>
                      <a:pt x="0" y="55"/>
                      <a:pt x="0" y="35"/>
                    </a:cubicBezTo>
                    <a:cubicBezTo>
                      <a:pt x="0" y="16"/>
                      <a:pt x="16" y="0"/>
                      <a:pt x="36" y="0"/>
                    </a:cubicBezTo>
                    <a:cubicBezTo>
                      <a:pt x="138" y="0"/>
                      <a:pt x="138" y="0"/>
                      <a:pt x="138" y="0"/>
                    </a:cubicBezTo>
                    <a:cubicBezTo>
                      <a:pt x="158" y="0"/>
                      <a:pt x="173" y="16"/>
                      <a:pt x="173" y="35"/>
                    </a:cubicBezTo>
                    <a:cubicBezTo>
                      <a:pt x="173" y="55"/>
                      <a:pt x="158" y="70"/>
                      <a:pt x="138"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 name="Freeform 79">
                <a:extLst>
                  <a:ext uri="{FF2B5EF4-FFF2-40B4-BE49-F238E27FC236}">
                    <a16:creationId xmlns:a16="http://schemas.microsoft.com/office/drawing/2014/main" id="{51A7E5B2-AC84-934C-4336-2AD9FCC8A62D}"/>
                  </a:ext>
                </a:extLst>
              </p:cNvPr>
              <p:cNvSpPr>
                <a:spLocks/>
              </p:cNvSpPr>
              <p:nvPr/>
            </p:nvSpPr>
            <p:spPr bwMode="auto">
              <a:xfrm>
                <a:off x="239713" y="2690813"/>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 name="Freeform 80">
                <a:extLst>
                  <a:ext uri="{FF2B5EF4-FFF2-40B4-BE49-F238E27FC236}">
                    <a16:creationId xmlns:a16="http://schemas.microsoft.com/office/drawing/2014/main" id="{96C3F9AA-8702-700A-B296-88F14B2B4B96}"/>
                  </a:ext>
                </a:extLst>
              </p:cNvPr>
              <p:cNvSpPr>
                <a:spLocks/>
              </p:cNvSpPr>
              <p:nvPr/>
            </p:nvSpPr>
            <p:spPr bwMode="auto">
              <a:xfrm>
                <a:off x="239713" y="2389188"/>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81">
                <a:extLst>
                  <a:ext uri="{FF2B5EF4-FFF2-40B4-BE49-F238E27FC236}">
                    <a16:creationId xmlns:a16="http://schemas.microsoft.com/office/drawing/2014/main" id="{08D6070B-134B-EABB-1ABA-F22456141352}"/>
                  </a:ext>
                </a:extLst>
              </p:cNvPr>
              <p:cNvSpPr>
                <a:spLocks/>
              </p:cNvSpPr>
              <p:nvPr/>
            </p:nvSpPr>
            <p:spPr bwMode="auto">
              <a:xfrm>
                <a:off x="239713" y="3298825"/>
                <a:ext cx="373063" cy="152400"/>
              </a:xfrm>
              <a:custGeom>
                <a:avLst/>
                <a:gdLst>
                  <a:gd name="T0" fmla="*/ 138 w 173"/>
                  <a:gd name="T1" fmla="*/ 71 h 71"/>
                  <a:gd name="T2" fmla="*/ 36 w 173"/>
                  <a:gd name="T3" fmla="*/ 71 h 71"/>
                  <a:gd name="T4" fmla="*/ 0 w 173"/>
                  <a:gd name="T5" fmla="*/ 35 h 71"/>
                  <a:gd name="T6" fmla="*/ 36 w 173"/>
                  <a:gd name="T7" fmla="*/ 0 h 71"/>
                  <a:gd name="T8" fmla="*/ 138 w 173"/>
                  <a:gd name="T9" fmla="*/ 0 h 71"/>
                  <a:gd name="T10" fmla="*/ 173 w 173"/>
                  <a:gd name="T11" fmla="*/ 35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5"/>
                    </a:cubicBezTo>
                    <a:cubicBezTo>
                      <a:pt x="0" y="16"/>
                      <a:pt x="16" y="0"/>
                      <a:pt x="36" y="0"/>
                    </a:cubicBezTo>
                    <a:cubicBezTo>
                      <a:pt x="138" y="0"/>
                      <a:pt x="138" y="0"/>
                      <a:pt x="138" y="0"/>
                    </a:cubicBezTo>
                    <a:cubicBezTo>
                      <a:pt x="158" y="0"/>
                      <a:pt x="173" y="16"/>
                      <a:pt x="173" y="35"/>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82">
                <a:extLst>
                  <a:ext uri="{FF2B5EF4-FFF2-40B4-BE49-F238E27FC236}">
                    <a16:creationId xmlns:a16="http://schemas.microsoft.com/office/drawing/2014/main" id="{C5F6EEC1-788B-B743-7EC0-9A00C5662DBF}"/>
                  </a:ext>
                </a:extLst>
              </p:cNvPr>
              <p:cNvSpPr>
                <a:spLocks/>
              </p:cNvSpPr>
              <p:nvPr/>
            </p:nvSpPr>
            <p:spPr bwMode="auto">
              <a:xfrm>
                <a:off x="239713" y="3602038"/>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Freeform 83">
                <a:extLst>
                  <a:ext uri="{FF2B5EF4-FFF2-40B4-BE49-F238E27FC236}">
                    <a16:creationId xmlns:a16="http://schemas.microsoft.com/office/drawing/2014/main" id="{34AFC58A-A0A6-F026-97AC-FFD8D02694CF}"/>
                  </a:ext>
                </a:extLst>
              </p:cNvPr>
              <p:cNvSpPr>
                <a:spLocks/>
              </p:cNvSpPr>
              <p:nvPr/>
            </p:nvSpPr>
            <p:spPr bwMode="auto">
              <a:xfrm>
                <a:off x="239713" y="3903663"/>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 name="Freeform 84">
                <a:extLst>
                  <a:ext uri="{FF2B5EF4-FFF2-40B4-BE49-F238E27FC236}">
                    <a16:creationId xmlns:a16="http://schemas.microsoft.com/office/drawing/2014/main" id="{B3B61CA1-8E1E-8360-74F6-549245E2399B}"/>
                  </a:ext>
                </a:extLst>
              </p:cNvPr>
              <p:cNvSpPr>
                <a:spLocks/>
              </p:cNvSpPr>
              <p:nvPr/>
            </p:nvSpPr>
            <p:spPr bwMode="auto">
              <a:xfrm>
                <a:off x="4033838" y="2914650"/>
                <a:ext cx="155575" cy="157163"/>
              </a:xfrm>
              <a:custGeom>
                <a:avLst/>
                <a:gdLst>
                  <a:gd name="T0" fmla="*/ 36 w 72"/>
                  <a:gd name="T1" fmla="*/ 73 h 73"/>
                  <a:gd name="T2" fmla="*/ 22 w 72"/>
                  <a:gd name="T3" fmla="*/ 70 h 73"/>
                  <a:gd name="T4" fmla="*/ 11 w 72"/>
                  <a:gd name="T5" fmla="*/ 63 h 73"/>
                  <a:gd name="T6" fmla="*/ 0 w 72"/>
                  <a:gd name="T7" fmla="*/ 38 h 73"/>
                  <a:gd name="T8" fmla="*/ 3 w 72"/>
                  <a:gd name="T9" fmla="*/ 24 h 73"/>
                  <a:gd name="T10" fmla="*/ 11 w 72"/>
                  <a:gd name="T11" fmla="*/ 13 h 73"/>
                  <a:gd name="T12" fmla="*/ 61 w 72"/>
                  <a:gd name="T13" fmla="*/ 13 h 73"/>
                  <a:gd name="T14" fmla="*/ 68 w 72"/>
                  <a:gd name="T15" fmla="*/ 24 h 73"/>
                  <a:gd name="T16" fmla="*/ 68 w 72"/>
                  <a:gd name="T17" fmla="*/ 51 h 73"/>
                  <a:gd name="T18" fmla="*/ 61 w 72"/>
                  <a:gd name="T19" fmla="*/ 63 h 73"/>
                  <a:gd name="T20" fmla="*/ 36 w 72"/>
                  <a:gd name="T2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3">
                    <a:moveTo>
                      <a:pt x="36" y="73"/>
                    </a:moveTo>
                    <a:cubicBezTo>
                      <a:pt x="31" y="73"/>
                      <a:pt x="27" y="72"/>
                      <a:pt x="22" y="70"/>
                    </a:cubicBezTo>
                    <a:cubicBezTo>
                      <a:pt x="18" y="68"/>
                      <a:pt x="14" y="66"/>
                      <a:pt x="11" y="63"/>
                    </a:cubicBezTo>
                    <a:cubicBezTo>
                      <a:pt x="4" y="56"/>
                      <a:pt x="1" y="47"/>
                      <a:pt x="0" y="38"/>
                    </a:cubicBezTo>
                    <a:cubicBezTo>
                      <a:pt x="1" y="33"/>
                      <a:pt x="1" y="29"/>
                      <a:pt x="3" y="24"/>
                    </a:cubicBezTo>
                    <a:cubicBezTo>
                      <a:pt x="5" y="20"/>
                      <a:pt x="7" y="16"/>
                      <a:pt x="11" y="13"/>
                    </a:cubicBezTo>
                    <a:cubicBezTo>
                      <a:pt x="25" y="0"/>
                      <a:pt x="47" y="0"/>
                      <a:pt x="61" y="13"/>
                    </a:cubicBezTo>
                    <a:cubicBezTo>
                      <a:pt x="64" y="16"/>
                      <a:pt x="67" y="20"/>
                      <a:pt x="68" y="24"/>
                    </a:cubicBezTo>
                    <a:cubicBezTo>
                      <a:pt x="72" y="33"/>
                      <a:pt x="72" y="43"/>
                      <a:pt x="68" y="51"/>
                    </a:cubicBezTo>
                    <a:cubicBezTo>
                      <a:pt x="66" y="55"/>
                      <a:pt x="64" y="59"/>
                      <a:pt x="61" y="63"/>
                    </a:cubicBezTo>
                    <a:cubicBezTo>
                      <a:pt x="54" y="69"/>
                      <a:pt x="45" y="73"/>
                      <a:pt x="36"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 name="Freeform 85">
                <a:extLst>
                  <a:ext uri="{FF2B5EF4-FFF2-40B4-BE49-F238E27FC236}">
                    <a16:creationId xmlns:a16="http://schemas.microsoft.com/office/drawing/2014/main" id="{0E35BAE7-736A-2C45-5376-A276DC543A97}"/>
                  </a:ext>
                </a:extLst>
              </p:cNvPr>
              <p:cNvSpPr>
                <a:spLocks/>
              </p:cNvSpPr>
              <p:nvPr/>
            </p:nvSpPr>
            <p:spPr bwMode="auto">
              <a:xfrm>
                <a:off x="4033838" y="3219450"/>
                <a:ext cx="152400" cy="153988"/>
              </a:xfrm>
              <a:custGeom>
                <a:avLst/>
                <a:gdLst>
                  <a:gd name="T0" fmla="*/ 36 w 71"/>
                  <a:gd name="T1" fmla="*/ 72 h 72"/>
                  <a:gd name="T2" fmla="*/ 11 w 71"/>
                  <a:gd name="T3" fmla="*/ 62 h 72"/>
                  <a:gd name="T4" fmla="*/ 6 w 71"/>
                  <a:gd name="T5" fmla="*/ 57 h 72"/>
                  <a:gd name="T6" fmla="*/ 3 w 71"/>
                  <a:gd name="T7" fmla="*/ 50 h 72"/>
                  <a:gd name="T8" fmla="*/ 1 w 71"/>
                  <a:gd name="T9" fmla="*/ 44 h 72"/>
                  <a:gd name="T10" fmla="*/ 0 w 71"/>
                  <a:gd name="T11" fmla="*/ 37 h 72"/>
                  <a:gd name="T12" fmla="*/ 3 w 71"/>
                  <a:gd name="T13" fmla="*/ 24 h 72"/>
                  <a:gd name="T14" fmla="*/ 11 w 71"/>
                  <a:gd name="T15" fmla="*/ 12 h 72"/>
                  <a:gd name="T16" fmla="*/ 43 w 71"/>
                  <a:gd name="T17" fmla="*/ 2 h 72"/>
                  <a:gd name="T18" fmla="*/ 49 w 71"/>
                  <a:gd name="T19" fmla="*/ 4 h 72"/>
                  <a:gd name="T20" fmla="*/ 56 w 71"/>
                  <a:gd name="T21" fmla="*/ 8 h 72"/>
                  <a:gd name="T22" fmla="*/ 61 w 71"/>
                  <a:gd name="T23" fmla="*/ 12 h 72"/>
                  <a:gd name="T24" fmla="*/ 71 w 71"/>
                  <a:gd name="T25" fmla="*/ 37 h 72"/>
                  <a:gd name="T26" fmla="*/ 70 w 71"/>
                  <a:gd name="T27" fmla="*/ 44 h 72"/>
                  <a:gd name="T28" fmla="*/ 68 w 71"/>
                  <a:gd name="T29" fmla="*/ 50 h 72"/>
                  <a:gd name="T30" fmla="*/ 65 w 71"/>
                  <a:gd name="T31" fmla="*/ 57 h 72"/>
                  <a:gd name="T32" fmla="*/ 61 w 71"/>
                  <a:gd name="T33" fmla="*/ 62 h 72"/>
                  <a:gd name="T34" fmla="*/ 56 w 71"/>
                  <a:gd name="T35" fmla="*/ 66 h 72"/>
                  <a:gd name="T36" fmla="*/ 49 w 71"/>
                  <a:gd name="T37" fmla="*/ 69 h 72"/>
                  <a:gd name="T38" fmla="*/ 43 w 71"/>
                  <a:gd name="T39" fmla="*/ 72 h 72"/>
                  <a:gd name="T40" fmla="*/ 36 w 7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72">
                    <a:moveTo>
                      <a:pt x="36" y="72"/>
                    </a:moveTo>
                    <a:cubicBezTo>
                      <a:pt x="26" y="72"/>
                      <a:pt x="17" y="68"/>
                      <a:pt x="11" y="62"/>
                    </a:cubicBezTo>
                    <a:cubicBezTo>
                      <a:pt x="6" y="57"/>
                      <a:pt x="6" y="57"/>
                      <a:pt x="6" y="57"/>
                    </a:cubicBezTo>
                    <a:cubicBezTo>
                      <a:pt x="5" y="55"/>
                      <a:pt x="4" y="53"/>
                      <a:pt x="3" y="50"/>
                    </a:cubicBezTo>
                    <a:cubicBezTo>
                      <a:pt x="2" y="48"/>
                      <a:pt x="2" y="46"/>
                      <a:pt x="1" y="44"/>
                    </a:cubicBezTo>
                    <a:cubicBezTo>
                      <a:pt x="1" y="42"/>
                      <a:pt x="1" y="39"/>
                      <a:pt x="0" y="37"/>
                    </a:cubicBezTo>
                    <a:cubicBezTo>
                      <a:pt x="1" y="32"/>
                      <a:pt x="1" y="28"/>
                      <a:pt x="3" y="24"/>
                    </a:cubicBezTo>
                    <a:cubicBezTo>
                      <a:pt x="5" y="19"/>
                      <a:pt x="8" y="15"/>
                      <a:pt x="11" y="12"/>
                    </a:cubicBezTo>
                    <a:cubicBezTo>
                      <a:pt x="19" y="4"/>
                      <a:pt x="31" y="0"/>
                      <a:pt x="43" y="2"/>
                    </a:cubicBezTo>
                    <a:cubicBezTo>
                      <a:pt x="45" y="3"/>
                      <a:pt x="47" y="3"/>
                      <a:pt x="49" y="4"/>
                    </a:cubicBezTo>
                    <a:cubicBezTo>
                      <a:pt x="51" y="5"/>
                      <a:pt x="54" y="6"/>
                      <a:pt x="56" y="8"/>
                    </a:cubicBezTo>
                    <a:cubicBezTo>
                      <a:pt x="57" y="9"/>
                      <a:pt x="59" y="10"/>
                      <a:pt x="61" y="12"/>
                    </a:cubicBezTo>
                    <a:cubicBezTo>
                      <a:pt x="67" y="19"/>
                      <a:pt x="71" y="28"/>
                      <a:pt x="71" y="37"/>
                    </a:cubicBezTo>
                    <a:cubicBezTo>
                      <a:pt x="71" y="39"/>
                      <a:pt x="71" y="42"/>
                      <a:pt x="70" y="44"/>
                    </a:cubicBezTo>
                    <a:cubicBezTo>
                      <a:pt x="70" y="46"/>
                      <a:pt x="69" y="48"/>
                      <a:pt x="68" y="50"/>
                    </a:cubicBezTo>
                    <a:cubicBezTo>
                      <a:pt x="67" y="53"/>
                      <a:pt x="66" y="55"/>
                      <a:pt x="65" y="57"/>
                    </a:cubicBezTo>
                    <a:cubicBezTo>
                      <a:pt x="61" y="62"/>
                      <a:pt x="61" y="62"/>
                      <a:pt x="61" y="62"/>
                    </a:cubicBezTo>
                    <a:cubicBezTo>
                      <a:pt x="56" y="66"/>
                      <a:pt x="56" y="66"/>
                      <a:pt x="56" y="66"/>
                    </a:cubicBezTo>
                    <a:cubicBezTo>
                      <a:pt x="54" y="68"/>
                      <a:pt x="51" y="69"/>
                      <a:pt x="49" y="69"/>
                    </a:cubicBezTo>
                    <a:cubicBezTo>
                      <a:pt x="47" y="70"/>
                      <a:pt x="45" y="71"/>
                      <a:pt x="43" y="72"/>
                    </a:cubicBezTo>
                    <a:cubicBezTo>
                      <a:pt x="40" y="72"/>
                      <a:pt x="38" y="72"/>
                      <a:pt x="3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 name="Freeform 86">
                <a:extLst>
                  <a:ext uri="{FF2B5EF4-FFF2-40B4-BE49-F238E27FC236}">
                    <a16:creationId xmlns:a16="http://schemas.microsoft.com/office/drawing/2014/main" id="{657BDDBC-6917-8EF5-90DF-434D40B818C1}"/>
                  </a:ext>
                </a:extLst>
              </p:cNvPr>
              <p:cNvSpPr>
                <a:spLocks/>
              </p:cNvSpPr>
              <p:nvPr/>
            </p:nvSpPr>
            <p:spPr bwMode="auto">
              <a:xfrm>
                <a:off x="4027488" y="3522663"/>
                <a:ext cx="165100" cy="155575"/>
              </a:xfrm>
              <a:custGeom>
                <a:avLst/>
                <a:gdLst>
                  <a:gd name="T0" fmla="*/ 39 w 77"/>
                  <a:gd name="T1" fmla="*/ 73 h 73"/>
                  <a:gd name="T2" fmla="*/ 6 w 77"/>
                  <a:gd name="T3" fmla="*/ 51 h 73"/>
                  <a:gd name="T4" fmla="*/ 14 w 77"/>
                  <a:gd name="T5" fmla="*/ 12 h 73"/>
                  <a:gd name="T6" fmla="*/ 46 w 77"/>
                  <a:gd name="T7" fmla="*/ 3 h 73"/>
                  <a:gd name="T8" fmla="*/ 52 w 77"/>
                  <a:gd name="T9" fmla="*/ 5 h 73"/>
                  <a:gd name="T10" fmla="*/ 59 w 77"/>
                  <a:gd name="T11" fmla="*/ 8 h 73"/>
                  <a:gd name="T12" fmla="*/ 64 w 77"/>
                  <a:gd name="T13" fmla="*/ 12 h 73"/>
                  <a:gd name="T14" fmla="*/ 72 w 77"/>
                  <a:gd name="T15" fmla="*/ 51 h 73"/>
                  <a:gd name="T16" fmla="*/ 39 w 77"/>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3">
                    <a:moveTo>
                      <a:pt x="39" y="73"/>
                    </a:moveTo>
                    <a:cubicBezTo>
                      <a:pt x="24" y="73"/>
                      <a:pt x="11" y="64"/>
                      <a:pt x="6" y="51"/>
                    </a:cubicBezTo>
                    <a:cubicBezTo>
                      <a:pt x="0" y="37"/>
                      <a:pt x="4" y="22"/>
                      <a:pt x="14" y="12"/>
                    </a:cubicBezTo>
                    <a:cubicBezTo>
                      <a:pt x="22" y="4"/>
                      <a:pt x="34" y="0"/>
                      <a:pt x="46" y="3"/>
                    </a:cubicBezTo>
                    <a:cubicBezTo>
                      <a:pt x="48" y="3"/>
                      <a:pt x="50" y="4"/>
                      <a:pt x="52" y="5"/>
                    </a:cubicBezTo>
                    <a:cubicBezTo>
                      <a:pt x="54" y="5"/>
                      <a:pt x="57" y="7"/>
                      <a:pt x="59" y="8"/>
                    </a:cubicBezTo>
                    <a:cubicBezTo>
                      <a:pt x="60" y="9"/>
                      <a:pt x="62" y="11"/>
                      <a:pt x="64" y="12"/>
                    </a:cubicBezTo>
                    <a:cubicBezTo>
                      <a:pt x="74" y="22"/>
                      <a:pt x="77" y="37"/>
                      <a:pt x="72" y="51"/>
                    </a:cubicBezTo>
                    <a:cubicBezTo>
                      <a:pt x="66" y="64"/>
                      <a:pt x="53" y="73"/>
                      <a:pt x="3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 name="Freeform 87">
                <a:extLst>
                  <a:ext uri="{FF2B5EF4-FFF2-40B4-BE49-F238E27FC236}">
                    <a16:creationId xmlns:a16="http://schemas.microsoft.com/office/drawing/2014/main" id="{BEA2CD40-5696-5485-D0E2-01485FB6DCCA}"/>
                  </a:ext>
                </a:extLst>
              </p:cNvPr>
              <p:cNvSpPr>
                <a:spLocks/>
              </p:cNvSpPr>
              <p:nvPr/>
            </p:nvSpPr>
            <p:spPr bwMode="auto">
              <a:xfrm>
                <a:off x="4032250" y="3822700"/>
                <a:ext cx="160338" cy="158750"/>
              </a:xfrm>
              <a:custGeom>
                <a:avLst/>
                <a:gdLst>
                  <a:gd name="T0" fmla="*/ 37 w 75"/>
                  <a:gd name="T1" fmla="*/ 74 h 74"/>
                  <a:gd name="T2" fmla="*/ 3 w 75"/>
                  <a:gd name="T3" fmla="*/ 45 h 74"/>
                  <a:gd name="T4" fmla="*/ 24 w 75"/>
                  <a:gd name="T5" fmla="*/ 6 h 74"/>
                  <a:gd name="T6" fmla="*/ 66 w 75"/>
                  <a:gd name="T7" fmla="*/ 19 h 74"/>
                  <a:gd name="T8" fmla="*/ 62 w 75"/>
                  <a:gd name="T9" fmla="*/ 64 h 74"/>
                  <a:gd name="T10" fmla="*/ 37 w 75"/>
                  <a:gd name="T11" fmla="*/ 74 h 74"/>
                </a:gdLst>
                <a:ahLst/>
                <a:cxnLst>
                  <a:cxn ang="0">
                    <a:pos x="T0" y="T1"/>
                  </a:cxn>
                  <a:cxn ang="0">
                    <a:pos x="T2" y="T3"/>
                  </a:cxn>
                  <a:cxn ang="0">
                    <a:pos x="T4" y="T5"/>
                  </a:cxn>
                  <a:cxn ang="0">
                    <a:pos x="T6" y="T7"/>
                  </a:cxn>
                  <a:cxn ang="0">
                    <a:pos x="T8" y="T9"/>
                  </a:cxn>
                  <a:cxn ang="0">
                    <a:pos x="T10" y="T11"/>
                  </a:cxn>
                </a:cxnLst>
                <a:rect l="0" t="0" r="r" b="b"/>
                <a:pathLst>
                  <a:path w="75" h="74">
                    <a:moveTo>
                      <a:pt x="37" y="74"/>
                    </a:moveTo>
                    <a:cubicBezTo>
                      <a:pt x="20" y="74"/>
                      <a:pt x="6" y="62"/>
                      <a:pt x="3" y="45"/>
                    </a:cubicBezTo>
                    <a:cubicBezTo>
                      <a:pt x="0" y="29"/>
                      <a:pt x="8" y="13"/>
                      <a:pt x="24" y="6"/>
                    </a:cubicBezTo>
                    <a:cubicBezTo>
                      <a:pt x="39" y="0"/>
                      <a:pt x="57" y="6"/>
                      <a:pt x="66" y="19"/>
                    </a:cubicBezTo>
                    <a:cubicBezTo>
                      <a:pt x="75" y="33"/>
                      <a:pt x="74" y="52"/>
                      <a:pt x="62" y="64"/>
                    </a:cubicBezTo>
                    <a:cubicBezTo>
                      <a:pt x="55" y="70"/>
                      <a:pt x="46" y="74"/>
                      <a:pt x="37"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 name="Oval 88">
                <a:extLst>
                  <a:ext uri="{FF2B5EF4-FFF2-40B4-BE49-F238E27FC236}">
                    <a16:creationId xmlns:a16="http://schemas.microsoft.com/office/drawing/2014/main" id="{00D9A480-BD70-C206-241D-7827161D5741}"/>
                  </a:ext>
                </a:extLst>
              </p:cNvPr>
              <p:cNvSpPr>
                <a:spLocks noChangeArrowheads="1"/>
              </p:cNvSpPr>
              <p:nvPr/>
            </p:nvSpPr>
            <p:spPr bwMode="auto">
              <a:xfrm>
                <a:off x="765175" y="2389188"/>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 name="Oval 89">
                <a:extLst>
                  <a:ext uri="{FF2B5EF4-FFF2-40B4-BE49-F238E27FC236}">
                    <a16:creationId xmlns:a16="http://schemas.microsoft.com/office/drawing/2014/main" id="{84A2FC5F-1CE6-2F17-F5CF-78C38107024F}"/>
                  </a:ext>
                </a:extLst>
              </p:cNvPr>
              <p:cNvSpPr>
                <a:spLocks noChangeArrowheads="1"/>
              </p:cNvSpPr>
              <p:nvPr/>
            </p:nvSpPr>
            <p:spPr bwMode="auto">
              <a:xfrm>
                <a:off x="2817813" y="1327150"/>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 name="Oval 90">
                <a:extLst>
                  <a:ext uri="{FF2B5EF4-FFF2-40B4-BE49-F238E27FC236}">
                    <a16:creationId xmlns:a16="http://schemas.microsoft.com/office/drawing/2014/main" id="{D5A27C57-2B4E-2DED-4913-1691736055C7}"/>
                  </a:ext>
                </a:extLst>
              </p:cNvPr>
              <p:cNvSpPr>
                <a:spLocks noChangeArrowheads="1"/>
              </p:cNvSpPr>
              <p:nvPr/>
            </p:nvSpPr>
            <p:spPr bwMode="auto">
              <a:xfrm>
                <a:off x="765175" y="2690813"/>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 name="Oval 91">
                <a:extLst>
                  <a:ext uri="{FF2B5EF4-FFF2-40B4-BE49-F238E27FC236}">
                    <a16:creationId xmlns:a16="http://schemas.microsoft.com/office/drawing/2014/main" id="{07B4AEF8-A15B-233F-45BB-B9582F52F015}"/>
                  </a:ext>
                </a:extLst>
              </p:cNvPr>
              <p:cNvSpPr>
                <a:spLocks noChangeArrowheads="1"/>
              </p:cNvSpPr>
              <p:nvPr/>
            </p:nvSpPr>
            <p:spPr bwMode="auto">
              <a:xfrm>
                <a:off x="765175" y="2995613"/>
                <a:ext cx="152400" cy="150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Oval 92">
                <a:extLst>
                  <a:ext uri="{FF2B5EF4-FFF2-40B4-BE49-F238E27FC236}">
                    <a16:creationId xmlns:a16="http://schemas.microsoft.com/office/drawing/2014/main" id="{BFFD0C3C-CC24-51AE-2820-490100CCB15D}"/>
                  </a:ext>
                </a:extLst>
              </p:cNvPr>
              <p:cNvSpPr>
                <a:spLocks noChangeArrowheads="1"/>
              </p:cNvSpPr>
              <p:nvPr/>
            </p:nvSpPr>
            <p:spPr bwMode="auto">
              <a:xfrm>
                <a:off x="765175" y="3298825"/>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 name="Oval 93">
                <a:extLst>
                  <a:ext uri="{FF2B5EF4-FFF2-40B4-BE49-F238E27FC236}">
                    <a16:creationId xmlns:a16="http://schemas.microsoft.com/office/drawing/2014/main" id="{294CED45-C1FF-F143-F5C3-360C51ECE89E}"/>
                  </a:ext>
                </a:extLst>
              </p:cNvPr>
              <p:cNvSpPr>
                <a:spLocks noChangeArrowheads="1"/>
              </p:cNvSpPr>
              <p:nvPr/>
            </p:nvSpPr>
            <p:spPr bwMode="auto">
              <a:xfrm>
                <a:off x="765175" y="3602038"/>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Oval 94">
                <a:extLst>
                  <a:ext uri="{FF2B5EF4-FFF2-40B4-BE49-F238E27FC236}">
                    <a16:creationId xmlns:a16="http://schemas.microsoft.com/office/drawing/2014/main" id="{0414A10F-70C2-0D6D-0E2F-016269AECD20}"/>
                  </a:ext>
                </a:extLst>
              </p:cNvPr>
              <p:cNvSpPr>
                <a:spLocks noChangeArrowheads="1"/>
              </p:cNvSpPr>
              <p:nvPr/>
            </p:nvSpPr>
            <p:spPr bwMode="auto">
              <a:xfrm>
                <a:off x="765175" y="3903663"/>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 name="Freeform 95">
                <a:extLst>
                  <a:ext uri="{FF2B5EF4-FFF2-40B4-BE49-F238E27FC236}">
                    <a16:creationId xmlns:a16="http://schemas.microsoft.com/office/drawing/2014/main" id="{4D88F5E8-64A9-E37B-F81A-DE1C82F2731F}"/>
                  </a:ext>
                </a:extLst>
              </p:cNvPr>
              <p:cNvSpPr>
                <a:spLocks/>
              </p:cNvSpPr>
              <p:nvPr/>
            </p:nvSpPr>
            <p:spPr bwMode="auto">
              <a:xfrm>
                <a:off x="3425825" y="2427288"/>
                <a:ext cx="989013" cy="303213"/>
              </a:xfrm>
              <a:custGeom>
                <a:avLst/>
                <a:gdLst>
                  <a:gd name="T0" fmla="*/ 459 w 459"/>
                  <a:gd name="T1" fmla="*/ 141 h 141"/>
                  <a:gd name="T2" fmla="*/ 0 w 459"/>
                  <a:gd name="T3" fmla="*/ 141 h 141"/>
                  <a:gd name="T4" fmla="*/ 16 w 459"/>
                  <a:gd name="T5" fmla="*/ 123 h 141"/>
                  <a:gd name="T6" fmla="*/ 112 w 459"/>
                  <a:gd name="T7" fmla="*/ 20 h 141"/>
                  <a:gd name="T8" fmla="*/ 158 w 459"/>
                  <a:gd name="T9" fmla="*/ 0 h 141"/>
                  <a:gd name="T10" fmla="*/ 300 w 459"/>
                  <a:gd name="T11" fmla="*/ 0 h 141"/>
                  <a:gd name="T12" fmla="*/ 347 w 459"/>
                  <a:gd name="T13" fmla="*/ 21 h 141"/>
                  <a:gd name="T14" fmla="*/ 443 w 459"/>
                  <a:gd name="T15" fmla="*/ 123 h 141"/>
                  <a:gd name="T16" fmla="*/ 459 w 459"/>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141">
                    <a:moveTo>
                      <a:pt x="459" y="141"/>
                    </a:moveTo>
                    <a:cubicBezTo>
                      <a:pt x="0" y="141"/>
                      <a:pt x="0" y="141"/>
                      <a:pt x="0" y="141"/>
                    </a:cubicBezTo>
                    <a:cubicBezTo>
                      <a:pt x="16" y="123"/>
                      <a:pt x="16" y="123"/>
                      <a:pt x="16" y="123"/>
                    </a:cubicBezTo>
                    <a:cubicBezTo>
                      <a:pt x="112" y="20"/>
                      <a:pt x="112" y="20"/>
                      <a:pt x="112" y="20"/>
                    </a:cubicBezTo>
                    <a:cubicBezTo>
                      <a:pt x="124" y="7"/>
                      <a:pt x="141" y="0"/>
                      <a:pt x="158" y="0"/>
                    </a:cubicBezTo>
                    <a:cubicBezTo>
                      <a:pt x="300" y="0"/>
                      <a:pt x="300" y="0"/>
                      <a:pt x="300" y="0"/>
                    </a:cubicBezTo>
                    <a:cubicBezTo>
                      <a:pt x="318" y="0"/>
                      <a:pt x="335" y="8"/>
                      <a:pt x="347" y="21"/>
                    </a:cubicBezTo>
                    <a:cubicBezTo>
                      <a:pt x="443" y="123"/>
                      <a:pt x="443" y="123"/>
                      <a:pt x="443" y="123"/>
                    </a:cubicBezTo>
                    <a:lnTo>
                      <a:pt x="459"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8" name="Group 7">
              <a:extLst>
                <a:ext uri="{FF2B5EF4-FFF2-40B4-BE49-F238E27FC236}">
                  <a16:creationId xmlns:a16="http://schemas.microsoft.com/office/drawing/2014/main" id="{EC1E4E9A-3D89-EA8A-7AD8-E3CD86E1C526}"/>
                </a:ext>
              </a:extLst>
            </p:cNvPr>
            <p:cNvGrpSpPr/>
            <p:nvPr/>
          </p:nvGrpSpPr>
          <p:grpSpPr>
            <a:xfrm>
              <a:off x="7994409" y="4153850"/>
              <a:ext cx="1846277" cy="1791779"/>
              <a:chOff x="4763" y="4763"/>
              <a:chExt cx="4410075" cy="4279900"/>
            </a:xfrm>
            <a:solidFill>
              <a:schemeClr val="tx1">
                <a:lumMod val="75000"/>
                <a:lumOff val="25000"/>
              </a:schemeClr>
            </a:solidFill>
          </p:grpSpPr>
          <p:sp>
            <p:nvSpPr>
              <p:cNvPr id="9" name="Freeform 45">
                <a:extLst>
                  <a:ext uri="{FF2B5EF4-FFF2-40B4-BE49-F238E27FC236}">
                    <a16:creationId xmlns:a16="http://schemas.microsoft.com/office/drawing/2014/main" id="{C491C5A0-E7F9-06BB-8B7C-BD101DBECE81}"/>
                  </a:ext>
                </a:extLst>
              </p:cNvPr>
              <p:cNvSpPr>
                <a:spLocks/>
              </p:cNvSpPr>
              <p:nvPr/>
            </p:nvSpPr>
            <p:spPr bwMode="auto">
              <a:xfrm>
                <a:off x="3273425" y="2690813"/>
                <a:ext cx="1141413" cy="1593850"/>
              </a:xfrm>
              <a:custGeom>
                <a:avLst/>
                <a:gdLst>
                  <a:gd name="T0" fmla="*/ 530 w 530"/>
                  <a:gd name="T1" fmla="*/ 18 h 742"/>
                  <a:gd name="T2" fmla="*/ 530 w 530"/>
                  <a:gd name="T3" fmla="*/ 707 h 742"/>
                  <a:gd name="T4" fmla="*/ 495 w 530"/>
                  <a:gd name="T5" fmla="*/ 742 h 742"/>
                  <a:gd name="T6" fmla="*/ 0 w 530"/>
                  <a:gd name="T7" fmla="*/ 742 h 742"/>
                  <a:gd name="T8" fmla="*/ 0 w 530"/>
                  <a:gd name="T9" fmla="*/ 0 h 742"/>
                  <a:gd name="T10" fmla="*/ 71 w 530"/>
                  <a:gd name="T11" fmla="*/ 0 h 742"/>
                  <a:gd name="T12" fmla="*/ 71 w 530"/>
                  <a:gd name="T13" fmla="*/ 18 h 742"/>
                  <a:gd name="T14" fmla="*/ 87 w 530"/>
                  <a:gd name="T15" fmla="*/ 0 h 742"/>
                  <a:gd name="T16" fmla="*/ 514 w 530"/>
                  <a:gd name="T17" fmla="*/ 0 h 742"/>
                  <a:gd name="T18" fmla="*/ 530 w 530"/>
                  <a:gd name="T19" fmla="*/ 18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0" h="742">
                    <a:moveTo>
                      <a:pt x="530" y="18"/>
                    </a:moveTo>
                    <a:cubicBezTo>
                      <a:pt x="530" y="707"/>
                      <a:pt x="530" y="707"/>
                      <a:pt x="530" y="707"/>
                    </a:cubicBezTo>
                    <a:cubicBezTo>
                      <a:pt x="530" y="726"/>
                      <a:pt x="514" y="742"/>
                      <a:pt x="495" y="742"/>
                    </a:cubicBezTo>
                    <a:cubicBezTo>
                      <a:pt x="0" y="742"/>
                      <a:pt x="0" y="742"/>
                      <a:pt x="0" y="742"/>
                    </a:cubicBezTo>
                    <a:cubicBezTo>
                      <a:pt x="0" y="0"/>
                      <a:pt x="0" y="0"/>
                      <a:pt x="0" y="0"/>
                    </a:cubicBezTo>
                    <a:cubicBezTo>
                      <a:pt x="71" y="0"/>
                      <a:pt x="71" y="0"/>
                      <a:pt x="71" y="0"/>
                    </a:cubicBezTo>
                    <a:cubicBezTo>
                      <a:pt x="71" y="18"/>
                      <a:pt x="71" y="18"/>
                      <a:pt x="71" y="18"/>
                    </a:cubicBezTo>
                    <a:cubicBezTo>
                      <a:pt x="87" y="0"/>
                      <a:pt x="87" y="0"/>
                      <a:pt x="87" y="0"/>
                    </a:cubicBezTo>
                    <a:cubicBezTo>
                      <a:pt x="514" y="0"/>
                      <a:pt x="514" y="0"/>
                      <a:pt x="514" y="0"/>
                    </a:cubicBezTo>
                    <a:lnTo>
                      <a:pt x="530" y="18"/>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46">
                <a:extLst>
                  <a:ext uri="{FF2B5EF4-FFF2-40B4-BE49-F238E27FC236}">
                    <a16:creationId xmlns:a16="http://schemas.microsoft.com/office/drawing/2014/main" id="{5254FF29-12B7-5DD7-EC73-BE71F20F16AE}"/>
                  </a:ext>
                </a:extLst>
              </p:cNvPr>
              <p:cNvSpPr>
                <a:spLocks/>
              </p:cNvSpPr>
              <p:nvPr/>
            </p:nvSpPr>
            <p:spPr bwMode="auto">
              <a:xfrm>
                <a:off x="1525588" y="833438"/>
                <a:ext cx="152400" cy="608013"/>
              </a:xfrm>
              <a:custGeom>
                <a:avLst/>
                <a:gdLst>
                  <a:gd name="T0" fmla="*/ 36 w 71"/>
                  <a:gd name="T1" fmla="*/ 283 h 283"/>
                  <a:gd name="T2" fmla="*/ 0 w 71"/>
                  <a:gd name="T3" fmla="*/ 248 h 283"/>
                  <a:gd name="T4" fmla="*/ 0 w 71"/>
                  <a:gd name="T5" fmla="*/ 36 h 283"/>
                  <a:gd name="T6" fmla="*/ 36 w 71"/>
                  <a:gd name="T7" fmla="*/ 0 h 283"/>
                  <a:gd name="T8" fmla="*/ 71 w 71"/>
                  <a:gd name="T9" fmla="*/ 36 h 283"/>
                  <a:gd name="T10" fmla="*/ 71 w 71"/>
                  <a:gd name="T11" fmla="*/ 248 h 283"/>
                  <a:gd name="T12" fmla="*/ 36 w 71"/>
                  <a:gd name="T13" fmla="*/ 283 h 283"/>
                </a:gdLst>
                <a:ahLst/>
                <a:cxnLst>
                  <a:cxn ang="0">
                    <a:pos x="T0" y="T1"/>
                  </a:cxn>
                  <a:cxn ang="0">
                    <a:pos x="T2" y="T3"/>
                  </a:cxn>
                  <a:cxn ang="0">
                    <a:pos x="T4" y="T5"/>
                  </a:cxn>
                  <a:cxn ang="0">
                    <a:pos x="T6" y="T7"/>
                  </a:cxn>
                  <a:cxn ang="0">
                    <a:pos x="T8" y="T9"/>
                  </a:cxn>
                  <a:cxn ang="0">
                    <a:pos x="T10" y="T11"/>
                  </a:cxn>
                  <a:cxn ang="0">
                    <a:pos x="T12" y="T13"/>
                  </a:cxn>
                </a:cxnLst>
                <a:rect l="0" t="0" r="r" b="b"/>
                <a:pathLst>
                  <a:path w="71" h="283">
                    <a:moveTo>
                      <a:pt x="36" y="283"/>
                    </a:moveTo>
                    <a:cubicBezTo>
                      <a:pt x="16" y="283"/>
                      <a:pt x="0" y="267"/>
                      <a:pt x="0" y="248"/>
                    </a:cubicBezTo>
                    <a:cubicBezTo>
                      <a:pt x="0" y="36"/>
                      <a:pt x="0" y="36"/>
                      <a:pt x="0" y="36"/>
                    </a:cubicBezTo>
                    <a:cubicBezTo>
                      <a:pt x="0" y="16"/>
                      <a:pt x="16" y="0"/>
                      <a:pt x="36" y="0"/>
                    </a:cubicBezTo>
                    <a:cubicBezTo>
                      <a:pt x="55" y="0"/>
                      <a:pt x="71" y="16"/>
                      <a:pt x="71" y="36"/>
                    </a:cubicBezTo>
                    <a:cubicBezTo>
                      <a:pt x="71" y="248"/>
                      <a:pt x="71" y="248"/>
                      <a:pt x="71" y="248"/>
                    </a:cubicBezTo>
                    <a:cubicBezTo>
                      <a:pt x="71" y="267"/>
                      <a:pt x="55" y="283"/>
                      <a:pt x="36" y="28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47">
                <a:extLst>
                  <a:ext uri="{FF2B5EF4-FFF2-40B4-BE49-F238E27FC236}">
                    <a16:creationId xmlns:a16="http://schemas.microsoft.com/office/drawing/2014/main" id="{FF138934-0980-614B-B3D0-DE743D78E41D}"/>
                  </a:ext>
                </a:extLst>
              </p:cNvPr>
              <p:cNvSpPr>
                <a:spLocks/>
              </p:cNvSpPr>
              <p:nvPr/>
            </p:nvSpPr>
            <p:spPr bwMode="auto">
              <a:xfrm>
                <a:off x="1217613" y="1366838"/>
                <a:ext cx="768350" cy="377825"/>
              </a:xfrm>
              <a:custGeom>
                <a:avLst/>
                <a:gdLst>
                  <a:gd name="T0" fmla="*/ 357 w 357"/>
                  <a:gd name="T1" fmla="*/ 176 h 176"/>
                  <a:gd name="T2" fmla="*/ 0 w 357"/>
                  <a:gd name="T3" fmla="*/ 176 h 176"/>
                  <a:gd name="T4" fmla="*/ 179 w 357"/>
                  <a:gd name="T5" fmla="*/ 0 h 176"/>
                  <a:gd name="T6" fmla="*/ 357 w 357"/>
                  <a:gd name="T7" fmla="*/ 176 h 176"/>
                </a:gdLst>
                <a:ahLst/>
                <a:cxnLst>
                  <a:cxn ang="0">
                    <a:pos x="T0" y="T1"/>
                  </a:cxn>
                  <a:cxn ang="0">
                    <a:pos x="T2" y="T3"/>
                  </a:cxn>
                  <a:cxn ang="0">
                    <a:pos x="T4" y="T5"/>
                  </a:cxn>
                  <a:cxn ang="0">
                    <a:pos x="T6" y="T7"/>
                  </a:cxn>
                </a:cxnLst>
                <a:rect l="0" t="0" r="r" b="b"/>
                <a:pathLst>
                  <a:path w="357" h="176">
                    <a:moveTo>
                      <a:pt x="357" y="176"/>
                    </a:moveTo>
                    <a:cubicBezTo>
                      <a:pt x="0" y="176"/>
                      <a:pt x="0" y="176"/>
                      <a:pt x="0" y="176"/>
                    </a:cubicBezTo>
                    <a:cubicBezTo>
                      <a:pt x="5" y="80"/>
                      <a:pt x="82" y="3"/>
                      <a:pt x="179" y="0"/>
                    </a:cubicBezTo>
                    <a:cubicBezTo>
                      <a:pt x="275" y="3"/>
                      <a:pt x="352" y="80"/>
                      <a:pt x="357" y="17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48">
                <a:extLst>
                  <a:ext uri="{FF2B5EF4-FFF2-40B4-BE49-F238E27FC236}">
                    <a16:creationId xmlns:a16="http://schemas.microsoft.com/office/drawing/2014/main" id="{DF076BBB-B88F-F83B-6EF4-6725C83232A5}"/>
                  </a:ext>
                </a:extLst>
              </p:cNvPr>
              <p:cNvSpPr>
                <a:spLocks/>
              </p:cNvSpPr>
              <p:nvPr/>
            </p:nvSpPr>
            <p:spPr bwMode="auto">
              <a:xfrm>
                <a:off x="309563" y="1858963"/>
                <a:ext cx="531813" cy="454025"/>
              </a:xfrm>
              <a:custGeom>
                <a:avLst/>
                <a:gdLst>
                  <a:gd name="T0" fmla="*/ 36 w 247"/>
                  <a:gd name="T1" fmla="*/ 0 h 212"/>
                  <a:gd name="T2" fmla="*/ 212 w 247"/>
                  <a:gd name="T3" fmla="*/ 0 h 212"/>
                  <a:gd name="T4" fmla="*/ 247 w 247"/>
                  <a:gd name="T5" fmla="*/ 35 h 212"/>
                  <a:gd name="T6" fmla="*/ 247 w 247"/>
                  <a:gd name="T7" fmla="*/ 212 h 212"/>
                  <a:gd name="T8" fmla="*/ 0 w 247"/>
                  <a:gd name="T9" fmla="*/ 212 h 212"/>
                  <a:gd name="T10" fmla="*/ 0 w 247"/>
                  <a:gd name="T11" fmla="*/ 35 h 212"/>
                  <a:gd name="T12" fmla="*/ 36 w 247"/>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247" h="212">
                    <a:moveTo>
                      <a:pt x="36" y="0"/>
                    </a:moveTo>
                    <a:cubicBezTo>
                      <a:pt x="212" y="0"/>
                      <a:pt x="212" y="0"/>
                      <a:pt x="212" y="0"/>
                    </a:cubicBezTo>
                    <a:cubicBezTo>
                      <a:pt x="232" y="0"/>
                      <a:pt x="247" y="16"/>
                      <a:pt x="247" y="35"/>
                    </a:cubicBezTo>
                    <a:cubicBezTo>
                      <a:pt x="247" y="212"/>
                      <a:pt x="247" y="212"/>
                      <a:pt x="247" y="212"/>
                    </a:cubicBezTo>
                    <a:cubicBezTo>
                      <a:pt x="0" y="212"/>
                      <a:pt x="0" y="212"/>
                      <a:pt x="0" y="212"/>
                    </a:cubicBezTo>
                    <a:cubicBezTo>
                      <a:pt x="0" y="35"/>
                      <a:pt x="0" y="35"/>
                      <a:pt x="0" y="35"/>
                    </a:cubicBezTo>
                    <a:cubicBezTo>
                      <a:pt x="0" y="16"/>
                      <a:pt x="16" y="0"/>
                      <a:pt x="36"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 name="Freeform 49">
                <a:extLst>
                  <a:ext uri="{FF2B5EF4-FFF2-40B4-BE49-F238E27FC236}">
                    <a16:creationId xmlns:a16="http://schemas.microsoft.com/office/drawing/2014/main" id="{FFB8BE42-B8DF-5270-E754-C5BFDB86B857}"/>
                  </a:ext>
                </a:extLst>
              </p:cNvPr>
              <p:cNvSpPr>
                <a:spLocks/>
              </p:cNvSpPr>
              <p:nvPr/>
            </p:nvSpPr>
            <p:spPr bwMode="auto">
              <a:xfrm>
                <a:off x="2590800" y="342900"/>
                <a:ext cx="608013" cy="831850"/>
              </a:xfrm>
              <a:custGeom>
                <a:avLst/>
                <a:gdLst>
                  <a:gd name="T0" fmla="*/ 35 w 282"/>
                  <a:gd name="T1" fmla="*/ 0 h 388"/>
                  <a:gd name="T2" fmla="*/ 247 w 282"/>
                  <a:gd name="T3" fmla="*/ 0 h 388"/>
                  <a:gd name="T4" fmla="*/ 282 w 282"/>
                  <a:gd name="T5" fmla="*/ 35 h 388"/>
                  <a:gd name="T6" fmla="*/ 282 w 282"/>
                  <a:gd name="T7" fmla="*/ 353 h 388"/>
                  <a:gd name="T8" fmla="*/ 247 w 282"/>
                  <a:gd name="T9" fmla="*/ 388 h 388"/>
                  <a:gd name="T10" fmla="*/ 35 w 282"/>
                  <a:gd name="T11" fmla="*/ 388 h 388"/>
                  <a:gd name="T12" fmla="*/ 0 w 282"/>
                  <a:gd name="T13" fmla="*/ 353 h 388"/>
                  <a:gd name="T14" fmla="*/ 0 w 282"/>
                  <a:gd name="T15" fmla="*/ 35 h 388"/>
                  <a:gd name="T16" fmla="*/ 35 w 282"/>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388">
                    <a:moveTo>
                      <a:pt x="35" y="0"/>
                    </a:moveTo>
                    <a:cubicBezTo>
                      <a:pt x="247" y="0"/>
                      <a:pt x="247" y="0"/>
                      <a:pt x="247" y="0"/>
                    </a:cubicBezTo>
                    <a:cubicBezTo>
                      <a:pt x="266" y="0"/>
                      <a:pt x="282" y="16"/>
                      <a:pt x="282" y="35"/>
                    </a:cubicBezTo>
                    <a:cubicBezTo>
                      <a:pt x="282" y="353"/>
                      <a:pt x="282" y="353"/>
                      <a:pt x="282" y="353"/>
                    </a:cubicBezTo>
                    <a:cubicBezTo>
                      <a:pt x="282" y="372"/>
                      <a:pt x="266" y="388"/>
                      <a:pt x="247" y="388"/>
                    </a:cubicBezTo>
                    <a:cubicBezTo>
                      <a:pt x="35" y="388"/>
                      <a:pt x="35" y="388"/>
                      <a:pt x="35" y="388"/>
                    </a:cubicBezTo>
                    <a:cubicBezTo>
                      <a:pt x="15" y="388"/>
                      <a:pt x="0" y="372"/>
                      <a:pt x="0" y="353"/>
                    </a:cubicBezTo>
                    <a:cubicBezTo>
                      <a:pt x="0" y="35"/>
                      <a:pt x="0" y="35"/>
                      <a:pt x="0" y="35"/>
                    </a:cubicBezTo>
                    <a:cubicBezTo>
                      <a:pt x="0" y="16"/>
                      <a:pt x="15" y="0"/>
                      <a:pt x="3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50">
                <a:extLst>
                  <a:ext uri="{FF2B5EF4-FFF2-40B4-BE49-F238E27FC236}">
                    <a16:creationId xmlns:a16="http://schemas.microsoft.com/office/drawing/2014/main" id="{840806F3-125A-C6B4-FA20-951818E069E1}"/>
                  </a:ext>
                </a:extLst>
              </p:cNvPr>
              <p:cNvSpPr>
                <a:spLocks/>
              </p:cNvSpPr>
              <p:nvPr/>
            </p:nvSpPr>
            <p:spPr bwMode="auto">
              <a:xfrm>
                <a:off x="2513013" y="1100138"/>
                <a:ext cx="760413" cy="1212850"/>
              </a:xfrm>
              <a:custGeom>
                <a:avLst/>
                <a:gdLst>
                  <a:gd name="T0" fmla="*/ 36 w 353"/>
                  <a:gd name="T1" fmla="*/ 0 h 565"/>
                  <a:gd name="T2" fmla="*/ 318 w 353"/>
                  <a:gd name="T3" fmla="*/ 0 h 565"/>
                  <a:gd name="T4" fmla="*/ 353 w 353"/>
                  <a:gd name="T5" fmla="*/ 35 h 565"/>
                  <a:gd name="T6" fmla="*/ 353 w 353"/>
                  <a:gd name="T7" fmla="*/ 530 h 565"/>
                  <a:gd name="T8" fmla="*/ 318 w 353"/>
                  <a:gd name="T9" fmla="*/ 565 h 565"/>
                  <a:gd name="T10" fmla="*/ 36 w 353"/>
                  <a:gd name="T11" fmla="*/ 565 h 565"/>
                  <a:gd name="T12" fmla="*/ 0 w 353"/>
                  <a:gd name="T13" fmla="*/ 530 h 565"/>
                  <a:gd name="T14" fmla="*/ 0 w 353"/>
                  <a:gd name="T15" fmla="*/ 35 h 565"/>
                  <a:gd name="T16" fmla="*/ 36 w 353"/>
                  <a:gd name="T17"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565">
                    <a:moveTo>
                      <a:pt x="36" y="0"/>
                    </a:moveTo>
                    <a:cubicBezTo>
                      <a:pt x="318" y="0"/>
                      <a:pt x="318" y="0"/>
                      <a:pt x="318" y="0"/>
                    </a:cubicBezTo>
                    <a:cubicBezTo>
                      <a:pt x="338" y="0"/>
                      <a:pt x="353" y="16"/>
                      <a:pt x="353" y="35"/>
                    </a:cubicBezTo>
                    <a:cubicBezTo>
                      <a:pt x="353" y="530"/>
                      <a:pt x="353" y="530"/>
                      <a:pt x="353" y="530"/>
                    </a:cubicBezTo>
                    <a:cubicBezTo>
                      <a:pt x="353" y="549"/>
                      <a:pt x="338" y="565"/>
                      <a:pt x="318" y="565"/>
                    </a:cubicBezTo>
                    <a:cubicBezTo>
                      <a:pt x="36" y="565"/>
                      <a:pt x="36" y="565"/>
                      <a:pt x="36" y="565"/>
                    </a:cubicBezTo>
                    <a:cubicBezTo>
                      <a:pt x="16" y="565"/>
                      <a:pt x="0" y="549"/>
                      <a:pt x="0" y="530"/>
                    </a:cubicBezTo>
                    <a:cubicBezTo>
                      <a:pt x="0" y="35"/>
                      <a:pt x="0" y="35"/>
                      <a:pt x="0" y="35"/>
                    </a:cubicBezTo>
                    <a:cubicBezTo>
                      <a:pt x="0" y="16"/>
                      <a:pt x="16" y="0"/>
                      <a:pt x="36"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51">
                <a:extLst>
                  <a:ext uri="{FF2B5EF4-FFF2-40B4-BE49-F238E27FC236}">
                    <a16:creationId xmlns:a16="http://schemas.microsoft.com/office/drawing/2014/main" id="{4520AE81-9C5E-E33E-27D7-4B900B46B7F7}"/>
                  </a:ext>
                </a:extLst>
              </p:cNvPr>
              <p:cNvSpPr>
                <a:spLocks/>
              </p:cNvSpPr>
              <p:nvPr/>
            </p:nvSpPr>
            <p:spPr bwMode="auto">
              <a:xfrm>
                <a:off x="4763" y="2160588"/>
                <a:ext cx="1444625" cy="2124075"/>
              </a:xfrm>
              <a:custGeom>
                <a:avLst/>
                <a:gdLst>
                  <a:gd name="T0" fmla="*/ 35 w 671"/>
                  <a:gd name="T1" fmla="*/ 0 h 989"/>
                  <a:gd name="T2" fmla="*/ 671 w 671"/>
                  <a:gd name="T3" fmla="*/ 0 h 989"/>
                  <a:gd name="T4" fmla="*/ 671 w 671"/>
                  <a:gd name="T5" fmla="*/ 989 h 989"/>
                  <a:gd name="T6" fmla="*/ 35 w 671"/>
                  <a:gd name="T7" fmla="*/ 989 h 989"/>
                  <a:gd name="T8" fmla="*/ 0 w 671"/>
                  <a:gd name="T9" fmla="*/ 954 h 989"/>
                  <a:gd name="T10" fmla="*/ 0 w 671"/>
                  <a:gd name="T11" fmla="*/ 36 h 989"/>
                  <a:gd name="T12" fmla="*/ 35 w 671"/>
                  <a:gd name="T13" fmla="*/ 0 h 989"/>
                </a:gdLst>
                <a:ahLst/>
                <a:cxnLst>
                  <a:cxn ang="0">
                    <a:pos x="T0" y="T1"/>
                  </a:cxn>
                  <a:cxn ang="0">
                    <a:pos x="T2" y="T3"/>
                  </a:cxn>
                  <a:cxn ang="0">
                    <a:pos x="T4" y="T5"/>
                  </a:cxn>
                  <a:cxn ang="0">
                    <a:pos x="T6" y="T7"/>
                  </a:cxn>
                  <a:cxn ang="0">
                    <a:pos x="T8" y="T9"/>
                  </a:cxn>
                  <a:cxn ang="0">
                    <a:pos x="T10" y="T11"/>
                  </a:cxn>
                  <a:cxn ang="0">
                    <a:pos x="T12" y="T13"/>
                  </a:cxn>
                </a:cxnLst>
                <a:rect l="0" t="0" r="r" b="b"/>
                <a:pathLst>
                  <a:path w="671" h="989">
                    <a:moveTo>
                      <a:pt x="35" y="0"/>
                    </a:moveTo>
                    <a:cubicBezTo>
                      <a:pt x="671" y="0"/>
                      <a:pt x="671" y="0"/>
                      <a:pt x="671" y="0"/>
                    </a:cubicBezTo>
                    <a:cubicBezTo>
                      <a:pt x="671" y="989"/>
                      <a:pt x="671" y="989"/>
                      <a:pt x="671" y="989"/>
                    </a:cubicBezTo>
                    <a:cubicBezTo>
                      <a:pt x="35" y="989"/>
                      <a:pt x="35" y="989"/>
                      <a:pt x="35" y="989"/>
                    </a:cubicBezTo>
                    <a:cubicBezTo>
                      <a:pt x="16" y="989"/>
                      <a:pt x="0" y="973"/>
                      <a:pt x="0" y="954"/>
                    </a:cubicBezTo>
                    <a:cubicBezTo>
                      <a:pt x="0" y="36"/>
                      <a:pt x="0" y="36"/>
                      <a:pt x="0" y="36"/>
                    </a:cubicBezTo>
                    <a:cubicBezTo>
                      <a:pt x="0" y="16"/>
                      <a:pt x="16" y="0"/>
                      <a:pt x="35"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52">
                <a:extLst>
                  <a:ext uri="{FF2B5EF4-FFF2-40B4-BE49-F238E27FC236}">
                    <a16:creationId xmlns:a16="http://schemas.microsoft.com/office/drawing/2014/main" id="{6C7B4C53-7354-92C1-0248-237A7F0176D4}"/>
                  </a:ext>
                </a:extLst>
              </p:cNvPr>
              <p:cNvSpPr>
                <a:spLocks/>
              </p:cNvSpPr>
              <p:nvPr/>
            </p:nvSpPr>
            <p:spPr bwMode="auto">
              <a:xfrm>
                <a:off x="1146175" y="1704975"/>
                <a:ext cx="912813" cy="2579688"/>
              </a:xfrm>
              <a:custGeom>
                <a:avLst/>
                <a:gdLst>
                  <a:gd name="T0" fmla="*/ 391 w 424"/>
                  <a:gd name="T1" fmla="*/ 1201 h 1201"/>
                  <a:gd name="T2" fmla="*/ 423 w 424"/>
                  <a:gd name="T3" fmla="*/ 1166 h 1201"/>
                  <a:gd name="T4" fmla="*/ 423 w 424"/>
                  <a:gd name="T5" fmla="*/ 36 h 1201"/>
                  <a:gd name="T6" fmla="*/ 388 w 424"/>
                  <a:gd name="T7" fmla="*/ 0 h 1201"/>
                  <a:gd name="T8" fmla="*/ 35 w 424"/>
                  <a:gd name="T9" fmla="*/ 0 h 1201"/>
                  <a:gd name="T10" fmla="*/ 0 w 424"/>
                  <a:gd name="T11" fmla="*/ 36 h 1201"/>
                  <a:gd name="T12" fmla="*/ 0 w 424"/>
                  <a:gd name="T13" fmla="*/ 1201 h 1201"/>
                </a:gdLst>
                <a:ahLst/>
                <a:cxnLst>
                  <a:cxn ang="0">
                    <a:pos x="T0" y="T1"/>
                  </a:cxn>
                  <a:cxn ang="0">
                    <a:pos x="T2" y="T3"/>
                  </a:cxn>
                  <a:cxn ang="0">
                    <a:pos x="T4" y="T5"/>
                  </a:cxn>
                  <a:cxn ang="0">
                    <a:pos x="T6" y="T7"/>
                  </a:cxn>
                  <a:cxn ang="0">
                    <a:pos x="T8" y="T9"/>
                  </a:cxn>
                  <a:cxn ang="0">
                    <a:pos x="T10" y="T11"/>
                  </a:cxn>
                  <a:cxn ang="0">
                    <a:pos x="T12" y="T13"/>
                  </a:cxn>
                </a:cxnLst>
                <a:rect l="0" t="0" r="r" b="b"/>
                <a:pathLst>
                  <a:path w="424" h="1201">
                    <a:moveTo>
                      <a:pt x="391" y="1201"/>
                    </a:moveTo>
                    <a:cubicBezTo>
                      <a:pt x="410" y="1200"/>
                      <a:pt x="424" y="1184"/>
                      <a:pt x="423" y="1166"/>
                    </a:cubicBezTo>
                    <a:cubicBezTo>
                      <a:pt x="423" y="36"/>
                      <a:pt x="423" y="36"/>
                      <a:pt x="423" y="36"/>
                    </a:cubicBezTo>
                    <a:cubicBezTo>
                      <a:pt x="423" y="16"/>
                      <a:pt x="408" y="0"/>
                      <a:pt x="388" y="0"/>
                    </a:cubicBezTo>
                    <a:cubicBezTo>
                      <a:pt x="35" y="0"/>
                      <a:pt x="35" y="0"/>
                      <a:pt x="35" y="0"/>
                    </a:cubicBezTo>
                    <a:cubicBezTo>
                      <a:pt x="15" y="0"/>
                      <a:pt x="0" y="16"/>
                      <a:pt x="0" y="36"/>
                    </a:cubicBezTo>
                    <a:cubicBezTo>
                      <a:pt x="0" y="1201"/>
                      <a:pt x="0" y="1201"/>
                      <a:pt x="0" y="1201"/>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53">
                <a:extLst>
                  <a:ext uri="{FF2B5EF4-FFF2-40B4-BE49-F238E27FC236}">
                    <a16:creationId xmlns:a16="http://schemas.microsoft.com/office/drawing/2014/main" id="{8F207AF0-3FBD-94A4-753E-19642FEDC436}"/>
                  </a:ext>
                </a:extLst>
              </p:cNvPr>
              <p:cNvSpPr>
                <a:spLocks/>
              </p:cNvSpPr>
              <p:nvPr/>
            </p:nvSpPr>
            <p:spPr bwMode="auto">
              <a:xfrm>
                <a:off x="2362200" y="2160588"/>
                <a:ext cx="1063625" cy="2124075"/>
              </a:xfrm>
              <a:custGeom>
                <a:avLst/>
                <a:gdLst>
                  <a:gd name="T0" fmla="*/ 494 w 494"/>
                  <a:gd name="T1" fmla="*/ 36 h 989"/>
                  <a:gd name="T2" fmla="*/ 494 w 494"/>
                  <a:gd name="T3" fmla="*/ 989 h 989"/>
                  <a:gd name="T4" fmla="*/ 35 w 494"/>
                  <a:gd name="T5" fmla="*/ 989 h 989"/>
                  <a:gd name="T6" fmla="*/ 0 w 494"/>
                  <a:gd name="T7" fmla="*/ 954 h 989"/>
                  <a:gd name="T8" fmla="*/ 0 w 494"/>
                  <a:gd name="T9" fmla="*/ 36 h 989"/>
                  <a:gd name="T10" fmla="*/ 35 w 494"/>
                  <a:gd name="T11" fmla="*/ 0 h 989"/>
                  <a:gd name="T12" fmla="*/ 459 w 494"/>
                  <a:gd name="T13" fmla="*/ 0 h 989"/>
                  <a:gd name="T14" fmla="*/ 494 w 494"/>
                  <a:gd name="T15" fmla="*/ 36 h 9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989">
                    <a:moveTo>
                      <a:pt x="494" y="36"/>
                    </a:moveTo>
                    <a:cubicBezTo>
                      <a:pt x="494" y="989"/>
                      <a:pt x="494" y="989"/>
                      <a:pt x="494" y="989"/>
                    </a:cubicBezTo>
                    <a:cubicBezTo>
                      <a:pt x="35" y="989"/>
                      <a:pt x="35" y="989"/>
                      <a:pt x="35" y="989"/>
                    </a:cubicBezTo>
                    <a:cubicBezTo>
                      <a:pt x="15" y="989"/>
                      <a:pt x="0" y="973"/>
                      <a:pt x="0" y="954"/>
                    </a:cubicBezTo>
                    <a:cubicBezTo>
                      <a:pt x="0" y="36"/>
                      <a:pt x="0" y="36"/>
                      <a:pt x="0" y="36"/>
                    </a:cubicBezTo>
                    <a:cubicBezTo>
                      <a:pt x="0" y="16"/>
                      <a:pt x="15" y="0"/>
                      <a:pt x="35" y="0"/>
                    </a:cubicBezTo>
                    <a:cubicBezTo>
                      <a:pt x="459" y="0"/>
                      <a:pt x="459" y="0"/>
                      <a:pt x="459" y="0"/>
                    </a:cubicBezTo>
                    <a:cubicBezTo>
                      <a:pt x="478" y="0"/>
                      <a:pt x="494" y="16"/>
                      <a:pt x="494" y="3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54">
                <a:extLst>
                  <a:ext uri="{FF2B5EF4-FFF2-40B4-BE49-F238E27FC236}">
                    <a16:creationId xmlns:a16="http://schemas.microsoft.com/office/drawing/2014/main" id="{9248B0AC-0B7A-3C8E-4A1A-046FAFE2BFFB}"/>
                  </a:ext>
                </a:extLst>
              </p:cNvPr>
              <p:cNvSpPr>
                <a:spLocks/>
              </p:cNvSpPr>
              <p:nvPr/>
            </p:nvSpPr>
            <p:spPr bwMode="auto">
              <a:xfrm>
                <a:off x="2557463" y="4763"/>
                <a:ext cx="677863" cy="412750"/>
              </a:xfrm>
              <a:custGeom>
                <a:avLst/>
                <a:gdLst>
                  <a:gd name="T0" fmla="*/ 135 w 315"/>
                  <a:gd name="T1" fmla="*/ 12 h 192"/>
                  <a:gd name="T2" fmla="*/ 5 w 315"/>
                  <a:gd name="T3" fmla="*/ 163 h 192"/>
                  <a:gd name="T4" fmla="*/ 3 w 315"/>
                  <a:gd name="T5" fmla="*/ 182 h 192"/>
                  <a:gd name="T6" fmla="*/ 19 w 315"/>
                  <a:gd name="T7" fmla="*/ 192 h 192"/>
                  <a:gd name="T8" fmla="*/ 296 w 315"/>
                  <a:gd name="T9" fmla="*/ 192 h 192"/>
                  <a:gd name="T10" fmla="*/ 312 w 315"/>
                  <a:gd name="T11" fmla="*/ 182 h 192"/>
                  <a:gd name="T12" fmla="*/ 310 w 315"/>
                  <a:gd name="T13" fmla="*/ 163 h 192"/>
                  <a:gd name="T14" fmla="*/ 189 w 315"/>
                  <a:gd name="T15" fmla="*/ 13 h 192"/>
                  <a:gd name="T16" fmla="*/ 162 w 315"/>
                  <a:gd name="T17" fmla="*/ 0 h 192"/>
                  <a:gd name="T18" fmla="*/ 135 w 315"/>
                  <a:gd name="T1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5" h="192">
                    <a:moveTo>
                      <a:pt x="135" y="12"/>
                    </a:moveTo>
                    <a:cubicBezTo>
                      <a:pt x="5" y="163"/>
                      <a:pt x="5" y="163"/>
                      <a:pt x="5" y="163"/>
                    </a:cubicBezTo>
                    <a:cubicBezTo>
                      <a:pt x="1" y="168"/>
                      <a:pt x="0" y="176"/>
                      <a:pt x="3" y="182"/>
                    </a:cubicBezTo>
                    <a:cubicBezTo>
                      <a:pt x="6" y="188"/>
                      <a:pt x="12" y="192"/>
                      <a:pt x="19" y="192"/>
                    </a:cubicBezTo>
                    <a:cubicBezTo>
                      <a:pt x="296" y="192"/>
                      <a:pt x="296" y="192"/>
                      <a:pt x="296" y="192"/>
                    </a:cubicBezTo>
                    <a:cubicBezTo>
                      <a:pt x="303" y="192"/>
                      <a:pt x="309" y="188"/>
                      <a:pt x="312" y="182"/>
                    </a:cubicBezTo>
                    <a:cubicBezTo>
                      <a:pt x="315" y="176"/>
                      <a:pt x="314" y="169"/>
                      <a:pt x="310" y="163"/>
                    </a:cubicBezTo>
                    <a:cubicBezTo>
                      <a:pt x="189" y="13"/>
                      <a:pt x="189" y="13"/>
                      <a:pt x="189" y="13"/>
                    </a:cubicBezTo>
                    <a:cubicBezTo>
                      <a:pt x="183" y="5"/>
                      <a:pt x="173" y="0"/>
                      <a:pt x="162" y="0"/>
                    </a:cubicBezTo>
                    <a:cubicBezTo>
                      <a:pt x="152" y="0"/>
                      <a:pt x="142" y="4"/>
                      <a:pt x="135" y="1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55">
                <a:extLst>
                  <a:ext uri="{FF2B5EF4-FFF2-40B4-BE49-F238E27FC236}">
                    <a16:creationId xmlns:a16="http://schemas.microsoft.com/office/drawing/2014/main" id="{33CBD14E-4247-29C6-9514-90DED13E9470}"/>
                  </a:ext>
                </a:extLst>
              </p:cNvPr>
              <p:cNvSpPr>
                <a:spLocks/>
              </p:cNvSpPr>
              <p:nvPr/>
            </p:nvSpPr>
            <p:spPr bwMode="auto">
              <a:xfrm>
                <a:off x="1374775" y="1933575"/>
                <a:ext cx="150813" cy="304800"/>
              </a:xfrm>
              <a:custGeom>
                <a:avLst/>
                <a:gdLst>
                  <a:gd name="T0" fmla="*/ 35 w 70"/>
                  <a:gd name="T1" fmla="*/ 142 h 142"/>
                  <a:gd name="T2" fmla="*/ 0 w 70"/>
                  <a:gd name="T3" fmla="*/ 106 h 142"/>
                  <a:gd name="T4" fmla="*/ 0 w 70"/>
                  <a:gd name="T5" fmla="*/ 36 h 142"/>
                  <a:gd name="T6" fmla="*/ 35 w 70"/>
                  <a:gd name="T7" fmla="*/ 0 h 142"/>
                  <a:gd name="T8" fmla="*/ 70 w 70"/>
                  <a:gd name="T9" fmla="*/ 36 h 142"/>
                  <a:gd name="T10" fmla="*/ 70 w 70"/>
                  <a:gd name="T11" fmla="*/ 106 h 142"/>
                  <a:gd name="T12" fmla="*/ 35 w 70"/>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70" h="142">
                    <a:moveTo>
                      <a:pt x="35" y="142"/>
                    </a:moveTo>
                    <a:cubicBezTo>
                      <a:pt x="15" y="142"/>
                      <a:pt x="0" y="126"/>
                      <a:pt x="0" y="106"/>
                    </a:cubicBezTo>
                    <a:cubicBezTo>
                      <a:pt x="0" y="36"/>
                      <a:pt x="0" y="36"/>
                      <a:pt x="0" y="36"/>
                    </a:cubicBezTo>
                    <a:cubicBezTo>
                      <a:pt x="0" y="16"/>
                      <a:pt x="15" y="0"/>
                      <a:pt x="35" y="0"/>
                    </a:cubicBezTo>
                    <a:cubicBezTo>
                      <a:pt x="54" y="0"/>
                      <a:pt x="70" y="16"/>
                      <a:pt x="70" y="36"/>
                    </a:cubicBezTo>
                    <a:cubicBezTo>
                      <a:pt x="70" y="106"/>
                      <a:pt x="70" y="106"/>
                      <a:pt x="70" y="106"/>
                    </a:cubicBezTo>
                    <a:cubicBezTo>
                      <a:pt x="70" y="126"/>
                      <a:pt x="54" y="142"/>
                      <a:pt x="35"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56">
                <a:extLst>
                  <a:ext uri="{FF2B5EF4-FFF2-40B4-BE49-F238E27FC236}">
                    <a16:creationId xmlns:a16="http://schemas.microsoft.com/office/drawing/2014/main" id="{83C59796-C818-A0D1-188C-690030F80901}"/>
                  </a:ext>
                </a:extLst>
              </p:cNvPr>
              <p:cNvSpPr>
                <a:spLocks/>
              </p:cNvSpPr>
              <p:nvPr/>
            </p:nvSpPr>
            <p:spPr bwMode="auto">
              <a:xfrm>
                <a:off x="1677988" y="1933575"/>
                <a:ext cx="150813" cy="304800"/>
              </a:xfrm>
              <a:custGeom>
                <a:avLst/>
                <a:gdLst>
                  <a:gd name="T0" fmla="*/ 35 w 70"/>
                  <a:gd name="T1" fmla="*/ 142 h 142"/>
                  <a:gd name="T2" fmla="*/ 0 w 70"/>
                  <a:gd name="T3" fmla="*/ 106 h 142"/>
                  <a:gd name="T4" fmla="*/ 0 w 70"/>
                  <a:gd name="T5" fmla="*/ 36 h 142"/>
                  <a:gd name="T6" fmla="*/ 35 w 70"/>
                  <a:gd name="T7" fmla="*/ 0 h 142"/>
                  <a:gd name="T8" fmla="*/ 70 w 70"/>
                  <a:gd name="T9" fmla="*/ 36 h 142"/>
                  <a:gd name="T10" fmla="*/ 70 w 70"/>
                  <a:gd name="T11" fmla="*/ 106 h 142"/>
                  <a:gd name="T12" fmla="*/ 35 w 70"/>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70" h="142">
                    <a:moveTo>
                      <a:pt x="35" y="142"/>
                    </a:moveTo>
                    <a:cubicBezTo>
                      <a:pt x="16" y="142"/>
                      <a:pt x="0" y="126"/>
                      <a:pt x="0" y="106"/>
                    </a:cubicBezTo>
                    <a:cubicBezTo>
                      <a:pt x="0" y="36"/>
                      <a:pt x="0" y="36"/>
                      <a:pt x="0" y="36"/>
                    </a:cubicBezTo>
                    <a:cubicBezTo>
                      <a:pt x="0" y="16"/>
                      <a:pt x="16" y="0"/>
                      <a:pt x="35" y="0"/>
                    </a:cubicBezTo>
                    <a:cubicBezTo>
                      <a:pt x="55" y="0"/>
                      <a:pt x="70" y="16"/>
                      <a:pt x="70" y="36"/>
                    </a:cubicBezTo>
                    <a:cubicBezTo>
                      <a:pt x="70" y="106"/>
                      <a:pt x="70" y="106"/>
                      <a:pt x="70" y="106"/>
                    </a:cubicBezTo>
                    <a:cubicBezTo>
                      <a:pt x="70" y="126"/>
                      <a:pt x="55" y="142"/>
                      <a:pt x="35"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57">
                <a:extLst>
                  <a:ext uri="{FF2B5EF4-FFF2-40B4-BE49-F238E27FC236}">
                    <a16:creationId xmlns:a16="http://schemas.microsoft.com/office/drawing/2014/main" id="{40EE85CE-6CE6-9BCA-63D3-8536D9C1E83C}"/>
                  </a:ext>
                </a:extLst>
              </p:cNvPr>
              <p:cNvSpPr>
                <a:spLocks/>
              </p:cNvSpPr>
              <p:nvPr/>
            </p:nvSpPr>
            <p:spPr bwMode="auto">
              <a:xfrm>
                <a:off x="1374775" y="2389188"/>
                <a:ext cx="150813" cy="301625"/>
              </a:xfrm>
              <a:custGeom>
                <a:avLst/>
                <a:gdLst>
                  <a:gd name="T0" fmla="*/ 35 w 70"/>
                  <a:gd name="T1" fmla="*/ 141 h 141"/>
                  <a:gd name="T2" fmla="*/ 0 w 70"/>
                  <a:gd name="T3" fmla="*/ 106 h 141"/>
                  <a:gd name="T4" fmla="*/ 0 w 70"/>
                  <a:gd name="T5" fmla="*/ 36 h 141"/>
                  <a:gd name="T6" fmla="*/ 35 w 70"/>
                  <a:gd name="T7" fmla="*/ 0 h 141"/>
                  <a:gd name="T8" fmla="*/ 70 w 70"/>
                  <a:gd name="T9" fmla="*/ 36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6"/>
                      <a:pt x="0" y="36"/>
                      <a:pt x="0" y="36"/>
                    </a:cubicBezTo>
                    <a:cubicBezTo>
                      <a:pt x="0" y="16"/>
                      <a:pt x="15" y="0"/>
                      <a:pt x="35" y="0"/>
                    </a:cubicBezTo>
                    <a:cubicBezTo>
                      <a:pt x="54" y="0"/>
                      <a:pt x="70" y="16"/>
                      <a:pt x="70" y="36"/>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 name="Freeform 58">
                <a:extLst>
                  <a:ext uri="{FF2B5EF4-FFF2-40B4-BE49-F238E27FC236}">
                    <a16:creationId xmlns:a16="http://schemas.microsoft.com/office/drawing/2014/main" id="{A461AA96-EB25-CD96-9BD1-C854599C6B1B}"/>
                  </a:ext>
                </a:extLst>
              </p:cNvPr>
              <p:cNvSpPr>
                <a:spLocks/>
              </p:cNvSpPr>
              <p:nvPr/>
            </p:nvSpPr>
            <p:spPr bwMode="auto">
              <a:xfrm>
                <a:off x="1677988" y="2389188"/>
                <a:ext cx="150813" cy="301625"/>
              </a:xfrm>
              <a:custGeom>
                <a:avLst/>
                <a:gdLst>
                  <a:gd name="T0" fmla="*/ 35 w 70"/>
                  <a:gd name="T1" fmla="*/ 141 h 141"/>
                  <a:gd name="T2" fmla="*/ 0 w 70"/>
                  <a:gd name="T3" fmla="*/ 106 h 141"/>
                  <a:gd name="T4" fmla="*/ 0 w 70"/>
                  <a:gd name="T5" fmla="*/ 36 h 141"/>
                  <a:gd name="T6" fmla="*/ 35 w 70"/>
                  <a:gd name="T7" fmla="*/ 0 h 141"/>
                  <a:gd name="T8" fmla="*/ 70 w 70"/>
                  <a:gd name="T9" fmla="*/ 36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6"/>
                      <a:pt x="0" y="106"/>
                    </a:cubicBezTo>
                    <a:cubicBezTo>
                      <a:pt x="0" y="36"/>
                      <a:pt x="0" y="36"/>
                      <a:pt x="0" y="36"/>
                    </a:cubicBezTo>
                    <a:cubicBezTo>
                      <a:pt x="0" y="16"/>
                      <a:pt x="16" y="0"/>
                      <a:pt x="35" y="0"/>
                    </a:cubicBezTo>
                    <a:cubicBezTo>
                      <a:pt x="55" y="0"/>
                      <a:pt x="70" y="16"/>
                      <a:pt x="70" y="36"/>
                    </a:cubicBezTo>
                    <a:cubicBezTo>
                      <a:pt x="70" y="106"/>
                      <a:pt x="70" y="106"/>
                      <a:pt x="70" y="106"/>
                    </a:cubicBezTo>
                    <a:cubicBezTo>
                      <a:pt x="70" y="126"/>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Freeform 59">
                <a:extLst>
                  <a:ext uri="{FF2B5EF4-FFF2-40B4-BE49-F238E27FC236}">
                    <a16:creationId xmlns:a16="http://schemas.microsoft.com/office/drawing/2014/main" id="{F951B8D8-FA9F-8DAA-7F62-C04013DAA015}"/>
                  </a:ext>
                </a:extLst>
              </p:cNvPr>
              <p:cNvSpPr>
                <a:spLocks/>
              </p:cNvSpPr>
              <p:nvPr/>
            </p:nvSpPr>
            <p:spPr bwMode="auto">
              <a:xfrm>
                <a:off x="1374775" y="2843213"/>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 name="Freeform 60">
                <a:extLst>
                  <a:ext uri="{FF2B5EF4-FFF2-40B4-BE49-F238E27FC236}">
                    <a16:creationId xmlns:a16="http://schemas.microsoft.com/office/drawing/2014/main" id="{6433F010-745A-514E-F127-D15C38EFA01C}"/>
                  </a:ext>
                </a:extLst>
              </p:cNvPr>
              <p:cNvSpPr>
                <a:spLocks/>
              </p:cNvSpPr>
              <p:nvPr/>
            </p:nvSpPr>
            <p:spPr bwMode="auto">
              <a:xfrm>
                <a:off x="1677988" y="2843213"/>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6"/>
                      <a:pt x="0" y="106"/>
                    </a:cubicBezTo>
                    <a:cubicBezTo>
                      <a:pt x="0" y="35"/>
                      <a:pt x="0" y="35"/>
                      <a:pt x="0" y="35"/>
                    </a:cubicBezTo>
                    <a:cubicBezTo>
                      <a:pt x="0" y="16"/>
                      <a:pt x="16" y="0"/>
                      <a:pt x="35" y="0"/>
                    </a:cubicBezTo>
                    <a:cubicBezTo>
                      <a:pt x="55" y="0"/>
                      <a:pt x="70" y="16"/>
                      <a:pt x="70" y="35"/>
                    </a:cubicBezTo>
                    <a:cubicBezTo>
                      <a:pt x="70" y="106"/>
                      <a:pt x="70" y="106"/>
                      <a:pt x="70" y="106"/>
                    </a:cubicBezTo>
                    <a:cubicBezTo>
                      <a:pt x="70" y="126"/>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 name="Freeform 61">
                <a:extLst>
                  <a:ext uri="{FF2B5EF4-FFF2-40B4-BE49-F238E27FC236}">
                    <a16:creationId xmlns:a16="http://schemas.microsoft.com/office/drawing/2014/main" id="{B9CAFD20-A869-3EE4-A860-0356DEE53697}"/>
                  </a:ext>
                </a:extLst>
              </p:cNvPr>
              <p:cNvSpPr>
                <a:spLocks/>
              </p:cNvSpPr>
              <p:nvPr/>
            </p:nvSpPr>
            <p:spPr bwMode="auto">
              <a:xfrm>
                <a:off x="1374775" y="3298825"/>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5"/>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5"/>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 name="Freeform 62">
                <a:extLst>
                  <a:ext uri="{FF2B5EF4-FFF2-40B4-BE49-F238E27FC236}">
                    <a16:creationId xmlns:a16="http://schemas.microsoft.com/office/drawing/2014/main" id="{3B0FBDB1-F74C-347C-3447-5FAB7A33961A}"/>
                  </a:ext>
                </a:extLst>
              </p:cNvPr>
              <p:cNvSpPr>
                <a:spLocks/>
              </p:cNvSpPr>
              <p:nvPr/>
            </p:nvSpPr>
            <p:spPr bwMode="auto">
              <a:xfrm>
                <a:off x="1677988" y="3298825"/>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5"/>
                      <a:pt x="0" y="106"/>
                    </a:cubicBezTo>
                    <a:cubicBezTo>
                      <a:pt x="0" y="35"/>
                      <a:pt x="0" y="35"/>
                      <a:pt x="0" y="35"/>
                    </a:cubicBezTo>
                    <a:cubicBezTo>
                      <a:pt x="0" y="16"/>
                      <a:pt x="16" y="0"/>
                      <a:pt x="35" y="0"/>
                    </a:cubicBezTo>
                    <a:cubicBezTo>
                      <a:pt x="55" y="0"/>
                      <a:pt x="70" y="16"/>
                      <a:pt x="70" y="35"/>
                    </a:cubicBezTo>
                    <a:cubicBezTo>
                      <a:pt x="70" y="106"/>
                      <a:pt x="70" y="106"/>
                      <a:pt x="70" y="106"/>
                    </a:cubicBezTo>
                    <a:cubicBezTo>
                      <a:pt x="70" y="125"/>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63">
                <a:extLst>
                  <a:ext uri="{FF2B5EF4-FFF2-40B4-BE49-F238E27FC236}">
                    <a16:creationId xmlns:a16="http://schemas.microsoft.com/office/drawing/2014/main" id="{08938FD9-4F11-0BDE-C6D2-B5EDA217A09E}"/>
                  </a:ext>
                </a:extLst>
              </p:cNvPr>
              <p:cNvSpPr>
                <a:spLocks/>
              </p:cNvSpPr>
              <p:nvPr/>
            </p:nvSpPr>
            <p:spPr bwMode="auto">
              <a:xfrm>
                <a:off x="1374775" y="3754438"/>
                <a:ext cx="150813" cy="301625"/>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5"/>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5"/>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64">
                <a:extLst>
                  <a:ext uri="{FF2B5EF4-FFF2-40B4-BE49-F238E27FC236}">
                    <a16:creationId xmlns:a16="http://schemas.microsoft.com/office/drawing/2014/main" id="{77701C0F-E290-40CF-9ECF-93B88FCC0B4D}"/>
                  </a:ext>
                </a:extLst>
              </p:cNvPr>
              <p:cNvSpPr>
                <a:spLocks/>
              </p:cNvSpPr>
              <p:nvPr/>
            </p:nvSpPr>
            <p:spPr bwMode="auto">
              <a:xfrm>
                <a:off x="1677988" y="3754438"/>
                <a:ext cx="150813" cy="301625"/>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6" y="141"/>
                      <a:pt x="0" y="125"/>
                      <a:pt x="0" y="106"/>
                    </a:cubicBezTo>
                    <a:cubicBezTo>
                      <a:pt x="0" y="35"/>
                      <a:pt x="0" y="35"/>
                      <a:pt x="0" y="35"/>
                    </a:cubicBezTo>
                    <a:cubicBezTo>
                      <a:pt x="0" y="16"/>
                      <a:pt x="16" y="0"/>
                      <a:pt x="35" y="0"/>
                    </a:cubicBezTo>
                    <a:cubicBezTo>
                      <a:pt x="55" y="0"/>
                      <a:pt x="70" y="16"/>
                      <a:pt x="70" y="35"/>
                    </a:cubicBezTo>
                    <a:cubicBezTo>
                      <a:pt x="70" y="106"/>
                      <a:pt x="70" y="106"/>
                      <a:pt x="70" y="106"/>
                    </a:cubicBezTo>
                    <a:cubicBezTo>
                      <a:pt x="70" y="125"/>
                      <a:pt x="55"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65">
                <a:extLst>
                  <a:ext uri="{FF2B5EF4-FFF2-40B4-BE49-F238E27FC236}">
                    <a16:creationId xmlns:a16="http://schemas.microsoft.com/office/drawing/2014/main" id="{0B0A2E21-8201-B2F4-C6E4-2E9EB9D42B7D}"/>
                  </a:ext>
                </a:extLst>
              </p:cNvPr>
              <p:cNvSpPr>
                <a:spLocks/>
              </p:cNvSpPr>
              <p:nvPr/>
            </p:nvSpPr>
            <p:spPr bwMode="auto">
              <a:xfrm>
                <a:off x="2590800" y="2389188"/>
                <a:ext cx="150813" cy="301625"/>
              </a:xfrm>
              <a:custGeom>
                <a:avLst/>
                <a:gdLst>
                  <a:gd name="T0" fmla="*/ 35 w 70"/>
                  <a:gd name="T1" fmla="*/ 141 h 141"/>
                  <a:gd name="T2" fmla="*/ 0 w 70"/>
                  <a:gd name="T3" fmla="*/ 106 h 141"/>
                  <a:gd name="T4" fmla="*/ 0 w 70"/>
                  <a:gd name="T5" fmla="*/ 36 h 141"/>
                  <a:gd name="T6" fmla="*/ 35 w 70"/>
                  <a:gd name="T7" fmla="*/ 0 h 141"/>
                  <a:gd name="T8" fmla="*/ 70 w 70"/>
                  <a:gd name="T9" fmla="*/ 36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6"/>
                      <a:pt x="0" y="36"/>
                      <a:pt x="0" y="36"/>
                    </a:cubicBezTo>
                    <a:cubicBezTo>
                      <a:pt x="0" y="16"/>
                      <a:pt x="15" y="0"/>
                      <a:pt x="35" y="0"/>
                    </a:cubicBezTo>
                    <a:cubicBezTo>
                      <a:pt x="54" y="0"/>
                      <a:pt x="70" y="16"/>
                      <a:pt x="70" y="36"/>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 name="Freeform 66">
                <a:extLst>
                  <a:ext uri="{FF2B5EF4-FFF2-40B4-BE49-F238E27FC236}">
                    <a16:creationId xmlns:a16="http://schemas.microsoft.com/office/drawing/2014/main" id="{C5A566EE-2C73-3972-0E72-3DA48784B80F}"/>
                  </a:ext>
                </a:extLst>
              </p:cNvPr>
              <p:cNvSpPr>
                <a:spLocks/>
              </p:cNvSpPr>
              <p:nvPr/>
            </p:nvSpPr>
            <p:spPr bwMode="auto">
              <a:xfrm>
                <a:off x="2817813" y="1630363"/>
                <a:ext cx="152400"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6"/>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6"/>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67">
                <a:extLst>
                  <a:ext uri="{FF2B5EF4-FFF2-40B4-BE49-F238E27FC236}">
                    <a16:creationId xmlns:a16="http://schemas.microsoft.com/office/drawing/2014/main" id="{A570101D-296C-4B2E-FAE8-2697F01F137A}"/>
                  </a:ext>
                </a:extLst>
              </p:cNvPr>
              <p:cNvSpPr>
                <a:spLocks/>
              </p:cNvSpPr>
              <p:nvPr/>
            </p:nvSpPr>
            <p:spPr bwMode="auto">
              <a:xfrm>
                <a:off x="2817813" y="569913"/>
                <a:ext cx="152400"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5"/>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5"/>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68">
                <a:extLst>
                  <a:ext uri="{FF2B5EF4-FFF2-40B4-BE49-F238E27FC236}">
                    <a16:creationId xmlns:a16="http://schemas.microsoft.com/office/drawing/2014/main" id="{A258E693-9C3B-3D83-4ED3-A9C715409FF2}"/>
                  </a:ext>
                </a:extLst>
              </p:cNvPr>
              <p:cNvSpPr>
                <a:spLocks/>
              </p:cNvSpPr>
              <p:nvPr/>
            </p:nvSpPr>
            <p:spPr bwMode="auto">
              <a:xfrm>
                <a:off x="3044825" y="2389188"/>
                <a:ext cx="153988" cy="301625"/>
              </a:xfrm>
              <a:custGeom>
                <a:avLst/>
                <a:gdLst>
                  <a:gd name="T0" fmla="*/ 36 w 71"/>
                  <a:gd name="T1" fmla="*/ 141 h 141"/>
                  <a:gd name="T2" fmla="*/ 0 w 71"/>
                  <a:gd name="T3" fmla="*/ 106 h 141"/>
                  <a:gd name="T4" fmla="*/ 0 w 71"/>
                  <a:gd name="T5" fmla="*/ 36 h 141"/>
                  <a:gd name="T6" fmla="*/ 36 w 71"/>
                  <a:gd name="T7" fmla="*/ 0 h 141"/>
                  <a:gd name="T8" fmla="*/ 71 w 71"/>
                  <a:gd name="T9" fmla="*/ 36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6"/>
                      <a:pt x="0" y="106"/>
                    </a:cubicBezTo>
                    <a:cubicBezTo>
                      <a:pt x="0" y="36"/>
                      <a:pt x="0" y="36"/>
                      <a:pt x="0" y="36"/>
                    </a:cubicBezTo>
                    <a:cubicBezTo>
                      <a:pt x="0" y="16"/>
                      <a:pt x="16" y="0"/>
                      <a:pt x="36" y="0"/>
                    </a:cubicBezTo>
                    <a:cubicBezTo>
                      <a:pt x="55" y="0"/>
                      <a:pt x="71" y="16"/>
                      <a:pt x="71" y="36"/>
                    </a:cubicBezTo>
                    <a:cubicBezTo>
                      <a:pt x="71" y="106"/>
                      <a:pt x="71" y="106"/>
                      <a:pt x="71" y="106"/>
                    </a:cubicBezTo>
                    <a:cubicBezTo>
                      <a:pt x="71" y="126"/>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Freeform 69">
                <a:extLst>
                  <a:ext uri="{FF2B5EF4-FFF2-40B4-BE49-F238E27FC236}">
                    <a16:creationId xmlns:a16="http://schemas.microsoft.com/office/drawing/2014/main" id="{98B9BD63-3B81-45E9-BF90-38BEA7E9BF69}"/>
                  </a:ext>
                </a:extLst>
              </p:cNvPr>
              <p:cNvSpPr>
                <a:spLocks/>
              </p:cNvSpPr>
              <p:nvPr/>
            </p:nvSpPr>
            <p:spPr bwMode="auto">
              <a:xfrm>
                <a:off x="2590800" y="2843213"/>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6"/>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6"/>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4" name="Freeform 70">
                <a:extLst>
                  <a:ext uri="{FF2B5EF4-FFF2-40B4-BE49-F238E27FC236}">
                    <a16:creationId xmlns:a16="http://schemas.microsoft.com/office/drawing/2014/main" id="{C535846F-DC84-59C5-F923-9F4F27788548}"/>
                  </a:ext>
                </a:extLst>
              </p:cNvPr>
              <p:cNvSpPr>
                <a:spLocks/>
              </p:cNvSpPr>
              <p:nvPr/>
            </p:nvSpPr>
            <p:spPr bwMode="auto">
              <a:xfrm>
                <a:off x="3044825" y="2843213"/>
                <a:ext cx="153988"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6"/>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6"/>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5" name="Freeform 71">
                <a:extLst>
                  <a:ext uri="{FF2B5EF4-FFF2-40B4-BE49-F238E27FC236}">
                    <a16:creationId xmlns:a16="http://schemas.microsoft.com/office/drawing/2014/main" id="{2EFBA0EB-41B2-F9E2-6518-346D248032BC}"/>
                  </a:ext>
                </a:extLst>
              </p:cNvPr>
              <p:cNvSpPr>
                <a:spLocks/>
              </p:cNvSpPr>
              <p:nvPr/>
            </p:nvSpPr>
            <p:spPr bwMode="auto">
              <a:xfrm>
                <a:off x="2590800" y="3298825"/>
                <a:ext cx="150813" cy="303213"/>
              </a:xfrm>
              <a:custGeom>
                <a:avLst/>
                <a:gdLst>
                  <a:gd name="T0" fmla="*/ 35 w 70"/>
                  <a:gd name="T1" fmla="*/ 141 h 141"/>
                  <a:gd name="T2" fmla="*/ 0 w 70"/>
                  <a:gd name="T3" fmla="*/ 106 h 141"/>
                  <a:gd name="T4" fmla="*/ 0 w 70"/>
                  <a:gd name="T5" fmla="*/ 35 h 141"/>
                  <a:gd name="T6" fmla="*/ 35 w 70"/>
                  <a:gd name="T7" fmla="*/ 0 h 141"/>
                  <a:gd name="T8" fmla="*/ 70 w 70"/>
                  <a:gd name="T9" fmla="*/ 35 h 141"/>
                  <a:gd name="T10" fmla="*/ 70 w 70"/>
                  <a:gd name="T11" fmla="*/ 106 h 141"/>
                  <a:gd name="T12" fmla="*/ 35 w 7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0" h="141">
                    <a:moveTo>
                      <a:pt x="35" y="141"/>
                    </a:moveTo>
                    <a:cubicBezTo>
                      <a:pt x="15" y="141"/>
                      <a:pt x="0" y="125"/>
                      <a:pt x="0" y="106"/>
                    </a:cubicBezTo>
                    <a:cubicBezTo>
                      <a:pt x="0" y="35"/>
                      <a:pt x="0" y="35"/>
                      <a:pt x="0" y="35"/>
                    </a:cubicBezTo>
                    <a:cubicBezTo>
                      <a:pt x="0" y="16"/>
                      <a:pt x="15" y="0"/>
                      <a:pt x="35" y="0"/>
                    </a:cubicBezTo>
                    <a:cubicBezTo>
                      <a:pt x="54" y="0"/>
                      <a:pt x="70" y="16"/>
                      <a:pt x="70" y="35"/>
                    </a:cubicBezTo>
                    <a:cubicBezTo>
                      <a:pt x="70" y="106"/>
                      <a:pt x="70" y="106"/>
                      <a:pt x="70" y="106"/>
                    </a:cubicBezTo>
                    <a:cubicBezTo>
                      <a:pt x="70" y="125"/>
                      <a:pt x="54" y="141"/>
                      <a:pt x="3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6" name="Freeform 72">
                <a:extLst>
                  <a:ext uri="{FF2B5EF4-FFF2-40B4-BE49-F238E27FC236}">
                    <a16:creationId xmlns:a16="http://schemas.microsoft.com/office/drawing/2014/main" id="{575EBA77-8508-8760-37C6-C9B21B64C384}"/>
                  </a:ext>
                </a:extLst>
              </p:cNvPr>
              <p:cNvSpPr>
                <a:spLocks/>
              </p:cNvSpPr>
              <p:nvPr/>
            </p:nvSpPr>
            <p:spPr bwMode="auto">
              <a:xfrm>
                <a:off x="3044825" y="3298825"/>
                <a:ext cx="153988" cy="303213"/>
              </a:xfrm>
              <a:custGeom>
                <a:avLst/>
                <a:gdLst>
                  <a:gd name="T0" fmla="*/ 36 w 71"/>
                  <a:gd name="T1" fmla="*/ 141 h 141"/>
                  <a:gd name="T2" fmla="*/ 0 w 71"/>
                  <a:gd name="T3" fmla="*/ 106 h 141"/>
                  <a:gd name="T4" fmla="*/ 0 w 71"/>
                  <a:gd name="T5" fmla="*/ 35 h 141"/>
                  <a:gd name="T6" fmla="*/ 36 w 71"/>
                  <a:gd name="T7" fmla="*/ 0 h 141"/>
                  <a:gd name="T8" fmla="*/ 71 w 71"/>
                  <a:gd name="T9" fmla="*/ 35 h 141"/>
                  <a:gd name="T10" fmla="*/ 71 w 71"/>
                  <a:gd name="T11" fmla="*/ 106 h 141"/>
                  <a:gd name="T12" fmla="*/ 36 w 71"/>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71" h="141">
                    <a:moveTo>
                      <a:pt x="36" y="141"/>
                    </a:moveTo>
                    <a:cubicBezTo>
                      <a:pt x="16" y="141"/>
                      <a:pt x="0" y="125"/>
                      <a:pt x="0" y="106"/>
                    </a:cubicBezTo>
                    <a:cubicBezTo>
                      <a:pt x="0" y="35"/>
                      <a:pt x="0" y="35"/>
                      <a:pt x="0" y="35"/>
                    </a:cubicBezTo>
                    <a:cubicBezTo>
                      <a:pt x="0" y="16"/>
                      <a:pt x="16" y="0"/>
                      <a:pt x="36" y="0"/>
                    </a:cubicBezTo>
                    <a:cubicBezTo>
                      <a:pt x="55" y="0"/>
                      <a:pt x="71" y="16"/>
                      <a:pt x="71" y="35"/>
                    </a:cubicBezTo>
                    <a:cubicBezTo>
                      <a:pt x="71" y="106"/>
                      <a:pt x="71" y="106"/>
                      <a:pt x="71" y="106"/>
                    </a:cubicBezTo>
                    <a:cubicBezTo>
                      <a:pt x="71" y="125"/>
                      <a:pt x="55" y="141"/>
                      <a:pt x="36"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7" name="Freeform 73">
                <a:extLst>
                  <a:ext uri="{FF2B5EF4-FFF2-40B4-BE49-F238E27FC236}">
                    <a16:creationId xmlns:a16="http://schemas.microsoft.com/office/drawing/2014/main" id="{6D3F45C8-B814-41B4-8DC4-99119495A95D}"/>
                  </a:ext>
                </a:extLst>
              </p:cNvPr>
              <p:cNvSpPr>
                <a:spLocks/>
              </p:cNvSpPr>
              <p:nvPr/>
            </p:nvSpPr>
            <p:spPr bwMode="auto">
              <a:xfrm>
                <a:off x="2741613" y="3829050"/>
                <a:ext cx="303213" cy="455613"/>
              </a:xfrm>
              <a:custGeom>
                <a:avLst/>
                <a:gdLst>
                  <a:gd name="T0" fmla="*/ 35 w 141"/>
                  <a:gd name="T1" fmla="*/ 0 h 212"/>
                  <a:gd name="T2" fmla="*/ 106 w 141"/>
                  <a:gd name="T3" fmla="*/ 0 h 212"/>
                  <a:gd name="T4" fmla="*/ 141 w 141"/>
                  <a:gd name="T5" fmla="*/ 35 h 212"/>
                  <a:gd name="T6" fmla="*/ 141 w 141"/>
                  <a:gd name="T7" fmla="*/ 212 h 212"/>
                  <a:gd name="T8" fmla="*/ 0 w 141"/>
                  <a:gd name="T9" fmla="*/ 212 h 212"/>
                  <a:gd name="T10" fmla="*/ 0 w 141"/>
                  <a:gd name="T11" fmla="*/ 35 h 212"/>
                  <a:gd name="T12" fmla="*/ 35 w 141"/>
                  <a:gd name="T13" fmla="*/ 0 h 212"/>
                </a:gdLst>
                <a:ahLst/>
                <a:cxnLst>
                  <a:cxn ang="0">
                    <a:pos x="T0" y="T1"/>
                  </a:cxn>
                  <a:cxn ang="0">
                    <a:pos x="T2" y="T3"/>
                  </a:cxn>
                  <a:cxn ang="0">
                    <a:pos x="T4" y="T5"/>
                  </a:cxn>
                  <a:cxn ang="0">
                    <a:pos x="T6" y="T7"/>
                  </a:cxn>
                  <a:cxn ang="0">
                    <a:pos x="T8" y="T9"/>
                  </a:cxn>
                  <a:cxn ang="0">
                    <a:pos x="T10" y="T11"/>
                  </a:cxn>
                  <a:cxn ang="0">
                    <a:pos x="T12" y="T13"/>
                  </a:cxn>
                </a:cxnLst>
                <a:rect l="0" t="0" r="r" b="b"/>
                <a:pathLst>
                  <a:path w="141" h="212">
                    <a:moveTo>
                      <a:pt x="35" y="0"/>
                    </a:moveTo>
                    <a:cubicBezTo>
                      <a:pt x="106" y="0"/>
                      <a:pt x="106" y="0"/>
                      <a:pt x="106" y="0"/>
                    </a:cubicBezTo>
                    <a:cubicBezTo>
                      <a:pt x="126" y="0"/>
                      <a:pt x="141" y="16"/>
                      <a:pt x="141" y="35"/>
                    </a:cubicBezTo>
                    <a:cubicBezTo>
                      <a:pt x="141" y="212"/>
                      <a:pt x="141" y="212"/>
                      <a:pt x="141" y="212"/>
                    </a:cubicBezTo>
                    <a:cubicBezTo>
                      <a:pt x="0" y="212"/>
                      <a:pt x="0" y="212"/>
                      <a:pt x="0" y="212"/>
                    </a:cubicBezTo>
                    <a:cubicBezTo>
                      <a:pt x="0" y="35"/>
                      <a:pt x="0" y="35"/>
                      <a:pt x="0" y="35"/>
                    </a:cubicBezTo>
                    <a:cubicBezTo>
                      <a:pt x="0" y="16"/>
                      <a:pt x="16"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8" name="Freeform 74">
                <a:extLst>
                  <a:ext uri="{FF2B5EF4-FFF2-40B4-BE49-F238E27FC236}">
                    <a16:creationId xmlns:a16="http://schemas.microsoft.com/office/drawing/2014/main" id="{0E2D9E61-7282-ECD5-7C9D-DDAFB25B2677}"/>
                  </a:ext>
                </a:extLst>
              </p:cNvPr>
              <p:cNvSpPr>
                <a:spLocks/>
              </p:cNvSpPr>
              <p:nvPr/>
            </p:nvSpPr>
            <p:spPr bwMode="auto">
              <a:xfrm>
                <a:off x="3654425" y="2919413"/>
                <a:ext cx="228600" cy="152400"/>
              </a:xfrm>
              <a:custGeom>
                <a:avLst/>
                <a:gdLst>
                  <a:gd name="T0" fmla="*/ 71 w 106"/>
                  <a:gd name="T1" fmla="*/ 71 h 71"/>
                  <a:gd name="T2" fmla="*/ 35 w 106"/>
                  <a:gd name="T3" fmla="*/ 71 h 71"/>
                  <a:gd name="T4" fmla="*/ 0 w 106"/>
                  <a:gd name="T5" fmla="*/ 36 h 71"/>
                  <a:gd name="T6" fmla="*/ 35 w 106"/>
                  <a:gd name="T7" fmla="*/ 0 h 71"/>
                  <a:gd name="T8" fmla="*/ 71 w 106"/>
                  <a:gd name="T9" fmla="*/ 0 h 71"/>
                  <a:gd name="T10" fmla="*/ 106 w 106"/>
                  <a:gd name="T11" fmla="*/ 36 h 71"/>
                  <a:gd name="T12" fmla="*/ 71 w 106"/>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06" h="71">
                    <a:moveTo>
                      <a:pt x="71" y="71"/>
                    </a:moveTo>
                    <a:cubicBezTo>
                      <a:pt x="35" y="71"/>
                      <a:pt x="35" y="71"/>
                      <a:pt x="35" y="71"/>
                    </a:cubicBezTo>
                    <a:cubicBezTo>
                      <a:pt x="16" y="71"/>
                      <a:pt x="0" y="55"/>
                      <a:pt x="0" y="36"/>
                    </a:cubicBezTo>
                    <a:cubicBezTo>
                      <a:pt x="0" y="16"/>
                      <a:pt x="16" y="0"/>
                      <a:pt x="35" y="0"/>
                    </a:cubicBezTo>
                    <a:cubicBezTo>
                      <a:pt x="71" y="0"/>
                      <a:pt x="71" y="0"/>
                      <a:pt x="71" y="0"/>
                    </a:cubicBezTo>
                    <a:cubicBezTo>
                      <a:pt x="90" y="0"/>
                      <a:pt x="106" y="16"/>
                      <a:pt x="106" y="36"/>
                    </a:cubicBezTo>
                    <a:cubicBezTo>
                      <a:pt x="106" y="55"/>
                      <a:pt x="90" y="71"/>
                      <a:pt x="7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9" name="Freeform 75">
                <a:extLst>
                  <a:ext uri="{FF2B5EF4-FFF2-40B4-BE49-F238E27FC236}">
                    <a16:creationId xmlns:a16="http://schemas.microsoft.com/office/drawing/2014/main" id="{654CF2E5-ABE6-7E17-0952-4211C248593D}"/>
                  </a:ext>
                </a:extLst>
              </p:cNvPr>
              <p:cNvSpPr>
                <a:spLocks/>
              </p:cNvSpPr>
              <p:nvPr/>
            </p:nvSpPr>
            <p:spPr bwMode="auto">
              <a:xfrm>
                <a:off x="3654425" y="3224213"/>
                <a:ext cx="228600" cy="149225"/>
              </a:xfrm>
              <a:custGeom>
                <a:avLst/>
                <a:gdLst>
                  <a:gd name="T0" fmla="*/ 71 w 106"/>
                  <a:gd name="T1" fmla="*/ 70 h 70"/>
                  <a:gd name="T2" fmla="*/ 35 w 106"/>
                  <a:gd name="T3" fmla="*/ 70 h 70"/>
                  <a:gd name="T4" fmla="*/ 0 w 106"/>
                  <a:gd name="T5" fmla="*/ 35 h 70"/>
                  <a:gd name="T6" fmla="*/ 35 w 106"/>
                  <a:gd name="T7" fmla="*/ 0 h 70"/>
                  <a:gd name="T8" fmla="*/ 71 w 106"/>
                  <a:gd name="T9" fmla="*/ 0 h 70"/>
                  <a:gd name="T10" fmla="*/ 106 w 106"/>
                  <a:gd name="T11" fmla="*/ 35 h 70"/>
                  <a:gd name="T12" fmla="*/ 71 w 106"/>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06" h="70">
                    <a:moveTo>
                      <a:pt x="71" y="70"/>
                    </a:moveTo>
                    <a:cubicBezTo>
                      <a:pt x="35" y="70"/>
                      <a:pt x="35" y="70"/>
                      <a:pt x="35" y="70"/>
                    </a:cubicBezTo>
                    <a:cubicBezTo>
                      <a:pt x="16" y="70"/>
                      <a:pt x="0" y="54"/>
                      <a:pt x="0" y="35"/>
                    </a:cubicBezTo>
                    <a:cubicBezTo>
                      <a:pt x="0" y="15"/>
                      <a:pt x="16" y="0"/>
                      <a:pt x="35" y="0"/>
                    </a:cubicBezTo>
                    <a:cubicBezTo>
                      <a:pt x="71" y="0"/>
                      <a:pt x="71" y="0"/>
                      <a:pt x="71" y="0"/>
                    </a:cubicBezTo>
                    <a:cubicBezTo>
                      <a:pt x="90" y="0"/>
                      <a:pt x="106" y="15"/>
                      <a:pt x="106" y="35"/>
                    </a:cubicBezTo>
                    <a:cubicBezTo>
                      <a:pt x="106" y="54"/>
                      <a:pt x="90" y="70"/>
                      <a:pt x="7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0" name="Freeform 76">
                <a:extLst>
                  <a:ext uri="{FF2B5EF4-FFF2-40B4-BE49-F238E27FC236}">
                    <a16:creationId xmlns:a16="http://schemas.microsoft.com/office/drawing/2014/main" id="{D02C9C6D-4E3A-4F71-C2CE-8C7C67BA25F2}"/>
                  </a:ext>
                </a:extLst>
              </p:cNvPr>
              <p:cNvSpPr>
                <a:spLocks/>
              </p:cNvSpPr>
              <p:nvPr/>
            </p:nvSpPr>
            <p:spPr bwMode="auto">
              <a:xfrm>
                <a:off x="3654425" y="3525838"/>
                <a:ext cx="228600" cy="152400"/>
              </a:xfrm>
              <a:custGeom>
                <a:avLst/>
                <a:gdLst>
                  <a:gd name="T0" fmla="*/ 71 w 106"/>
                  <a:gd name="T1" fmla="*/ 71 h 71"/>
                  <a:gd name="T2" fmla="*/ 35 w 106"/>
                  <a:gd name="T3" fmla="*/ 71 h 71"/>
                  <a:gd name="T4" fmla="*/ 0 w 106"/>
                  <a:gd name="T5" fmla="*/ 35 h 71"/>
                  <a:gd name="T6" fmla="*/ 35 w 106"/>
                  <a:gd name="T7" fmla="*/ 0 h 71"/>
                  <a:gd name="T8" fmla="*/ 71 w 106"/>
                  <a:gd name="T9" fmla="*/ 0 h 71"/>
                  <a:gd name="T10" fmla="*/ 106 w 106"/>
                  <a:gd name="T11" fmla="*/ 35 h 71"/>
                  <a:gd name="T12" fmla="*/ 71 w 106"/>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06" h="71">
                    <a:moveTo>
                      <a:pt x="71" y="71"/>
                    </a:moveTo>
                    <a:cubicBezTo>
                      <a:pt x="35" y="71"/>
                      <a:pt x="35" y="71"/>
                      <a:pt x="35" y="71"/>
                    </a:cubicBezTo>
                    <a:cubicBezTo>
                      <a:pt x="16" y="71"/>
                      <a:pt x="0" y="55"/>
                      <a:pt x="0" y="35"/>
                    </a:cubicBezTo>
                    <a:cubicBezTo>
                      <a:pt x="0" y="16"/>
                      <a:pt x="16" y="0"/>
                      <a:pt x="35" y="0"/>
                    </a:cubicBezTo>
                    <a:cubicBezTo>
                      <a:pt x="71" y="0"/>
                      <a:pt x="71" y="0"/>
                      <a:pt x="71" y="0"/>
                    </a:cubicBezTo>
                    <a:cubicBezTo>
                      <a:pt x="90" y="0"/>
                      <a:pt x="106" y="16"/>
                      <a:pt x="106" y="35"/>
                    </a:cubicBezTo>
                    <a:cubicBezTo>
                      <a:pt x="106" y="55"/>
                      <a:pt x="90" y="71"/>
                      <a:pt x="7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1" name="Freeform 77">
                <a:extLst>
                  <a:ext uri="{FF2B5EF4-FFF2-40B4-BE49-F238E27FC236}">
                    <a16:creationId xmlns:a16="http://schemas.microsoft.com/office/drawing/2014/main" id="{2A68694C-79B7-47EF-DB75-E217F1116E9C}"/>
                  </a:ext>
                </a:extLst>
              </p:cNvPr>
              <p:cNvSpPr>
                <a:spLocks/>
              </p:cNvSpPr>
              <p:nvPr/>
            </p:nvSpPr>
            <p:spPr bwMode="auto">
              <a:xfrm>
                <a:off x="3654425" y="3829050"/>
                <a:ext cx="228600" cy="152400"/>
              </a:xfrm>
              <a:custGeom>
                <a:avLst/>
                <a:gdLst>
                  <a:gd name="T0" fmla="*/ 71 w 106"/>
                  <a:gd name="T1" fmla="*/ 71 h 71"/>
                  <a:gd name="T2" fmla="*/ 35 w 106"/>
                  <a:gd name="T3" fmla="*/ 71 h 71"/>
                  <a:gd name="T4" fmla="*/ 0 w 106"/>
                  <a:gd name="T5" fmla="*/ 35 h 71"/>
                  <a:gd name="T6" fmla="*/ 35 w 106"/>
                  <a:gd name="T7" fmla="*/ 0 h 71"/>
                  <a:gd name="T8" fmla="*/ 71 w 106"/>
                  <a:gd name="T9" fmla="*/ 0 h 71"/>
                  <a:gd name="T10" fmla="*/ 106 w 106"/>
                  <a:gd name="T11" fmla="*/ 35 h 71"/>
                  <a:gd name="T12" fmla="*/ 71 w 106"/>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06" h="71">
                    <a:moveTo>
                      <a:pt x="71" y="71"/>
                    </a:moveTo>
                    <a:cubicBezTo>
                      <a:pt x="35" y="71"/>
                      <a:pt x="35" y="71"/>
                      <a:pt x="35" y="71"/>
                    </a:cubicBezTo>
                    <a:cubicBezTo>
                      <a:pt x="16" y="71"/>
                      <a:pt x="0" y="55"/>
                      <a:pt x="0" y="35"/>
                    </a:cubicBezTo>
                    <a:cubicBezTo>
                      <a:pt x="0" y="16"/>
                      <a:pt x="16" y="0"/>
                      <a:pt x="35" y="0"/>
                    </a:cubicBezTo>
                    <a:cubicBezTo>
                      <a:pt x="71" y="0"/>
                      <a:pt x="71" y="0"/>
                      <a:pt x="71" y="0"/>
                    </a:cubicBezTo>
                    <a:cubicBezTo>
                      <a:pt x="90" y="0"/>
                      <a:pt x="106" y="16"/>
                      <a:pt x="106" y="35"/>
                    </a:cubicBezTo>
                    <a:cubicBezTo>
                      <a:pt x="106" y="55"/>
                      <a:pt x="90" y="71"/>
                      <a:pt x="7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2" name="Freeform 78">
                <a:extLst>
                  <a:ext uri="{FF2B5EF4-FFF2-40B4-BE49-F238E27FC236}">
                    <a16:creationId xmlns:a16="http://schemas.microsoft.com/office/drawing/2014/main" id="{29ECA4F3-4D8C-BAED-F272-ECCB418D5EA1}"/>
                  </a:ext>
                </a:extLst>
              </p:cNvPr>
              <p:cNvSpPr>
                <a:spLocks/>
              </p:cNvSpPr>
              <p:nvPr/>
            </p:nvSpPr>
            <p:spPr bwMode="auto">
              <a:xfrm>
                <a:off x="239713" y="2995613"/>
                <a:ext cx="373063" cy="150813"/>
              </a:xfrm>
              <a:custGeom>
                <a:avLst/>
                <a:gdLst>
                  <a:gd name="T0" fmla="*/ 138 w 173"/>
                  <a:gd name="T1" fmla="*/ 70 h 70"/>
                  <a:gd name="T2" fmla="*/ 36 w 173"/>
                  <a:gd name="T3" fmla="*/ 70 h 70"/>
                  <a:gd name="T4" fmla="*/ 0 w 173"/>
                  <a:gd name="T5" fmla="*/ 35 h 70"/>
                  <a:gd name="T6" fmla="*/ 36 w 173"/>
                  <a:gd name="T7" fmla="*/ 0 h 70"/>
                  <a:gd name="T8" fmla="*/ 138 w 173"/>
                  <a:gd name="T9" fmla="*/ 0 h 70"/>
                  <a:gd name="T10" fmla="*/ 173 w 173"/>
                  <a:gd name="T11" fmla="*/ 35 h 70"/>
                  <a:gd name="T12" fmla="*/ 138 w 173"/>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73" h="70">
                    <a:moveTo>
                      <a:pt x="138" y="70"/>
                    </a:moveTo>
                    <a:cubicBezTo>
                      <a:pt x="36" y="70"/>
                      <a:pt x="36" y="70"/>
                      <a:pt x="36" y="70"/>
                    </a:cubicBezTo>
                    <a:cubicBezTo>
                      <a:pt x="16" y="70"/>
                      <a:pt x="0" y="55"/>
                      <a:pt x="0" y="35"/>
                    </a:cubicBezTo>
                    <a:cubicBezTo>
                      <a:pt x="0" y="16"/>
                      <a:pt x="16" y="0"/>
                      <a:pt x="36" y="0"/>
                    </a:cubicBezTo>
                    <a:cubicBezTo>
                      <a:pt x="138" y="0"/>
                      <a:pt x="138" y="0"/>
                      <a:pt x="138" y="0"/>
                    </a:cubicBezTo>
                    <a:cubicBezTo>
                      <a:pt x="158" y="0"/>
                      <a:pt x="173" y="16"/>
                      <a:pt x="173" y="35"/>
                    </a:cubicBezTo>
                    <a:cubicBezTo>
                      <a:pt x="173" y="55"/>
                      <a:pt x="158" y="70"/>
                      <a:pt x="138"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3" name="Freeform 79">
                <a:extLst>
                  <a:ext uri="{FF2B5EF4-FFF2-40B4-BE49-F238E27FC236}">
                    <a16:creationId xmlns:a16="http://schemas.microsoft.com/office/drawing/2014/main" id="{D77E95B4-430B-59AC-2E97-D20F84EFDBE0}"/>
                  </a:ext>
                </a:extLst>
              </p:cNvPr>
              <p:cNvSpPr>
                <a:spLocks/>
              </p:cNvSpPr>
              <p:nvPr/>
            </p:nvSpPr>
            <p:spPr bwMode="auto">
              <a:xfrm>
                <a:off x="239713" y="2690813"/>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4" name="Freeform 80">
                <a:extLst>
                  <a:ext uri="{FF2B5EF4-FFF2-40B4-BE49-F238E27FC236}">
                    <a16:creationId xmlns:a16="http://schemas.microsoft.com/office/drawing/2014/main" id="{9DCAA625-AEF4-744B-BDA5-A55C9C88DD38}"/>
                  </a:ext>
                </a:extLst>
              </p:cNvPr>
              <p:cNvSpPr>
                <a:spLocks/>
              </p:cNvSpPr>
              <p:nvPr/>
            </p:nvSpPr>
            <p:spPr bwMode="auto">
              <a:xfrm>
                <a:off x="239713" y="2389188"/>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5" name="Freeform 81">
                <a:extLst>
                  <a:ext uri="{FF2B5EF4-FFF2-40B4-BE49-F238E27FC236}">
                    <a16:creationId xmlns:a16="http://schemas.microsoft.com/office/drawing/2014/main" id="{01CC645C-5276-166E-2C93-B9E476CAFD13}"/>
                  </a:ext>
                </a:extLst>
              </p:cNvPr>
              <p:cNvSpPr>
                <a:spLocks/>
              </p:cNvSpPr>
              <p:nvPr/>
            </p:nvSpPr>
            <p:spPr bwMode="auto">
              <a:xfrm>
                <a:off x="239713" y="3298825"/>
                <a:ext cx="373063" cy="152400"/>
              </a:xfrm>
              <a:custGeom>
                <a:avLst/>
                <a:gdLst>
                  <a:gd name="T0" fmla="*/ 138 w 173"/>
                  <a:gd name="T1" fmla="*/ 71 h 71"/>
                  <a:gd name="T2" fmla="*/ 36 w 173"/>
                  <a:gd name="T3" fmla="*/ 71 h 71"/>
                  <a:gd name="T4" fmla="*/ 0 w 173"/>
                  <a:gd name="T5" fmla="*/ 35 h 71"/>
                  <a:gd name="T6" fmla="*/ 36 w 173"/>
                  <a:gd name="T7" fmla="*/ 0 h 71"/>
                  <a:gd name="T8" fmla="*/ 138 w 173"/>
                  <a:gd name="T9" fmla="*/ 0 h 71"/>
                  <a:gd name="T10" fmla="*/ 173 w 173"/>
                  <a:gd name="T11" fmla="*/ 35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5"/>
                    </a:cubicBezTo>
                    <a:cubicBezTo>
                      <a:pt x="0" y="16"/>
                      <a:pt x="16" y="0"/>
                      <a:pt x="36" y="0"/>
                    </a:cubicBezTo>
                    <a:cubicBezTo>
                      <a:pt x="138" y="0"/>
                      <a:pt x="138" y="0"/>
                      <a:pt x="138" y="0"/>
                    </a:cubicBezTo>
                    <a:cubicBezTo>
                      <a:pt x="158" y="0"/>
                      <a:pt x="173" y="16"/>
                      <a:pt x="173" y="35"/>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7" name="Freeform 82">
                <a:extLst>
                  <a:ext uri="{FF2B5EF4-FFF2-40B4-BE49-F238E27FC236}">
                    <a16:creationId xmlns:a16="http://schemas.microsoft.com/office/drawing/2014/main" id="{067156D4-BC9E-EF02-7BCA-E950B9762E8D}"/>
                  </a:ext>
                </a:extLst>
              </p:cNvPr>
              <p:cNvSpPr>
                <a:spLocks/>
              </p:cNvSpPr>
              <p:nvPr/>
            </p:nvSpPr>
            <p:spPr bwMode="auto">
              <a:xfrm>
                <a:off x="239713" y="3602038"/>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8" name="Freeform 83">
                <a:extLst>
                  <a:ext uri="{FF2B5EF4-FFF2-40B4-BE49-F238E27FC236}">
                    <a16:creationId xmlns:a16="http://schemas.microsoft.com/office/drawing/2014/main" id="{85C524B4-C981-E927-DA91-D4E5974A598C}"/>
                  </a:ext>
                </a:extLst>
              </p:cNvPr>
              <p:cNvSpPr>
                <a:spLocks/>
              </p:cNvSpPr>
              <p:nvPr/>
            </p:nvSpPr>
            <p:spPr bwMode="auto">
              <a:xfrm>
                <a:off x="239713" y="3903663"/>
                <a:ext cx="373063" cy="152400"/>
              </a:xfrm>
              <a:custGeom>
                <a:avLst/>
                <a:gdLst>
                  <a:gd name="T0" fmla="*/ 138 w 173"/>
                  <a:gd name="T1" fmla="*/ 71 h 71"/>
                  <a:gd name="T2" fmla="*/ 36 w 173"/>
                  <a:gd name="T3" fmla="*/ 71 h 71"/>
                  <a:gd name="T4" fmla="*/ 0 w 173"/>
                  <a:gd name="T5" fmla="*/ 36 h 71"/>
                  <a:gd name="T6" fmla="*/ 36 w 173"/>
                  <a:gd name="T7" fmla="*/ 0 h 71"/>
                  <a:gd name="T8" fmla="*/ 138 w 173"/>
                  <a:gd name="T9" fmla="*/ 0 h 71"/>
                  <a:gd name="T10" fmla="*/ 173 w 173"/>
                  <a:gd name="T11" fmla="*/ 36 h 71"/>
                  <a:gd name="T12" fmla="*/ 138 w 17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73" h="71">
                    <a:moveTo>
                      <a:pt x="138" y="71"/>
                    </a:moveTo>
                    <a:cubicBezTo>
                      <a:pt x="36" y="71"/>
                      <a:pt x="36" y="71"/>
                      <a:pt x="36" y="71"/>
                    </a:cubicBezTo>
                    <a:cubicBezTo>
                      <a:pt x="16" y="71"/>
                      <a:pt x="0" y="55"/>
                      <a:pt x="0" y="36"/>
                    </a:cubicBezTo>
                    <a:cubicBezTo>
                      <a:pt x="0" y="16"/>
                      <a:pt x="16" y="0"/>
                      <a:pt x="36" y="0"/>
                    </a:cubicBezTo>
                    <a:cubicBezTo>
                      <a:pt x="138" y="0"/>
                      <a:pt x="138" y="0"/>
                      <a:pt x="138" y="0"/>
                    </a:cubicBezTo>
                    <a:cubicBezTo>
                      <a:pt x="158" y="0"/>
                      <a:pt x="173" y="16"/>
                      <a:pt x="173" y="36"/>
                    </a:cubicBezTo>
                    <a:cubicBezTo>
                      <a:pt x="173" y="55"/>
                      <a:pt x="158" y="71"/>
                      <a:pt x="13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9" name="Freeform 84">
                <a:extLst>
                  <a:ext uri="{FF2B5EF4-FFF2-40B4-BE49-F238E27FC236}">
                    <a16:creationId xmlns:a16="http://schemas.microsoft.com/office/drawing/2014/main" id="{6E02F6F4-8436-C0A8-8505-C5E4B567C61D}"/>
                  </a:ext>
                </a:extLst>
              </p:cNvPr>
              <p:cNvSpPr>
                <a:spLocks/>
              </p:cNvSpPr>
              <p:nvPr/>
            </p:nvSpPr>
            <p:spPr bwMode="auto">
              <a:xfrm>
                <a:off x="4033838" y="2914650"/>
                <a:ext cx="155575" cy="157163"/>
              </a:xfrm>
              <a:custGeom>
                <a:avLst/>
                <a:gdLst>
                  <a:gd name="T0" fmla="*/ 36 w 72"/>
                  <a:gd name="T1" fmla="*/ 73 h 73"/>
                  <a:gd name="T2" fmla="*/ 22 w 72"/>
                  <a:gd name="T3" fmla="*/ 70 h 73"/>
                  <a:gd name="T4" fmla="*/ 11 w 72"/>
                  <a:gd name="T5" fmla="*/ 63 h 73"/>
                  <a:gd name="T6" fmla="*/ 0 w 72"/>
                  <a:gd name="T7" fmla="*/ 38 h 73"/>
                  <a:gd name="T8" fmla="*/ 3 w 72"/>
                  <a:gd name="T9" fmla="*/ 24 h 73"/>
                  <a:gd name="T10" fmla="*/ 11 w 72"/>
                  <a:gd name="T11" fmla="*/ 13 h 73"/>
                  <a:gd name="T12" fmla="*/ 61 w 72"/>
                  <a:gd name="T13" fmla="*/ 13 h 73"/>
                  <a:gd name="T14" fmla="*/ 68 w 72"/>
                  <a:gd name="T15" fmla="*/ 24 h 73"/>
                  <a:gd name="T16" fmla="*/ 68 w 72"/>
                  <a:gd name="T17" fmla="*/ 51 h 73"/>
                  <a:gd name="T18" fmla="*/ 61 w 72"/>
                  <a:gd name="T19" fmla="*/ 63 h 73"/>
                  <a:gd name="T20" fmla="*/ 36 w 72"/>
                  <a:gd name="T2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3">
                    <a:moveTo>
                      <a:pt x="36" y="73"/>
                    </a:moveTo>
                    <a:cubicBezTo>
                      <a:pt x="31" y="73"/>
                      <a:pt x="27" y="72"/>
                      <a:pt x="22" y="70"/>
                    </a:cubicBezTo>
                    <a:cubicBezTo>
                      <a:pt x="18" y="68"/>
                      <a:pt x="14" y="66"/>
                      <a:pt x="11" y="63"/>
                    </a:cubicBezTo>
                    <a:cubicBezTo>
                      <a:pt x="4" y="56"/>
                      <a:pt x="1" y="47"/>
                      <a:pt x="0" y="38"/>
                    </a:cubicBezTo>
                    <a:cubicBezTo>
                      <a:pt x="1" y="33"/>
                      <a:pt x="1" y="29"/>
                      <a:pt x="3" y="24"/>
                    </a:cubicBezTo>
                    <a:cubicBezTo>
                      <a:pt x="5" y="20"/>
                      <a:pt x="7" y="16"/>
                      <a:pt x="11" y="13"/>
                    </a:cubicBezTo>
                    <a:cubicBezTo>
                      <a:pt x="25" y="0"/>
                      <a:pt x="47" y="0"/>
                      <a:pt x="61" y="13"/>
                    </a:cubicBezTo>
                    <a:cubicBezTo>
                      <a:pt x="64" y="16"/>
                      <a:pt x="67" y="20"/>
                      <a:pt x="68" y="24"/>
                    </a:cubicBezTo>
                    <a:cubicBezTo>
                      <a:pt x="72" y="33"/>
                      <a:pt x="72" y="43"/>
                      <a:pt x="68" y="51"/>
                    </a:cubicBezTo>
                    <a:cubicBezTo>
                      <a:pt x="66" y="55"/>
                      <a:pt x="64" y="59"/>
                      <a:pt x="61" y="63"/>
                    </a:cubicBezTo>
                    <a:cubicBezTo>
                      <a:pt x="54" y="69"/>
                      <a:pt x="45" y="73"/>
                      <a:pt x="36"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0" name="Freeform 85">
                <a:extLst>
                  <a:ext uri="{FF2B5EF4-FFF2-40B4-BE49-F238E27FC236}">
                    <a16:creationId xmlns:a16="http://schemas.microsoft.com/office/drawing/2014/main" id="{C15E5096-AABC-E3B0-7480-1F4DC51DE919}"/>
                  </a:ext>
                </a:extLst>
              </p:cNvPr>
              <p:cNvSpPr>
                <a:spLocks/>
              </p:cNvSpPr>
              <p:nvPr/>
            </p:nvSpPr>
            <p:spPr bwMode="auto">
              <a:xfrm>
                <a:off x="4033838" y="3219450"/>
                <a:ext cx="152400" cy="153988"/>
              </a:xfrm>
              <a:custGeom>
                <a:avLst/>
                <a:gdLst>
                  <a:gd name="T0" fmla="*/ 36 w 71"/>
                  <a:gd name="T1" fmla="*/ 72 h 72"/>
                  <a:gd name="T2" fmla="*/ 11 w 71"/>
                  <a:gd name="T3" fmla="*/ 62 h 72"/>
                  <a:gd name="T4" fmla="*/ 6 w 71"/>
                  <a:gd name="T5" fmla="*/ 57 h 72"/>
                  <a:gd name="T6" fmla="*/ 3 w 71"/>
                  <a:gd name="T7" fmla="*/ 50 h 72"/>
                  <a:gd name="T8" fmla="*/ 1 w 71"/>
                  <a:gd name="T9" fmla="*/ 44 h 72"/>
                  <a:gd name="T10" fmla="*/ 0 w 71"/>
                  <a:gd name="T11" fmla="*/ 37 h 72"/>
                  <a:gd name="T12" fmla="*/ 3 w 71"/>
                  <a:gd name="T13" fmla="*/ 24 h 72"/>
                  <a:gd name="T14" fmla="*/ 11 w 71"/>
                  <a:gd name="T15" fmla="*/ 12 h 72"/>
                  <a:gd name="T16" fmla="*/ 43 w 71"/>
                  <a:gd name="T17" fmla="*/ 2 h 72"/>
                  <a:gd name="T18" fmla="*/ 49 w 71"/>
                  <a:gd name="T19" fmla="*/ 4 h 72"/>
                  <a:gd name="T20" fmla="*/ 56 w 71"/>
                  <a:gd name="T21" fmla="*/ 8 h 72"/>
                  <a:gd name="T22" fmla="*/ 61 w 71"/>
                  <a:gd name="T23" fmla="*/ 12 h 72"/>
                  <a:gd name="T24" fmla="*/ 71 w 71"/>
                  <a:gd name="T25" fmla="*/ 37 h 72"/>
                  <a:gd name="T26" fmla="*/ 70 w 71"/>
                  <a:gd name="T27" fmla="*/ 44 h 72"/>
                  <a:gd name="T28" fmla="*/ 68 w 71"/>
                  <a:gd name="T29" fmla="*/ 50 h 72"/>
                  <a:gd name="T30" fmla="*/ 65 w 71"/>
                  <a:gd name="T31" fmla="*/ 57 h 72"/>
                  <a:gd name="T32" fmla="*/ 61 w 71"/>
                  <a:gd name="T33" fmla="*/ 62 h 72"/>
                  <a:gd name="T34" fmla="*/ 56 w 71"/>
                  <a:gd name="T35" fmla="*/ 66 h 72"/>
                  <a:gd name="T36" fmla="*/ 49 w 71"/>
                  <a:gd name="T37" fmla="*/ 69 h 72"/>
                  <a:gd name="T38" fmla="*/ 43 w 71"/>
                  <a:gd name="T39" fmla="*/ 72 h 72"/>
                  <a:gd name="T40" fmla="*/ 36 w 7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72">
                    <a:moveTo>
                      <a:pt x="36" y="72"/>
                    </a:moveTo>
                    <a:cubicBezTo>
                      <a:pt x="26" y="72"/>
                      <a:pt x="17" y="68"/>
                      <a:pt x="11" y="62"/>
                    </a:cubicBezTo>
                    <a:cubicBezTo>
                      <a:pt x="6" y="57"/>
                      <a:pt x="6" y="57"/>
                      <a:pt x="6" y="57"/>
                    </a:cubicBezTo>
                    <a:cubicBezTo>
                      <a:pt x="5" y="55"/>
                      <a:pt x="4" y="53"/>
                      <a:pt x="3" y="50"/>
                    </a:cubicBezTo>
                    <a:cubicBezTo>
                      <a:pt x="2" y="48"/>
                      <a:pt x="2" y="46"/>
                      <a:pt x="1" y="44"/>
                    </a:cubicBezTo>
                    <a:cubicBezTo>
                      <a:pt x="1" y="42"/>
                      <a:pt x="1" y="39"/>
                      <a:pt x="0" y="37"/>
                    </a:cubicBezTo>
                    <a:cubicBezTo>
                      <a:pt x="1" y="32"/>
                      <a:pt x="1" y="28"/>
                      <a:pt x="3" y="24"/>
                    </a:cubicBezTo>
                    <a:cubicBezTo>
                      <a:pt x="5" y="19"/>
                      <a:pt x="8" y="15"/>
                      <a:pt x="11" y="12"/>
                    </a:cubicBezTo>
                    <a:cubicBezTo>
                      <a:pt x="19" y="4"/>
                      <a:pt x="31" y="0"/>
                      <a:pt x="43" y="2"/>
                    </a:cubicBezTo>
                    <a:cubicBezTo>
                      <a:pt x="45" y="3"/>
                      <a:pt x="47" y="3"/>
                      <a:pt x="49" y="4"/>
                    </a:cubicBezTo>
                    <a:cubicBezTo>
                      <a:pt x="51" y="5"/>
                      <a:pt x="54" y="6"/>
                      <a:pt x="56" y="8"/>
                    </a:cubicBezTo>
                    <a:cubicBezTo>
                      <a:pt x="57" y="9"/>
                      <a:pt x="59" y="10"/>
                      <a:pt x="61" y="12"/>
                    </a:cubicBezTo>
                    <a:cubicBezTo>
                      <a:pt x="67" y="19"/>
                      <a:pt x="71" y="28"/>
                      <a:pt x="71" y="37"/>
                    </a:cubicBezTo>
                    <a:cubicBezTo>
                      <a:pt x="71" y="39"/>
                      <a:pt x="71" y="42"/>
                      <a:pt x="70" y="44"/>
                    </a:cubicBezTo>
                    <a:cubicBezTo>
                      <a:pt x="70" y="46"/>
                      <a:pt x="69" y="48"/>
                      <a:pt x="68" y="50"/>
                    </a:cubicBezTo>
                    <a:cubicBezTo>
                      <a:pt x="67" y="53"/>
                      <a:pt x="66" y="55"/>
                      <a:pt x="65" y="57"/>
                    </a:cubicBezTo>
                    <a:cubicBezTo>
                      <a:pt x="61" y="62"/>
                      <a:pt x="61" y="62"/>
                      <a:pt x="61" y="62"/>
                    </a:cubicBezTo>
                    <a:cubicBezTo>
                      <a:pt x="56" y="66"/>
                      <a:pt x="56" y="66"/>
                      <a:pt x="56" y="66"/>
                    </a:cubicBezTo>
                    <a:cubicBezTo>
                      <a:pt x="54" y="68"/>
                      <a:pt x="51" y="69"/>
                      <a:pt x="49" y="69"/>
                    </a:cubicBezTo>
                    <a:cubicBezTo>
                      <a:pt x="47" y="70"/>
                      <a:pt x="45" y="71"/>
                      <a:pt x="43" y="72"/>
                    </a:cubicBezTo>
                    <a:cubicBezTo>
                      <a:pt x="40" y="72"/>
                      <a:pt x="38" y="72"/>
                      <a:pt x="3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1" name="Freeform 86">
                <a:extLst>
                  <a:ext uri="{FF2B5EF4-FFF2-40B4-BE49-F238E27FC236}">
                    <a16:creationId xmlns:a16="http://schemas.microsoft.com/office/drawing/2014/main" id="{CF480D54-E911-7AF5-DB23-6FC07AB848F5}"/>
                  </a:ext>
                </a:extLst>
              </p:cNvPr>
              <p:cNvSpPr>
                <a:spLocks/>
              </p:cNvSpPr>
              <p:nvPr/>
            </p:nvSpPr>
            <p:spPr bwMode="auto">
              <a:xfrm>
                <a:off x="4027488" y="3522663"/>
                <a:ext cx="165100" cy="155575"/>
              </a:xfrm>
              <a:custGeom>
                <a:avLst/>
                <a:gdLst>
                  <a:gd name="T0" fmla="*/ 39 w 77"/>
                  <a:gd name="T1" fmla="*/ 73 h 73"/>
                  <a:gd name="T2" fmla="*/ 6 w 77"/>
                  <a:gd name="T3" fmla="*/ 51 h 73"/>
                  <a:gd name="T4" fmla="*/ 14 w 77"/>
                  <a:gd name="T5" fmla="*/ 12 h 73"/>
                  <a:gd name="T6" fmla="*/ 46 w 77"/>
                  <a:gd name="T7" fmla="*/ 3 h 73"/>
                  <a:gd name="T8" fmla="*/ 52 w 77"/>
                  <a:gd name="T9" fmla="*/ 5 h 73"/>
                  <a:gd name="T10" fmla="*/ 59 w 77"/>
                  <a:gd name="T11" fmla="*/ 8 h 73"/>
                  <a:gd name="T12" fmla="*/ 64 w 77"/>
                  <a:gd name="T13" fmla="*/ 12 h 73"/>
                  <a:gd name="T14" fmla="*/ 72 w 77"/>
                  <a:gd name="T15" fmla="*/ 51 h 73"/>
                  <a:gd name="T16" fmla="*/ 39 w 77"/>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3">
                    <a:moveTo>
                      <a:pt x="39" y="73"/>
                    </a:moveTo>
                    <a:cubicBezTo>
                      <a:pt x="24" y="73"/>
                      <a:pt x="11" y="64"/>
                      <a:pt x="6" y="51"/>
                    </a:cubicBezTo>
                    <a:cubicBezTo>
                      <a:pt x="0" y="37"/>
                      <a:pt x="4" y="22"/>
                      <a:pt x="14" y="12"/>
                    </a:cubicBezTo>
                    <a:cubicBezTo>
                      <a:pt x="22" y="4"/>
                      <a:pt x="34" y="0"/>
                      <a:pt x="46" y="3"/>
                    </a:cubicBezTo>
                    <a:cubicBezTo>
                      <a:pt x="48" y="3"/>
                      <a:pt x="50" y="4"/>
                      <a:pt x="52" y="5"/>
                    </a:cubicBezTo>
                    <a:cubicBezTo>
                      <a:pt x="54" y="5"/>
                      <a:pt x="57" y="7"/>
                      <a:pt x="59" y="8"/>
                    </a:cubicBezTo>
                    <a:cubicBezTo>
                      <a:pt x="60" y="9"/>
                      <a:pt x="62" y="11"/>
                      <a:pt x="64" y="12"/>
                    </a:cubicBezTo>
                    <a:cubicBezTo>
                      <a:pt x="74" y="22"/>
                      <a:pt x="77" y="37"/>
                      <a:pt x="72" y="51"/>
                    </a:cubicBezTo>
                    <a:cubicBezTo>
                      <a:pt x="66" y="64"/>
                      <a:pt x="53" y="73"/>
                      <a:pt x="3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2" name="Freeform 87">
                <a:extLst>
                  <a:ext uri="{FF2B5EF4-FFF2-40B4-BE49-F238E27FC236}">
                    <a16:creationId xmlns:a16="http://schemas.microsoft.com/office/drawing/2014/main" id="{5743DCA2-1DAD-6C2F-099E-DD0AFA8E3132}"/>
                  </a:ext>
                </a:extLst>
              </p:cNvPr>
              <p:cNvSpPr>
                <a:spLocks/>
              </p:cNvSpPr>
              <p:nvPr/>
            </p:nvSpPr>
            <p:spPr bwMode="auto">
              <a:xfrm>
                <a:off x="4032250" y="3822700"/>
                <a:ext cx="160338" cy="158750"/>
              </a:xfrm>
              <a:custGeom>
                <a:avLst/>
                <a:gdLst>
                  <a:gd name="T0" fmla="*/ 37 w 75"/>
                  <a:gd name="T1" fmla="*/ 74 h 74"/>
                  <a:gd name="T2" fmla="*/ 3 w 75"/>
                  <a:gd name="T3" fmla="*/ 45 h 74"/>
                  <a:gd name="T4" fmla="*/ 24 w 75"/>
                  <a:gd name="T5" fmla="*/ 6 h 74"/>
                  <a:gd name="T6" fmla="*/ 66 w 75"/>
                  <a:gd name="T7" fmla="*/ 19 h 74"/>
                  <a:gd name="T8" fmla="*/ 62 w 75"/>
                  <a:gd name="T9" fmla="*/ 64 h 74"/>
                  <a:gd name="T10" fmla="*/ 37 w 75"/>
                  <a:gd name="T11" fmla="*/ 74 h 74"/>
                </a:gdLst>
                <a:ahLst/>
                <a:cxnLst>
                  <a:cxn ang="0">
                    <a:pos x="T0" y="T1"/>
                  </a:cxn>
                  <a:cxn ang="0">
                    <a:pos x="T2" y="T3"/>
                  </a:cxn>
                  <a:cxn ang="0">
                    <a:pos x="T4" y="T5"/>
                  </a:cxn>
                  <a:cxn ang="0">
                    <a:pos x="T6" y="T7"/>
                  </a:cxn>
                  <a:cxn ang="0">
                    <a:pos x="T8" y="T9"/>
                  </a:cxn>
                  <a:cxn ang="0">
                    <a:pos x="T10" y="T11"/>
                  </a:cxn>
                </a:cxnLst>
                <a:rect l="0" t="0" r="r" b="b"/>
                <a:pathLst>
                  <a:path w="75" h="74">
                    <a:moveTo>
                      <a:pt x="37" y="74"/>
                    </a:moveTo>
                    <a:cubicBezTo>
                      <a:pt x="20" y="74"/>
                      <a:pt x="6" y="62"/>
                      <a:pt x="3" y="45"/>
                    </a:cubicBezTo>
                    <a:cubicBezTo>
                      <a:pt x="0" y="29"/>
                      <a:pt x="8" y="13"/>
                      <a:pt x="24" y="6"/>
                    </a:cubicBezTo>
                    <a:cubicBezTo>
                      <a:pt x="39" y="0"/>
                      <a:pt x="57" y="6"/>
                      <a:pt x="66" y="19"/>
                    </a:cubicBezTo>
                    <a:cubicBezTo>
                      <a:pt x="75" y="33"/>
                      <a:pt x="74" y="52"/>
                      <a:pt x="62" y="64"/>
                    </a:cubicBezTo>
                    <a:cubicBezTo>
                      <a:pt x="55" y="70"/>
                      <a:pt x="46" y="74"/>
                      <a:pt x="37"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3" name="Oval 88">
                <a:extLst>
                  <a:ext uri="{FF2B5EF4-FFF2-40B4-BE49-F238E27FC236}">
                    <a16:creationId xmlns:a16="http://schemas.microsoft.com/office/drawing/2014/main" id="{1D301048-FF5C-7CBB-25D4-66D8D306C839}"/>
                  </a:ext>
                </a:extLst>
              </p:cNvPr>
              <p:cNvSpPr>
                <a:spLocks noChangeArrowheads="1"/>
              </p:cNvSpPr>
              <p:nvPr/>
            </p:nvSpPr>
            <p:spPr bwMode="auto">
              <a:xfrm>
                <a:off x="765175" y="2389188"/>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4" name="Oval 89">
                <a:extLst>
                  <a:ext uri="{FF2B5EF4-FFF2-40B4-BE49-F238E27FC236}">
                    <a16:creationId xmlns:a16="http://schemas.microsoft.com/office/drawing/2014/main" id="{0482039A-C5FB-C7D1-3F10-C719403D23BF}"/>
                  </a:ext>
                </a:extLst>
              </p:cNvPr>
              <p:cNvSpPr>
                <a:spLocks noChangeArrowheads="1"/>
              </p:cNvSpPr>
              <p:nvPr/>
            </p:nvSpPr>
            <p:spPr bwMode="auto">
              <a:xfrm>
                <a:off x="2817813" y="1327150"/>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5" name="Oval 90">
                <a:extLst>
                  <a:ext uri="{FF2B5EF4-FFF2-40B4-BE49-F238E27FC236}">
                    <a16:creationId xmlns:a16="http://schemas.microsoft.com/office/drawing/2014/main" id="{F73562A2-8B36-C419-5AE5-849A1480D06A}"/>
                  </a:ext>
                </a:extLst>
              </p:cNvPr>
              <p:cNvSpPr>
                <a:spLocks noChangeArrowheads="1"/>
              </p:cNvSpPr>
              <p:nvPr/>
            </p:nvSpPr>
            <p:spPr bwMode="auto">
              <a:xfrm>
                <a:off x="765175" y="2690813"/>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6" name="Oval 91">
                <a:extLst>
                  <a:ext uri="{FF2B5EF4-FFF2-40B4-BE49-F238E27FC236}">
                    <a16:creationId xmlns:a16="http://schemas.microsoft.com/office/drawing/2014/main" id="{5F55AA55-33FE-C5BA-26A6-BAB93078ED62}"/>
                  </a:ext>
                </a:extLst>
              </p:cNvPr>
              <p:cNvSpPr>
                <a:spLocks noChangeArrowheads="1"/>
              </p:cNvSpPr>
              <p:nvPr/>
            </p:nvSpPr>
            <p:spPr bwMode="auto">
              <a:xfrm>
                <a:off x="765175" y="2995613"/>
                <a:ext cx="152400" cy="150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7" name="Oval 92">
                <a:extLst>
                  <a:ext uri="{FF2B5EF4-FFF2-40B4-BE49-F238E27FC236}">
                    <a16:creationId xmlns:a16="http://schemas.microsoft.com/office/drawing/2014/main" id="{7FA7C587-5BE6-69CD-E2E7-0A0B473812D3}"/>
                  </a:ext>
                </a:extLst>
              </p:cNvPr>
              <p:cNvSpPr>
                <a:spLocks noChangeArrowheads="1"/>
              </p:cNvSpPr>
              <p:nvPr/>
            </p:nvSpPr>
            <p:spPr bwMode="auto">
              <a:xfrm>
                <a:off x="765175" y="3298825"/>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8" name="Oval 93">
                <a:extLst>
                  <a:ext uri="{FF2B5EF4-FFF2-40B4-BE49-F238E27FC236}">
                    <a16:creationId xmlns:a16="http://schemas.microsoft.com/office/drawing/2014/main" id="{8800FB21-F733-DE33-9CD7-5807D4A8E620}"/>
                  </a:ext>
                </a:extLst>
              </p:cNvPr>
              <p:cNvSpPr>
                <a:spLocks noChangeArrowheads="1"/>
              </p:cNvSpPr>
              <p:nvPr/>
            </p:nvSpPr>
            <p:spPr bwMode="auto">
              <a:xfrm>
                <a:off x="765175" y="3602038"/>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9" name="Oval 94">
                <a:extLst>
                  <a:ext uri="{FF2B5EF4-FFF2-40B4-BE49-F238E27FC236}">
                    <a16:creationId xmlns:a16="http://schemas.microsoft.com/office/drawing/2014/main" id="{B029FBB8-91A3-2B97-CA25-1275E3CFE586}"/>
                  </a:ext>
                </a:extLst>
              </p:cNvPr>
              <p:cNvSpPr>
                <a:spLocks noChangeArrowheads="1"/>
              </p:cNvSpPr>
              <p:nvPr/>
            </p:nvSpPr>
            <p:spPr bwMode="auto">
              <a:xfrm>
                <a:off x="765175" y="3903663"/>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0" name="Freeform 95">
                <a:extLst>
                  <a:ext uri="{FF2B5EF4-FFF2-40B4-BE49-F238E27FC236}">
                    <a16:creationId xmlns:a16="http://schemas.microsoft.com/office/drawing/2014/main" id="{481206E7-7EA6-5A18-89E7-AE830E5FDD9C}"/>
                  </a:ext>
                </a:extLst>
              </p:cNvPr>
              <p:cNvSpPr>
                <a:spLocks/>
              </p:cNvSpPr>
              <p:nvPr/>
            </p:nvSpPr>
            <p:spPr bwMode="auto">
              <a:xfrm>
                <a:off x="3425825" y="2427288"/>
                <a:ext cx="989013" cy="303213"/>
              </a:xfrm>
              <a:custGeom>
                <a:avLst/>
                <a:gdLst>
                  <a:gd name="T0" fmla="*/ 459 w 459"/>
                  <a:gd name="T1" fmla="*/ 141 h 141"/>
                  <a:gd name="T2" fmla="*/ 0 w 459"/>
                  <a:gd name="T3" fmla="*/ 141 h 141"/>
                  <a:gd name="T4" fmla="*/ 16 w 459"/>
                  <a:gd name="T5" fmla="*/ 123 h 141"/>
                  <a:gd name="T6" fmla="*/ 112 w 459"/>
                  <a:gd name="T7" fmla="*/ 20 h 141"/>
                  <a:gd name="T8" fmla="*/ 158 w 459"/>
                  <a:gd name="T9" fmla="*/ 0 h 141"/>
                  <a:gd name="T10" fmla="*/ 300 w 459"/>
                  <a:gd name="T11" fmla="*/ 0 h 141"/>
                  <a:gd name="T12" fmla="*/ 347 w 459"/>
                  <a:gd name="T13" fmla="*/ 21 h 141"/>
                  <a:gd name="T14" fmla="*/ 443 w 459"/>
                  <a:gd name="T15" fmla="*/ 123 h 141"/>
                  <a:gd name="T16" fmla="*/ 459 w 459"/>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141">
                    <a:moveTo>
                      <a:pt x="459" y="141"/>
                    </a:moveTo>
                    <a:cubicBezTo>
                      <a:pt x="0" y="141"/>
                      <a:pt x="0" y="141"/>
                      <a:pt x="0" y="141"/>
                    </a:cubicBezTo>
                    <a:cubicBezTo>
                      <a:pt x="16" y="123"/>
                      <a:pt x="16" y="123"/>
                      <a:pt x="16" y="123"/>
                    </a:cubicBezTo>
                    <a:cubicBezTo>
                      <a:pt x="112" y="20"/>
                      <a:pt x="112" y="20"/>
                      <a:pt x="112" y="20"/>
                    </a:cubicBezTo>
                    <a:cubicBezTo>
                      <a:pt x="124" y="7"/>
                      <a:pt x="141" y="0"/>
                      <a:pt x="158" y="0"/>
                    </a:cubicBezTo>
                    <a:cubicBezTo>
                      <a:pt x="300" y="0"/>
                      <a:pt x="300" y="0"/>
                      <a:pt x="300" y="0"/>
                    </a:cubicBezTo>
                    <a:cubicBezTo>
                      <a:pt x="318" y="0"/>
                      <a:pt x="335" y="8"/>
                      <a:pt x="347" y="21"/>
                    </a:cubicBezTo>
                    <a:cubicBezTo>
                      <a:pt x="443" y="123"/>
                      <a:pt x="443" y="123"/>
                      <a:pt x="443" y="123"/>
                    </a:cubicBezTo>
                    <a:lnTo>
                      <a:pt x="459"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nvGrpSpPr>
          <p:cNvPr id="112" name="Group 111">
            <a:extLst>
              <a:ext uri="{FF2B5EF4-FFF2-40B4-BE49-F238E27FC236}">
                <a16:creationId xmlns:a16="http://schemas.microsoft.com/office/drawing/2014/main" id="{760A80CC-2D67-BC2F-616A-60CFA4C1DCDF}"/>
              </a:ext>
            </a:extLst>
          </p:cNvPr>
          <p:cNvGrpSpPr/>
          <p:nvPr/>
        </p:nvGrpSpPr>
        <p:grpSpPr>
          <a:xfrm>
            <a:off x="4376058" y="4661721"/>
            <a:ext cx="3513811" cy="1806623"/>
            <a:chOff x="4376058" y="3943592"/>
            <a:chExt cx="3513811" cy="1806623"/>
          </a:xfrm>
        </p:grpSpPr>
        <p:grpSp>
          <p:nvGrpSpPr>
            <p:cNvPr id="113" name="Group 112">
              <a:extLst>
                <a:ext uri="{FF2B5EF4-FFF2-40B4-BE49-F238E27FC236}">
                  <a16:creationId xmlns:a16="http://schemas.microsoft.com/office/drawing/2014/main" id="{616EBB82-E58F-F1DD-40FE-6E8F9817F6BB}"/>
                </a:ext>
              </a:extLst>
            </p:cNvPr>
            <p:cNvGrpSpPr/>
            <p:nvPr/>
          </p:nvGrpSpPr>
          <p:grpSpPr>
            <a:xfrm>
              <a:off x="4376058" y="4139253"/>
              <a:ext cx="1567630" cy="1549673"/>
              <a:chOff x="1403457" y="616946"/>
              <a:chExt cx="3611777" cy="3570404"/>
            </a:xfrm>
          </p:grpSpPr>
          <p:sp>
            <p:nvSpPr>
              <p:cNvPr id="194" name="Freeform 6">
                <a:extLst>
                  <a:ext uri="{FF2B5EF4-FFF2-40B4-BE49-F238E27FC236}">
                    <a16:creationId xmlns:a16="http://schemas.microsoft.com/office/drawing/2014/main" id="{CEC4C3AC-7F5F-04E8-B6C6-A685ECC4CBAE}"/>
                  </a:ext>
                </a:extLst>
              </p:cNvPr>
              <p:cNvSpPr>
                <a:spLocks/>
              </p:cNvSpPr>
              <p:nvPr/>
            </p:nvSpPr>
            <p:spPr bwMode="auto">
              <a:xfrm>
                <a:off x="1403457" y="2207022"/>
                <a:ext cx="668682" cy="1980328"/>
              </a:xfrm>
              <a:custGeom>
                <a:avLst/>
                <a:gdLst>
                  <a:gd name="T0" fmla="*/ 598 w 598"/>
                  <a:gd name="T1" fmla="*/ 1771 h 1771"/>
                  <a:gd name="T2" fmla="*/ 439 w 598"/>
                  <a:gd name="T3" fmla="*/ 1771 h 1771"/>
                  <a:gd name="T4" fmla="*/ 261 w 598"/>
                  <a:gd name="T5" fmla="*/ 1771 h 1771"/>
                  <a:gd name="T6" fmla="*/ 0 w 598"/>
                  <a:gd name="T7" fmla="*/ 1771 h 1771"/>
                  <a:gd name="T8" fmla="*/ 0 w 598"/>
                  <a:gd name="T9" fmla="*/ 0 h 1771"/>
                  <a:gd name="T10" fmla="*/ 439 w 598"/>
                  <a:gd name="T11" fmla="*/ 0 h 1771"/>
                </a:gdLst>
                <a:ahLst/>
                <a:cxnLst>
                  <a:cxn ang="0">
                    <a:pos x="T0" y="T1"/>
                  </a:cxn>
                  <a:cxn ang="0">
                    <a:pos x="T2" y="T3"/>
                  </a:cxn>
                  <a:cxn ang="0">
                    <a:pos x="T4" y="T5"/>
                  </a:cxn>
                  <a:cxn ang="0">
                    <a:pos x="T6" y="T7"/>
                  </a:cxn>
                  <a:cxn ang="0">
                    <a:pos x="T8" y="T9"/>
                  </a:cxn>
                  <a:cxn ang="0">
                    <a:pos x="T10" y="T11"/>
                  </a:cxn>
                </a:cxnLst>
                <a:rect l="0" t="0" r="r" b="b"/>
                <a:pathLst>
                  <a:path w="598" h="1771">
                    <a:moveTo>
                      <a:pt x="598" y="1771"/>
                    </a:moveTo>
                    <a:lnTo>
                      <a:pt x="439" y="1771"/>
                    </a:lnTo>
                    <a:lnTo>
                      <a:pt x="261" y="1771"/>
                    </a:lnTo>
                    <a:lnTo>
                      <a:pt x="0" y="1771"/>
                    </a:lnTo>
                    <a:lnTo>
                      <a:pt x="0" y="0"/>
                    </a:lnTo>
                    <a:lnTo>
                      <a:pt x="4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95" name="Group 194">
                <a:extLst>
                  <a:ext uri="{FF2B5EF4-FFF2-40B4-BE49-F238E27FC236}">
                    <a16:creationId xmlns:a16="http://schemas.microsoft.com/office/drawing/2014/main" id="{A2B85273-9A04-8D31-DDF9-AA8306050BEB}"/>
                  </a:ext>
                </a:extLst>
              </p:cNvPr>
              <p:cNvGrpSpPr/>
              <p:nvPr/>
            </p:nvGrpSpPr>
            <p:grpSpPr>
              <a:xfrm>
                <a:off x="1403457" y="2207022"/>
                <a:ext cx="677628" cy="1980328"/>
                <a:chOff x="4594226" y="2976563"/>
                <a:chExt cx="962025" cy="2811463"/>
              </a:xfrm>
              <a:solidFill>
                <a:schemeClr val="tx1">
                  <a:lumMod val="65000"/>
                  <a:lumOff val="35000"/>
                </a:schemeClr>
              </a:solidFill>
            </p:grpSpPr>
            <p:sp>
              <p:nvSpPr>
                <p:cNvPr id="256" name="Freeform 5">
                  <a:extLst>
                    <a:ext uri="{FF2B5EF4-FFF2-40B4-BE49-F238E27FC236}">
                      <a16:creationId xmlns:a16="http://schemas.microsoft.com/office/drawing/2014/main" id="{A00E6580-BE93-F2EE-2E9A-303AECFACED4}"/>
                    </a:ext>
                  </a:extLst>
                </p:cNvPr>
                <p:cNvSpPr>
                  <a:spLocks/>
                </p:cNvSpPr>
                <p:nvPr/>
              </p:nvSpPr>
              <p:spPr bwMode="auto">
                <a:xfrm>
                  <a:off x="4594226" y="2976563"/>
                  <a:ext cx="949325" cy="2811463"/>
                </a:xfrm>
                <a:custGeom>
                  <a:avLst/>
                  <a:gdLst>
                    <a:gd name="T0" fmla="*/ 598 w 598"/>
                    <a:gd name="T1" fmla="*/ 1771 h 1771"/>
                    <a:gd name="T2" fmla="*/ 439 w 598"/>
                    <a:gd name="T3" fmla="*/ 1771 h 1771"/>
                    <a:gd name="T4" fmla="*/ 261 w 598"/>
                    <a:gd name="T5" fmla="*/ 1771 h 1771"/>
                    <a:gd name="T6" fmla="*/ 0 w 598"/>
                    <a:gd name="T7" fmla="*/ 1771 h 1771"/>
                    <a:gd name="T8" fmla="*/ 0 w 598"/>
                    <a:gd name="T9" fmla="*/ 0 h 1771"/>
                    <a:gd name="T10" fmla="*/ 439 w 598"/>
                    <a:gd name="T11" fmla="*/ 0 h 1771"/>
                    <a:gd name="T12" fmla="*/ 598 w 598"/>
                    <a:gd name="T13" fmla="*/ 1771 h 1771"/>
                  </a:gdLst>
                  <a:ahLst/>
                  <a:cxnLst>
                    <a:cxn ang="0">
                      <a:pos x="T0" y="T1"/>
                    </a:cxn>
                    <a:cxn ang="0">
                      <a:pos x="T2" y="T3"/>
                    </a:cxn>
                    <a:cxn ang="0">
                      <a:pos x="T4" y="T5"/>
                    </a:cxn>
                    <a:cxn ang="0">
                      <a:pos x="T6" y="T7"/>
                    </a:cxn>
                    <a:cxn ang="0">
                      <a:pos x="T8" y="T9"/>
                    </a:cxn>
                    <a:cxn ang="0">
                      <a:pos x="T10" y="T11"/>
                    </a:cxn>
                    <a:cxn ang="0">
                      <a:pos x="T12" y="T13"/>
                    </a:cxn>
                  </a:cxnLst>
                  <a:rect l="0" t="0" r="r" b="b"/>
                  <a:pathLst>
                    <a:path w="598" h="1771">
                      <a:moveTo>
                        <a:pt x="598" y="1771"/>
                      </a:moveTo>
                      <a:lnTo>
                        <a:pt x="439" y="1771"/>
                      </a:lnTo>
                      <a:lnTo>
                        <a:pt x="261" y="1771"/>
                      </a:lnTo>
                      <a:lnTo>
                        <a:pt x="0" y="1771"/>
                      </a:lnTo>
                      <a:lnTo>
                        <a:pt x="0" y="0"/>
                      </a:lnTo>
                      <a:lnTo>
                        <a:pt x="439" y="0"/>
                      </a:lnTo>
                      <a:lnTo>
                        <a:pt x="598" y="1771"/>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257" name="Group 256">
                  <a:extLst>
                    <a:ext uri="{FF2B5EF4-FFF2-40B4-BE49-F238E27FC236}">
                      <a16:creationId xmlns:a16="http://schemas.microsoft.com/office/drawing/2014/main" id="{8BEC8CFE-D9A5-D437-AD72-5981CB2D1876}"/>
                    </a:ext>
                  </a:extLst>
                </p:cNvPr>
                <p:cNvGrpSpPr/>
                <p:nvPr/>
              </p:nvGrpSpPr>
              <p:grpSpPr>
                <a:xfrm>
                  <a:off x="4760913" y="3244851"/>
                  <a:ext cx="795338" cy="2325688"/>
                  <a:chOff x="4760913" y="3244851"/>
                  <a:chExt cx="795338" cy="2325688"/>
                </a:xfrm>
                <a:grpFill/>
              </p:grpSpPr>
              <p:sp>
                <p:nvSpPr>
                  <p:cNvPr id="258" name="Freeform 7">
                    <a:extLst>
                      <a:ext uri="{FF2B5EF4-FFF2-40B4-BE49-F238E27FC236}">
                        <a16:creationId xmlns:a16="http://schemas.microsoft.com/office/drawing/2014/main" id="{F8822222-C09E-E7EF-CAB7-23F0962AF670}"/>
                      </a:ext>
                    </a:extLst>
                  </p:cNvPr>
                  <p:cNvSpPr>
                    <a:spLocks/>
                  </p:cNvSpPr>
                  <p:nvPr/>
                </p:nvSpPr>
                <p:spPr bwMode="auto">
                  <a:xfrm>
                    <a:off x="4760913"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7" y="0"/>
                          <a:pt x="73" y="16"/>
                          <a:pt x="73" y="36"/>
                        </a:cubicBezTo>
                        <a:cubicBezTo>
                          <a:pt x="73" y="119"/>
                          <a:pt x="73" y="119"/>
                          <a:pt x="73" y="119"/>
                        </a:cubicBezTo>
                        <a:cubicBezTo>
                          <a:pt x="73" y="139"/>
                          <a:pt x="57"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 name="Freeform 8">
                    <a:extLst>
                      <a:ext uri="{FF2B5EF4-FFF2-40B4-BE49-F238E27FC236}">
                        <a16:creationId xmlns:a16="http://schemas.microsoft.com/office/drawing/2014/main" id="{532AD651-BD47-8158-0D43-EFD69B236F3B}"/>
                      </a:ext>
                    </a:extLst>
                  </p:cNvPr>
                  <p:cNvSpPr>
                    <a:spLocks/>
                  </p:cNvSpPr>
                  <p:nvPr/>
                </p:nvSpPr>
                <p:spPr bwMode="auto">
                  <a:xfrm>
                    <a:off x="5399088"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6" y="0"/>
                          <a:pt x="73" y="16"/>
                          <a:pt x="73" y="36"/>
                        </a:cubicBezTo>
                        <a:cubicBezTo>
                          <a:pt x="73" y="119"/>
                          <a:pt x="73" y="119"/>
                          <a:pt x="73" y="119"/>
                        </a:cubicBezTo>
                        <a:cubicBezTo>
                          <a:pt x="73"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 name="Freeform 9">
                    <a:extLst>
                      <a:ext uri="{FF2B5EF4-FFF2-40B4-BE49-F238E27FC236}">
                        <a16:creationId xmlns:a16="http://schemas.microsoft.com/office/drawing/2014/main" id="{C63E035A-A71A-6DA9-A5D6-18184693529D}"/>
                      </a:ext>
                    </a:extLst>
                  </p:cNvPr>
                  <p:cNvSpPr>
                    <a:spLocks/>
                  </p:cNvSpPr>
                  <p:nvPr/>
                </p:nvSpPr>
                <p:spPr bwMode="auto">
                  <a:xfrm>
                    <a:off x="5080001"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6" y="0"/>
                          <a:pt x="73" y="16"/>
                          <a:pt x="73" y="36"/>
                        </a:cubicBezTo>
                        <a:cubicBezTo>
                          <a:pt x="73" y="119"/>
                          <a:pt x="73" y="119"/>
                          <a:pt x="73" y="119"/>
                        </a:cubicBezTo>
                        <a:cubicBezTo>
                          <a:pt x="73"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 name="Freeform 10">
                    <a:extLst>
                      <a:ext uri="{FF2B5EF4-FFF2-40B4-BE49-F238E27FC236}">
                        <a16:creationId xmlns:a16="http://schemas.microsoft.com/office/drawing/2014/main" id="{FC826D5F-C3D2-1F9E-28C5-F4ADF3DA1EFD}"/>
                      </a:ext>
                    </a:extLst>
                  </p:cNvPr>
                  <p:cNvSpPr>
                    <a:spLocks/>
                  </p:cNvSpPr>
                  <p:nvPr/>
                </p:nvSpPr>
                <p:spPr bwMode="auto">
                  <a:xfrm>
                    <a:off x="4760913"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7" y="0"/>
                          <a:pt x="73" y="17"/>
                          <a:pt x="73" y="37"/>
                        </a:cubicBezTo>
                        <a:cubicBezTo>
                          <a:pt x="73" y="120"/>
                          <a:pt x="73" y="120"/>
                          <a:pt x="73" y="120"/>
                        </a:cubicBezTo>
                        <a:cubicBezTo>
                          <a:pt x="73" y="140"/>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 name="Freeform 11">
                    <a:extLst>
                      <a:ext uri="{FF2B5EF4-FFF2-40B4-BE49-F238E27FC236}">
                        <a16:creationId xmlns:a16="http://schemas.microsoft.com/office/drawing/2014/main" id="{0B2AF1B5-A14F-BBCD-9175-BFD6D91411F3}"/>
                      </a:ext>
                    </a:extLst>
                  </p:cNvPr>
                  <p:cNvSpPr>
                    <a:spLocks/>
                  </p:cNvSpPr>
                  <p:nvPr/>
                </p:nvSpPr>
                <p:spPr bwMode="auto">
                  <a:xfrm>
                    <a:off x="5399088"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 name="Freeform 12">
                    <a:extLst>
                      <a:ext uri="{FF2B5EF4-FFF2-40B4-BE49-F238E27FC236}">
                        <a16:creationId xmlns:a16="http://schemas.microsoft.com/office/drawing/2014/main" id="{2F57D88B-FE37-2202-AC9B-4031654528F2}"/>
                      </a:ext>
                    </a:extLst>
                  </p:cNvPr>
                  <p:cNvSpPr>
                    <a:spLocks/>
                  </p:cNvSpPr>
                  <p:nvPr/>
                </p:nvSpPr>
                <p:spPr bwMode="auto">
                  <a:xfrm>
                    <a:off x="5080001"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 name="Freeform 13">
                    <a:extLst>
                      <a:ext uri="{FF2B5EF4-FFF2-40B4-BE49-F238E27FC236}">
                        <a16:creationId xmlns:a16="http://schemas.microsoft.com/office/drawing/2014/main" id="{957246B2-7DDA-860D-DDF5-D1C172B4CEBE}"/>
                      </a:ext>
                    </a:extLst>
                  </p:cNvPr>
                  <p:cNvSpPr>
                    <a:spLocks/>
                  </p:cNvSpPr>
                  <p:nvPr/>
                </p:nvSpPr>
                <p:spPr bwMode="auto">
                  <a:xfrm>
                    <a:off x="4760913"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7" y="0"/>
                          <a:pt x="73" y="16"/>
                          <a:pt x="73" y="37"/>
                        </a:cubicBezTo>
                        <a:cubicBezTo>
                          <a:pt x="73" y="119"/>
                          <a:pt x="73" y="119"/>
                          <a:pt x="73" y="119"/>
                        </a:cubicBezTo>
                        <a:cubicBezTo>
                          <a:pt x="73" y="139"/>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 name="Freeform 14">
                    <a:extLst>
                      <a:ext uri="{FF2B5EF4-FFF2-40B4-BE49-F238E27FC236}">
                        <a16:creationId xmlns:a16="http://schemas.microsoft.com/office/drawing/2014/main" id="{AFF88353-F31C-3BE1-168A-3CAECBC11F98}"/>
                      </a:ext>
                    </a:extLst>
                  </p:cNvPr>
                  <p:cNvSpPr>
                    <a:spLocks/>
                  </p:cNvSpPr>
                  <p:nvPr/>
                </p:nvSpPr>
                <p:spPr bwMode="auto">
                  <a:xfrm>
                    <a:off x="5399088"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 name="Freeform 15">
                    <a:extLst>
                      <a:ext uri="{FF2B5EF4-FFF2-40B4-BE49-F238E27FC236}">
                        <a16:creationId xmlns:a16="http://schemas.microsoft.com/office/drawing/2014/main" id="{830F5444-F346-5B5A-C64A-AD075A495459}"/>
                      </a:ext>
                    </a:extLst>
                  </p:cNvPr>
                  <p:cNvSpPr>
                    <a:spLocks/>
                  </p:cNvSpPr>
                  <p:nvPr/>
                </p:nvSpPr>
                <p:spPr bwMode="auto">
                  <a:xfrm>
                    <a:off x="5080001"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7" name="Freeform 16">
                    <a:extLst>
                      <a:ext uri="{FF2B5EF4-FFF2-40B4-BE49-F238E27FC236}">
                        <a16:creationId xmlns:a16="http://schemas.microsoft.com/office/drawing/2014/main" id="{0636AD64-EE77-A4C5-7BA0-723F65984A08}"/>
                      </a:ext>
                    </a:extLst>
                  </p:cNvPr>
                  <p:cNvSpPr>
                    <a:spLocks/>
                  </p:cNvSpPr>
                  <p:nvPr/>
                </p:nvSpPr>
                <p:spPr bwMode="auto">
                  <a:xfrm>
                    <a:off x="4760913"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7" y="0"/>
                          <a:pt x="73" y="16"/>
                          <a:pt x="73" y="37"/>
                        </a:cubicBezTo>
                        <a:cubicBezTo>
                          <a:pt x="73" y="119"/>
                          <a:pt x="73" y="119"/>
                          <a:pt x="73" y="119"/>
                        </a:cubicBezTo>
                        <a:cubicBezTo>
                          <a:pt x="73" y="139"/>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8" name="Freeform 17">
                    <a:extLst>
                      <a:ext uri="{FF2B5EF4-FFF2-40B4-BE49-F238E27FC236}">
                        <a16:creationId xmlns:a16="http://schemas.microsoft.com/office/drawing/2014/main" id="{25BB734E-8CC3-D40B-12B3-6AFCC7030461}"/>
                      </a:ext>
                    </a:extLst>
                  </p:cNvPr>
                  <p:cNvSpPr>
                    <a:spLocks/>
                  </p:cNvSpPr>
                  <p:nvPr/>
                </p:nvSpPr>
                <p:spPr bwMode="auto">
                  <a:xfrm>
                    <a:off x="5399088"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9" name="Freeform 18">
                    <a:extLst>
                      <a:ext uri="{FF2B5EF4-FFF2-40B4-BE49-F238E27FC236}">
                        <a16:creationId xmlns:a16="http://schemas.microsoft.com/office/drawing/2014/main" id="{3A59ECF3-261D-2444-49C3-824E2C70CEE4}"/>
                      </a:ext>
                    </a:extLst>
                  </p:cNvPr>
                  <p:cNvSpPr>
                    <a:spLocks/>
                  </p:cNvSpPr>
                  <p:nvPr/>
                </p:nvSpPr>
                <p:spPr bwMode="auto">
                  <a:xfrm>
                    <a:off x="5080001"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0" name="Freeform 19">
                    <a:extLst>
                      <a:ext uri="{FF2B5EF4-FFF2-40B4-BE49-F238E27FC236}">
                        <a16:creationId xmlns:a16="http://schemas.microsoft.com/office/drawing/2014/main" id="{735355D6-B384-4D53-E125-D6FFC9C333DA}"/>
                      </a:ext>
                    </a:extLst>
                  </p:cNvPr>
                  <p:cNvSpPr>
                    <a:spLocks/>
                  </p:cNvSpPr>
                  <p:nvPr/>
                </p:nvSpPr>
                <p:spPr bwMode="auto">
                  <a:xfrm>
                    <a:off x="4760913"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7" y="0"/>
                          <a:pt x="73" y="17"/>
                          <a:pt x="73" y="37"/>
                        </a:cubicBezTo>
                        <a:cubicBezTo>
                          <a:pt x="73" y="120"/>
                          <a:pt x="73" y="120"/>
                          <a:pt x="73" y="120"/>
                        </a:cubicBezTo>
                        <a:cubicBezTo>
                          <a:pt x="73" y="140"/>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1" name="Freeform 20">
                    <a:extLst>
                      <a:ext uri="{FF2B5EF4-FFF2-40B4-BE49-F238E27FC236}">
                        <a16:creationId xmlns:a16="http://schemas.microsoft.com/office/drawing/2014/main" id="{6FFF4577-0138-7285-0712-7876BC26EC3F}"/>
                      </a:ext>
                    </a:extLst>
                  </p:cNvPr>
                  <p:cNvSpPr>
                    <a:spLocks/>
                  </p:cNvSpPr>
                  <p:nvPr/>
                </p:nvSpPr>
                <p:spPr bwMode="auto">
                  <a:xfrm>
                    <a:off x="5399088"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2" name="Freeform 21">
                    <a:extLst>
                      <a:ext uri="{FF2B5EF4-FFF2-40B4-BE49-F238E27FC236}">
                        <a16:creationId xmlns:a16="http://schemas.microsoft.com/office/drawing/2014/main" id="{E85DBCF1-C34F-49C8-CC87-DEF40B4ACC96}"/>
                      </a:ext>
                    </a:extLst>
                  </p:cNvPr>
                  <p:cNvSpPr>
                    <a:spLocks/>
                  </p:cNvSpPr>
                  <p:nvPr/>
                </p:nvSpPr>
                <p:spPr bwMode="auto">
                  <a:xfrm>
                    <a:off x="5080001"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sp>
            <p:nvSpPr>
              <p:cNvPr id="196" name="Freeform 23">
                <a:extLst>
                  <a:ext uri="{FF2B5EF4-FFF2-40B4-BE49-F238E27FC236}">
                    <a16:creationId xmlns:a16="http://schemas.microsoft.com/office/drawing/2014/main" id="{AA2E7AC9-0160-CD99-F3D4-E48C6A980E6F}"/>
                  </a:ext>
                </a:extLst>
              </p:cNvPr>
              <p:cNvSpPr>
                <a:spLocks/>
              </p:cNvSpPr>
              <p:nvPr/>
            </p:nvSpPr>
            <p:spPr bwMode="auto">
              <a:xfrm>
                <a:off x="1894345" y="1302401"/>
                <a:ext cx="1631450" cy="2884949"/>
              </a:xfrm>
              <a:custGeom>
                <a:avLst/>
                <a:gdLst>
                  <a:gd name="T0" fmla="*/ 1459 w 1459"/>
                  <a:gd name="T1" fmla="*/ 2580 h 2580"/>
                  <a:gd name="T2" fmla="*/ 1246 w 1459"/>
                  <a:gd name="T3" fmla="*/ 0 h 2580"/>
                  <a:gd name="T4" fmla="*/ 0 w 1459"/>
                  <a:gd name="T5" fmla="*/ 0 h 2580"/>
                  <a:gd name="T6" fmla="*/ 0 w 1459"/>
                  <a:gd name="T7" fmla="*/ 809 h 2580"/>
                  <a:gd name="T8" fmla="*/ 0 w 1459"/>
                  <a:gd name="T9" fmla="*/ 2580 h 2580"/>
                </a:gdLst>
                <a:ahLst/>
                <a:cxnLst>
                  <a:cxn ang="0">
                    <a:pos x="T0" y="T1"/>
                  </a:cxn>
                  <a:cxn ang="0">
                    <a:pos x="T2" y="T3"/>
                  </a:cxn>
                  <a:cxn ang="0">
                    <a:pos x="T4" y="T5"/>
                  </a:cxn>
                  <a:cxn ang="0">
                    <a:pos x="T6" y="T7"/>
                  </a:cxn>
                  <a:cxn ang="0">
                    <a:pos x="T8" y="T9"/>
                  </a:cxn>
                </a:cxnLst>
                <a:rect l="0" t="0" r="r" b="b"/>
                <a:pathLst>
                  <a:path w="1459" h="2580">
                    <a:moveTo>
                      <a:pt x="1459" y="2580"/>
                    </a:moveTo>
                    <a:lnTo>
                      <a:pt x="1246" y="0"/>
                    </a:lnTo>
                    <a:lnTo>
                      <a:pt x="0" y="0"/>
                    </a:lnTo>
                    <a:lnTo>
                      <a:pt x="0" y="809"/>
                    </a:lnTo>
                    <a:lnTo>
                      <a:pt x="0" y="25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97" name="Group 196">
                <a:extLst>
                  <a:ext uri="{FF2B5EF4-FFF2-40B4-BE49-F238E27FC236}">
                    <a16:creationId xmlns:a16="http://schemas.microsoft.com/office/drawing/2014/main" id="{C2342EA6-7FA2-C991-A91F-C50E4816D074}"/>
                  </a:ext>
                </a:extLst>
              </p:cNvPr>
              <p:cNvGrpSpPr/>
              <p:nvPr/>
            </p:nvGrpSpPr>
            <p:grpSpPr>
              <a:xfrm>
                <a:off x="1894345" y="1302401"/>
                <a:ext cx="1631450" cy="2884949"/>
                <a:chOff x="5291138" y="1692276"/>
                <a:chExt cx="2316163" cy="4095750"/>
              </a:xfrm>
              <a:solidFill>
                <a:schemeClr val="tx1">
                  <a:lumMod val="65000"/>
                  <a:lumOff val="35000"/>
                </a:schemeClr>
              </a:solidFill>
            </p:grpSpPr>
            <p:sp>
              <p:nvSpPr>
                <p:cNvPr id="246" name="Freeform 22">
                  <a:extLst>
                    <a:ext uri="{FF2B5EF4-FFF2-40B4-BE49-F238E27FC236}">
                      <a16:creationId xmlns:a16="http://schemas.microsoft.com/office/drawing/2014/main" id="{E0BC1D07-A104-6FCB-D744-978A9DDC04E8}"/>
                    </a:ext>
                  </a:extLst>
                </p:cNvPr>
                <p:cNvSpPr>
                  <a:spLocks/>
                </p:cNvSpPr>
                <p:nvPr/>
              </p:nvSpPr>
              <p:spPr bwMode="auto">
                <a:xfrm>
                  <a:off x="5291138" y="1692276"/>
                  <a:ext cx="2316163" cy="4095750"/>
                </a:xfrm>
                <a:custGeom>
                  <a:avLst/>
                  <a:gdLst>
                    <a:gd name="T0" fmla="*/ 1459 w 1459"/>
                    <a:gd name="T1" fmla="*/ 2580 h 2580"/>
                    <a:gd name="T2" fmla="*/ 1246 w 1459"/>
                    <a:gd name="T3" fmla="*/ 0 h 2580"/>
                    <a:gd name="T4" fmla="*/ 0 w 1459"/>
                    <a:gd name="T5" fmla="*/ 0 h 2580"/>
                    <a:gd name="T6" fmla="*/ 0 w 1459"/>
                    <a:gd name="T7" fmla="*/ 809 h 2580"/>
                    <a:gd name="T8" fmla="*/ 0 w 1459"/>
                    <a:gd name="T9" fmla="*/ 2580 h 2580"/>
                    <a:gd name="T10" fmla="*/ 1459 w 1459"/>
                    <a:gd name="T11" fmla="*/ 2580 h 2580"/>
                  </a:gdLst>
                  <a:ahLst/>
                  <a:cxnLst>
                    <a:cxn ang="0">
                      <a:pos x="T0" y="T1"/>
                    </a:cxn>
                    <a:cxn ang="0">
                      <a:pos x="T2" y="T3"/>
                    </a:cxn>
                    <a:cxn ang="0">
                      <a:pos x="T4" y="T5"/>
                    </a:cxn>
                    <a:cxn ang="0">
                      <a:pos x="T6" y="T7"/>
                    </a:cxn>
                    <a:cxn ang="0">
                      <a:pos x="T8" y="T9"/>
                    </a:cxn>
                    <a:cxn ang="0">
                      <a:pos x="T10" y="T11"/>
                    </a:cxn>
                  </a:cxnLst>
                  <a:rect l="0" t="0" r="r" b="b"/>
                  <a:pathLst>
                    <a:path w="1459" h="2580">
                      <a:moveTo>
                        <a:pt x="1459" y="2580"/>
                      </a:moveTo>
                      <a:lnTo>
                        <a:pt x="1246" y="0"/>
                      </a:lnTo>
                      <a:lnTo>
                        <a:pt x="0" y="0"/>
                      </a:lnTo>
                      <a:lnTo>
                        <a:pt x="0" y="809"/>
                      </a:lnTo>
                      <a:lnTo>
                        <a:pt x="0" y="2580"/>
                      </a:lnTo>
                      <a:lnTo>
                        <a:pt x="1459" y="258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 name="Freeform 24">
                  <a:extLst>
                    <a:ext uri="{FF2B5EF4-FFF2-40B4-BE49-F238E27FC236}">
                      <a16:creationId xmlns:a16="http://schemas.microsoft.com/office/drawing/2014/main" id="{75BF60BE-85B0-A6BA-D74F-F29E47A4CE27}"/>
                    </a:ext>
                  </a:extLst>
                </p:cNvPr>
                <p:cNvSpPr>
                  <a:spLocks/>
                </p:cNvSpPr>
                <p:nvPr/>
              </p:nvSpPr>
              <p:spPr bwMode="auto">
                <a:xfrm>
                  <a:off x="5527676" y="3697288"/>
                  <a:ext cx="1189038" cy="157163"/>
                </a:xfrm>
                <a:custGeom>
                  <a:avLst/>
                  <a:gdLst>
                    <a:gd name="T0" fmla="*/ 515 w 552"/>
                    <a:gd name="T1" fmla="*/ 73 h 73"/>
                    <a:gd name="T2" fmla="*/ 36 w 552"/>
                    <a:gd name="T3" fmla="*/ 73 h 73"/>
                    <a:gd name="T4" fmla="*/ 0 w 552"/>
                    <a:gd name="T5" fmla="*/ 36 h 73"/>
                    <a:gd name="T6" fmla="*/ 36 w 552"/>
                    <a:gd name="T7" fmla="*/ 0 h 73"/>
                    <a:gd name="T8" fmla="*/ 515 w 552"/>
                    <a:gd name="T9" fmla="*/ 0 h 73"/>
                    <a:gd name="T10" fmla="*/ 552 w 552"/>
                    <a:gd name="T11" fmla="*/ 36 h 73"/>
                    <a:gd name="T12" fmla="*/ 515 w 55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552" h="73">
                      <a:moveTo>
                        <a:pt x="515" y="73"/>
                      </a:moveTo>
                      <a:cubicBezTo>
                        <a:pt x="36" y="73"/>
                        <a:pt x="36" y="73"/>
                        <a:pt x="36" y="73"/>
                      </a:cubicBezTo>
                      <a:cubicBezTo>
                        <a:pt x="16" y="73"/>
                        <a:pt x="0" y="57"/>
                        <a:pt x="0" y="36"/>
                      </a:cubicBezTo>
                      <a:cubicBezTo>
                        <a:pt x="0" y="16"/>
                        <a:pt x="16" y="0"/>
                        <a:pt x="36" y="0"/>
                      </a:cubicBezTo>
                      <a:cubicBezTo>
                        <a:pt x="515" y="0"/>
                        <a:pt x="515" y="0"/>
                        <a:pt x="515" y="0"/>
                      </a:cubicBezTo>
                      <a:cubicBezTo>
                        <a:pt x="535" y="0"/>
                        <a:pt x="552" y="16"/>
                        <a:pt x="552" y="36"/>
                      </a:cubicBezTo>
                      <a:cubicBezTo>
                        <a:pt x="552" y="57"/>
                        <a:pt x="535" y="73"/>
                        <a:pt x="515"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 name="Freeform 25">
                  <a:extLst>
                    <a:ext uri="{FF2B5EF4-FFF2-40B4-BE49-F238E27FC236}">
                      <a16:creationId xmlns:a16="http://schemas.microsoft.com/office/drawing/2014/main" id="{FE3C7DBA-BA21-244D-F576-911627EA0499}"/>
                    </a:ext>
                  </a:extLst>
                </p:cNvPr>
                <p:cNvSpPr>
                  <a:spLocks/>
                </p:cNvSpPr>
                <p:nvPr/>
              </p:nvSpPr>
              <p:spPr bwMode="auto">
                <a:xfrm>
                  <a:off x="5527676" y="2908301"/>
                  <a:ext cx="1506538" cy="155575"/>
                </a:xfrm>
                <a:custGeom>
                  <a:avLst/>
                  <a:gdLst>
                    <a:gd name="T0" fmla="*/ 664 w 700"/>
                    <a:gd name="T1" fmla="*/ 73 h 73"/>
                    <a:gd name="T2" fmla="*/ 36 w 700"/>
                    <a:gd name="T3" fmla="*/ 73 h 73"/>
                    <a:gd name="T4" fmla="*/ 0 w 700"/>
                    <a:gd name="T5" fmla="*/ 37 h 73"/>
                    <a:gd name="T6" fmla="*/ 36 w 700"/>
                    <a:gd name="T7" fmla="*/ 0 h 73"/>
                    <a:gd name="T8" fmla="*/ 664 w 700"/>
                    <a:gd name="T9" fmla="*/ 0 h 73"/>
                    <a:gd name="T10" fmla="*/ 700 w 700"/>
                    <a:gd name="T11" fmla="*/ 37 h 73"/>
                    <a:gd name="T12" fmla="*/ 664 w 70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00" h="73">
                      <a:moveTo>
                        <a:pt x="664" y="73"/>
                      </a:moveTo>
                      <a:cubicBezTo>
                        <a:pt x="36" y="73"/>
                        <a:pt x="36" y="73"/>
                        <a:pt x="36" y="73"/>
                      </a:cubicBezTo>
                      <a:cubicBezTo>
                        <a:pt x="16" y="73"/>
                        <a:pt x="0" y="57"/>
                        <a:pt x="0" y="37"/>
                      </a:cubicBezTo>
                      <a:cubicBezTo>
                        <a:pt x="0" y="17"/>
                        <a:pt x="16" y="0"/>
                        <a:pt x="36" y="0"/>
                      </a:cubicBezTo>
                      <a:cubicBezTo>
                        <a:pt x="664" y="0"/>
                        <a:pt x="664" y="0"/>
                        <a:pt x="664" y="0"/>
                      </a:cubicBezTo>
                      <a:cubicBezTo>
                        <a:pt x="684" y="0"/>
                        <a:pt x="700" y="17"/>
                        <a:pt x="700" y="37"/>
                      </a:cubicBezTo>
                      <a:cubicBezTo>
                        <a:pt x="700" y="57"/>
                        <a:pt x="684" y="73"/>
                        <a:pt x="664"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 name="Freeform 26">
                  <a:extLst>
                    <a:ext uri="{FF2B5EF4-FFF2-40B4-BE49-F238E27FC236}">
                      <a16:creationId xmlns:a16="http://schemas.microsoft.com/office/drawing/2014/main" id="{2B0191E1-DEF4-7B19-A9FA-17D63A23C414}"/>
                    </a:ext>
                  </a:extLst>
                </p:cNvPr>
                <p:cNvSpPr>
                  <a:spLocks/>
                </p:cNvSpPr>
                <p:nvPr/>
              </p:nvSpPr>
              <p:spPr bwMode="auto">
                <a:xfrm>
                  <a:off x="5527676" y="3303588"/>
                  <a:ext cx="1189038" cy="155575"/>
                </a:xfrm>
                <a:custGeom>
                  <a:avLst/>
                  <a:gdLst>
                    <a:gd name="T0" fmla="*/ 515 w 552"/>
                    <a:gd name="T1" fmla="*/ 73 h 73"/>
                    <a:gd name="T2" fmla="*/ 36 w 552"/>
                    <a:gd name="T3" fmla="*/ 73 h 73"/>
                    <a:gd name="T4" fmla="*/ 0 w 552"/>
                    <a:gd name="T5" fmla="*/ 37 h 73"/>
                    <a:gd name="T6" fmla="*/ 36 w 552"/>
                    <a:gd name="T7" fmla="*/ 0 h 73"/>
                    <a:gd name="T8" fmla="*/ 515 w 552"/>
                    <a:gd name="T9" fmla="*/ 0 h 73"/>
                    <a:gd name="T10" fmla="*/ 552 w 552"/>
                    <a:gd name="T11" fmla="*/ 37 h 73"/>
                    <a:gd name="T12" fmla="*/ 515 w 55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552" h="73">
                      <a:moveTo>
                        <a:pt x="515" y="73"/>
                      </a:moveTo>
                      <a:cubicBezTo>
                        <a:pt x="36" y="73"/>
                        <a:pt x="36" y="73"/>
                        <a:pt x="36" y="73"/>
                      </a:cubicBezTo>
                      <a:cubicBezTo>
                        <a:pt x="16" y="73"/>
                        <a:pt x="0" y="57"/>
                        <a:pt x="0" y="37"/>
                      </a:cubicBezTo>
                      <a:cubicBezTo>
                        <a:pt x="0" y="16"/>
                        <a:pt x="16" y="0"/>
                        <a:pt x="36" y="0"/>
                      </a:cubicBezTo>
                      <a:cubicBezTo>
                        <a:pt x="515" y="0"/>
                        <a:pt x="515" y="0"/>
                        <a:pt x="515" y="0"/>
                      </a:cubicBezTo>
                      <a:cubicBezTo>
                        <a:pt x="535" y="0"/>
                        <a:pt x="552" y="16"/>
                        <a:pt x="552" y="37"/>
                      </a:cubicBezTo>
                      <a:cubicBezTo>
                        <a:pt x="552" y="57"/>
                        <a:pt x="535" y="73"/>
                        <a:pt x="515"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 name="Freeform 27">
                  <a:extLst>
                    <a:ext uri="{FF2B5EF4-FFF2-40B4-BE49-F238E27FC236}">
                      <a16:creationId xmlns:a16="http://schemas.microsoft.com/office/drawing/2014/main" id="{23001CD8-18F0-5873-E5C5-BF7C1B686A06}"/>
                    </a:ext>
                  </a:extLst>
                </p:cNvPr>
                <p:cNvSpPr>
                  <a:spLocks/>
                </p:cNvSpPr>
                <p:nvPr/>
              </p:nvSpPr>
              <p:spPr bwMode="auto">
                <a:xfrm>
                  <a:off x="5527676" y="2117726"/>
                  <a:ext cx="1506538" cy="157163"/>
                </a:xfrm>
                <a:custGeom>
                  <a:avLst/>
                  <a:gdLst>
                    <a:gd name="T0" fmla="*/ 664 w 700"/>
                    <a:gd name="T1" fmla="*/ 73 h 73"/>
                    <a:gd name="T2" fmla="*/ 36 w 700"/>
                    <a:gd name="T3" fmla="*/ 73 h 73"/>
                    <a:gd name="T4" fmla="*/ 0 w 700"/>
                    <a:gd name="T5" fmla="*/ 37 h 73"/>
                    <a:gd name="T6" fmla="*/ 36 w 700"/>
                    <a:gd name="T7" fmla="*/ 0 h 73"/>
                    <a:gd name="T8" fmla="*/ 664 w 700"/>
                    <a:gd name="T9" fmla="*/ 0 h 73"/>
                    <a:gd name="T10" fmla="*/ 700 w 700"/>
                    <a:gd name="T11" fmla="*/ 37 h 73"/>
                    <a:gd name="T12" fmla="*/ 664 w 70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00" h="73">
                      <a:moveTo>
                        <a:pt x="664" y="73"/>
                      </a:moveTo>
                      <a:cubicBezTo>
                        <a:pt x="36" y="73"/>
                        <a:pt x="36" y="73"/>
                        <a:pt x="36" y="73"/>
                      </a:cubicBezTo>
                      <a:cubicBezTo>
                        <a:pt x="16" y="73"/>
                        <a:pt x="0" y="57"/>
                        <a:pt x="0" y="37"/>
                      </a:cubicBezTo>
                      <a:cubicBezTo>
                        <a:pt x="0" y="17"/>
                        <a:pt x="16" y="0"/>
                        <a:pt x="36" y="0"/>
                      </a:cubicBezTo>
                      <a:cubicBezTo>
                        <a:pt x="664" y="0"/>
                        <a:pt x="664" y="0"/>
                        <a:pt x="664" y="0"/>
                      </a:cubicBezTo>
                      <a:cubicBezTo>
                        <a:pt x="684" y="0"/>
                        <a:pt x="700" y="17"/>
                        <a:pt x="700" y="37"/>
                      </a:cubicBezTo>
                      <a:cubicBezTo>
                        <a:pt x="700" y="57"/>
                        <a:pt x="684" y="73"/>
                        <a:pt x="664"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 name="Freeform 28">
                  <a:extLst>
                    <a:ext uri="{FF2B5EF4-FFF2-40B4-BE49-F238E27FC236}">
                      <a16:creationId xmlns:a16="http://schemas.microsoft.com/office/drawing/2014/main" id="{DDF62944-8035-7B4A-A0B7-3CC8EFE1D675}"/>
                    </a:ext>
                  </a:extLst>
                </p:cNvPr>
                <p:cNvSpPr>
                  <a:spLocks/>
                </p:cNvSpPr>
                <p:nvPr/>
              </p:nvSpPr>
              <p:spPr bwMode="auto">
                <a:xfrm>
                  <a:off x="5527676" y="2513013"/>
                  <a:ext cx="1506538" cy="155575"/>
                </a:xfrm>
                <a:custGeom>
                  <a:avLst/>
                  <a:gdLst>
                    <a:gd name="T0" fmla="*/ 664 w 700"/>
                    <a:gd name="T1" fmla="*/ 73 h 73"/>
                    <a:gd name="T2" fmla="*/ 36 w 700"/>
                    <a:gd name="T3" fmla="*/ 73 h 73"/>
                    <a:gd name="T4" fmla="*/ 0 w 700"/>
                    <a:gd name="T5" fmla="*/ 37 h 73"/>
                    <a:gd name="T6" fmla="*/ 36 w 700"/>
                    <a:gd name="T7" fmla="*/ 0 h 73"/>
                    <a:gd name="T8" fmla="*/ 664 w 700"/>
                    <a:gd name="T9" fmla="*/ 0 h 73"/>
                    <a:gd name="T10" fmla="*/ 700 w 700"/>
                    <a:gd name="T11" fmla="*/ 37 h 73"/>
                    <a:gd name="T12" fmla="*/ 664 w 70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00" h="73">
                      <a:moveTo>
                        <a:pt x="664" y="73"/>
                      </a:moveTo>
                      <a:cubicBezTo>
                        <a:pt x="36" y="73"/>
                        <a:pt x="36" y="73"/>
                        <a:pt x="36" y="73"/>
                      </a:cubicBezTo>
                      <a:cubicBezTo>
                        <a:pt x="16" y="73"/>
                        <a:pt x="0" y="57"/>
                        <a:pt x="0" y="37"/>
                      </a:cubicBezTo>
                      <a:cubicBezTo>
                        <a:pt x="0" y="17"/>
                        <a:pt x="16" y="0"/>
                        <a:pt x="36" y="0"/>
                      </a:cubicBezTo>
                      <a:cubicBezTo>
                        <a:pt x="664" y="0"/>
                        <a:pt x="664" y="0"/>
                        <a:pt x="664" y="0"/>
                      </a:cubicBezTo>
                      <a:cubicBezTo>
                        <a:pt x="684" y="0"/>
                        <a:pt x="700" y="17"/>
                        <a:pt x="700" y="37"/>
                      </a:cubicBezTo>
                      <a:cubicBezTo>
                        <a:pt x="700" y="57"/>
                        <a:pt x="684" y="73"/>
                        <a:pt x="664"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 name="Rectangle 29">
                  <a:extLst>
                    <a:ext uri="{FF2B5EF4-FFF2-40B4-BE49-F238E27FC236}">
                      <a16:creationId xmlns:a16="http://schemas.microsoft.com/office/drawing/2014/main" id="{1793BD36-2A4B-4798-E956-EDC42B3ED617}"/>
                    </a:ext>
                  </a:extLst>
                </p:cNvPr>
                <p:cNvSpPr>
                  <a:spLocks noChangeArrowheads="1"/>
                </p:cNvSpPr>
                <p:nvPr/>
              </p:nvSpPr>
              <p:spPr bwMode="auto">
                <a:xfrm>
                  <a:off x="6264276" y="5278438"/>
                  <a:ext cx="371475"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 name="Rectangle 30">
                  <a:extLst>
                    <a:ext uri="{FF2B5EF4-FFF2-40B4-BE49-F238E27FC236}">
                      <a16:creationId xmlns:a16="http://schemas.microsoft.com/office/drawing/2014/main" id="{7103E41B-3EF3-6541-84F5-9704107C489E}"/>
                    </a:ext>
                  </a:extLst>
                </p:cNvPr>
                <p:cNvSpPr>
                  <a:spLocks noChangeArrowheads="1"/>
                </p:cNvSpPr>
                <p:nvPr/>
              </p:nvSpPr>
              <p:spPr bwMode="auto">
                <a:xfrm>
                  <a:off x="6264276" y="4487863"/>
                  <a:ext cx="37147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 name="Rectangle 31">
                  <a:extLst>
                    <a:ext uri="{FF2B5EF4-FFF2-40B4-BE49-F238E27FC236}">
                      <a16:creationId xmlns:a16="http://schemas.microsoft.com/office/drawing/2014/main" id="{C07363AF-F1C6-35A4-F446-00AD432BA00E}"/>
                    </a:ext>
                  </a:extLst>
                </p:cNvPr>
                <p:cNvSpPr>
                  <a:spLocks noChangeArrowheads="1"/>
                </p:cNvSpPr>
                <p:nvPr/>
              </p:nvSpPr>
              <p:spPr bwMode="auto">
                <a:xfrm>
                  <a:off x="6264276" y="4883151"/>
                  <a:ext cx="37147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 name="Rectangle 32">
                  <a:extLst>
                    <a:ext uri="{FF2B5EF4-FFF2-40B4-BE49-F238E27FC236}">
                      <a16:creationId xmlns:a16="http://schemas.microsoft.com/office/drawing/2014/main" id="{15C5709A-FF09-476E-884D-F5665A5CAE6B}"/>
                    </a:ext>
                  </a:extLst>
                </p:cNvPr>
                <p:cNvSpPr>
                  <a:spLocks noChangeArrowheads="1"/>
                </p:cNvSpPr>
                <p:nvPr/>
              </p:nvSpPr>
              <p:spPr bwMode="auto">
                <a:xfrm>
                  <a:off x="6264276" y="4092576"/>
                  <a:ext cx="37147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98" name="Group 197">
                <a:extLst>
                  <a:ext uri="{FF2B5EF4-FFF2-40B4-BE49-F238E27FC236}">
                    <a16:creationId xmlns:a16="http://schemas.microsoft.com/office/drawing/2014/main" id="{40776853-16DD-5BAA-269F-CBBC245B8995}"/>
                  </a:ext>
                </a:extLst>
              </p:cNvPr>
              <p:cNvGrpSpPr/>
              <p:nvPr/>
            </p:nvGrpSpPr>
            <p:grpSpPr>
              <a:xfrm>
                <a:off x="3287619" y="616946"/>
                <a:ext cx="1096952" cy="3570404"/>
                <a:chOff x="7269163" y="719138"/>
                <a:chExt cx="1557338" cy="5068888"/>
              </a:xfrm>
              <a:solidFill>
                <a:schemeClr val="tx1">
                  <a:lumMod val="50000"/>
                  <a:lumOff val="50000"/>
                </a:schemeClr>
              </a:solidFill>
            </p:grpSpPr>
            <p:sp>
              <p:nvSpPr>
                <p:cNvPr id="236" name="Rectangle 33">
                  <a:extLst>
                    <a:ext uri="{FF2B5EF4-FFF2-40B4-BE49-F238E27FC236}">
                      <a16:creationId xmlns:a16="http://schemas.microsoft.com/office/drawing/2014/main" id="{D5C91944-9C95-56D0-851D-7173E358E774}"/>
                    </a:ext>
                  </a:extLst>
                </p:cNvPr>
                <p:cNvSpPr>
                  <a:spLocks noChangeArrowheads="1"/>
                </p:cNvSpPr>
                <p:nvPr/>
              </p:nvSpPr>
              <p:spPr bwMode="auto">
                <a:xfrm>
                  <a:off x="7269163" y="719138"/>
                  <a:ext cx="1557338" cy="5068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 name="Freeform 34">
                  <a:extLst>
                    <a:ext uri="{FF2B5EF4-FFF2-40B4-BE49-F238E27FC236}">
                      <a16:creationId xmlns:a16="http://schemas.microsoft.com/office/drawing/2014/main" id="{83178615-C95A-80BA-4024-01830DB319F7}"/>
                    </a:ext>
                  </a:extLst>
                </p:cNvPr>
                <p:cNvSpPr>
                  <a:spLocks/>
                </p:cNvSpPr>
                <p:nvPr/>
              </p:nvSpPr>
              <p:spPr bwMode="auto">
                <a:xfrm>
                  <a:off x="7269163" y="719138"/>
                  <a:ext cx="1557338" cy="5068888"/>
                </a:xfrm>
                <a:custGeom>
                  <a:avLst/>
                  <a:gdLst>
                    <a:gd name="T0" fmla="*/ 0 w 981"/>
                    <a:gd name="T1" fmla="*/ 3193 h 3193"/>
                    <a:gd name="T2" fmla="*/ 0 w 981"/>
                    <a:gd name="T3" fmla="*/ 0 h 3193"/>
                    <a:gd name="T4" fmla="*/ 981 w 981"/>
                    <a:gd name="T5" fmla="*/ 0 h 3193"/>
                    <a:gd name="T6" fmla="*/ 981 w 981"/>
                    <a:gd name="T7" fmla="*/ 3193 h 3193"/>
                  </a:gdLst>
                  <a:ahLst/>
                  <a:cxnLst>
                    <a:cxn ang="0">
                      <a:pos x="T0" y="T1"/>
                    </a:cxn>
                    <a:cxn ang="0">
                      <a:pos x="T2" y="T3"/>
                    </a:cxn>
                    <a:cxn ang="0">
                      <a:pos x="T4" y="T5"/>
                    </a:cxn>
                    <a:cxn ang="0">
                      <a:pos x="T6" y="T7"/>
                    </a:cxn>
                  </a:cxnLst>
                  <a:rect l="0" t="0" r="r" b="b"/>
                  <a:pathLst>
                    <a:path w="981" h="3193">
                      <a:moveTo>
                        <a:pt x="0" y="3193"/>
                      </a:moveTo>
                      <a:lnTo>
                        <a:pt x="0" y="0"/>
                      </a:lnTo>
                      <a:lnTo>
                        <a:pt x="981" y="0"/>
                      </a:lnTo>
                      <a:lnTo>
                        <a:pt x="981" y="3193"/>
                      </a:ln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 name="Rectangle 35">
                  <a:extLst>
                    <a:ext uri="{FF2B5EF4-FFF2-40B4-BE49-F238E27FC236}">
                      <a16:creationId xmlns:a16="http://schemas.microsoft.com/office/drawing/2014/main" id="{1C372CDC-015C-E622-0F65-8D174705E9FB}"/>
                    </a:ext>
                  </a:extLst>
                </p:cNvPr>
                <p:cNvSpPr>
                  <a:spLocks noChangeArrowheads="1"/>
                </p:cNvSpPr>
                <p:nvPr/>
              </p:nvSpPr>
              <p:spPr bwMode="auto">
                <a:xfrm>
                  <a:off x="7269163" y="1206501"/>
                  <a:ext cx="1557338"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 name="Rectangle 36">
                  <a:extLst>
                    <a:ext uri="{FF2B5EF4-FFF2-40B4-BE49-F238E27FC236}">
                      <a16:creationId xmlns:a16="http://schemas.microsoft.com/office/drawing/2014/main" id="{0BA90187-FC0B-15FD-978B-E5170E0BAF90}"/>
                    </a:ext>
                  </a:extLst>
                </p:cNvPr>
                <p:cNvSpPr>
                  <a:spLocks noChangeArrowheads="1"/>
                </p:cNvSpPr>
                <p:nvPr/>
              </p:nvSpPr>
              <p:spPr bwMode="auto">
                <a:xfrm>
                  <a:off x="7269163" y="1776413"/>
                  <a:ext cx="1557338"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 name="Rectangle 37">
                  <a:extLst>
                    <a:ext uri="{FF2B5EF4-FFF2-40B4-BE49-F238E27FC236}">
                      <a16:creationId xmlns:a16="http://schemas.microsoft.com/office/drawing/2014/main" id="{692040E3-1970-68D8-3301-E084DCC9EA2D}"/>
                    </a:ext>
                  </a:extLst>
                </p:cNvPr>
                <p:cNvSpPr>
                  <a:spLocks noChangeArrowheads="1"/>
                </p:cNvSpPr>
                <p:nvPr/>
              </p:nvSpPr>
              <p:spPr bwMode="auto">
                <a:xfrm>
                  <a:off x="7269163" y="2343151"/>
                  <a:ext cx="1557338"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 name="Rectangle 38">
                  <a:extLst>
                    <a:ext uri="{FF2B5EF4-FFF2-40B4-BE49-F238E27FC236}">
                      <a16:creationId xmlns:a16="http://schemas.microsoft.com/office/drawing/2014/main" id="{FB5308F2-FF84-39FB-5B13-FF062853381C}"/>
                    </a:ext>
                  </a:extLst>
                </p:cNvPr>
                <p:cNvSpPr>
                  <a:spLocks noChangeArrowheads="1"/>
                </p:cNvSpPr>
                <p:nvPr/>
              </p:nvSpPr>
              <p:spPr bwMode="auto">
                <a:xfrm>
                  <a:off x="7269163" y="2911476"/>
                  <a:ext cx="1557338"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 name="Rectangle 39">
                  <a:extLst>
                    <a:ext uri="{FF2B5EF4-FFF2-40B4-BE49-F238E27FC236}">
                      <a16:creationId xmlns:a16="http://schemas.microsoft.com/office/drawing/2014/main" id="{6E8B72B5-4CB3-4D11-2996-5C993C26F377}"/>
                    </a:ext>
                  </a:extLst>
                </p:cNvPr>
                <p:cNvSpPr>
                  <a:spLocks noChangeArrowheads="1"/>
                </p:cNvSpPr>
                <p:nvPr/>
              </p:nvSpPr>
              <p:spPr bwMode="auto">
                <a:xfrm>
                  <a:off x="7966076" y="3481388"/>
                  <a:ext cx="86042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 name="Rectangle 43">
                  <a:extLst>
                    <a:ext uri="{FF2B5EF4-FFF2-40B4-BE49-F238E27FC236}">
                      <a16:creationId xmlns:a16="http://schemas.microsoft.com/office/drawing/2014/main" id="{4CE9E057-EE84-D30B-70A3-5E9BE10067A5}"/>
                    </a:ext>
                  </a:extLst>
                </p:cNvPr>
                <p:cNvSpPr>
                  <a:spLocks noChangeArrowheads="1"/>
                </p:cNvSpPr>
                <p:nvPr/>
              </p:nvSpPr>
              <p:spPr bwMode="auto">
                <a:xfrm>
                  <a:off x="7966076" y="4049713"/>
                  <a:ext cx="361950"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 name="Rectangle 44">
                  <a:extLst>
                    <a:ext uri="{FF2B5EF4-FFF2-40B4-BE49-F238E27FC236}">
                      <a16:creationId xmlns:a16="http://schemas.microsoft.com/office/drawing/2014/main" id="{6112F99C-110D-7772-5679-6277BEBBC73A}"/>
                    </a:ext>
                  </a:extLst>
                </p:cNvPr>
                <p:cNvSpPr>
                  <a:spLocks noChangeArrowheads="1"/>
                </p:cNvSpPr>
                <p:nvPr/>
              </p:nvSpPr>
              <p:spPr bwMode="auto">
                <a:xfrm>
                  <a:off x="7966076" y="4616451"/>
                  <a:ext cx="361950"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 name="Rectangle 45">
                  <a:extLst>
                    <a:ext uri="{FF2B5EF4-FFF2-40B4-BE49-F238E27FC236}">
                      <a16:creationId xmlns:a16="http://schemas.microsoft.com/office/drawing/2014/main" id="{1E15F76B-78DB-7D3E-03B1-C91ED9D6F781}"/>
                    </a:ext>
                  </a:extLst>
                </p:cNvPr>
                <p:cNvSpPr>
                  <a:spLocks noChangeArrowheads="1"/>
                </p:cNvSpPr>
                <p:nvPr/>
              </p:nvSpPr>
              <p:spPr bwMode="auto">
                <a:xfrm>
                  <a:off x="7966076" y="5186363"/>
                  <a:ext cx="361950"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99" name="Group 198">
                <a:extLst>
                  <a:ext uri="{FF2B5EF4-FFF2-40B4-BE49-F238E27FC236}">
                    <a16:creationId xmlns:a16="http://schemas.microsoft.com/office/drawing/2014/main" id="{E770B9DA-9C1E-FA0E-A706-090766667B4C}"/>
                  </a:ext>
                </a:extLst>
              </p:cNvPr>
              <p:cNvGrpSpPr/>
              <p:nvPr/>
            </p:nvGrpSpPr>
            <p:grpSpPr>
              <a:xfrm>
                <a:off x="1706487" y="2769476"/>
                <a:ext cx="884494" cy="1417874"/>
                <a:chOff x="1355724" y="3775076"/>
                <a:chExt cx="1255713" cy="2012950"/>
              </a:xfrm>
              <a:solidFill>
                <a:schemeClr val="bg1">
                  <a:lumMod val="50000"/>
                </a:schemeClr>
              </a:solidFill>
            </p:grpSpPr>
            <p:sp>
              <p:nvSpPr>
                <p:cNvPr id="225" name="Rectangle 40">
                  <a:extLst>
                    <a:ext uri="{FF2B5EF4-FFF2-40B4-BE49-F238E27FC236}">
                      <a16:creationId xmlns:a16="http://schemas.microsoft.com/office/drawing/2014/main" id="{65EAAF35-F17D-9B35-B082-E762CFFEDE53}"/>
                    </a:ext>
                  </a:extLst>
                </p:cNvPr>
                <p:cNvSpPr>
                  <a:spLocks noChangeArrowheads="1"/>
                </p:cNvSpPr>
                <p:nvPr/>
              </p:nvSpPr>
              <p:spPr bwMode="auto">
                <a:xfrm>
                  <a:off x="1355724" y="3775076"/>
                  <a:ext cx="1255713" cy="2012950"/>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226" name="Group 225">
                  <a:extLst>
                    <a:ext uri="{FF2B5EF4-FFF2-40B4-BE49-F238E27FC236}">
                      <a16:creationId xmlns:a16="http://schemas.microsoft.com/office/drawing/2014/main" id="{473EC685-07D0-C487-8567-B51E445C94E9}"/>
                    </a:ext>
                  </a:extLst>
                </p:cNvPr>
                <p:cNvGrpSpPr/>
                <p:nvPr/>
              </p:nvGrpSpPr>
              <p:grpSpPr>
                <a:xfrm>
                  <a:off x="1585912" y="4046538"/>
                  <a:ext cx="795338" cy="1470026"/>
                  <a:chOff x="5238751" y="4046538"/>
                  <a:chExt cx="795338" cy="1470026"/>
                </a:xfrm>
                <a:grpFill/>
              </p:grpSpPr>
              <p:sp>
                <p:nvSpPr>
                  <p:cNvPr id="227" name="Freeform 46">
                    <a:extLst>
                      <a:ext uri="{FF2B5EF4-FFF2-40B4-BE49-F238E27FC236}">
                        <a16:creationId xmlns:a16="http://schemas.microsoft.com/office/drawing/2014/main" id="{7FB330CE-6FE9-1A12-F555-3FB59277E51A}"/>
                      </a:ext>
                    </a:extLst>
                  </p:cNvPr>
                  <p:cNvSpPr>
                    <a:spLocks/>
                  </p:cNvSpPr>
                  <p:nvPr/>
                </p:nvSpPr>
                <p:spPr bwMode="auto">
                  <a:xfrm>
                    <a:off x="5238751" y="4046538"/>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7" y="155"/>
                          <a:pt x="0" y="139"/>
                          <a:pt x="0" y="119"/>
                        </a:cubicBezTo>
                        <a:cubicBezTo>
                          <a:pt x="0" y="36"/>
                          <a:pt x="0" y="36"/>
                          <a:pt x="0" y="36"/>
                        </a:cubicBezTo>
                        <a:cubicBezTo>
                          <a:pt x="0" y="16"/>
                          <a:pt x="17"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 name="Freeform 47">
                    <a:extLst>
                      <a:ext uri="{FF2B5EF4-FFF2-40B4-BE49-F238E27FC236}">
                        <a16:creationId xmlns:a16="http://schemas.microsoft.com/office/drawing/2014/main" id="{BB822311-1ACB-2138-0E31-075E7A35DD3F}"/>
                      </a:ext>
                    </a:extLst>
                  </p:cNvPr>
                  <p:cNvSpPr>
                    <a:spLocks/>
                  </p:cNvSpPr>
                  <p:nvPr/>
                </p:nvSpPr>
                <p:spPr bwMode="auto">
                  <a:xfrm>
                    <a:off x="5876926" y="4046538"/>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 name="Freeform 48">
                    <a:extLst>
                      <a:ext uri="{FF2B5EF4-FFF2-40B4-BE49-F238E27FC236}">
                        <a16:creationId xmlns:a16="http://schemas.microsoft.com/office/drawing/2014/main" id="{6E642935-A687-6A1F-56A7-6EC8876C4CFF}"/>
                      </a:ext>
                    </a:extLst>
                  </p:cNvPr>
                  <p:cNvSpPr>
                    <a:spLocks/>
                  </p:cNvSpPr>
                  <p:nvPr/>
                </p:nvSpPr>
                <p:spPr bwMode="auto">
                  <a:xfrm>
                    <a:off x="5557838" y="4046538"/>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 name="Freeform 49">
                    <a:extLst>
                      <a:ext uri="{FF2B5EF4-FFF2-40B4-BE49-F238E27FC236}">
                        <a16:creationId xmlns:a16="http://schemas.microsoft.com/office/drawing/2014/main" id="{59721FEB-8882-ACF7-A80A-64F9154904C9}"/>
                      </a:ext>
                    </a:extLst>
                  </p:cNvPr>
                  <p:cNvSpPr>
                    <a:spLocks/>
                  </p:cNvSpPr>
                  <p:nvPr/>
                </p:nvSpPr>
                <p:spPr bwMode="auto">
                  <a:xfrm>
                    <a:off x="5238751" y="5184776"/>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7" y="155"/>
                          <a:pt x="0" y="139"/>
                          <a:pt x="0" y="119"/>
                        </a:cubicBezTo>
                        <a:cubicBezTo>
                          <a:pt x="0" y="36"/>
                          <a:pt x="0" y="36"/>
                          <a:pt x="0" y="36"/>
                        </a:cubicBezTo>
                        <a:cubicBezTo>
                          <a:pt x="0" y="16"/>
                          <a:pt x="17"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 name="Freeform 50">
                    <a:extLst>
                      <a:ext uri="{FF2B5EF4-FFF2-40B4-BE49-F238E27FC236}">
                        <a16:creationId xmlns:a16="http://schemas.microsoft.com/office/drawing/2014/main" id="{6D85C9E5-D66A-D18D-C49F-44644CE813E7}"/>
                      </a:ext>
                    </a:extLst>
                  </p:cNvPr>
                  <p:cNvSpPr>
                    <a:spLocks/>
                  </p:cNvSpPr>
                  <p:nvPr/>
                </p:nvSpPr>
                <p:spPr bwMode="auto">
                  <a:xfrm>
                    <a:off x="5876926" y="5184776"/>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 name="Freeform 51">
                    <a:extLst>
                      <a:ext uri="{FF2B5EF4-FFF2-40B4-BE49-F238E27FC236}">
                        <a16:creationId xmlns:a16="http://schemas.microsoft.com/office/drawing/2014/main" id="{A579EE21-99BF-C9D0-48EB-F1F420C3BA2A}"/>
                      </a:ext>
                    </a:extLst>
                  </p:cNvPr>
                  <p:cNvSpPr>
                    <a:spLocks/>
                  </p:cNvSpPr>
                  <p:nvPr/>
                </p:nvSpPr>
                <p:spPr bwMode="auto">
                  <a:xfrm>
                    <a:off x="5557838" y="5184776"/>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 name="Freeform 52">
                    <a:extLst>
                      <a:ext uri="{FF2B5EF4-FFF2-40B4-BE49-F238E27FC236}">
                        <a16:creationId xmlns:a16="http://schemas.microsoft.com/office/drawing/2014/main" id="{C66FF9E1-F1DB-8709-E716-047B4619C148}"/>
                      </a:ext>
                    </a:extLst>
                  </p:cNvPr>
                  <p:cNvSpPr>
                    <a:spLocks/>
                  </p:cNvSpPr>
                  <p:nvPr/>
                </p:nvSpPr>
                <p:spPr bwMode="auto">
                  <a:xfrm>
                    <a:off x="5238751" y="4614863"/>
                    <a:ext cx="157163" cy="333375"/>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7" y="155"/>
                          <a:pt x="0" y="139"/>
                          <a:pt x="0" y="119"/>
                        </a:cubicBezTo>
                        <a:cubicBezTo>
                          <a:pt x="0" y="36"/>
                          <a:pt x="0" y="36"/>
                          <a:pt x="0" y="36"/>
                        </a:cubicBezTo>
                        <a:cubicBezTo>
                          <a:pt x="0" y="16"/>
                          <a:pt x="17"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 name="Freeform 53">
                    <a:extLst>
                      <a:ext uri="{FF2B5EF4-FFF2-40B4-BE49-F238E27FC236}">
                        <a16:creationId xmlns:a16="http://schemas.microsoft.com/office/drawing/2014/main" id="{FF616E85-5028-E1EA-431E-F512132AB320}"/>
                      </a:ext>
                    </a:extLst>
                  </p:cNvPr>
                  <p:cNvSpPr>
                    <a:spLocks/>
                  </p:cNvSpPr>
                  <p:nvPr/>
                </p:nvSpPr>
                <p:spPr bwMode="auto">
                  <a:xfrm>
                    <a:off x="5876926" y="4614863"/>
                    <a:ext cx="157163" cy="333375"/>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 name="Freeform 54">
                    <a:extLst>
                      <a:ext uri="{FF2B5EF4-FFF2-40B4-BE49-F238E27FC236}">
                        <a16:creationId xmlns:a16="http://schemas.microsoft.com/office/drawing/2014/main" id="{19A7029A-03BE-4E2D-833F-FBB829030387}"/>
                      </a:ext>
                    </a:extLst>
                  </p:cNvPr>
                  <p:cNvSpPr>
                    <a:spLocks/>
                  </p:cNvSpPr>
                  <p:nvPr/>
                </p:nvSpPr>
                <p:spPr bwMode="auto">
                  <a:xfrm>
                    <a:off x="5557838" y="4614863"/>
                    <a:ext cx="157163" cy="333375"/>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nvGrpSpPr>
              <p:cNvPr id="200" name="Group 199">
                <a:extLst>
                  <a:ext uri="{FF2B5EF4-FFF2-40B4-BE49-F238E27FC236}">
                    <a16:creationId xmlns:a16="http://schemas.microsoft.com/office/drawing/2014/main" id="{8925589A-96BC-F71B-BB86-9906A762AB78}"/>
                  </a:ext>
                </a:extLst>
              </p:cNvPr>
              <p:cNvGrpSpPr/>
              <p:nvPr/>
            </p:nvGrpSpPr>
            <p:grpSpPr>
              <a:xfrm>
                <a:off x="2841459" y="2214850"/>
                <a:ext cx="937049" cy="1972500"/>
                <a:chOff x="6635751" y="2987676"/>
                <a:chExt cx="1330325" cy="2800350"/>
              </a:xfrm>
              <a:solidFill>
                <a:schemeClr val="tx1">
                  <a:lumMod val="50000"/>
                  <a:lumOff val="50000"/>
                </a:schemeClr>
              </a:solidFill>
            </p:grpSpPr>
            <p:sp>
              <p:nvSpPr>
                <p:cNvPr id="208" name="Rectangle 42">
                  <a:extLst>
                    <a:ext uri="{FF2B5EF4-FFF2-40B4-BE49-F238E27FC236}">
                      <a16:creationId xmlns:a16="http://schemas.microsoft.com/office/drawing/2014/main" id="{64FD921B-E6FB-771F-303D-72FA6C8AE708}"/>
                    </a:ext>
                  </a:extLst>
                </p:cNvPr>
                <p:cNvSpPr>
                  <a:spLocks noChangeArrowheads="1"/>
                </p:cNvSpPr>
                <p:nvPr/>
              </p:nvSpPr>
              <p:spPr bwMode="auto">
                <a:xfrm>
                  <a:off x="6635751" y="2987676"/>
                  <a:ext cx="1330325" cy="280035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209" name="Group 208">
                  <a:extLst>
                    <a:ext uri="{FF2B5EF4-FFF2-40B4-BE49-F238E27FC236}">
                      <a16:creationId xmlns:a16="http://schemas.microsoft.com/office/drawing/2014/main" id="{66457849-5357-A3A8-FCAC-C6B77FEEA35C}"/>
                    </a:ext>
                  </a:extLst>
                </p:cNvPr>
                <p:cNvGrpSpPr/>
                <p:nvPr/>
              </p:nvGrpSpPr>
              <p:grpSpPr>
                <a:xfrm>
                  <a:off x="6905626" y="3244851"/>
                  <a:ext cx="792162" cy="2325688"/>
                  <a:chOff x="6905626" y="3244851"/>
                  <a:chExt cx="792162" cy="2325688"/>
                </a:xfrm>
                <a:grpFill/>
              </p:grpSpPr>
              <p:sp>
                <p:nvSpPr>
                  <p:cNvPr id="210" name="Freeform 56">
                    <a:extLst>
                      <a:ext uri="{FF2B5EF4-FFF2-40B4-BE49-F238E27FC236}">
                        <a16:creationId xmlns:a16="http://schemas.microsoft.com/office/drawing/2014/main" id="{5804C927-1B34-2567-E69F-F87E9CE3D47E}"/>
                      </a:ext>
                    </a:extLst>
                  </p:cNvPr>
                  <p:cNvSpPr>
                    <a:spLocks/>
                  </p:cNvSpPr>
                  <p:nvPr/>
                </p:nvSpPr>
                <p:spPr bwMode="auto">
                  <a:xfrm>
                    <a:off x="6905626"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6" y="0"/>
                          <a:pt x="73" y="16"/>
                          <a:pt x="73" y="36"/>
                        </a:cubicBezTo>
                        <a:cubicBezTo>
                          <a:pt x="73" y="119"/>
                          <a:pt x="73" y="119"/>
                          <a:pt x="73" y="119"/>
                        </a:cubicBezTo>
                        <a:cubicBezTo>
                          <a:pt x="73"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 name="Freeform 57">
                    <a:extLst>
                      <a:ext uri="{FF2B5EF4-FFF2-40B4-BE49-F238E27FC236}">
                        <a16:creationId xmlns:a16="http://schemas.microsoft.com/office/drawing/2014/main" id="{69CB1B7C-B414-1629-8231-EC84F43B0746}"/>
                      </a:ext>
                    </a:extLst>
                  </p:cNvPr>
                  <p:cNvSpPr>
                    <a:spLocks/>
                  </p:cNvSpPr>
                  <p:nvPr/>
                </p:nvSpPr>
                <p:spPr bwMode="auto">
                  <a:xfrm>
                    <a:off x="7542213" y="4241801"/>
                    <a:ext cx="155575" cy="331788"/>
                  </a:xfrm>
                  <a:custGeom>
                    <a:avLst/>
                    <a:gdLst>
                      <a:gd name="T0" fmla="*/ 36 w 72"/>
                      <a:gd name="T1" fmla="*/ 155 h 155"/>
                      <a:gd name="T2" fmla="*/ 0 w 72"/>
                      <a:gd name="T3" fmla="*/ 119 h 155"/>
                      <a:gd name="T4" fmla="*/ 0 w 72"/>
                      <a:gd name="T5" fmla="*/ 36 h 155"/>
                      <a:gd name="T6" fmla="*/ 36 w 72"/>
                      <a:gd name="T7" fmla="*/ 0 h 155"/>
                      <a:gd name="T8" fmla="*/ 72 w 72"/>
                      <a:gd name="T9" fmla="*/ 36 h 155"/>
                      <a:gd name="T10" fmla="*/ 72 w 72"/>
                      <a:gd name="T11" fmla="*/ 119 h 155"/>
                      <a:gd name="T12" fmla="*/ 36 w 72"/>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2" h="155">
                        <a:moveTo>
                          <a:pt x="36" y="155"/>
                        </a:moveTo>
                        <a:cubicBezTo>
                          <a:pt x="16" y="155"/>
                          <a:pt x="0" y="139"/>
                          <a:pt x="0" y="119"/>
                        </a:cubicBezTo>
                        <a:cubicBezTo>
                          <a:pt x="0" y="36"/>
                          <a:pt x="0" y="36"/>
                          <a:pt x="0" y="36"/>
                        </a:cubicBezTo>
                        <a:cubicBezTo>
                          <a:pt x="0" y="16"/>
                          <a:pt x="16" y="0"/>
                          <a:pt x="36" y="0"/>
                        </a:cubicBezTo>
                        <a:cubicBezTo>
                          <a:pt x="56" y="0"/>
                          <a:pt x="72" y="16"/>
                          <a:pt x="72" y="36"/>
                        </a:cubicBezTo>
                        <a:cubicBezTo>
                          <a:pt x="72" y="119"/>
                          <a:pt x="72" y="119"/>
                          <a:pt x="72" y="119"/>
                        </a:cubicBezTo>
                        <a:cubicBezTo>
                          <a:pt x="72"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 name="Freeform 58">
                    <a:extLst>
                      <a:ext uri="{FF2B5EF4-FFF2-40B4-BE49-F238E27FC236}">
                        <a16:creationId xmlns:a16="http://schemas.microsoft.com/office/drawing/2014/main" id="{D410EB47-7D40-221B-A915-74CE101F5A91}"/>
                      </a:ext>
                    </a:extLst>
                  </p:cNvPr>
                  <p:cNvSpPr>
                    <a:spLocks/>
                  </p:cNvSpPr>
                  <p:nvPr/>
                </p:nvSpPr>
                <p:spPr bwMode="auto">
                  <a:xfrm>
                    <a:off x="7224713" y="4241801"/>
                    <a:ext cx="153988" cy="331788"/>
                  </a:xfrm>
                  <a:custGeom>
                    <a:avLst/>
                    <a:gdLst>
                      <a:gd name="T0" fmla="*/ 36 w 72"/>
                      <a:gd name="T1" fmla="*/ 155 h 155"/>
                      <a:gd name="T2" fmla="*/ 0 w 72"/>
                      <a:gd name="T3" fmla="*/ 119 h 155"/>
                      <a:gd name="T4" fmla="*/ 0 w 72"/>
                      <a:gd name="T5" fmla="*/ 36 h 155"/>
                      <a:gd name="T6" fmla="*/ 36 w 72"/>
                      <a:gd name="T7" fmla="*/ 0 h 155"/>
                      <a:gd name="T8" fmla="*/ 72 w 72"/>
                      <a:gd name="T9" fmla="*/ 36 h 155"/>
                      <a:gd name="T10" fmla="*/ 72 w 72"/>
                      <a:gd name="T11" fmla="*/ 119 h 155"/>
                      <a:gd name="T12" fmla="*/ 36 w 72"/>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2" h="155">
                        <a:moveTo>
                          <a:pt x="36" y="155"/>
                        </a:moveTo>
                        <a:cubicBezTo>
                          <a:pt x="16" y="155"/>
                          <a:pt x="0" y="139"/>
                          <a:pt x="0" y="119"/>
                        </a:cubicBezTo>
                        <a:cubicBezTo>
                          <a:pt x="0" y="36"/>
                          <a:pt x="0" y="36"/>
                          <a:pt x="0" y="36"/>
                        </a:cubicBezTo>
                        <a:cubicBezTo>
                          <a:pt x="0" y="16"/>
                          <a:pt x="16" y="0"/>
                          <a:pt x="36" y="0"/>
                        </a:cubicBezTo>
                        <a:cubicBezTo>
                          <a:pt x="56" y="0"/>
                          <a:pt x="72" y="16"/>
                          <a:pt x="72" y="36"/>
                        </a:cubicBezTo>
                        <a:cubicBezTo>
                          <a:pt x="72" y="119"/>
                          <a:pt x="72" y="119"/>
                          <a:pt x="72" y="119"/>
                        </a:cubicBezTo>
                        <a:cubicBezTo>
                          <a:pt x="72"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 name="Freeform 59">
                    <a:extLst>
                      <a:ext uri="{FF2B5EF4-FFF2-40B4-BE49-F238E27FC236}">
                        <a16:creationId xmlns:a16="http://schemas.microsoft.com/office/drawing/2014/main" id="{A0DC59D6-AEBE-069B-6BC8-41C4929F4361}"/>
                      </a:ext>
                    </a:extLst>
                  </p:cNvPr>
                  <p:cNvSpPr>
                    <a:spLocks/>
                  </p:cNvSpPr>
                  <p:nvPr/>
                </p:nvSpPr>
                <p:spPr bwMode="auto">
                  <a:xfrm>
                    <a:off x="6905626"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 name="Freeform 60">
                    <a:extLst>
                      <a:ext uri="{FF2B5EF4-FFF2-40B4-BE49-F238E27FC236}">
                        <a16:creationId xmlns:a16="http://schemas.microsoft.com/office/drawing/2014/main" id="{1D473B7B-CB01-C131-8A95-8F21D6883C44}"/>
                      </a:ext>
                    </a:extLst>
                  </p:cNvPr>
                  <p:cNvSpPr>
                    <a:spLocks/>
                  </p:cNvSpPr>
                  <p:nvPr/>
                </p:nvSpPr>
                <p:spPr bwMode="auto">
                  <a:xfrm>
                    <a:off x="7542213" y="3244851"/>
                    <a:ext cx="155575"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 name="Freeform 61">
                    <a:extLst>
                      <a:ext uri="{FF2B5EF4-FFF2-40B4-BE49-F238E27FC236}">
                        <a16:creationId xmlns:a16="http://schemas.microsoft.com/office/drawing/2014/main" id="{9DB70A09-D3A0-63A5-DCAC-3585913D8072}"/>
                      </a:ext>
                    </a:extLst>
                  </p:cNvPr>
                  <p:cNvSpPr>
                    <a:spLocks/>
                  </p:cNvSpPr>
                  <p:nvPr/>
                </p:nvSpPr>
                <p:spPr bwMode="auto">
                  <a:xfrm>
                    <a:off x="7224713" y="3244851"/>
                    <a:ext cx="153988"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 name="Freeform 62">
                    <a:extLst>
                      <a:ext uri="{FF2B5EF4-FFF2-40B4-BE49-F238E27FC236}">
                        <a16:creationId xmlns:a16="http://schemas.microsoft.com/office/drawing/2014/main" id="{F4F508FA-D2DA-283D-5CD6-E9A49BE3E603}"/>
                      </a:ext>
                    </a:extLst>
                  </p:cNvPr>
                  <p:cNvSpPr>
                    <a:spLocks/>
                  </p:cNvSpPr>
                  <p:nvPr/>
                </p:nvSpPr>
                <p:spPr bwMode="auto">
                  <a:xfrm>
                    <a:off x="6905626"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 name="Freeform 63">
                    <a:extLst>
                      <a:ext uri="{FF2B5EF4-FFF2-40B4-BE49-F238E27FC236}">
                        <a16:creationId xmlns:a16="http://schemas.microsoft.com/office/drawing/2014/main" id="{1BB08FB8-4F9C-8F1B-1933-D70D0EE59481}"/>
                      </a:ext>
                    </a:extLst>
                  </p:cNvPr>
                  <p:cNvSpPr>
                    <a:spLocks/>
                  </p:cNvSpPr>
                  <p:nvPr/>
                </p:nvSpPr>
                <p:spPr bwMode="auto">
                  <a:xfrm>
                    <a:off x="7542213" y="3743326"/>
                    <a:ext cx="155575"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 name="Freeform 64">
                    <a:extLst>
                      <a:ext uri="{FF2B5EF4-FFF2-40B4-BE49-F238E27FC236}">
                        <a16:creationId xmlns:a16="http://schemas.microsoft.com/office/drawing/2014/main" id="{03FBE40A-E640-A822-BCB2-C1F0A45F78D8}"/>
                      </a:ext>
                    </a:extLst>
                  </p:cNvPr>
                  <p:cNvSpPr>
                    <a:spLocks/>
                  </p:cNvSpPr>
                  <p:nvPr/>
                </p:nvSpPr>
                <p:spPr bwMode="auto">
                  <a:xfrm>
                    <a:off x="7224713" y="3743326"/>
                    <a:ext cx="153988"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 name="Freeform 65">
                    <a:extLst>
                      <a:ext uri="{FF2B5EF4-FFF2-40B4-BE49-F238E27FC236}">
                        <a16:creationId xmlns:a16="http://schemas.microsoft.com/office/drawing/2014/main" id="{2B439387-AD67-A6D5-ED1B-2ED4C6B738D4}"/>
                      </a:ext>
                    </a:extLst>
                  </p:cNvPr>
                  <p:cNvSpPr>
                    <a:spLocks/>
                  </p:cNvSpPr>
                  <p:nvPr/>
                </p:nvSpPr>
                <p:spPr bwMode="auto">
                  <a:xfrm>
                    <a:off x="6905626"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 name="Freeform 66">
                    <a:extLst>
                      <a:ext uri="{FF2B5EF4-FFF2-40B4-BE49-F238E27FC236}">
                        <a16:creationId xmlns:a16="http://schemas.microsoft.com/office/drawing/2014/main" id="{FCB3A14D-A2B0-E4EE-47D8-4513276E9781}"/>
                      </a:ext>
                    </a:extLst>
                  </p:cNvPr>
                  <p:cNvSpPr>
                    <a:spLocks/>
                  </p:cNvSpPr>
                  <p:nvPr/>
                </p:nvSpPr>
                <p:spPr bwMode="auto">
                  <a:xfrm>
                    <a:off x="7542213" y="5235576"/>
                    <a:ext cx="155575"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 name="Freeform 67">
                    <a:extLst>
                      <a:ext uri="{FF2B5EF4-FFF2-40B4-BE49-F238E27FC236}">
                        <a16:creationId xmlns:a16="http://schemas.microsoft.com/office/drawing/2014/main" id="{6CBF786B-CA10-6E13-588A-90B171F2D5FE}"/>
                      </a:ext>
                    </a:extLst>
                  </p:cNvPr>
                  <p:cNvSpPr>
                    <a:spLocks/>
                  </p:cNvSpPr>
                  <p:nvPr/>
                </p:nvSpPr>
                <p:spPr bwMode="auto">
                  <a:xfrm>
                    <a:off x="7224713" y="5235576"/>
                    <a:ext cx="153988"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 name="Freeform 68">
                    <a:extLst>
                      <a:ext uri="{FF2B5EF4-FFF2-40B4-BE49-F238E27FC236}">
                        <a16:creationId xmlns:a16="http://schemas.microsoft.com/office/drawing/2014/main" id="{8FE4AD72-4B1B-0A09-73E4-0D300BB0C9E4}"/>
                      </a:ext>
                    </a:extLst>
                  </p:cNvPr>
                  <p:cNvSpPr>
                    <a:spLocks/>
                  </p:cNvSpPr>
                  <p:nvPr/>
                </p:nvSpPr>
                <p:spPr bwMode="auto">
                  <a:xfrm>
                    <a:off x="6905626"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 name="Freeform 69">
                    <a:extLst>
                      <a:ext uri="{FF2B5EF4-FFF2-40B4-BE49-F238E27FC236}">
                        <a16:creationId xmlns:a16="http://schemas.microsoft.com/office/drawing/2014/main" id="{8D4463EE-F14E-46F7-D6CF-B2A6997B3D85}"/>
                      </a:ext>
                    </a:extLst>
                  </p:cNvPr>
                  <p:cNvSpPr>
                    <a:spLocks/>
                  </p:cNvSpPr>
                  <p:nvPr/>
                </p:nvSpPr>
                <p:spPr bwMode="auto">
                  <a:xfrm>
                    <a:off x="7542213" y="4737101"/>
                    <a:ext cx="155575"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 name="Freeform 70">
                    <a:extLst>
                      <a:ext uri="{FF2B5EF4-FFF2-40B4-BE49-F238E27FC236}">
                        <a16:creationId xmlns:a16="http://schemas.microsoft.com/office/drawing/2014/main" id="{0FA2B6E1-4CEE-38C4-C6C0-FFB9A801F5C9}"/>
                      </a:ext>
                    </a:extLst>
                  </p:cNvPr>
                  <p:cNvSpPr>
                    <a:spLocks/>
                  </p:cNvSpPr>
                  <p:nvPr/>
                </p:nvSpPr>
                <p:spPr bwMode="auto">
                  <a:xfrm>
                    <a:off x="7224713" y="4737101"/>
                    <a:ext cx="153988"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nvGrpSpPr>
              <p:cNvPr id="201" name="Group 200">
                <a:extLst>
                  <a:ext uri="{FF2B5EF4-FFF2-40B4-BE49-F238E27FC236}">
                    <a16:creationId xmlns:a16="http://schemas.microsoft.com/office/drawing/2014/main" id="{E694D32C-C9BB-5B8F-AE81-BDA8BB36F72D}"/>
                  </a:ext>
                </a:extLst>
              </p:cNvPr>
              <p:cNvGrpSpPr/>
              <p:nvPr/>
            </p:nvGrpSpPr>
            <p:grpSpPr>
              <a:xfrm>
                <a:off x="4033457" y="2815322"/>
                <a:ext cx="981777" cy="1372028"/>
                <a:chOff x="8328026" y="3840163"/>
                <a:chExt cx="1393825" cy="1947863"/>
              </a:xfrm>
              <a:solidFill>
                <a:schemeClr val="bg1">
                  <a:lumMod val="50000"/>
                </a:schemeClr>
              </a:solidFill>
            </p:grpSpPr>
            <p:sp>
              <p:nvSpPr>
                <p:cNvPr id="202" name="Rectangle 41">
                  <a:extLst>
                    <a:ext uri="{FF2B5EF4-FFF2-40B4-BE49-F238E27FC236}">
                      <a16:creationId xmlns:a16="http://schemas.microsoft.com/office/drawing/2014/main" id="{22B3BF93-7814-DE78-C619-5CBA25A09BFB}"/>
                    </a:ext>
                  </a:extLst>
                </p:cNvPr>
                <p:cNvSpPr>
                  <a:spLocks noChangeArrowheads="1"/>
                </p:cNvSpPr>
                <p:nvPr/>
              </p:nvSpPr>
              <p:spPr bwMode="auto">
                <a:xfrm>
                  <a:off x="8328026" y="3840163"/>
                  <a:ext cx="1393825" cy="194786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203" name="Group 202">
                  <a:extLst>
                    <a:ext uri="{FF2B5EF4-FFF2-40B4-BE49-F238E27FC236}">
                      <a16:creationId xmlns:a16="http://schemas.microsoft.com/office/drawing/2014/main" id="{33ED0E80-B3C8-B249-55FC-C83644F40944}"/>
                    </a:ext>
                  </a:extLst>
                </p:cNvPr>
                <p:cNvGrpSpPr/>
                <p:nvPr/>
              </p:nvGrpSpPr>
              <p:grpSpPr>
                <a:xfrm>
                  <a:off x="8472488" y="4346576"/>
                  <a:ext cx="1104900" cy="1241425"/>
                  <a:chOff x="8472488" y="4346576"/>
                  <a:chExt cx="1104900" cy="1241425"/>
                </a:xfrm>
                <a:grpFill/>
              </p:grpSpPr>
              <p:sp>
                <p:nvSpPr>
                  <p:cNvPr id="204" name="Rectangle 71">
                    <a:extLst>
                      <a:ext uri="{FF2B5EF4-FFF2-40B4-BE49-F238E27FC236}">
                        <a16:creationId xmlns:a16="http://schemas.microsoft.com/office/drawing/2014/main" id="{6117C178-2636-D413-9732-CC0809DA9B97}"/>
                      </a:ext>
                    </a:extLst>
                  </p:cNvPr>
                  <p:cNvSpPr>
                    <a:spLocks noChangeArrowheads="1"/>
                  </p:cNvSpPr>
                  <p:nvPr/>
                </p:nvSpPr>
                <p:spPr bwMode="auto">
                  <a:xfrm>
                    <a:off x="8472488" y="5430838"/>
                    <a:ext cx="1104900" cy="157163"/>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5" name="Rectangle 72">
                    <a:extLst>
                      <a:ext uri="{FF2B5EF4-FFF2-40B4-BE49-F238E27FC236}">
                        <a16:creationId xmlns:a16="http://schemas.microsoft.com/office/drawing/2014/main" id="{8C299FBC-1664-8B5A-6C2B-29A07E97906B}"/>
                      </a:ext>
                    </a:extLst>
                  </p:cNvPr>
                  <p:cNvSpPr>
                    <a:spLocks noChangeArrowheads="1"/>
                  </p:cNvSpPr>
                  <p:nvPr/>
                </p:nvSpPr>
                <p:spPr bwMode="auto">
                  <a:xfrm>
                    <a:off x="8472488" y="5068888"/>
                    <a:ext cx="1104900" cy="155575"/>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6" name="Rectangle 73">
                    <a:extLst>
                      <a:ext uri="{FF2B5EF4-FFF2-40B4-BE49-F238E27FC236}">
                        <a16:creationId xmlns:a16="http://schemas.microsoft.com/office/drawing/2014/main" id="{CD971016-EEA9-5C33-5DC4-E1AB2AAF6904}"/>
                      </a:ext>
                    </a:extLst>
                  </p:cNvPr>
                  <p:cNvSpPr>
                    <a:spLocks noChangeArrowheads="1"/>
                  </p:cNvSpPr>
                  <p:nvPr/>
                </p:nvSpPr>
                <p:spPr bwMode="auto">
                  <a:xfrm>
                    <a:off x="8472488" y="4706938"/>
                    <a:ext cx="1104900" cy="157163"/>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7" name="Rectangle 74">
                    <a:extLst>
                      <a:ext uri="{FF2B5EF4-FFF2-40B4-BE49-F238E27FC236}">
                        <a16:creationId xmlns:a16="http://schemas.microsoft.com/office/drawing/2014/main" id="{7A7486B2-052A-A324-23A1-85520E66E036}"/>
                      </a:ext>
                    </a:extLst>
                  </p:cNvPr>
                  <p:cNvSpPr>
                    <a:spLocks noChangeArrowheads="1"/>
                  </p:cNvSpPr>
                  <p:nvPr/>
                </p:nvSpPr>
                <p:spPr bwMode="auto">
                  <a:xfrm>
                    <a:off x="8472488" y="4346576"/>
                    <a:ext cx="1104900" cy="157163"/>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grpSp>
          </p:grpSp>
        </p:grpSp>
        <p:grpSp>
          <p:nvGrpSpPr>
            <p:cNvPr id="114" name="Group 113">
              <a:extLst>
                <a:ext uri="{FF2B5EF4-FFF2-40B4-BE49-F238E27FC236}">
                  <a16:creationId xmlns:a16="http://schemas.microsoft.com/office/drawing/2014/main" id="{D1474587-70E8-2B7B-E18D-A7451AA4002C}"/>
                </a:ext>
              </a:extLst>
            </p:cNvPr>
            <p:cNvGrpSpPr/>
            <p:nvPr/>
          </p:nvGrpSpPr>
          <p:grpSpPr>
            <a:xfrm flipH="1">
              <a:off x="6062312" y="3943592"/>
              <a:ext cx="1827557" cy="1806623"/>
              <a:chOff x="1403457" y="616946"/>
              <a:chExt cx="3611777" cy="3570404"/>
            </a:xfrm>
          </p:grpSpPr>
          <p:sp>
            <p:nvSpPr>
              <p:cNvPr id="115" name="Freeform 6">
                <a:extLst>
                  <a:ext uri="{FF2B5EF4-FFF2-40B4-BE49-F238E27FC236}">
                    <a16:creationId xmlns:a16="http://schemas.microsoft.com/office/drawing/2014/main" id="{854B06F7-E441-7F98-105C-35CB8C923D7B}"/>
                  </a:ext>
                </a:extLst>
              </p:cNvPr>
              <p:cNvSpPr>
                <a:spLocks/>
              </p:cNvSpPr>
              <p:nvPr/>
            </p:nvSpPr>
            <p:spPr bwMode="auto">
              <a:xfrm>
                <a:off x="1403457" y="2207022"/>
                <a:ext cx="668682" cy="1980328"/>
              </a:xfrm>
              <a:custGeom>
                <a:avLst/>
                <a:gdLst>
                  <a:gd name="T0" fmla="*/ 598 w 598"/>
                  <a:gd name="T1" fmla="*/ 1771 h 1771"/>
                  <a:gd name="T2" fmla="*/ 439 w 598"/>
                  <a:gd name="T3" fmla="*/ 1771 h 1771"/>
                  <a:gd name="T4" fmla="*/ 261 w 598"/>
                  <a:gd name="T5" fmla="*/ 1771 h 1771"/>
                  <a:gd name="T6" fmla="*/ 0 w 598"/>
                  <a:gd name="T7" fmla="*/ 1771 h 1771"/>
                  <a:gd name="T8" fmla="*/ 0 w 598"/>
                  <a:gd name="T9" fmla="*/ 0 h 1771"/>
                  <a:gd name="T10" fmla="*/ 439 w 598"/>
                  <a:gd name="T11" fmla="*/ 0 h 1771"/>
                </a:gdLst>
                <a:ahLst/>
                <a:cxnLst>
                  <a:cxn ang="0">
                    <a:pos x="T0" y="T1"/>
                  </a:cxn>
                  <a:cxn ang="0">
                    <a:pos x="T2" y="T3"/>
                  </a:cxn>
                  <a:cxn ang="0">
                    <a:pos x="T4" y="T5"/>
                  </a:cxn>
                  <a:cxn ang="0">
                    <a:pos x="T6" y="T7"/>
                  </a:cxn>
                  <a:cxn ang="0">
                    <a:pos x="T8" y="T9"/>
                  </a:cxn>
                  <a:cxn ang="0">
                    <a:pos x="T10" y="T11"/>
                  </a:cxn>
                </a:cxnLst>
                <a:rect l="0" t="0" r="r" b="b"/>
                <a:pathLst>
                  <a:path w="598" h="1771">
                    <a:moveTo>
                      <a:pt x="598" y="1771"/>
                    </a:moveTo>
                    <a:lnTo>
                      <a:pt x="439" y="1771"/>
                    </a:lnTo>
                    <a:lnTo>
                      <a:pt x="261" y="1771"/>
                    </a:lnTo>
                    <a:lnTo>
                      <a:pt x="0" y="1771"/>
                    </a:lnTo>
                    <a:lnTo>
                      <a:pt x="0" y="0"/>
                    </a:lnTo>
                    <a:lnTo>
                      <a:pt x="4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16" name="Group 115">
                <a:extLst>
                  <a:ext uri="{FF2B5EF4-FFF2-40B4-BE49-F238E27FC236}">
                    <a16:creationId xmlns:a16="http://schemas.microsoft.com/office/drawing/2014/main" id="{89D8426D-45BF-5551-4C52-148A3FBDC9A2}"/>
                  </a:ext>
                </a:extLst>
              </p:cNvPr>
              <p:cNvGrpSpPr/>
              <p:nvPr/>
            </p:nvGrpSpPr>
            <p:grpSpPr>
              <a:xfrm>
                <a:off x="1403457" y="2207022"/>
                <a:ext cx="677628" cy="1980328"/>
                <a:chOff x="4594226" y="2976563"/>
                <a:chExt cx="962025" cy="2811463"/>
              </a:xfrm>
              <a:solidFill>
                <a:schemeClr val="tx1">
                  <a:lumMod val="65000"/>
                  <a:lumOff val="35000"/>
                </a:schemeClr>
              </a:solidFill>
            </p:grpSpPr>
            <p:sp>
              <p:nvSpPr>
                <p:cNvPr id="177" name="Freeform 5">
                  <a:extLst>
                    <a:ext uri="{FF2B5EF4-FFF2-40B4-BE49-F238E27FC236}">
                      <a16:creationId xmlns:a16="http://schemas.microsoft.com/office/drawing/2014/main" id="{96AD9E10-A08B-E4BD-B817-4713CF982D1A}"/>
                    </a:ext>
                  </a:extLst>
                </p:cNvPr>
                <p:cNvSpPr>
                  <a:spLocks/>
                </p:cNvSpPr>
                <p:nvPr/>
              </p:nvSpPr>
              <p:spPr bwMode="auto">
                <a:xfrm>
                  <a:off x="4594226" y="2976563"/>
                  <a:ext cx="949325" cy="2811463"/>
                </a:xfrm>
                <a:custGeom>
                  <a:avLst/>
                  <a:gdLst>
                    <a:gd name="T0" fmla="*/ 598 w 598"/>
                    <a:gd name="T1" fmla="*/ 1771 h 1771"/>
                    <a:gd name="T2" fmla="*/ 439 w 598"/>
                    <a:gd name="T3" fmla="*/ 1771 h 1771"/>
                    <a:gd name="T4" fmla="*/ 261 w 598"/>
                    <a:gd name="T5" fmla="*/ 1771 h 1771"/>
                    <a:gd name="T6" fmla="*/ 0 w 598"/>
                    <a:gd name="T7" fmla="*/ 1771 h 1771"/>
                    <a:gd name="T8" fmla="*/ 0 w 598"/>
                    <a:gd name="T9" fmla="*/ 0 h 1771"/>
                    <a:gd name="T10" fmla="*/ 439 w 598"/>
                    <a:gd name="T11" fmla="*/ 0 h 1771"/>
                    <a:gd name="T12" fmla="*/ 598 w 598"/>
                    <a:gd name="T13" fmla="*/ 1771 h 1771"/>
                  </a:gdLst>
                  <a:ahLst/>
                  <a:cxnLst>
                    <a:cxn ang="0">
                      <a:pos x="T0" y="T1"/>
                    </a:cxn>
                    <a:cxn ang="0">
                      <a:pos x="T2" y="T3"/>
                    </a:cxn>
                    <a:cxn ang="0">
                      <a:pos x="T4" y="T5"/>
                    </a:cxn>
                    <a:cxn ang="0">
                      <a:pos x="T6" y="T7"/>
                    </a:cxn>
                    <a:cxn ang="0">
                      <a:pos x="T8" y="T9"/>
                    </a:cxn>
                    <a:cxn ang="0">
                      <a:pos x="T10" y="T11"/>
                    </a:cxn>
                    <a:cxn ang="0">
                      <a:pos x="T12" y="T13"/>
                    </a:cxn>
                  </a:cxnLst>
                  <a:rect l="0" t="0" r="r" b="b"/>
                  <a:pathLst>
                    <a:path w="598" h="1771">
                      <a:moveTo>
                        <a:pt x="598" y="1771"/>
                      </a:moveTo>
                      <a:lnTo>
                        <a:pt x="439" y="1771"/>
                      </a:lnTo>
                      <a:lnTo>
                        <a:pt x="261" y="1771"/>
                      </a:lnTo>
                      <a:lnTo>
                        <a:pt x="0" y="1771"/>
                      </a:lnTo>
                      <a:lnTo>
                        <a:pt x="0" y="0"/>
                      </a:lnTo>
                      <a:lnTo>
                        <a:pt x="439" y="0"/>
                      </a:lnTo>
                      <a:lnTo>
                        <a:pt x="598" y="1771"/>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78" name="Group 177">
                  <a:extLst>
                    <a:ext uri="{FF2B5EF4-FFF2-40B4-BE49-F238E27FC236}">
                      <a16:creationId xmlns:a16="http://schemas.microsoft.com/office/drawing/2014/main" id="{0E5DF763-0EA9-ED76-062C-5C7629D9087A}"/>
                    </a:ext>
                  </a:extLst>
                </p:cNvPr>
                <p:cNvGrpSpPr/>
                <p:nvPr/>
              </p:nvGrpSpPr>
              <p:grpSpPr>
                <a:xfrm>
                  <a:off x="4760913" y="3244851"/>
                  <a:ext cx="795338" cy="2325688"/>
                  <a:chOff x="4760913" y="3244851"/>
                  <a:chExt cx="795338" cy="2325688"/>
                </a:xfrm>
                <a:grpFill/>
              </p:grpSpPr>
              <p:sp>
                <p:nvSpPr>
                  <p:cNvPr id="179" name="Freeform 7">
                    <a:extLst>
                      <a:ext uri="{FF2B5EF4-FFF2-40B4-BE49-F238E27FC236}">
                        <a16:creationId xmlns:a16="http://schemas.microsoft.com/office/drawing/2014/main" id="{15538038-4214-9D56-8AB5-351A841B4EF5}"/>
                      </a:ext>
                    </a:extLst>
                  </p:cNvPr>
                  <p:cNvSpPr>
                    <a:spLocks/>
                  </p:cNvSpPr>
                  <p:nvPr/>
                </p:nvSpPr>
                <p:spPr bwMode="auto">
                  <a:xfrm>
                    <a:off x="4760913"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7" y="0"/>
                          <a:pt x="73" y="16"/>
                          <a:pt x="73" y="36"/>
                        </a:cubicBezTo>
                        <a:cubicBezTo>
                          <a:pt x="73" y="119"/>
                          <a:pt x="73" y="119"/>
                          <a:pt x="73" y="119"/>
                        </a:cubicBezTo>
                        <a:cubicBezTo>
                          <a:pt x="73" y="139"/>
                          <a:pt x="57"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 name="Freeform 8">
                    <a:extLst>
                      <a:ext uri="{FF2B5EF4-FFF2-40B4-BE49-F238E27FC236}">
                        <a16:creationId xmlns:a16="http://schemas.microsoft.com/office/drawing/2014/main" id="{230367CF-2856-06A6-9FBE-22E019D7C887}"/>
                      </a:ext>
                    </a:extLst>
                  </p:cNvPr>
                  <p:cNvSpPr>
                    <a:spLocks/>
                  </p:cNvSpPr>
                  <p:nvPr/>
                </p:nvSpPr>
                <p:spPr bwMode="auto">
                  <a:xfrm>
                    <a:off x="5399088"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6" y="0"/>
                          <a:pt x="73" y="16"/>
                          <a:pt x="73" y="36"/>
                        </a:cubicBezTo>
                        <a:cubicBezTo>
                          <a:pt x="73" y="119"/>
                          <a:pt x="73" y="119"/>
                          <a:pt x="73" y="119"/>
                        </a:cubicBezTo>
                        <a:cubicBezTo>
                          <a:pt x="73"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 name="Freeform 9">
                    <a:extLst>
                      <a:ext uri="{FF2B5EF4-FFF2-40B4-BE49-F238E27FC236}">
                        <a16:creationId xmlns:a16="http://schemas.microsoft.com/office/drawing/2014/main" id="{F234820C-AD5C-7DB5-BE81-FBBAA6720775}"/>
                      </a:ext>
                    </a:extLst>
                  </p:cNvPr>
                  <p:cNvSpPr>
                    <a:spLocks/>
                  </p:cNvSpPr>
                  <p:nvPr/>
                </p:nvSpPr>
                <p:spPr bwMode="auto">
                  <a:xfrm>
                    <a:off x="5080001"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6" y="0"/>
                          <a:pt x="73" y="16"/>
                          <a:pt x="73" y="36"/>
                        </a:cubicBezTo>
                        <a:cubicBezTo>
                          <a:pt x="73" y="119"/>
                          <a:pt x="73" y="119"/>
                          <a:pt x="73" y="119"/>
                        </a:cubicBezTo>
                        <a:cubicBezTo>
                          <a:pt x="73"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 name="Freeform 10">
                    <a:extLst>
                      <a:ext uri="{FF2B5EF4-FFF2-40B4-BE49-F238E27FC236}">
                        <a16:creationId xmlns:a16="http://schemas.microsoft.com/office/drawing/2014/main" id="{CAA4620A-100B-F356-96B9-DECE4A233028}"/>
                      </a:ext>
                    </a:extLst>
                  </p:cNvPr>
                  <p:cNvSpPr>
                    <a:spLocks/>
                  </p:cNvSpPr>
                  <p:nvPr/>
                </p:nvSpPr>
                <p:spPr bwMode="auto">
                  <a:xfrm>
                    <a:off x="4760913"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7" y="0"/>
                          <a:pt x="73" y="17"/>
                          <a:pt x="73" y="37"/>
                        </a:cubicBezTo>
                        <a:cubicBezTo>
                          <a:pt x="73" y="120"/>
                          <a:pt x="73" y="120"/>
                          <a:pt x="73" y="120"/>
                        </a:cubicBezTo>
                        <a:cubicBezTo>
                          <a:pt x="73" y="140"/>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 name="Freeform 11">
                    <a:extLst>
                      <a:ext uri="{FF2B5EF4-FFF2-40B4-BE49-F238E27FC236}">
                        <a16:creationId xmlns:a16="http://schemas.microsoft.com/office/drawing/2014/main" id="{3A333450-1D33-B1C7-CA59-7B6009DF304F}"/>
                      </a:ext>
                    </a:extLst>
                  </p:cNvPr>
                  <p:cNvSpPr>
                    <a:spLocks/>
                  </p:cNvSpPr>
                  <p:nvPr/>
                </p:nvSpPr>
                <p:spPr bwMode="auto">
                  <a:xfrm>
                    <a:off x="5399088"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 name="Freeform 12">
                    <a:extLst>
                      <a:ext uri="{FF2B5EF4-FFF2-40B4-BE49-F238E27FC236}">
                        <a16:creationId xmlns:a16="http://schemas.microsoft.com/office/drawing/2014/main" id="{59D7E52C-790D-72A6-8B50-1C29546C93F9}"/>
                      </a:ext>
                    </a:extLst>
                  </p:cNvPr>
                  <p:cNvSpPr>
                    <a:spLocks/>
                  </p:cNvSpPr>
                  <p:nvPr/>
                </p:nvSpPr>
                <p:spPr bwMode="auto">
                  <a:xfrm>
                    <a:off x="5080001"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 name="Freeform 13">
                    <a:extLst>
                      <a:ext uri="{FF2B5EF4-FFF2-40B4-BE49-F238E27FC236}">
                        <a16:creationId xmlns:a16="http://schemas.microsoft.com/office/drawing/2014/main" id="{AE67C36D-C3C7-689C-D91B-6B2277C4BC58}"/>
                      </a:ext>
                    </a:extLst>
                  </p:cNvPr>
                  <p:cNvSpPr>
                    <a:spLocks/>
                  </p:cNvSpPr>
                  <p:nvPr/>
                </p:nvSpPr>
                <p:spPr bwMode="auto">
                  <a:xfrm>
                    <a:off x="4760913"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7" y="0"/>
                          <a:pt x="73" y="16"/>
                          <a:pt x="73" y="37"/>
                        </a:cubicBezTo>
                        <a:cubicBezTo>
                          <a:pt x="73" y="119"/>
                          <a:pt x="73" y="119"/>
                          <a:pt x="73" y="119"/>
                        </a:cubicBezTo>
                        <a:cubicBezTo>
                          <a:pt x="73" y="139"/>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 name="Freeform 14">
                    <a:extLst>
                      <a:ext uri="{FF2B5EF4-FFF2-40B4-BE49-F238E27FC236}">
                        <a16:creationId xmlns:a16="http://schemas.microsoft.com/office/drawing/2014/main" id="{6944601E-19A1-FCDB-D965-DCFD0265F1D2}"/>
                      </a:ext>
                    </a:extLst>
                  </p:cNvPr>
                  <p:cNvSpPr>
                    <a:spLocks/>
                  </p:cNvSpPr>
                  <p:nvPr/>
                </p:nvSpPr>
                <p:spPr bwMode="auto">
                  <a:xfrm>
                    <a:off x="5399088"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 name="Freeform 15">
                    <a:extLst>
                      <a:ext uri="{FF2B5EF4-FFF2-40B4-BE49-F238E27FC236}">
                        <a16:creationId xmlns:a16="http://schemas.microsoft.com/office/drawing/2014/main" id="{B3544878-B73F-4271-503F-4565FA7ADA98}"/>
                      </a:ext>
                    </a:extLst>
                  </p:cNvPr>
                  <p:cNvSpPr>
                    <a:spLocks/>
                  </p:cNvSpPr>
                  <p:nvPr/>
                </p:nvSpPr>
                <p:spPr bwMode="auto">
                  <a:xfrm>
                    <a:off x="5080001"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Freeform 16">
                    <a:extLst>
                      <a:ext uri="{FF2B5EF4-FFF2-40B4-BE49-F238E27FC236}">
                        <a16:creationId xmlns:a16="http://schemas.microsoft.com/office/drawing/2014/main" id="{82BA6C9E-2DE7-7C98-E4ED-583C7E3AFF11}"/>
                      </a:ext>
                    </a:extLst>
                  </p:cNvPr>
                  <p:cNvSpPr>
                    <a:spLocks/>
                  </p:cNvSpPr>
                  <p:nvPr/>
                </p:nvSpPr>
                <p:spPr bwMode="auto">
                  <a:xfrm>
                    <a:off x="4760913"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7" y="0"/>
                          <a:pt x="73" y="16"/>
                          <a:pt x="73" y="37"/>
                        </a:cubicBezTo>
                        <a:cubicBezTo>
                          <a:pt x="73" y="119"/>
                          <a:pt x="73" y="119"/>
                          <a:pt x="73" y="119"/>
                        </a:cubicBezTo>
                        <a:cubicBezTo>
                          <a:pt x="73" y="139"/>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Freeform 17">
                    <a:extLst>
                      <a:ext uri="{FF2B5EF4-FFF2-40B4-BE49-F238E27FC236}">
                        <a16:creationId xmlns:a16="http://schemas.microsoft.com/office/drawing/2014/main" id="{C1372383-1513-EF63-C8E6-9E47973A3E28}"/>
                      </a:ext>
                    </a:extLst>
                  </p:cNvPr>
                  <p:cNvSpPr>
                    <a:spLocks/>
                  </p:cNvSpPr>
                  <p:nvPr/>
                </p:nvSpPr>
                <p:spPr bwMode="auto">
                  <a:xfrm>
                    <a:off x="5399088"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18">
                    <a:extLst>
                      <a:ext uri="{FF2B5EF4-FFF2-40B4-BE49-F238E27FC236}">
                        <a16:creationId xmlns:a16="http://schemas.microsoft.com/office/drawing/2014/main" id="{C61E2121-ABC3-6D8C-019E-354575625246}"/>
                      </a:ext>
                    </a:extLst>
                  </p:cNvPr>
                  <p:cNvSpPr>
                    <a:spLocks/>
                  </p:cNvSpPr>
                  <p:nvPr/>
                </p:nvSpPr>
                <p:spPr bwMode="auto">
                  <a:xfrm>
                    <a:off x="5080001"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 name="Freeform 19">
                    <a:extLst>
                      <a:ext uri="{FF2B5EF4-FFF2-40B4-BE49-F238E27FC236}">
                        <a16:creationId xmlns:a16="http://schemas.microsoft.com/office/drawing/2014/main" id="{9D1A2BBA-6E14-2728-D2D8-ADB39AD17C55}"/>
                      </a:ext>
                    </a:extLst>
                  </p:cNvPr>
                  <p:cNvSpPr>
                    <a:spLocks/>
                  </p:cNvSpPr>
                  <p:nvPr/>
                </p:nvSpPr>
                <p:spPr bwMode="auto">
                  <a:xfrm>
                    <a:off x="4760913"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7" y="0"/>
                          <a:pt x="73" y="17"/>
                          <a:pt x="73" y="37"/>
                        </a:cubicBezTo>
                        <a:cubicBezTo>
                          <a:pt x="73" y="120"/>
                          <a:pt x="73" y="120"/>
                          <a:pt x="73" y="120"/>
                        </a:cubicBezTo>
                        <a:cubicBezTo>
                          <a:pt x="73" y="140"/>
                          <a:pt x="57"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 name="Freeform 20">
                    <a:extLst>
                      <a:ext uri="{FF2B5EF4-FFF2-40B4-BE49-F238E27FC236}">
                        <a16:creationId xmlns:a16="http://schemas.microsoft.com/office/drawing/2014/main" id="{38EA16F6-1ADA-1933-AEC3-0EA8195274AF}"/>
                      </a:ext>
                    </a:extLst>
                  </p:cNvPr>
                  <p:cNvSpPr>
                    <a:spLocks/>
                  </p:cNvSpPr>
                  <p:nvPr/>
                </p:nvSpPr>
                <p:spPr bwMode="auto">
                  <a:xfrm>
                    <a:off x="5399088"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 name="Freeform 21">
                    <a:extLst>
                      <a:ext uri="{FF2B5EF4-FFF2-40B4-BE49-F238E27FC236}">
                        <a16:creationId xmlns:a16="http://schemas.microsoft.com/office/drawing/2014/main" id="{14620B5D-5C33-71DD-3F78-54720B1D1945}"/>
                      </a:ext>
                    </a:extLst>
                  </p:cNvPr>
                  <p:cNvSpPr>
                    <a:spLocks/>
                  </p:cNvSpPr>
                  <p:nvPr/>
                </p:nvSpPr>
                <p:spPr bwMode="auto">
                  <a:xfrm>
                    <a:off x="5080001"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sp>
            <p:nvSpPr>
              <p:cNvPr id="117" name="Freeform 23">
                <a:extLst>
                  <a:ext uri="{FF2B5EF4-FFF2-40B4-BE49-F238E27FC236}">
                    <a16:creationId xmlns:a16="http://schemas.microsoft.com/office/drawing/2014/main" id="{D0C97C8C-F143-CBBC-CDBD-2D8AD2E32479}"/>
                  </a:ext>
                </a:extLst>
              </p:cNvPr>
              <p:cNvSpPr>
                <a:spLocks/>
              </p:cNvSpPr>
              <p:nvPr/>
            </p:nvSpPr>
            <p:spPr bwMode="auto">
              <a:xfrm>
                <a:off x="1894345" y="1302401"/>
                <a:ext cx="1631450" cy="2884949"/>
              </a:xfrm>
              <a:custGeom>
                <a:avLst/>
                <a:gdLst>
                  <a:gd name="T0" fmla="*/ 1459 w 1459"/>
                  <a:gd name="T1" fmla="*/ 2580 h 2580"/>
                  <a:gd name="T2" fmla="*/ 1246 w 1459"/>
                  <a:gd name="T3" fmla="*/ 0 h 2580"/>
                  <a:gd name="T4" fmla="*/ 0 w 1459"/>
                  <a:gd name="T5" fmla="*/ 0 h 2580"/>
                  <a:gd name="T6" fmla="*/ 0 w 1459"/>
                  <a:gd name="T7" fmla="*/ 809 h 2580"/>
                  <a:gd name="T8" fmla="*/ 0 w 1459"/>
                  <a:gd name="T9" fmla="*/ 2580 h 2580"/>
                </a:gdLst>
                <a:ahLst/>
                <a:cxnLst>
                  <a:cxn ang="0">
                    <a:pos x="T0" y="T1"/>
                  </a:cxn>
                  <a:cxn ang="0">
                    <a:pos x="T2" y="T3"/>
                  </a:cxn>
                  <a:cxn ang="0">
                    <a:pos x="T4" y="T5"/>
                  </a:cxn>
                  <a:cxn ang="0">
                    <a:pos x="T6" y="T7"/>
                  </a:cxn>
                  <a:cxn ang="0">
                    <a:pos x="T8" y="T9"/>
                  </a:cxn>
                </a:cxnLst>
                <a:rect l="0" t="0" r="r" b="b"/>
                <a:pathLst>
                  <a:path w="1459" h="2580">
                    <a:moveTo>
                      <a:pt x="1459" y="2580"/>
                    </a:moveTo>
                    <a:lnTo>
                      <a:pt x="1246" y="0"/>
                    </a:lnTo>
                    <a:lnTo>
                      <a:pt x="0" y="0"/>
                    </a:lnTo>
                    <a:lnTo>
                      <a:pt x="0" y="809"/>
                    </a:lnTo>
                    <a:lnTo>
                      <a:pt x="0" y="25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18" name="Group 117">
                <a:extLst>
                  <a:ext uri="{FF2B5EF4-FFF2-40B4-BE49-F238E27FC236}">
                    <a16:creationId xmlns:a16="http://schemas.microsoft.com/office/drawing/2014/main" id="{88B6DD83-3E35-1CFF-01D5-C007C615EADD}"/>
                  </a:ext>
                </a:extLst>
              </p:cNvPr>
              <p:cNvGrpSpPr/>
              <p:nvPr/>
            </p:nvGrpSpPr>
            <p:grpSpPr>
              <a:xfrm>
                <a:off x="1894345" y="1302401"/>
                <a:ext cx="1631450" cy="2884949"/>
                <a:chOff x="5291138" y="1692276"/>
                <a:chExt cx="2316163" cy="4095750"/>
              </a:xfrm>
              <a:solidFill>
                <a:schemeClr val="tx1">
                  <a:lumMod val="65000"/>
                  <a:lumOff val="35000"/>
                </a:schemeClr>
              </a:solidFill>
            </p:grpSpPr>
            <p:sp>
              <p:nvSpPr>
                <p:cNvPr id="167" name="Freeform 22">
                  <a:extLst>
                    <a:ext uri="{FF2B5EF4-FFF2-40B4-BE49-F238E27FC236}">
                      <a16:creationId xmlns:a16="http://schemas.microsoft.com/office/drawing/2014/main" id="{6BB98B53-B4E3-95ED-3212-81C33DF0F8D1}"/>
                    </a:ext>
                  </a:extLst>
                </p:cNvPr>
                <p:cNvSpPr>
                  <a:spLocks/>
                </p:cNvSpPr>
                <p:nvPr/>
              </p:nvSpPr>
              <p:spPr bwMode="auto">
                <a:xfrm>
                  <a:off x="5291138" y="1692276"/>
                  <a:ext cx="2316163" cy="4095750"/>
                </a:xfrm>
                <a:custGeom>
                  <a:avLst/>
                  <a:gdLst>
                    <a:gd name="T0" fmla="*/ 1459 w 1459"/>
                    <a:gd name="T1" fmla="*/ 2580 h 2580"/>
                    <a:gd name="T2" fmla="*/ 1246 w 1459"/>
                    <a:gd name="T3" fmla="*/ 0 h 2580"/>
                    <a:gd name="T4" fmla="*/ 0 w 1459"/>
                    <a:gd name="T5" fmla="*/ 0 h 2580"/>
                    <a:gd name="T6" fmla="*/ 0 w 1459"/>
                    <a:gd name="T7" fmla="*/ 809 h 2580"/>
                    <a:gd name="T8" fmla="*/ 0 w 1459"/>
                    <a:gd name="T9" fmla="*/ 2580 h 2580"/>
                    <a:gd name="T10" fmla="*/ 1459 w 1459"/>
                    <a:gd name="T11" fmla="*/ 2580 h 2580"/>
                  </a:gdLst>
                  <a:ahLst/>
                  <a:cxnLst>
                    <a:cxn ang="0">
                      <a:pos x="T0" y="T1"/>
                    </a:cxn>
                    <a:cxn ang="0">
                      <a:pos x="T2" y="T3"/>
                    </a:cxn>
                    <a:cxn ang="0">
                      <a:pos x="T4" y="T5"/>
                    </a:cxn>
                    <a:cxn ang="0">
                      <a:pos x="T6" y="T7"/>
                    </a:cxn>
                    <a:cxn ang="0">
                      <a:pos x="T8" y="T9"/>
                    </a:cxn>
                    <a:cxn ang="0">
                      <a:pos x="T10" y="T11"/>
                    </a:cxn>
                  </a:cxnLst>
                  <a:rect l="0" t="0" r="r" b="b"/>
                  <a:pathLst>
                    <a:path w="1459" h="2580">
                      <a:moveTo>
                        <a:pt x="1459" y="2580"/>
                      </a:moveTo>
                      <a:lnTo>
                        <a:pt x="1246" y="0"/>
                      </a:lnTo>
                      <a:lnTo>
                        <a:pt x="0" y="0"/>
                      </a:lnTo>
                      <a:lnTo>
                        <a:pt x="0" y="809"/>
                      </a:lnTo>
                      <a:lnTo>
                        <a:pt x="0" y="2580"/>
                      </a:lnTo>
                      <a:lnTo>
                        <a:pt x="1459" y="258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 name="Freeform 24">
                  <a:extLst>
                    <a:ext uri="{FF2B5EF4-FFF2-40B4-BE49-F238E27FC236}">
                      <a16:creationId xmlns:a16="http://schemas.microsoft.com/office/drawing/2014/main" id="{44A99288-E43E-E724-E3C6-DCDF18ECE12D}"/>
                    </a:ext>
                  </a:extLst>
                </p:cNvPr>
                <p:cNvSpPr>
                  <a:spLocks/>
                </p:cNvSpPr>
                <p:nvPr/>
              </p:nvSpPr>
              <p:spPr bwMode="auto">
                <a:xfrm>
                  <a:off x="5527676" y="3697288"/>
                  <a:ext cx="1189038" cy="157163"/>
                </a:xfrm>
                <a:custGeom>
                  <a:avLst/>
                  <a:gdLst>
                    <a:gd name="T0" fmla="*/ 515 w 552"/>
                    <a:gd name="T1" fmla="*/ 73 h 73"/>
                    <a:gd name="T2" fmla="*/ 36 w 552"/>
                    <a:gd name="T3" fmla="*/ 73 h 73"/>
                    <a:gd name="T4" fmla="*/ 0 w 552"/>
                    <a:gd name="T5" fmla="*/ 36 h 73"/>
                    <a:gd name="T6" fmla="*/ 36 w 552"/>
                    <a:gd name="T7" fmla="*/ 0 h 73"/>
                    <a:gd name="T8" fmla="*/ 515 w 552"/>
                    <a:gd name="T9" fmla="*/ 0 h 73"/>
                    <a:gd name="T10" fmla="*/ 552 w 552"/>
                    <a:gd name="T11" fmla="*/ 36 h 73"/>
                    <a:gd name="T12" fmla="*/ 515 w 55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552" h="73">
                      <a:moveTo>
                        <a:pt x="515" y="73"/>
                      </a:moveTo>
                      <a:cubicBezTo>
                        <a:pt x="36" y="73"/>
                        <a:pt x="36" y="73"/>
                        <a:pt x="36" y="73"/>
                      </a:cubicBezTo>
                      <a:cubicBezTo>
                        <a:pt x="16" y="73"/>
                        <a:pt x="0" y="57"/>
                        <a:pt x="0" y="36"/>
                      </a:cubicBezTo>
                      <a:cubicBezTo>
                        <a:pt x="0" y="16"/>
                        <a:pt x="16" y="0"/>
                        <a:pt x="36" y="0"/>
                      </a:cubicBezTo>
                      <a:cubicBezTo>
                        <a:pt x="515" y="0"/>
                        <a:pt x="515" y="0"/>
                        <a:pt x="515" y="0"/>
                      </a:cubicBezTo>
                      <a:cubicBezTo>
                        <a:pt x="535" y="0"/>
                        <a:pt x="552" y="16"/>
                        <a:pt x="552" y="36"/>
                      </a:cubicBezTo>
                      <a:cubicBezTo>
                        <a:pt x="552" y="57"/>
                        <a:pt x="535" y="73"/>
                        <a:pt x="515"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Freeform 25">
                  <a:extLst>
                    <a:ext uri="{FF2B5EF4-FFF2-40B4-BE49-F238E27FC236}">
                      <a16:creationId xmlns:a16="http://schemas.microsoft.com/office/drawing/2014/main" id="{899B31F3-350A-9B95-33A8-876663859C36}"/>
                    </a:ext>
                  </a:extLst>
                </p:cNvPr>
                <p:cNvSpPr>
                  <a:spLocks/>
                </p:cNvSpPr>
                <p:nvPr/>
              </p:nvSpPr>
              <p:spPr bwMode="auto">
                <a:xfrm>
                  <a:off x="5527676" y="2908301"/>
                  <a:ext cx="1506538" cy="155575"/>
                </a:xfrm>
                <a:custGeom>
                  <a:avLst/>
                  <a:gdLst>
                    <a:gd name="T0" fmla="*/ 664 w 700"/>
                    <a:gd name="T1" fmla="*/ 73 h 73"/>
                    <a:gd name="T2" fmla="*/ 36 w 700"/>
                    <a:gd name="T3" fmla="*/ 73 h 73"/>
                    <a:gd name="T4" fmla="*/ 0 w 700"/>
                    <a:gd name="T5" fmla="*/ 37 h 73"/>
                    <a:gd name="T6" fmla="*/ 36 w 700"/>
                    <a:gd name="T7" fmla="*/ 0 h 73"/>
                    <a:gd name="T8" fmla="*/ 664 w 700"/>
                    <a:gd name="T9" fmla="*/ 0 h 73"/>
                    <a:gd name="T10" fmla="*/ 700 w 700"/>
                    <a:gd name="T11" fmla="*/ 37 h 73"/>
                    <a:gd name="T12" fmla="*/ 664 w 70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00" h="73">
                      <a:moveTo>
                        <a:pt x="664" y="73"/>
                      </a:moveTo>
                      <a:cubicBezTo>
                        <a:pt x="36" y="73"/>
                        <a:pt x="36" y="73"/>
                        <a:pt x="36" y="73"/>
                      </a:cubicBezTo>
                      <a:cubicBezTo>
                        <a:pt x="16" y="73"/>
                        <a:pt x="0" y="57"/>
                        <a:pt x="0" y="37"/>
                      </a:cubicBezTo>
                      <a:cubicBezTo>
                        <a:pt x="0" y="17"/>
                        <a:pt x="16" y="0"/>
                        <a:pt x="36" y="0"/>
                      </a:cubicBezTo>
                      <a:cubicBezTo>
                        <a:pt x="664" y="0"/>
                        <a:pt x="664" y="0"/>
                        <a:pt x="664" y="0"/>
                      </a:cubicBezTo>
                      <a:cubicBezTo>
                        <a:pt x="684" y="0"/>
                        <a:pt x="700" y="17"/>
                        <a:pt x="700" y="37"/>
                      </a:cubicBezTo>
                      <a:cubicBezTo>
                        <a:pt x="700" y="57"/>
                        <a:pt x="684" y="73"/>
                        <a:pt x="664"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Freeform 26">
                  <a:extLst>
                    <a:ext uri="{FF2B5EF4-FFF2-40B4-BE49-F238E27FC236}">
                      <a16:creationId xmlns:a16="http://schemas.microsoft.com/office/drawing/2014/main" id="{FD6EE06A-341D-9AC0-D3C2-203F375D1698}"/>
                    </a:ext>
                  </a:extLst>
                </p:cNvPr>
                <p:cNvSpPr>
                  <a:spLocks/>
                </p:cNvSpPr>
                <p:nvPr/>
              </p:nvSpPr>
              <p:spPr bwMode="auto">
                <a:xfrm>
                  <a:off x="5527676" y="3303588"/>
                  <a:ext cx="1189038" cy="155575"/>
                </a:xfrm>
                <a:custGeom>
                  <a:avLst/>
                  <a:gdLst>
                    <a:gd name="T0" fmla="*/ 515 w 552"/>
                    <a:gd name="T1" fmla="*/ 73 h 73"/>
                    <a:gd name="T2" fmla="*/ 36 w 552"/>
                    <a:gd name="T3" fmla="*/ 73 h 73"/>
                    <a:gd name="T4" fmla="*/ 0 w 552"/>
                    <a:gd name="T5" fmla="*/ 37 h 73"/>
                    <a:gd name="T6" fmla="*/ 36 w 552"/>
                    <a:gd name="T7" fmla="*/ 0 h 73"/>
                    <a:gd name="T8" fmla="*/ 515 w 552"/>
                    <a:gd name="T9" fmla="*/ 0 h 73"/>
                    <a:gd name="T10" fmla="*/ 552 w 552"/>
                    <a:gd name="T11" fmla="*/ 37 h 73"/>
                    <a:gd name="T12" fmla="*/ 515 w 55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552" h="73">
                      <a:moveTo>
                        <a:pt x="515" y="73"/>
                      </a:moveTo>
                      <a:cubicBezTo>
                        <a:pt x="36" y="73"/>
                        <a:pt x="36" y="73"/>
                        <a:pt x="36" y="73"/>
                      </a:cubicBezTo>
                      <a:cubicBezTo>
                        <a:pt x="16" y="73"/>
                        <a:pt x="0" y="57"/>
                        <a:pt x="0" y="37"/>
                      </a:cubicBezTo>
                      <a:cubicBezTo>
                        <a:pt x="0" y="16"/>
                        <a:pt x="16" y="0"/>
                        <a:pt x="36" y="0"/>
                      </a:cubicBezTo>
                      <a:cubicBezTo>
                        <a:pt x="515" y="0"/>
                        <a:pt x="515" y="0"/>
                        <a:pt x="515" y="0"/>
                      </a:cubicBezTo>
                      <a:cubicBezTo>
                        <a:pt x="535" y="0"/>
                        <a:pt x="552" y="16"/>
                        <a:pt x="552" y="37"/>
                      </a:cubicBezTo>
                      <a:cubicBezTo>
                        <a:pt x="552" y="57"/>
                        <a:pt x="535" y="73"/>
                        <a:pt x="515"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27">
                  <a:extLst>
                    <a:ext uri="{FF2B5EF4-FFF2-40B4-BE49-F238E27FC236}">
                      <a16:creationId xmlns:a16="http://schemas.microsoft.com/office/drawing/2014/main" id="{3F1D5725-BFBC-FC3F-A9CB-BDB5D73CB4BD}"/>
                    </a:ext>
                  </a:extLst>
                </p:cNvPr>
                <p:cNvSpPr>
                  <a:spLocks/>
                </p:cNvSpPr>
                <p:nvPr/>
              </p:nvSpPr>
              <p:spPr bwMode="auto">
                <a:xfrm>
                  <a:off x="5527676" y="2117726"/>
                  <a:ext cx="1506538" cy="157163"/>
                </a:xfrm>
                <a:custGeom>
                  <a:avLst/>
                  <a:gdLst>
                    <a:gd name="T0" fmla="*/ 664 w 700"/>
                    <a:gd name="T1" fmla="*/ 73 h 73"/>
                    <a:gd name="T2" fmla="*/ 36 w 700"/>
                    <a:gd name="T3" fmla="*/ 73 h 73"/>
                    <a:gd name="T4" fmla="*/ 0 w 700"/>
                    <a:gd name="T5" fmla="*/ 37 h 73"/>
                    <a:gd name="T6" fmla="*/ 36 w 700"/>
                    <a:gd name="T7" fmla="*/ 0 h 73"/>
                    <a:gd name="T8" fmla="*/ 664 w 700"/>
                    <a:gd name="T9" fmla="*/ 0 h 73"/>
                    <a:gd name="T10" fmla="*/ 700 w 700"/>
                    <a:gd name="T11" fmla="*/ 37 h 73"/>
                    <a:gd name="T12" fmla="*/ 664 w 70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00" h="73">
                      <a:moveTo>
                        <a:pt x="664" y="73"/>
                      </a:moveTo>
                      <a:cubicBezTo>
                        <a:pt x="36" y="73"/>
                        <a:pt x="36" y="73"/>
                        <a:pt x="36" y="73"/>
                      </a:cubicBezTo>
                      <a:cubicBezTo>
                        <a:pt x="16" y="73"/>
                        <a:pt x="0" y="57"/>
                        <a:pt x="0" y="37"/>
                      </a:cubicBezTo>
                      <a:cubicBezTo>
                        <a:pt x="0" y="17"/>
                        <a:pt x="16" y="0"/>
                        <a:pt x="36" y="0"/>
                      </a:cubicBezTo>
                      <a:cubicBezTo>
                        <a:pt x="664" y="0"/>
                        <a:pt x="664" y="0"/>
                        <a:pt x="664" y="0"/>
                      </a:cubicBezTo>
                      <a:cubicBezTo>
                        <a:pt x="684" y="0"/>
                        <a:pt x="700" y="17"/>
                        <a:pt x="700" y="37"/>
                      </a:cubicBezTo>
                      <a:cubicBezTo>
                        <a:pt x="700" y="57"/>
                        <a:pt x="684" y="73"/>
                        <a:pt x="664"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 name="Freeform 28">
                  <a:extLst>
                    <a:ext uri="{FF2B5EF4-FFF2-40B4-BE49-F238E27FC236}">
                      <a16:creationId xmlns:a16="http://schemas.microsoft.com/office/drawing/2014/main" id="{C1A989F2-D263-65B2-D3A8-EF63E69FB616}"/>
                    </a:ext>
                  </a:extLst>
                </p:cNvPr>
                <p:cNvSpPr>
                  <a:spLocks/>
                </p:cNvSpPr>
                <p:nvPr/>
              </p:nvSpPr>
              <p:spPr bwMode="auto">
                <a:xfrm>
                  <a:off x="5527676" y="2513013"/>
                  <a:ext cx="1506538" cy="155575"/>
                </a:xfrm>
                <a:custGeom>
                  <a:avLst/>
                  <a:gdLst>
                    <a:gd name="T0" fmla="*/ 664 w 700"/>
                    <a:gd name="T1" fmla="*/ 73 h 73"/>
                    <a:gd name="T2" fmla="*/ 36 w 700"/>
                    <a:gd name="T3" fmla="*/ 73 h 73"/>
                    <a:gd name="T4" fmla="*/ 0 w 700"/>
                    <a:gd name="T5" fmla="*/ 37 h 73"/>
                    <a:gd name="T6" fmla="*/ 36 w 700"/>
                    <a:gd name="T7" fmla="*/ 0 h 73"/>
                    <a:gd name="T8" fmla="*/ 664 w 700"/>
                    <a:gd name="T9" fmla="*/ 0 h 73"/>
                    <a:gd name="T10" fmla="*/ 700 w 700"/>
                    <a:gd name="T11" fmla="*/ 37 h 73"/>
                    <a:gd name="T12" fmla="*/ 664 w 70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00" h="73">
                      <a:moveTo>
                        <a:pt x="664" y="73"/>
                      </a:moveTo>
                      <a:cubicBezTo>
                        <a:pt x="36" y="73"/>
                        <a:pt x="36" y="73"/>
                        <a:pt x="36" y="73"/>
                      </a:cubicBezTo>
                      <a:cubicBezTo>
                        <a:pt x="16" y="73"/>
                        <a:pt x="0" y="57"/>
                        <a:pt x="0" y="37"/>
                      </a:cubicBezTo>
                      <a:cubicBezTo>
                        <a:pt x="0" y="17"/>
                        <a:pt x="16" y="0"/>
                        <a:pt x="36" y="0"/>
                      </a:cubicBezTo>
                      <a:cubicBezTo>
                        <a:pt x="664" y="0"/>
                        <a:pt x="664" y="0"/>
                        <a:pt x="664" y="0"/>
                      </a:cubicBezTo>
                      <a:cubicBezTo>
                        <a:pt x="684" y="0"/>
                        <a:pt x="700" y="17"/>
                        <a:pt x="700" y="37"/>
                      </a:cubicBezTo>
                      <a:cubicBezTo>
                        <a:pt x="700" y="57"/>
                        <a:pt x="684" y="73"/>
                        <a:pt x="664"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 name="Rectangle 29">
                  <a:extLst>
                    <a:ext uri="{FF2B5EF4-FFF2-40B4-BE49-F238E27FC236}">
                      <a16:creationId xmlns:a16="http://schemas.microsoft.com/office/drawing/2014/main" id="{131534E1-BA99-1C2D-54B6-8F1ABB9F8F54}"/>
                    </a:ext>
                  </a:extLst>
                </p:cNvPr>
                <p:cNvSpPr>
                  <a:spLocks noChangeArrowheads="1"/>
                </p:cNvSpPr>
                <p:nvPr/>
              </p:nvSpPr>
              <p:spPr bwMode="auto">
                <a:xfrm>
                  <a:off x="6264276" y="5278438"/>
                  <a:ext cx="371475"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 name="Rectangle 30">
                  <a:extLst>
                    <a:ext uri="{FF2B5EF4-FFF2-40B4-BE49-F238E27FC236}">
                      <a16:creationId xmlns:a16="http://schemas.microsoft.com/office/drawing/2014/main" id="{31E0B236-163D-678A-8CA3-B8FE4DAE0B8F}"/>
                    </a:ext>
                  </a:extLst>
                </p:cNvPr>
                <p:cNvSpPr>
                  <a:spLocks noChangeArrowheads="1"/>
                </p:cNvSpPr>
                <p:nvPr/>
              </p:nvSpPr>
              <p:spPr bwMode="auto">
                <a:xfrm>
                  <a:off x="6264276" y="4487863"/>
                  <a:ext cx="37147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 name="Rectangle 31">
                  <a:extLst>
                    <a:ext uri="{FF2B5EF4-FFF2-40B4-BE49-F238E27FC236}">
                      <a16:creationId xmlns:a16="http://schemas.microsoft.com/office/drawing/2014/main" id="{E9279301-C289-E68F-4F4D-0A5A282D576D}"/>
                    </a:ext>
                  </a:extLst>
                </p:cNvPr>
                <p:cNvSpPr>
                  <a:spLocks noChangeArrowheads="1"/>
                </p:cNvSpPr>
                <p:nvPr/>
              </p:nvSpPr>
              <p:spPr bwMode="auto">
                <a:xfrm>
                  <a:off x="6264276" y="4883151"/>
                  <a:ext cx="37147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 name="Rectangle 32">
                  <a:extLst>
                    <a:ext uri="{FF2B5EF4-FFF2-40B4-BE49-F238E27FC236}">
                      <a16:creationId xmlns:a16="http://schemas.microsoft.com/office/drawing/2014/main" id="{0F442C97-2896-CA56-0DAF-46050CAEFBB9}"/>
                    </a:ext>
                  </a:extLst>
                </p:cNvPr>
                <p:cNvSpPr>
                  <a:spLocks noChangeArrowheads="1"/>
                </p:cNvSpPr>
                <p:nvPr/>
              </p:nvSpPr>
              <p:spPr bwMode="auto">
                <a:xfrm>
                  <a:off x="6264276" y="4092576"/>
                  <a:ext cx="37147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19" name="Group 118">
                <a:extLst>
                  <a:ext uri="{FF2B5EF4-FFF2-40B4-BE49-F238E27FC236}">
                    <a16:creationId xmlns:a16="http://schemas.microsoft.com/office/drawing/2014/main" id="{EA17457E-A708-3E1C-5B0E-FA24F800151A}"/>
                  </a:ext>
                </a:extLst>
              </p:cNvPr>
              <p:cNvGrpSpPr/>
              <p:nvPr/>
            </p:nvGrpSpPr>
            <p:grpSpPr>
              <a:xfrm>
                <a:off x="3287619" y="616946"/>
                <a:ext cx="1096952" cy="3570404"/>
                <a:chOff x="7269163" y="719138"/>
                <a:chExt cx="1557338" cy="5068888"/>
              </a:xfrm>
              <a:solidFill>
                <a:schemeClr val="tx1">
                  <a:lumMod val="50000"/>
                  <a:lumOff val="50000"/>
                </a:schemeClr>
              </a:solidFill>
            </p:grpSpPr>
            <p:sp>
              <p:nvSpPr>
                <p:cNvPr id="157" name="Rectangle 33">
                  <a:extLst>
                    <a:ext uri="{FF2B5EF4-FFF2-40B4-BE49-F238E27FC236}">
                      <a16:creationId xmlns:a16="http://schemas.microsoft.com/office/drawing/2014/main" id="{C3328892-9BC2-DF4B-9058-FABECB374D85}"/>
                    </a:ext>
                  </a:extLst>
                </p:cNvPr>
                <p:cNvSpPr>
                  <a:spLocks noChangeArrowheads="1"/>
                </p:cNvSpPr>
                <p:nvPr/>
              </p:nvSpPr>
              <p:spPr bwMode="auto">
                <a:xfrm>
                  <a:off x="7269163" y="719138"/>
                  <a:ext cx="1557338" cy="5068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 name="Freeform 34">
                  <a:extLst>
                    <a:ext uri="{FF2B5EF4-FFF2-40B4-BE49-F238E27FC236}">
                      <a16:creationId xmlns:a16="http://schemas.microsoft.com/office/drawing/2014/main" id="{A450AC6C-29E3-0ADF-8EBA-311946E27EE2}"/>
                    </a:ext>
                  </a:extLst>
                </p:cNvPr>
                <p:cNvSpPr>
                  <a:spLocks/>
                </p:cNvSpPr>
                <p:nvPr/>
              </p:nvSpPr>
              <p:spPr bwMode="auto">
                <a:xfrm>
                  <a:off x="7269163" y="719138"/>
                  <a:ext cx="1557338" cy="5068888"/>
                </a:xfrm>
                <a:custGeom>
                  <a:avLst/>
                  <a:gdLst>
                    <a:gd name="T0" fmla="*/ 0 w 981"/>
                    <a:gd name="T1" fmla="*/ 3193 h 3193"/>
                    <a:gd name="T2" fmla="*/ 0 w 981"/>
                    <a:gd name="T3" fmla="*/ 0 h 3193"/>
                    <a:gd name="T4" fmla="*/ 981 w 981"/>
                    <a:gd name="T5" fmla="*/ 0 h 3193"/>
                    <a:gd name="T6" fmla="*/ 981 w 981"/>
                    <a:gd name="T7" fmla="*/ 3193 h 3193"/>
                  </a:gdLst>
                  <a:ahLst/>
                  <a:cxnLst>
                    <a:cxn ang="0">
                      <a:pos x="T0" y="T1"/>
                    </a:cxn>
                    <a:cxn ang="0">
                      <a:pos x="T2" y="T3"/>
                    </a:cxn>
                    <a:cxn ang="0">
                      <a:pos x="T4" y="T5"/>
                    </a:cxn>
                    <a:cxn ang="0">
                      <a:pos x="T6" y="T7"/>
                    </a:cxn>
                  </a:cxnLst>
                  <a:rect l="0" t="0" r="r" b="b"/>
                  <a:pathLst>
                    <a:path w="981" h="3193">
                      <a:moveTo>
                        <a:pt x="0" y="3193"/>
                      </a:moveTo>
                      <a:lnTo>
                        <a:pt x="0" y="0"/>
                      </a:lnTo>
                      <a:lnTo>
                        <a:pt x="981" y="0"/>
                      </a:lnTo>
                      <a:lnTo>
                        <a:pt x="981" y="3193"/>
                      </a:ln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 name="Rectangle 35">
                  <a:extLst>
                    <a:ext uri="{FF2B5EF4-FFF2-40B4-BE49-F238E27FC236}">
                      <a16:creationId xmlns:a16="http://schemas.microsoft.com/office/drawing/2014/main" id="{F01C13D0-BE79-EFFF-B876-E8977C1BD93E}"/>
                    </a:ext>
                  </a:extLst>
                </p:cNvPr>
                <p:cNvSpPr>
                  <a:spLocks noChangeArrowheads="1"/>
                </p:cNvSpPr>
                <p:nvPr/>
              </p:nvSpPr>
              <p:spPr bwMode="auto">
                <a:xfrm>
                  <a:off x="7269163" y="1206501"/>
                  <a:ext cx="1557338"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 name="Rectangle 36">
                  <a:extLst>
                    <a:ext uri="{FF2B5EF4-FFF2-40B4-BE49-F238E27FC236}">
                      <a16:creationId xmlns:a16="http://schemas.microsoft.com/office/drawing/2014/main" id="{3D8EABD0-79F7-E1CC-57BA-5F38F6475990}"/>
                    </a:ext>
                  </a:extLst>
                </p:cNvPr>
                <p:cNvSpPr>
                  <a:spLocks noChangeArrowheads="1"/>
                </p:cNvSpPr>
                <p:nvPr/>
              </p:nvSpPr>
              <p:spPr bwMode="auto">
                <a:xfrm>
                  <a:off x="7269163" y="1776413"/>
                  <a:ext cx="1557338"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 name="Rectangle 37">
                  <a:extLst>
                    <a:ext uri="{FF2B5EF4-FFF2-40B4-BE49-F238E27FC236}">
                      <a16:creationId xmlns:a16="http://schemas.microsoft.com/office/drawing/2014/main" id="{A2415596-89AC-0251-567F-29FD18E73DB6}"/>
                    </a:ext>
                  </a:extLst>
                </p:cNvPr>
                <p:cNvSpPr>
                  <a:spLocks noChangeArrowheads="1"/>
                </p:cNvSpPr>
                <p:nvPr/>
              </p:nvSpPr>
              <p:spPr bwMode="auto">
                <a:xfrm>
                  <a:off x="7269163" y="2343151"/>
                  <a:ext cx="1557338"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 name="Rectangle 38">
                  <a:extLst>
                    <a:ext uri="{FF2B5EF4-FFF2-40B4-BE49-F238E27FC236}">
                      <a16:creationId xmlns:a16="http://schemas.microsoft.com/office/drawing/2014/main" id="{6B33787A-4D7C-AE41-C535-F62874B4954E}"/>
                    </a:ext>
                  </a:extLst>
                </p:cNvPr>
                <p:cNvSpPr>
                  <a:spLocks noChangeArrowheads="1"/>
                </p:cNvSpPr>
                <p:nvPr/>
              </p:nvSpPr>
              <p:spPr bwMode="auto">
                <a:xfrm>
                  <a:off x="7269163" y="2911476"/>
                  <a:ext cx="1557338"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 name="Rectangle 39">
                  <a:extLst>
                    <a:ext uri="{FF2B5EF4-FFF2-40B4-BE49-F238E27FC236}">
                      <a16:creationId xmlns:a16="http://schemas.microsoft.com/office/drawing/2014/main" id="{2EA1CAEA-E2D9-E6A6-9828-3B3FEA27F960}"/>
                    </a:ext>
                  </a:extLst>
                </p:cNvPr>
                <p:cNvSpPr>
                  <a:spLocks noChangeArrowheads="1"/>
                </p:cNvSpPr>
                <p:nvPr/>
              </p:nvSpPr>
              <p:spPr bwMode="auto">
                <a:xfrm>
                  <a:off x="7966076" y="3481388"/>
                  <a:ext cx="860425"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 name="Rectangle 43">
                  <a:extLst>
                    <a:ext uri="{FF2B5EF4-FFF2-40B4-BE49-F238E27FC236}">
                      <a16:creationId xmlns:a16="http://schemas.microsoft.com/office/drawing/2014/main" id="{E3304607-7AE4-9599-CC5F-3182ECC0F42A}"/>
                    </a:ext>
                  </a:extLst>
                </p:cNvPr>
                <p:cNvSpPr>
                  <a:spLocks noChangeArrowheads="1"/>
                </p:cNvSpPr>
                <p:nvPr/>
              </p:nvSpPr>
              <p:spPr bwMode="auto">
                <a:xfrm>
                  <a:off x="7966076" y="4049713"/>
                  <a:ext cx="361950"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 name="Rectangle 44">
                  <a:extLst>
                    <a:ext uri="{FF2B5EF4-FFF2-40B4-BE49-F238E27FC236}">
                      <a16:creationId xmlns:a16="http://schemas.microsoft.com/office/drawing/2014/main" id="{19FE64CF-1E49-4067-7B47-712927F9F1E9}"/>
                    </a:ext>
                  </a:extLst>
                </p:cNvPr>
                <p:cNvSpPr>
                  <a:spLocks noChangeArrowheads="1"/>
                </p:cNvSpPr>
                <p:nvPr/>
              </p:nvSpPr>
              <p:spPr bwMode="auto">
                <a:xfrm>
                  <a:off x="7966076" y="4616451"/>
                  <a:ext cx="361950"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 name="Rectangle 45">
                  <a:extLst>
                    <a:ext uri="{FF2B5EF4-FFF2-40B4-BE49-F238E27FC236}">
                      <a16:creationId xmlns:a16="http://schemas.microsoft.com/office/drawing/2014/main" id="{6E5081CF-FE5B-718F-C564-0DED26D0EB23}"/>
                    </a:ext>
                  </a:extLst>
                </p:cNvPr>
                <p:cNvSpPr>
                  <a:spLocks noChangeArrowheads="1"/>
                </p:cNvSpPr>
                <p:nvPr/>
              </p:nvSpPr>
              <p:spPr bwMode="auto">
                <a:xfrm>
                  <a:off x="7966076" y="5186363"/>
                  <a:ext cx="361950" cy="157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20" name="Group 119">
                <a:extLst>
                  <a:ext uri="{FF2B5EF4-FFF2-40B4-BE49-F238E27FC236}">
                    <a16:creationId xmlns:a16="http://schemas.microsoft.com/office/drawing/2014/main" id="{A34D005A-DE6C-CA46-70F2-92B2075CE218}"/>
                  </a:ext>
                </a:extLst>
              </p:cNvPr>
              <p:cNvGrpSpPr/>
              <p:nvPr/>
            </p:nvGrpSpPr>
            <p:grpSpPr>
              <a:xfrm>
                <a:off x="1706487" y="2769476"/>
                <a:ext cx="884494" cy="1417874"/>
                <a:chOff x="1355724" y="3775076"/>
                <a:chExt cx="1255713" cy="2012950"/>
              </a:xfrm>
              <a:solidFill>
                <a:schemeClr val="bg1">
                  <a:lumMod val="50000"/>
                </a:schemeClr>
              </a:solidFill>
            </p:grpSpPr>
            <p:sp>
              <p:nvSpPr>
                <p:cNvPr id="146" name="Rectangle 40">
                  <a:extLst>
                    <a:ext uri="{FF2B5EF4-FFF2-40B4-BE49-F238E27FC236}">
                      <a16:creationId xmlns:a16="http://schemas.microsoft.com/office/drawing/2014/main" id="{20754A1E-1416-0C1D-C8B3-D6FD103E414C}"/>
                    </a:ext>
                  </a:extLst>
                </p:cNvPr>
                <p:cNvSpPr>
                  <a:spLocks noChangeArrowheads="1"/>
                </p:cNvSpPr>
                <p:nvPr/>
              </p:nvSpPr>
              <p:spPr bwMode="auto">
                <a:xfrm>
                  <a:off x="1355724" y="3775076"/>
                  <a:ext cx="1255713" cy="2012950"/>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47" name="Group 146">
                  <a:extLst>
                    <a:ext uri="{FF2B5EF4-FFF2-40B4-BE49-F238E27FC236}">
                      <a16:creationId xmlns:a16="http://schemas.microsoft.com/office/drawing/2014/main" id="{520A220B-0FE8-6C1A-F2EA-479A90CFCBB9}"/>
                    </a:ext>
                  </a:extLst>
                </p:cNvPr>
                <p:cNvGrpSpPr/>
                <p:nvPr/>
              </p:nvGrpSpPr>
              <p:grpSpPr>
                <a:xfrm>
                  <a:off x="1585912" y="4046538"/>
                  <a:ext cx="795338" cy="1470026"/>
                  <a:chOff x="5238751" y="4046538"/>
                  <a:chExt cx="795338" cy="1470026"/>
                </a:xfrm>
                <a:grpFill/>
              </p:grpSpPr>
              <p:sp>
                <p:nvSpPr>
                  <p:cNvPr id="148" name="Freeform 46">
                    <a:extLst>
                      <a:ext uri="{FF2B5EF4-FFF2-40B4-BE49-F238E27FC236}">
                        <a16:creationId xmlns:a16="http://schemas.microsoft.com/office/drawing/2014/main" id="{C955EA40-1124-3E5B-ACB5-F6EFBE4E25C2}"/>
                      </a:ext>
                    </a:extLst>
                  </p:cNvPr>
                  <p:cNvSpPr>
                    <a:spLocks/>
                  </p:cNvSpPr>
                  <p:nvPr/>
                </p:nvSpPr>
                <p:spPr bwMode="auto">
                  <a:xfrm>
                    <a:off x="5238751" y="4046538"/>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7" y="155"/>
                          <a:pt x="0" y="139"/>
                          <a:pt x="0" y="119"/>
                        </a:cubicBezTo>
                        <a:cubicBezTo>
                          <a:pt x="0" y="36"/>
                          <a:pt x="0" y="36"/>
                          <a:pt x="0" y="36"/>
                        </a:cubicBezTo>
                        <a:cubicBezTo>
                          <a:pt x="0" y="16"/>
                          <a:pt x="17"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 name="Freeform 47">
                    <a:extLst>
                      <a:ext uri="{FF2B5EF4-FFF2-40B4-BE49-F238E27FC236}">
                        <a16:creationId xmlns:a16="http://schemas.microsoft.com/office/drawing/2014/main" id="{28E47B0C-FFD2-5C2F-A5BB-AAFF3865E833}"/>
                      </a:ext>
                    </a:extLst>
                  </p:cNvPr>
                  <p:cNvSpPr>
                    <a:spLocks/>
                  </p:cNvSpPr>
                  <p:nvPr/>
                </p:nvSpPr>
                <p:spPr bwMode="auto">
                  <a:xfrm>
                    <a:off x="5876926" y="4046538"/>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 name="Freeform 48">
                    <a:extLst>
                      <a:ext uri="{FF2B5EF4-FFF2-40B4-BE49-F238E27FC236}">
                        <a16:creationId xmlns:a16="http://schemas.microsoft.com/office/drawing/2014/main" id="{4E422A07-82BB-0FDA-4738-5497AB15ADAC}"/>
                      </a:ext>
                    </a:extLst>
                  </p:cNvPr>
                  <p:cNvSpPr>
                    <a:spLocks/>
                  </p:cNvSpPr>
                  <p:nvPr/>
                </p:nvSpPr>
                <p:spPr bwMode="auto">
                  <a:xfrm>
                    <a:off x="5557838" y="4046538"/>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 name="Freeform 49">
                    <a:extLst>
                      <a:ext uri="{FF2B5EF4-FFF2-40B4-BE49-F238E27FC236}">
                        <a16:creationId xmlns:a16="http://schemas.microsoft.com/office/drawing/2014/main" id="{64DB90EF-5E09-41EF-03A8-3EE3CF1AE058}"/>
                      </a:ext>
                    </a:extLst>
                  </p:cNvPr>
                  <p:cNvSpPr>
                    <a:spLocks/>
                  </p:cNvSpPr>
                  <p:nvPr/>
                </p:nvSpPr>
                <p:spPr bwMode="auto">
                  <a:xfrm>
                    <a:off x="5238751" y="5184776"/>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7" y="155"/>
                          <a:pt x="0" y="139"/>
                          <a:pt x="0" y="119"/>
                        </a:cubicBezTo>
                        <a:cubicBezTo>
                          <a:pt x="0" y="36"/>
                          <a:pt x="0" y="36"/>
                          <a:pt x="0" y="36"/>
                        </a:cubicBezTo>
                        <a:cubicBezTo>
                          <a:pt x="0" y="16"/>
                          <a:pt x="17"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 name="Freeform 50">
                    <a:extLst>
                      <a:ext uri="{FF2B5EF4-FFF2-40B4-BE49-F238E27FC236}">
                        <a16:creationId xmlns:a16="http://schemas.microsoft.com/office/drawing/2014/main" id="{BDA91009-615E-9D17-FA6B-23B9825A1768}"/>
                      </a:ext>
                    </a:extLst>
                  </p:cNvPr>
                  <p:cNvSpPr>
                    <a:spLocks/>
                  </p:cNvSpPr>
                  <p:nvPr/>
                </p:nvSpPr>
                <p:spPr bwMode="auto">
                  <a:xfrm>
                    <a:off x="5876926" y="5184776"/>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 name="Freeform 51">
                    <a:extLst>
                      <a:ext uri="{FF2B5EF4-FFF2-40B4-BE49-F238E27FC236}">
                        <a16:creationId xmlns:a16="http://schemas.microsoft.com/office/drawing/2014/main" id="{3EB9D54D-7066-9CDC-220D-B3E226E0E720}"/>
                      </a:ext>
                    </a:extLst>
                  </p:cNvPr>
                  <p:cNvSpPr>
                    <a:spLocks/>
                  </p:cNvSpPr>
                  <p:nvPr/>
                </p:nvSpPr>
                <p:spPr bwMode="auto">
                  <a:xfrm>
                    <a:off x="5557838" y="5184776"/>
                    <a:ext cx="157163" cy="331788"/>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Freeform 52">
                    <a:extLst>
                      <a:ext uri="{FF2B5EF4-FFF2-40B4-BE49-F238E27FC236}">
                        <a16:creationId xmlns:a16="http://schemas.microsoft.com/office/drawing/2014/main" id="{441D3DF9-3CD2-2E05-4839-FC07E4F2979C}"/>
                      </a:ext>
                    </a:extLst>
                  </p:cNvPr>
                  <p:cNvSpPr>
                    <a:spLocks/>
                  </p:cNvSpPr>
                  <p:nvPr/>
                </p:nvSpPr>
                <p:spPr bwMode="auto">
                  <a:xfrm>
                    <a:off x="5238751" y="4614863"/>
                    <a:ext cx="157163" cy="333375"/>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7" y="155"/>
                          <a:pt x="0" y="139"/>
                          <a:pt x="0" y="119"/>
                        </a:cubicBezTo>
                        <a:cubicBezTo>
                          <a:pt x="0" y="36"/>
                          <a:pt x="0" y="36"/>
                          <a:pt x="0" y="36"/>
                        </a:cubicBezTo>
                        <a:cubicBezTo>
                          <a:pt x="0" y="16"/>
                          <a:pt x="17"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 name="Freeform 53">
                    <a:extLst>
                      <a:ext uri="{FF2B5EF4-FFF2-40B4-BE49-F238E27FC236}">
                        <a16:creationId xmlns:a16="http://schemas.microsoft.com/office/drawing/2014/main" id="{4127BBDD-B8E5-B0BA-CA15-1ED9AB7EE5B8}"/>
                      </a:ext>
                    </a:extLst>
                  </p:cNvPr>
                  <p:cNvSpPr>
                    <a:spLocks/>
                  </p:cNvSpPr>
                  <p:nvPr/>
                </p:nvSpPr>
                <p:spPr bwMode="auto">
                  <a:xfrm>
                    <a:off x="5876926" y="4614863"/>
                    <a:ext cx="157163" cy="333375"/>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 name="Freeform 54">
                    <a:extLst>
                      <a:ext uri="{FF2B5EF4-FFF2-40B4-BE49-F238E27FC236}">
                        <a16:creationId xmlns:a16="http://schemas.microsoft.com/office/drawing/2014/main" id="{32B993BC-B172-28A2-F445-16A5EE094452}"/>
                      </a:ext>
                    </a:extLst>
                  </p:cNvPr>
                  <p:cNvSpPr>
                    <a:spLocks/>
                  </p:cNvSpPr>
                  <p:nvPr/>
                </p:nvSpPr>
                <p:spPr bwMode="auto">
                  <a:xfrm>
                    <a:off x="5557838" y="4614863"/>
                    <a:ext cx="157163" cy="333375"/>
                  </a:xfrm>
                  <a:custGeom>
                    <a:avLst/>
                    <a:gdLst>
                      <a:gd name="T0" fmla="*/ 37 w 73"/>
                      <a:gd name="T1" fmla="*/ 155 h 155"/>
                      <a:gd name="T2" fmla="*/ 0 w 73"/>
                      <a:gd name="T3" fmla="*/ 119 h 155"/>
                      <a:gd name="T4" fmla="*/ 0 w 73"/>
                      <a:gd name="T5" fmla="*/ 36 h 155"/>
                      <a:gd name="T6" fmla="*/ 37 w 73"/>
                      <a:gd name="T7" fmla="*/ 0 h 155"/>
                      <a:gd name="T8" fmla="*/ 73 w 73"/>
                      <a:gd name="T9" fmla="*/ 36 h 155"/>
                      <a:gd name="T10" fmla="*/ 73 w 73"/>
                      <a:gd name="T11" fmla="*/ 119 h 155"/>
                      <a:gd name="T12" fmla="*/ 37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7" y="155"/>
                        </a:moveTo>
                        <a:cubicBezTo>
                          <a:pt x="16" y="155"/>
                          <a:pt x="0" y="139"/>
                          <a:pt x="0" y="119"/>
                        </a:cubicBezTo>
                        <a:cubicBezTo>
                          <a:pt x="0" y="36"/>
                          <a:pt x="0" y="36"/>
                          <a:pt x="0" y="36"/>
                        </a:cubicBezTo>
                        <a:cubicBezTo>
                          <a:pt x="0" y="16"/>
                          <a:pt x="16" y="0"/>
                          <a:pt x="37" y="0"/>
                        </a:cubicBezTo>
                        <a:cubicBezTo>
                          <a:pt x="57" y="0"/>
                          <a:pt x="73" y="16"/>
                          <a:pt x="73" y="36"/>
                        </a:cubicBezTo>
                        <a:cubicBezTo>
                          <a:pt x="73" y="119"/>
                          <a:pt x="73" y="119"/>
                          <a:pt x="73" y="119"/>
                        </a:cubicBezTo>
                        <a:cubicBezTo>
                          <a:pt x="73" y="139"/>
                          <a:pt x="57" y="155"/>
                          <a:pt x="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nvGrpSpPr>
              <p:cNvPr id="121" name="Group 120">
                <a:extLst>
                  <a:ext uri="{FF2B5EF4-FFF2-40B4-BE49-F238E27FC236}">
                    <a16:creationId xmlns:a16="http://schemas.microsoft.com/office/drawing/2014/main" id="{E1095BCF-B329-7316-9446-53E2AED9D7AE}"/>
                  </a:ext>
                </a:extLst>
              </p:cNvPr>
              <p:cNvGrpSpPr/>
              <p:nvPr/>
            </p:nvGrpSpPr>
            <p:grpSpPr>
              <a:xfrm>
                <a:off x="2841459" y="2214850"/>
                <a:ext cx="937049" cy="1972500"/>
                <a:chOff x="6635751" y="2987676"/>
                <a:chExt cx="1330325" cy="2800350"/>
              </a:xfrm>
              <a:solidFill>
                <a:schemeClr val="tx1">
                  <a:lumMod val="50000"/>
                  <a:lumOff val="50000"/>
                </a:schemeClr>
              </a:solidFill>
            </p:grpSpPr>
            <p:sp>
              <p:nvSpPr>
                <p:cNvPr id="129" name="Rectangle 42">
                  <a:extLst>
                    <a:ext uri="{FF2B5EF4-FFF2-40B4-BE49-F238E27FC236}">
                      <a16:creationId xmlns:a16="http://schemas.microsoft.com/office/drawing/2014/main" id="{7248B5B1-0BAA-9BA7-81FA-226BD4A12522}"/>
                    </a:ext>
                  </a:extLst>
                </p:cNvPr>
                <p:cNvSpPr>
                  <a:spLocks noChangeArrowheads="1"/>
                </p:cNvSpPr>
                <p:nvPr/>
              </p:nvSpPr>
              <p:spPr bwMode="auto">
                <a:xfrm>
                  <a:off x="6635751" y="2987676"/>
                  <a:ext cx="1330325" cy="280035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30" name="Group 129">
                  <a:extLst>
                    <a:ext uri="{FF2B5EF4-FFF2-40B4-BE49-F238E27FC236}">
                      <a16:creationId xmlns:a16="http://schemas.microsoft.com/office/drawing/2014/main" id="{5ABCEAAB-CE38-4B9C-6BC9-4F756492C502}"/>
                    </a:ext>
                  </a:extLst>
                </p:cNvPr>
                <p:cNvGrpSpPr/>
                <p:nvPr/>
              </p:nvGrpSpPr>
              <p:grpSpPr>
                <a:xfrm>
                  <a:off x="6905626" y="3244851"/>
                  <a:ext cx="792162" cy="2325688"/>
                  <a:chOff x="6905626" y="3244851"/>
                  <a:chExt cx="792162" cy="2325688"/>
                </a:xfrm>
                <a:grpFill/>
              </p:grpSpPr>
              <p:sp>
                <p:nvSpPr>
                  <p:cNvPr id="131" name="Freeform 56">
                    <a:extLst>
                      <a:ext uri="{FF2B5EF4-FFF2-40B4-BE49-F238E27FC236}">
                        <a16:creationId xmlns:a16="http://schemas.microsoft.com/office/drawing/2014/main" id="{9AB5E74A-5001-4D4F-7EFA-60095CA10558}"/>
                      </a:ext>
                    </a:extLst>
                  </p:cNvPr>
                  <p:cNvSpPr>
                    <a:spLocks/>
                  </p:cNvSpPr>
                  <p:nvPr/>
                </p:nvSpPr>
                <p:spPr bwMode="auto">
                  <a:xfrm>
                    <a:off x="6905626" y="4241801"/>
                    <a:ext cx="157163" cy="331788"/>
                  </a:xfrm>
                  <a:custGeom>
                    <a:avLst/>
                    <a:gdLst>
                      <a:gd name="T0" fmla="*/ 36 w 73"/>
                      <a:gd name="T1" fmla="*/ 155 h 155"/>
                      <a:gd name="T2" fmla="*/ 0 w 73"/>
                      <a:gd name="T3" fmla="*/ 119 h 155"/>
                      <a:gd name="T4" fmla="*/ 0 w 73"/>
                      <a:gd name="T5" fmla="*/ 36 h 155"/>
                      <a:gd name="T6" fmla="*/ 36 w 73"/>
                      <a:gd name="T7" fmla="*/ 0 h 155"/>
                      <a:gd name="T8" fmla="*/ 73 w 73"/>
                      <a:gd name="T9" fmla="*/ 36 h 155"/>
                      <a:gd name="T10" fmla="*/ 73 w 73"/>
                      <a:gd name="T11" fmla="*/ 119 h 155"/>
                      <a:gd name="T12" fmla="*/ 36 w 73"/>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3" h="155">
                        <a:moveTo>
                          <a:pt x="36" y="155"/>
                        </a:moveTo>
                        <a:cubicBezTo>
                          <a:pt x="16" y="155"/>
                          <a:pt x="0" y="139"/>
                          <a:pt x="0" y="119"/>
                        </a:cubicBezTo>
                        <a:cubicBezTo>
                          <a:pt x="0" y="36"/>
                          <a:pt x="0" y="36"/>
                          <a:pt x="0" y="36"/>
                        </a:cubicBezTo>
                        <a:cubicBezTo>
                          <a:pt x="0" y="16"/>
                          <a:pt x="16" y="0"/>
                          <a:pt x="36" y="0"/>
                        </a:cubicBezTo>
                        <a:cubicBezTo>
                          <a:pt x="56" y="0"/>
                          <a:pt x="73" y="16"/>
                          <a:pt x="73" y="36"/>
                        </a:cubicBezTo>
                        <a:cubicBezTo>
                          <a:pt x="73" y="119"/>
                          <a:pt x="73" y="119"/>
                          <a:pt x="73" y="119"/>
                        </a:cubicBezTo>
                        <a:cubicBezTo>
                          <a:pt x="73"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 name="Freeform 57">
                    <a:extLst>
                      <a:ext uri="{FF2B5EF4-FFF2-40B4-BE49-F238E27FC236}">
                        <a16:creationId xmlns:a16="http://schemas.microsoft.com/office/drawing/2014/main" id="{A5A47563-F8C5-3897-CE6A-6B68761FC051}"/>
                      </a:ext>
                    </a:extLst>
                  </p:cNvPr>
                  <p:cNvSpPr>
                    <a:spLocks/>
                  </p:cNvSpPr>
                  <p:nvPr/>
                </p:nvSpPr>
                <p:spPr bwMode="auto">
                  <a:xfrm>
                    <a:off x="7542213" y="4241801"/>
                    <a:ext cx="155575" cy="331788"/>
                  </a:xfrm>
                  <a:custGeom>
                    <a:avLst/>
                    <a:gdLst>
                      <a:gd name="T0" fmla="*/ 36 w 72"/>
                      <a:gd name="T1" fmla="*/ 155 h 155"/>
                      <a:gd name="T2" fmla="*/ 0 w 72"/>
                      <a:gd name="T3" fmla="*/ 119 h 155"/>
                      <a:gd name="T4" fmla="*/ 0 w 72"/>
                      <a:gd name="T5" fmla="*/ 36 h 155"/>
                      <a:gd name="T6" fmla="*/ 36 w 72"/>
                      <a:gd name="T7" fmla="*/ 0 h 155"/>
                      <a:gd name="T8" fmla="*/ 72 w 72"/>
                      <a:gd name="T9" fmla="*/ 36 h 155"/>
                      <a:gd name="T10" fmla="*/ 72 w 72"/>
                      <a:gd name="T11" fmla="*/ 119 h 155"/>
                      <a:gd name="T12" fmla="*/ 36 w 72"/>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2" h="155">
                        <a:moveTo>
                          <a:pt x="36" y="155"/>
                        </a:moveTo>
                        <a:cubicBezTo>
                          <a:pt x="16" y="155"/>
                          <a:pt x="0" y="139"/>
                          <a:pt x="0" y="119"/>
                        </a:cubicBezTo>
                        <a:cubicBezTo>
                          <a:pt x="0" y="36"/>
                          <a:pt x="0" y="36"/>
                          <a:pt x="0" y="36"/>
                        </a:cubicBezTo>
                        <a:cubicBezTo>
                          <a:pt x="0" y="16"/>
                          <a:pt x="16" y="0"/>
                          <a:pt x="36" y="0"/>
                        </a:cubicBezTo>
                        <a:cubicBezTo>
                          <a:pt x="56" y="0"/>
                          <a:pt x="72" y="16"/>
                          <a:pt x="72" y="36"/>
                        </a:cubicBezTo>
                        <a:cubicBezTo>
                          <a:pt x="72" y="119"/>
                          <a:pt x="72" y="119"/>
                          <a:pt x="72" y="119"/>
                        </a:cubicBezTo>
                        <a:cubicBezTo>
                          <a:pt x="72"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 name="Freeform 58">
                    <a:extLst>
                      <a:ext uri="{FF2B5EF4-FFF2-40B4-BE49-F238E27FC236}">
                        <a16:creationId xmlns:a16="http://schemas.microsoft.com/office/drawing/2014/main" id="{0E3742FC-6916-D3DE-4C3F-70438482F2BA}"/>
                      </a:ext>
                    </a:extLst>
                  </p:cNvPr>
                  <p:cNvSpPr>
                    <a:spLocks/>
                  </p:cNvSpPr>
                  <p:nvPr/>
                </p:nvSpPr>
                <p:spPr bwMode="auto">
                  <a:xfrm>
                    <a:off x="7224713" y="4241801"/>
                    <a:ext cx="153988" cy="331788"/>
                  </a:xfrm>
                  <a:custGeom>
                    <a:avLst/>
                    <a:gdLst>
                      <a:gd name="T0" fmla="*/ 36 w 72"/>
                      <a:gd name="T1" fmla="*/ 155 h 155"/>
                      <a:gd name="T2" fmla="*/ 0 w 72"/>
                      <a:gd name="T3" fmla="*/ 119 h 155"/>
                      <a:gd name="T4" fmla="*/ 0 w 72"/>
                      <a:gd name="T5" fmla="*/ 36 h 155"/>
                      <a:gd name="T6" fmla="*/ 36 w 72"/>
                      <a:gd name="T7" fmla="*/ 0 h 155"/>
                      <a:gd name="T8" fmla="*/ 72 w 72"/>
                      <a:gd name="T9" fmla="*/ 36 h 155"/>
                      <a:gd name="T10" fmla="*/ 72 w 72"/>
                      <a:gd name="T11" fmla="*/ 119 h 155"/>
                      <a:gd name="T12" fmla="*/ 36 w 72"/>
                      <a:gd name="T13" fmla="*/ 155 h 155"/>
                    </a:gdLst>
                    <a:ahLst/>
                    <a:cxnLst>
                      <a:cxn ang="0">
                        <a:pos x="T0" y="T1"/>
                      </a:cxn>
                      <a:cxn ang="0">
                        <a:pos x="T2" y="T3"/>
                      </a:cxn>
                      <a:cxn ang="0">
                        <a:pos x="T4" y="T5"/>
                      </a:cxn>
                      <a:cxn ang="0">
                        <a:pos x="T6" y="T7"/>
                      </a:cxn>
                      <a:cxn ang="0">
                        <a:pos x="T8" y="T9"/>
                      </a:cxn>
                      <a:cxn ang="0">
                        <a:pos x="T10" y="T11"/>
                      </a:cxn>
                      <a:cxn ang="0">
                        <a:pos x="T12" y="T13"/>
                      </a:cxn>
                    </a:cxnLst>
                    <a:rect l="0" t="0" r="r" b="b"/>
                    <a:pathLst>
                      <a:path w="72" h="155">
                        <a:moveTo>
                          <a:pt x="36" y="155"/>
                        </a:moveTo>
                        <a:cubicBezTo>
                          <a:pt x="16" y="155"/>
                          <a:pt x="0" y="139"/>
                          <a:pt x="0" y="119"/>
                        </a:cubicBezTo>
                        <a:cubicBezTo>
                          <a:pt x="0" y="36"/>
                          <a:pt x="0" y="36"/>
                          <a:pt x="0" y="36"/>
                        </a:cubicBezTo>
                        <a:cubicBezTo>
                          <a:pt x="0" y="16"/>
                          <a:pt x="16" y="0"/>
                          <a:pt x="36" y="0"/>
                        </a:cubicBezTo>
                        <a:cubicBezTo>
                          <a:pt x="56" y="0"/>
                          <a:pt x="72" y="16"/>
                          <a:pt x="72" y="36"/>
                        </a:cubicBezTo>
                        <a:cubicBezTo>
                          <a:pt x="72" y="119"/>
                          <a:pt x="72" y="119"/>
                          <a:pt x="72" y="119"/>
                        </a:cubicBezTo>
                        <a:cubicBezTo>
                          <a:pt x="72" y="139"/>
                          <a:pt x="56" y="155"/>
                          <a:pt x="3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 name="Freeform 59">
                    <a:extLst>
                      <a:ext uri="{FF2B5EF4-FFF2-40B4-BE49-F238E27FC236}">
                        <a16:creationId xmlns:a16="http://schemas.microsoft.com/office/drawing/2014/main" id="{DD34248D-F081-70EE-2CB9-E5A4F16E7A43}"/>
                      </a:ext>
                    </a:extLst>
                  </p:cNvPr>
                  <p:cNvSpPr>
                    <a:spLocks/>
                  </p:cNvSpPr>
                  <p:nvPr/>
                </p:nvSpPr>
                <p:spPr bwMode="auto">
                  <a:xfrm>
                    <a:off x="6905626" y="324485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 name="Freeform 60">
                    <a:extLst>
                      <a:ext uri="{FF2B5EF4-FFF2-40B4-BE49-F238E27FC236}">
                        <a16:creationId xmlns:a16="http://schemas.microsoft.com/office/drawing/2014/main" id="{CDEF1B9B-B1E2-91F3-2495-E6CFFE1CBCBF}"/>
                      </a:ext>
                    </a:extLst>
                  </p:cNvPr>
                  <p:cNvSpPr>
                    <a:spLocks/>
                  </p:cNvSpPr>
                  <p:nvPr/>
                </p:nvSpPr>
                <p:spPr bwMode="auto">
                  <a:xfrm>
                    <a:off x="7542213" y="3244851"/>
                    <a:ext cx="155575"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 name="Freeform 61">
                    <a:extLst>
                      <a:ext uri="{FF2B5EF4-FFF2-40B4-BE49-F238E27FC236}">
                        <a16:creationId xmlns:a16="http://schemas.microsoft.com/office/drawing/2014/main" id="{32421495-9D4B-B4E0-08F0-42B5065B5385}"/>
                      </a:ext>
                    </a:extLst>
                  </p:cNvPr>
                  <p:cNvSpPr>
                    <a:spLocks/>
                  </p:cNvSpPr>
                  <p:nvPr/>
                </p:nvSpPr>
                <p:spPr bwMode="auto">
                  <a:xfrm>
                    <a:off x="7224713" y="3244851"/>
                    <a:ext cx="153988"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 name="Freeform 62">
                    <a:extLst>
                      <a:ext uri="{FF2B5EF4-FFF2-40B4-BE49-F238E27FC236}">
                        <a16:creationId xmlns:a16="http://schemas.microsoft.com/office/drawing/2014/main" id="{B75CB89F-71F9-3B5B-FEE2-A2E52AC21FCB}"/>
                      </a:ext>
                    </a:extLst>
                  </p:cNvPr>
                  <p:cNvSpPr>
                    <a:spLocks/>
                  </p:cNvSpPr>
                  <p:nvPr/>
                </p:nvSpPr>
                <p:spPr bwMode="auto">
                  <a:xfrm>
                    <a:off x="6905626" y="374332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 name="Freeform 63">
                    <a:extLst>
                      <a:ext uri="{FF2B5EF4-FFF2-40B4-BE49-F238E27FC236}">
                        <a16:creationId xmlns:a16="http://schemas.microsoft.com/office/drawing/2014/main" id="{3BFCB5C2-B198-0A92-157A-C27BEABB3EB8}"/>
                      </a:ext>
                    </a:extLst>
                  </p:cNvPr>
                  <p:cNvSpPr>
                    <a:spLocks/>
                  </p:cNvSpPr>
                  <p:nvPr/>
                </p:nvSpPr>
                <p:spPr bwMode="auto">
                  <a:xfrm>
                    <a:off x="7542213" y="3743326"/>
                    <a:ext cx="155575"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 name="Freeform 64">
                    <a:extLst>
                      <a:ext uri="{FF2B5EF4-FFF2-40B4-BE49-F238E27FC236}">
                        <a16:creationId xmlns:a16="http://schemas.microsoft.com/office/drawing/2014/main" id="{4889B7ED-04D9-997B-2134-410BFF1DF5B7}"/>
                      </a:ext>
                    </a:extLst>
                  </p:cNvPr>
                  <p:cNvSpPr>
                    <a:spLocks/>
                  </p:cNvSpPr>
                  <p:nvPr/>
                </p:nvSpPr>
                <p:spPr bwMode="auto">
                  <a:xfrm>
                    <a:off x="7224713" y="3743326"/>
                    <a:ext cx="153988"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 name="Freeform 65">
                    <a:extLst>
                      <a:ext uri="{FF2B5EF4-FFF2-40B4-BE49-F238E27FC236}">
                        <a16:creationId xmlns:a16="http://schemas.microsoft.com/office/drawing/2014/main" id="{5A492B1F-EE35-7472-D1D5-F1037B57D6E3}"/>
                      </a:ext>
                    </a:extLst>
                  </p:cNvPr>
                  <p:cNvSpPr>
                    <a:spLocks/>
                  </p:cNvSpPr>
                  <p:nvPr/>
                </p:nvSpPr>
                <p:spPr bwMode="auto">
                  <a:xfrm>
                    <a:off x="6905626" y="5235576"/>
                    <a:ext cx="157163" cy="334963"/>
                  </a:xfrm>
                  <a:custGeom>
                    <a:avLst/>
                    <a:gdLst>
                      <a:gd name="T0" fmla="*/ 36 w 73"/>
                      <a:gd name="T1" fmla="*/ 156 h 156"/>
                      <a:gd name="T2" fmla="*/ 0 w 73"/>
                      <a:gd name="T3" fmla="*/ 119 h 156"/>
                      <a:gd name="T4" fmla="*/ 0 w 73"/>
                      <a:gd name="T5" fmla="*/ 37 h 156"/>
                      <a:gd name="T6" fmla="*/ 36 w 73"/>
                      <a:gd name="T7" fmla="*/ 0 h 156"/>
                      <a:gd name="T8" fmla="*/ 73 w 73"/>
                      <a:gd name="T9" fmla="*/ 37 h 156"/>
                      <a:gd name="T10" fmla="*/ 73 w 73"/>
                      <a:gd name="T11" fmla="*/ 119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39"/>
                          <a:pt x="0" y="119"/>
                        </a:cubicBezTo>
                        <a:cubicBezTo>
                          <a:pt x="0" y="37"/>
                          <a:pt x="0" y="37"/>
                          <a:pt x="0" y="37"/>
                        </a:cubicBezTo>
                        <a:cubicBezTo>
                          <a:pt x="0" y="16"/>
                          <a:pt x="16" y="0"/>
                          <a:pt x="36" y="0"/>
                        </a:cubicBezTo>
                        <a:cubicBezTo>
                          <a:pt x="56" y="0"/>
                          <a:pt x="73" y="16"/>
                          <a:pt x="73" y="37"/>
                        </a:cubicBezTo>
                        <a:cubicBezTo>
                          <a:pt x="73" y="119"/>
                          <a:pt x="73" y="119"/>
                          <a:pt x="73" y="119"/>
                        </a:cubicBezTo>
                        <a:cubicBezTo>
                          <a:pt x="73"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 name="Freeform 66">
                    <a:extLst>
                      <a:ext uri="{FF2B5EF4-FFF2-40B4-BE49-F238E27FC236}">
                        <a16:creationId xmlns:a16="http://schemas.microsoft.com/office/drawing/2014/main" id="{BFAD9AC0-DE40-4911-1509-BF579C7E43D7}"/>
                      </a:ext>
                    </a:extLst>
                  </p:cNvPr>
                  <p:cNvSpPr>
                    <a:spLocks/>
                  </p:cNvSpPr>
                  <p:nvPr/>
                </p:nvSpPr>
                <p:spPr bwMode="auto">
                  <a:xfrm>
                    <a:off x="7542213" y="5235576"/>
                    <a:ext cx="155575"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 name="Freeform 67">
                    <a:extLst>
                      <a:ext uri="{FF2B5EF4-FFF2-40B4-BE49-F238E27FC236}">
                        <a16:creationId xmlns:a16="http://schemas.microsoft.com/office/drawing/2014/main" id="{065D0E1D-96CB-5A29-E136-B7B7FCA3217D}"/>
                      </a:ext>
                    </a:extLst>
                  </p:cNvPr>
                  <p:cNvSpPr>
                    <a:spLocks/>
                  </p:cNvSpPr>
                  <p:nvPr/>
                </p:nvSpPr>
                <p:spPr bwMode="auto">
                  <a:xfrm>
                    <a:off x="7224713" y="5235576"/>
                    <a:ext cx="153988" cy="334963"/>
                  </a:xfrm>
                  <a:custGeom>
                    <a:avLst/>
                    <a:gdLst>
                      <a:gd name="T0" fmla="*/ 36 w 72"/>
                      <a:gd name="T1" fmla="*/ 156 h 156"/>
                      <a:gd name="T2" fmla="*/ 0 w 72"/>
                      <a:gd name="T3" fmla="*/ 119 h 156"/>
                      <a:gd name="T4" fmla="*/ 0 w 72"/>
                      <a:gd name="T5" fmla="*/ 37 h 156"/>
                      <a:gd name="T6" fmla="*/ 36 w 72"/>
                      <a:gd name="T7" fmla="*/ 0 h 156"/>
                      <a:gd name="T8" fmla="*/ 72 w 72"/>
                      <a:gd name="T9" fmla="*/ 37 h 156"/>
                      <a:gd name="T10" fmla="*/ 72 w 72"/>
                      <a:gd name="T11" fmla="*/ 119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39"/>
                          <a:pt x="0" y="119"/>
                        </a:cubicBezTo>
                        <a:cubicBezTo>
                          <a:pt x="0" y="37"/>
                          <a:pt x="0" y="37"/>
                          <a:pt x="0" y="37"/>
                        </a:cubicBezTo>
                        <a:cubicBezTo>
                          <a:pt x="0" y="16"/>
                          <a:pt x="16" y="0"/>
                          <a:pt x="36" y="0"/>
                        </a:cubicBezTo>
                        <a:cubicBezTo>
                          <a:pt x="56" y="0"/>
                          <a:pt x="72" y="16"/>
                          <a:pt x="72" y="37"/>
                        </a:cubicBezTo>
                        <a:cubicBezTo>
                          <a:pt x="72" y="119"/>
                          <a:pt x="72" y="119"/>
                          <a:pt x="72" y="119"/>
                        </a:cubicBezTo>
                        <a:cubicBezTo>
                          <a:pt x="72" y="139"/>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 name="Freeform 68">
                    <a:extLst>
                      <a:ext uri="{FF2B5EF4-FFF2-40B4-BE49-F238E27FC236}">
                        <a16:creationId xmlns:a16="http://schemas.microsoft.com/office/drawing/2014/main" id="{CAF916D7-C7E3-07B0-C879-A1B58FF76DD4}"/>
                      </a:ext>
                    </a:extLst>
                  </p:cNvPr>
                  <p:cNvSpPr>
                    <a:spLocks/>
                  </p:cNvSpPr>
                  <p:nvPr/>
                </p:nvSpPr>
                <p:spPr bwMode="auto">
                  <a:xfrm>
                    <a:off x="6905626" y="4737101"/>
                    <a:ext cx="157163" cy="334963"/>
                  </a:xfrm>
                  <a:custGeom>
                    <a:avLst/>
                    <a:gdLst>
                      <a:gd name="T0" fmla="*/ 36 w 73"/>
                      <a:gd name="T1" fmla="*/ 156 h 156"/>
                      <a:gd name="T2" fmla="*/ 0 w 73"/>
                      <a:gd name="T3" fmla="*/ 120 h 156"/>
                      <a:gd name="T4" fmla="*/ 0 w 73"/>
                      <a:gd name="T5" fmla="*/ 37 h 156"/>
                      <a:gd name="T6" fmla="*/ 36 w 73"/>
                      <a:gd name="T7" fmla="*/ 0 h 156"/>
                      <a:gd name="T8" fmla="*/ 73 w 73"/>
                      <a:gd name="T9" fmla="*/ 37 h 156"/>
                      <a:gd name="T10" fmla="*/ 73 w 73"/>
                      <a:gd name="T11" fmla="*/ 120 h 156"/>
                      <a:gd name="T12" fmla="*/ 36 w 73"/>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3" h="156">
                        <a:moveTo>
                          <a:pt x="36" y="156"/>
                        </a:moveTo>
                        <a:cubicBezTo>
                          <a:pt x="16" y="156"/>
                          <a:pt x="0" y="140"/>
                          <a:pt x="0" y="120"/>
                        </a:cubicBezTo>
                        <a:cubicBezTo>
                          <a:pt x="0" y="37"/>
                          <a:pt x="0" y="37"/>
                          <a:pt x="0" y="37"/>
                        </a:cubicBezTo>
                        <a:cubicBezTo>
                          <a:pt x="0" y="17"/>
                          <a:pt x="16" y="0"/>
                          <a:pt x="36" y="0"/>
                        </a:cubicBezTo>
                        <a:cubicBezTo>
                          <a:pt x="56" y="0"/>
                          <a:pt x="73" y="17"/>
                          <a:pt x="73" y="37"/>
                        </a:cubicBezTo>
                        <a:cubicBezTo>
                          <a:pt x="73" y="120"/>
                          <a:pt x="73" y="120"/>
                          <a:pt x="73" y="120"/>
                        </a:cubicBezTo>
                        <a:cubicBezTo>
                          <a:pt x="73"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 name="Freeform 69">
                    <a:extLst>
                      <a:ext uri="{FF2B5EF4-FFF2-40B4-BE49-F238E27FC236}">
                        <a16:creationId xmlns:a16="http://schemas.microsoft.com/office/drawing/2014/main" id="{19FAC9E1-607C-27F7-1222-20604EF1DD8A}"/>
                      </a:ext>
                    </a:extLst>
                  </p:cNvPr>
                  <p:cNvSpPr>
                    <a:spLocks/>
                  </p:cNvSpPr>
                  <p:nvPr/>
                </p:nvSpPr>
                <p:spPr bwMode="auto">
                  <a:xfrm>
                    <a:off x="7542213" y="4737101"/>
                    <a:ext cx="155575"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 name="Freeform 70">
                    <a:extLst>
                      <a:ext uri="{FF2B5EF4-FFF2-40B4-BE49-F238E27FC236}">
                        <a16:creationId xmlns:a16="http://schemas.microsoft.com/office/drawing/2014/main" id="{4079BBD5-1923-6B56-81DC-7F34A10A1E5C}"/>
                      </a:ext>
                    </a:extLst>
                  </p:cNvPr>
                  <p:cNvSpPr>
                    <a:spLocks/>
                  </p:cNvSpPr>
                  <p:nvPr/>
                </p:nvSpPr>
                <p:spPr bwMode="auto">
                  <a:xfrm>
                    <a:off x="7224713" y="4737101"/>
                    <a:ext cx="153988" cy="334963"/>
                  </a:xfrm>
                  <a:custGeom>
                    <a:avLst/>
                    <a:gdLst>
                      <a:gd name="T0" fmla="*/ 36 w 72"/>
                      <a:gd name="T1" fmla="*/ 156 h 156"/>
                      <a:gd name="T2" fmla="*/ 0 w 72"/>
                      <a:gd name="T3" fmla="*/ 120 h 156"/>
                      <a:gd name="T4" fmla="*/ 0 w 72"/>
                      <a:gd name="T5" fmla="*/ 37 h 156"/>
                      <a:gd name="T6" fmla="*/ 36 w 72"/>
                      <a:gd name="T7" fmla="*/ 0 h 156"/>
                      <a:gd name="T8" fmla="*/ 72 w 72"/>
                      <a:gd name="T9" fmla="*/ 37 h 156"/>
                      <a:gd name="T10" fmla="*/ 72 w 72"/>
                      <a:gd name="T11" fmla="*/ 120 h 156"/>
                      <a:gd name="T12" fmla="*/ 36 w 7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72" h="156">
                        <a:moveTo>
                          <a:pt x="36" y="156"/>
                        </a:moveTo>
                        <a:cubicBezTo>
                          <a:pt x="16" y="156"/>
                          <a:pt x="0" y="140"/>
                          <a:pt x="0" y="120"/>
                        </a:cubicBezTo>
                        <a:cubicBezTo>
                          <a:pt x="0" y="37"/>
                          <a:pt x="0" y="37"/>
                          <a:pt x="0" y="37"/>
                        </a:cubicBezTo>
                        <a:cubicBezTo>
                          <a:pt x="0" y="17"/>
                          <a:pt x="16" y="0"/>
                          <a:pt x="36" y="0"/>
                        </a:cubicBezTo>
                        <a:cubicBezTo>
                          <a:pt x="56" y="0"/>
                          <a:pt x="72" y="17"/>
                          <a:pt x="72" y="37"/>
                        </a:cubicBezTo>
                        <a:cubicBezTo>
                          <a:pt x="72" y="120"/>
                          <a:pt x="72" y="120"/>
                          <a:pt x="72" y="120"/>
                        </a:cubicBezTo>
                        <a:cubicBezTo>
                          <a:pt x="72" y="140"/>
                          <a:pt x="56" y="156"/>
                          <a:pt x="36"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nvGrpSpPr>
              <p:cNvPr id="122" name="Group 121">
                <a:extLst>
                  <a:ext uri="{FF2B5EF4-FFF2-40B4-BE49-F238E27FC236}">
                    <a16:creationId xmlns:a16="http://schemas.microsoft.com/office/drawing/2014/main" id="{11922DF6-799E-B51E-DE63-AC4AC9FAFAD4}"/>
                  </a:ext>
                </a:extLst>
              </p:cNvPr>
              <p:cNvGrpSpPr/>
              <p:nvPr/>
            </p:nvGrpSpPr>
            <p:grpSpPr>
              <a:xfrm>
                <a:off x="4033457" y="2815322"/>
                <a:ext cx="981777" cy="1372028"/>
                <a:chOff x="8328026" y="3840163"/>
                <a:chExt cx="1393825" cy="1947863"/>
              </a:xfrm>
              <a:solidFill>
                <a:schemeClr val="bg1">
                  <a:lumMod val="50000"/>
                </a:schemeClr>
              </a:solidFill>
            </p:grpSpPr>
            <p:sp>
              <p:nvSpPr>
                <p:cNvPr id="123" name="Rectangle 41">
                  <a:extLst>
                    <a:ext uri="{FF2B5EF4-FFF2-40B4-BE49-F238E27FC236}">
                      <a16:creationId xmlns:a16="http://schemas.microsoft.com/office/drawing/2014/main" id="{FA84B308-440E-C41E-5123-803795EFB607}"/>
                    </a:ext>
                  </a:extLst>
                </p:cNvPr>
                <p:cNvSpPr>
                  <a:spLocks noChangeArrowheads="1"/>
                </p:cNvSpPr>
                <p:nvPr/>
              </p:nvSpPr>
              <p:spPr bwMode="auto">
                <a:xfrm>
                  <a:off x="8328026" y="3840163"/>
                  <a:ext cx="1393825" cy="194786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24" name="Group 123">
                  <a:extLst>
                    <a:ext uri="{FF2B5EF4-FFF2-40B4-BE49-F238E27FC236}">
                      <a16:creationId xmlns:a16="http://schemas.microsoft.com/office/drawing/2014/main" id="{08E2EBF2-75A4-AAFD-7571-54C74CD6168C}"/>
                    </a:ext>
                  </a:extLst>
                </p:cNvPr>
                <p:cNvGrpSpPr/>
                <p:nvPr/>
              </p:nvGrpSpPr>
              <p:grpSpPr>
                <a:xfrm>
                  <a:off x="8472488" y="4346576"/>
                  <a:ext cx="1104900" cy="1241425"/>
                  <a:chOff x="8472488" y="4346576"/>
                  <a:chExt cx="1104900" cy="1241425"/>
                </a:xfrm>
                <a:grpFill/>
              </p:grpSpPr>
              <p:sp>
                <p:nvSpPr>
                  <p:cNvPr id="125" name="Rectangle 71">
                    <a:extLst>
                      <a:ext uri="{FF2B5EF4-FFF2-40B4-BE49-F238E27FC236}">
                        <a16:creationId xmlns:a16="http://schemas.microsoft.com/office/drawing/2014/main" id="{F91CBD51-E913-2E66-A590-94BC406C97F9}"/>
                      </a:ext>
                    </a:extLst>
                  </p:cNvPr>
                  <p:cNvSpPr>
                    <a:spLocks noChangeArrowheads="1"/>
                  </p:cNvSpPr>
                  <p:nvPr/>
                </p:nvSpPr>
                <p:spPr bwMode="auto">
                  <a:xfrm>
                    <a:off x="8472488" y="5430838"/>
                    <a:ext cx="1104900" cy="157163"/>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26" name="Rectangle 72">
                    <a:extLst>
                      <a:ext uri="{FF2B5EF4-FFF2-40B4-BE49-F238E27FC236}">
                        <a16:creationId xmlns:a16="http://schemas.microsoft.com/office/drawing/2014/main" id="{1E13DC7A-035E-5321-7F9A-61DBDFD21201}"/>
                      </a:ext>
                    </a:extLst>
                  </p:cNvPr>
                  <p:cNvSpPr>
                    <a:spLocks noChangeArrowheads="1"/>
                  </p:cNvSpPr>
                  <p:nvPr/>
                </p:nvSpPr>
                <p:spPr bwMode="auto">
                  <a:xfrm>
                    <a:off x="8472488" y="5068888"/>
                    <a:ext cx="1104900" cy="155575"/>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27" name="Rectangle 73">
                    <a:extLst>
                      <a:ext uri="{FF2B5EF4-FFF2-40B4-BE49-F238E27FC236}">
                        <a16:creationId xmlns:a16="http://schemas.microsoft.com/office/drawing/2014/main" id="{66ACCA9D-1DEB-D1B7-F9E1-64D1C7213FAA}"/>
                      </a:ext>
                    </a:extLst>
                  </p:cNvPr>
                  <p:cNvSpPr>
                    <a:spLocks noChangeArrowheads="1"/>
                  </p:cNvSpPr>
                  <p:nvPr/>
                </p:nvSpPr>
                <p:spPr bwMode="auto">
                  <a:xfrm>
                    <a:off x="8472488" y="4706938"/>
                    <a:ext cx="1104900" cy="157163"/>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28" name="Rectangle 74">
                    <a:extLst>
                      <a:ext uri="{FF2B5EF4-FFF2-40B4-BE49-F238E27FC236}">
                        <a16:creationId xmlns:a16="http://schemas.microsoft.com/office/drawing/2014/main" id="{A0A14282-1EBF-5A2F-5715-F86CECA2F213}"/>
                      </a:ext>
                    </a:extLst>
                  </p:cNvPr>
                  <p:cNvSpPr>
                    <a:spLocks noChangeArrowheads="1"/>
                  </p:cNvSpPr>
                  <p:nvPr/>
                </p:nvSpPr>
                <p:spPr bwMode="auto">
                  <a:xfrm>
                    <a:off x="8472488" y="4346576"/>
                    <a:ext cx="1104900" cy="157163"/>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grpSp>
          </p:grpSp>
        </p:grpSp>
      </p:grpSp>
      <p:grpSp>
        <p:nvGrpSpPr>
          <p:cNvPr id="273" name="Group 272">
            <a:extLst>
              <a:ext uri="{FF2B5EF4-FFF2-40B4-BE49-F238E27FC236}">
                <a16:creationId xmlns:a16="http://schemas.microsoft.com/office/drawing/2014/main" id="{F44D4991-4873-4766-4507-2D20CAAFE159}"/>
              </a:ext>
            </a:extLst>
          </p:cNvPr>
          <p:cNvGrpSpPr/>
          <p:nvPr/>
        </p:nvGrpSpPr>
        <p:grpSpPr>
          <a:xfrm>
            <a:off x="2465179" y="5738586"/>
            <a:ext cx="7440571" cy="1173310"/>
            <a:chOff x="2465179" y="5246915"/>
            <a:chExt cx="7440571" cy="1173310"/>
          </a:xfrm>
          <a:solidFill>
            <a:schemeClr val="bg1">
              <a:lumMod val="85000"/>
            </a:schemeClr>
          </a:solidFill>
        </p:grpSpPr>
        <p:sp>
          <p:nvSpPr>
            <p:cNvPr id="274" name="Freeform: Shape 82">
              <a:extLst>
                <a:ext uri="{FF2B5EF4-FFF2-40B4-BE49-F238E27FC236}">
                  <a16:creationId xmlns:a16="http://schemas.microsoft.com/office/drawing/2014/main" id="{6018DF97-CE16-CA85-FA61-93D1D1F7175C}"/>
                </a:ext>
              </a:extLst>
            </p:cNvPr>
            <p:cNvSpPr/>
            <p:nvPr/>
          </p:nvSpPr>
          <p:spPr>
            <a:xfrm>
              <a:off x="2465179" y="5246915"/>
              <a:ext cx="3782971" cy="1020906"/>
            </a:xfrm>
            <a:custGeom>
              <a:avLst/>
              <a:gdLst>
                <a:gd name="connsiteX0" fmla="*/ 1383305 w 3341916"/>
                <a:gd name="connsiteY0" fmla="*/ 0 h 901879"/>
                <a:gd name="connsiteX1" fmla="*/ 1733611 w 3341916"/>
                <a:gd name="connsiteY1" fmla="*/ 232198 h 901879"/>
                <a:gd name="connsiteX2" fmla="*/ 1741220 w 3341916"/>
                <a:gd name="connsiteY2" fmla="*/ 269890 h 901879"/>
                <a:gd name="connsiteX3" fmla="*/ 1764002 w 3341916"/>
                <a:gd name="connsiteY3" fmla="*/ 257524 h 901879"/>
                <a:gd name="connsiteX4" fmla="*/ 1861458 w 3341916"/>
                <a:gd name="connsiteY4" fmla="*/ 237849 h 901879"/>
                <a:gd name="connsiteX5" fmla="*/ 1958914 w 3341916"/>
                <a:gd name="connsiteY5" fmla="*/ 257524 h 901879"/>
                <a:gd name="connsiteX6" fmla="*/ 1992176 w 3341916"/>
                <a:gd name="connsiteY6" fmla="*/ 275578 h 901879"/>
                <a:gd name="connsiteX7" fmla="*/ 2028876 w 3341916"/>
                <a:gd name="connsiteY7" fmla="*/ 231096 h 901879"/>
                <a:gd name="connsiteX8" fmla="*/ 2297705 w 3341916"/>
                <a:gd name="connsiteY8" fmla="*/ 119744 h 901879"/>
                <a:gd name="connsiteX9" fmla="*/ 2612958 w 3341916"/>
                <a:gd name="connsiteY9" fmla="*/ 287363 h 901879"/>
                <a:gd name="connsiteX10" fmla="*/ 2644812 w 3341916"/>
                <a:gd name="connsiteY10" fmla="*/ 346048 h 901879"/>
                <a:gd name="connsiteX11" fmla="*/ 2667516 w 3341916"/>
                <a:gd name="connsiteY11" fmla="*/ 333725 h 901879"/>
                <a:gd name="connsiteX12" fmla="*/ 2764972 w 3341916"/>
                <a:gd name="connsiteY12" fmla="*/ 314049 h 901879"/>
                <a:gd name="connsiteX13" fmla="*/ 2942012 w 3341916"/>
                <a:gd name="connsiteY13" fmla="*/ 387381 h 901879"/>
                <a:gd name="connsiteX14" fmla="*/ 2972464 w 3341916"/>
                <a:gd name="connsiteY14" fmla="*/ 432548 h 901879"/>
                <a:gd name="connsiteX15" fmla="*/ 2994088 w 3341916"/>
                <a:gd name="connsiteY15" fmla="*/ 420811 h 901879"/>
                <a:gd name="connsiteX16" fmla="*/ 3091544 w 3341916"/>
                <a:gd name="connsiteY16" fmla="*/ 401135 h 901879"/>
                <a:gd name="connsiteX17" fmla="*/ 3341916 w 3341916"/>
                <a:gd name="connsiteY17" fmla="*/ 651507 h 901879"/>
                <a:gd name="connsiteX18" fmla="*/ 3091544 w 3341916"/>
                <a:gd name="connsiteY18" fmla="*/ 901879 h 901879"/>
                <a:gd name="connsiteX19" fmla="*/ 2914504 w 3341916"/>
                <a:gd name="connsiteY19" fmla="*/ 828547 h 901879"/>
                <a:gd name="connsiteX20" fmla="*/ 2884052 w 3341916"/>
                <a:gd name="connsiteY20" fmla="*/ 783381 h 901879"/>
                <a:gd name="connsiteX21" fmla="*/ 2862428 w 3341916"/>
                <a:gd name="connsiteY21" fmla="*/ 795118 h 901879"/>
                <a:gd name="connsiteX22" fmla="*/ 2764972 w 3341916"/>
                <a:gd name="connsiteY22" fmla="*/ 814793 h 901879"/>
                <a:gd name="connsiteX23" fmla="*/ 2624987 w 3341916"/>
                <a:gd name="connsiteY23" fmla="*/ 772034 h 901879"/>
                <a:gd name="connsiteX24" fmla="*/ 2588600 w 3341916"/>
                <a:gd name="connsiteY24" fmla="*/ 742012 h 901879"/>
                <a:gd name="connsiteX25" fmla="*/ 2566535 w 3341916"/>
                <a:gd name="connsiteY25" fmla="*/ 768756 h 901879"/>
                <a:gd name="connsiteX26" fmla="*/ 2297705 w 3341916"/>
                <a:gd name="connsiteY26" fmla="*/ 880108 h 901879"/>
                <a:gd name="connsiteX27" fmla="*/ 1982452 w 3341916"/>
                <a:gd name="connsiteY27" fmla="*/ 712490 h 901879"/>
                <a:gd name="connsiteX28" fmla="*/ 1979791 w 3341916"/>
                <a:gd name="connsiteY28" fmla="*/ 707586 h 901879"/>
                <a:gd name="connsiteX29" fmla="*/ 1958914 w 3341916"/>
                <a:gd name="connsiteY29" fmla="*/ 718918 h 901879"/>
                <a:gd name="connsiteX30" fmla="*/ 1861458 w 3341916"/>
                <a:gd name="connsiteY30" fmla="*/ 738593 h 901879"/>
                <a:gd name="connsiteX31" fmla="*/ 1684418 w 3341916"/>
                <a:gd name="connsiteY31" fmla="*/ 665261 h 901879"/>
                <a:gd name="connsiteX32" fmla="*/ 1663872 w 3341916"/>
                <a:gd name="connsiteY32" fmla="*/ 634786 h 901879"/>
                <a:gd name="connsiteX33" fmla="*/ 1652135 w 3341916"/>
                <a:gd name="connsiteY33" fmla="*/ 649012 h 901879"/>
                <a:gd name="connsiteX34" fmla="*/ 1383305 w 3341916"/>
                <a:gd name="connsiteY34" fmla="*/ 760364 h 901879"/>
                <a:gd name="connsiteX35" fmla="*/ 1114476 w 3341916"/>
                <a:gd name="connsiteY35" fmla="*/ 649012 h 901879"/>
                <a:gd name="connsiteX36" fmla="*/ 1086646 w 3341916"/>
                <a:gd name="connsiteY36" fmla="*/ 615281 h 901879"/>
                <a:gd name="connsiteX37" fmla="*/ 1055400 w 3341916"/>
                <a:gd name="connsiteY37" fmla="*/ 632241 h 901879"/>
                <a:gd name="connsiteX38" fmla="*/ 957944 w 3341916"/>
                <a:gd name="connsiteY38" fmla="*/ 651916 h 901879"/>
                <a:gd name="connsiteX39" fmla="*/ 817959 w 3341916"/>
                <a:gd name="connsiteY39" fmla="*/ 609157 h 901879"/>
                <a:gd name="connsiteX40" fmla="*/ 815146 w 3341916"/>
                <a:gd name="connsiteY40" fmla="*/ 606836 h 901879"/>
                <a:gd name="connsiteX41" fmla="*/ 775755 w 3341916"/>
                <a:gd name="connsiteY41" fmla="*/ 665261 h 901879"/>
                <a:gd name="connsiteX42" fmla="*/ 598715 w 3341916"/>
                <a:gd name="connsiteY42" fmla="*/ 738593 h 901879"/>
                <a:gd name="connsiteX43" fmla="*/ 458730 w 3341916"/>
                <a:gd name="connsiteY43" fmla="*/ 695834 h 901879"/>
                <a:gd name="connsiteX44" fmla="*/ 434793 w 3341916"/>
                <a:gd name="connsiteY44" fmla="*/ 676084 h 901879"/>
                <a:gd name="connsiteX45" fmla="*/ 427412 w 3341916"/>
                <a:gd name="connsiteY45" fmla="*/ 687032 h 901879"/>
                <a:gd name="connsiteX46" fmla="*/ 250372 w 3341916"/>
                <a:gd name="connsiteY46" fmla="*/ 760364 h 901879"/>
                <a:gd name="connsiteX47" fmla="*/ 0 w 3341916"/>
                <a:gd name="connsiteY47" fmla="*/ 509992 h 901879"/>
                <a:gd name="connsiteX48" fmla="*/ 250372 w 3341916"/>
                <a:gd name="connsiteY48" fmla="*/ 259620 h 901879"/>
                <a:gd name="connsiteX49" fmla="*/ 390358 w 3341916"/>
                <a:gd name="connsiteY49" fmla="*/ 302380 h 901879"/>
                <a:gd name="connsiteX50" fmla="*/ 414294 w 3341916"/>
                <a:gd name="connsiteY50" fmla="*/ 322129 h 901879"/>
                <a:gd name="connsiteX51" fmla="*/ 421675 w 3341916"/>
                <a:gd name="connsiteY51" fmla="*/ 311181 h 901879"/>
                <a:gd name="connsiteX52" fmla="*/ 598715 w 3341916"/>
                <a:gd name="connsiteY52" fmla="*/ 237849 h 901879"/>
                <a:gd name="connsiteX53" fmla="*/ 738701 w 3341916"/>
                <a:gd name="connsiteY53" fmla="*/ 280609 h 901879"/>
                <a:gd name="connsiteX54" fmla="*/ 741513 w 3341916"/>
                <a:gd name="connsiteY54" fmla="*/ 282929 h 901879"/>
                <a:gd name="connsiteX55" fmla="*/ 780904 w 3341916"/>
                <a:gd name="connsiteY55" fmla="*/ 224504 h 901879"/>
                <a:gd name="connsiteX56" fmla="*/ 957944 w 3341916"/>
                <a:gd name="connsiteY56" fmla="*/ 151172 h 901879"/>
                <a:gd name="connsiteX57" fmla="*/ 1055400 w 3341916"/>
                <a:gd name="connsiteY57" fmla="*/ 170847 h 901879"/>
                <a:gd name="connsiteX58" fmla="*/ 1063819 w 3341916"/>
                <a:gd name="connsiteY58" fmla="*/ 175417 h 901879"/>
                <a:gd name="connsiteX59" fmla="*/ 1068052 w 3341916"/>
                <a:gd name="connsiteY59" fmla="*/ 167618 h 901879"/>
                <a:gd name="connsiteX60" fmla="*/ 1383305 w 3341916"/>
                <a:gd name="connsiteY60" fmla="*/ 0 h 9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41916" h="901879">
                  <a:moveTo>
                    <a:pt x="1383305" y="0"/>
                  </a:moveTo>
                  <a:cubicBezTo>
                    <a:pt x="1540782" y="0"/>
                    <a:pt x="1675896" y="95745"/>
                    <a:pt x="1733611" y="232198"/>
                  </a:cubicBezTo>
                  <a:lnTo>
                    <a:pt x="1741220" y="269890"/>
                  </a:lnTo>
                  <a:lnTo>
                    <a:pt x="1764002" y="257524"/>
                  </a:lnTo>
                  <a:cubicBezTo>
                    <a:pt x="1793956" y="244855"/>
                    <a:pt x="1826889" y="237849"/>
                    <a:pt x="1861458" y="237849"/>
                  </a:cubicBezTo>
                  <a:cubicBezTo>
                    <a:pt x="1896027" y="237849"/>
                    <a:pt x="1928960" y="244855"/>
                    <a:pt x="1958914" y="257524"/>
                  </a:cubicBezTo>
                  <a:lnTo>
                    <a:pt x="1992176" y="275578"/>
                  </a:lnTo>
                  <a:lnTo>
                    <a:pt x="2028876" y="231096"/>
                  </a:lnTo>
                  <a:cubicBezTo>
                    <a:pt x="2097675" y="162297"/>
                    <a:pt x="2192721" y="119744"/>
                    <a:pt x="2297705" y="119744"/>
                  </a:cubicBezTo>
                  <a:cubicBezTo>
                    <a:pt x="2428936" y="119744"/>
                    <a:pt x="2544637" y="186233"/>
                    <a:pt x="2612958" y="287363"/>
                  </a:cubicBezTo>
                  <a:lnTo>
                    <a:pt x="2644812" y="346048"/>
                  </a:lnTo>
                  <a:lnTo>
                    <a:pt x="2667516" y="333725"/>
                  </a:lnTo>
                  <a:cubicBezTo>
                    <a:pt x="2697470" y="321055"/>
                    <a:pt x="2730403" y="314049"/>
                    <a:pt x="2764972" y="314049"/>
                  </a:cubicBezTo>
                  <a:cubicBezTo>
                    <a:pt x="2834111" y="314049"/>
                    <a:pt x="2896704" y="342073"/>
                    <a:pt x="2942012" y="387381"/>
                  </a:cubicBezTo>
                  <a:lnTo>
                    <a:pt x="2972464" y="432548"/>
                  </a:lnTo>
                  <a:lnTo>
                    <a:pt x="2994088" y="420811"/>
                  </a:lnTo>
                  <a:cubicBezTo>
                    <a:pt x="3024042" y="408141"/>
                    <a:pt x="3056975" y="401135"/>
                    <a:pt x="3091544" y="401135"/>
                  </a:cubicBezTo>
                  <a:cubicBezTo>
                    <a:pt x="3229821" y="401135"/>
                    <a:pt x="3341916" y="513230"/>
                    <a:pt x="3341916" y="651507"/>
                  </a:cubicBezTo>
                  <a:cubicBezTo>
                    <a:pt x="3341916" y="789784"/>
                    <a:pt x="3229821" y="901879"/>
                    <a:pt x="3091544" y="901879"/>
                  </a:cubicBezTo>
                  <a:cubicBezTo>
                    <a:pt x="3022406" y="901879"/>
                    <a:pt x="2959813" y="873855"/>
                    <a:pt x="2914504" y="828547"/>
                  </a:cubicBezTo>
                  <a:lnTo>
                    <a:pt x="2884052" y="783381"/>
                  </a:lnTo>
                  <a:lnTo>
                    <a:pt x="2862428" y="795118"/>
                  </a:lnTo>
                  <a:cubicBezTo>
                    <a:pt x="2832474" y="807787"/>
                    <a:pt x="2799541" y="814793"/>
                    <a:pt x="2764972" y="814793"/>
                  </a:cubicBezTo>
                  <a:cubicBezTo>
                    <a:pt x="2713118" y="814793"/>
                    <a:pt x="2664946" y="799030"/>
                    <a:pt x="2624987" y="772034"/>
                  </a:cubicBezTo>
                  <a:lnTo>
                    <a:pt x="2588600" y="742012"/>
                  </a:lnTo>
                  <a:lnTo>
                    <a:pt x="2566535" y="768756"/>
                  </a:lnTo>
                  <a:cubicBezTo>
                    <a:pt x="2497735" y="837555"/>
                    <a:pt x="2402690" y="880108"/>
                    <a:pt x="2297705" y="880108"/>
                  </a:cubicBezTo>
                  <a:cubicBezTo>
                    <a:pt x="2166475" y="880108"/>
                    <a:pt x="2050774" y="813619"/>
                    <a:pt x="1982452" y="712490"/>
                  </a:cubicBezTo>
                  <a:lnTo>
                    <a:pt x="1979791" y="707586"/>
                  </a:lnTo>
                  <a:lnTo>
                    <a:pt x="1958914" y="718918"/>
                  </a:lnTo>
                  <a:cubicBezTo>
                    <a:pt x="1928960" y="731587"/>
                    <a:pt x="1896027" y="738593"/>
                    <a:pt x="1861458" y="738593"/>
                  </a:cubicBezTo>
                  <a:cubicBezTo>
                    <a:pt x="1792320" y="738593"/>
                    <a:pt x="1729727" y="710569"/>
                    <a:pt x="1684418" y="665261"/>
                  </a:cubicBezTo>
                  <a:lnTo>
                    <a:pt x="1663872" y="634786"/>
                  </a:lnTo>
                  <a:lnTo>
                    <a:pt x="1652135" y="649012"/>
                  </a:lnTo>
                  <a:cubicBezTo>
                    <a:pt x="1583335" y="717811"/>
                    <a:pt x="1488290" y="760364"/>
                    <a:pt x="1383305" y="760364"/>
                  </a:cubicBezTo>
                  <a:cubicBezTo>
                    <a:pt x="1278321" y="760364"/>
                    <a:pt x="1183275" y="717811"/>
                    <a:pt x="1114476" y="649012"/>
                  </a:cubicBezTo>
                  <a:lnTo>
                    <a:pt x="1086646" y="615281"/>
                  </a:lnTo>
                  <a:lnTo>
                    <a:pt x="1055400" y="632241"/>
                  </a:lnTo>
                  <a:cubicBezTo>
                    <a:pt x="1025446" y="644910"/>
                    <a:pt x="992513" y="651916"/>
                    <a:pt x="957944" y="651916"/>
                  </a:cubicBezTo>
                  <a:cubicBezTo>
                    <a:pt x="906090" y="651916"/>
                    <a:pt x="857918" y="636153"/>
                    <a:pt x="817959" y="609157"/>
                  </a:cubicBezTo>
                  <a:lnTo>
                    <a:pt x="815146" y="606836"/>
                  </a:lnTo>
                  <a:lnTo>
                    <a:pt x="775755" y="665261"/>
                  </a:lnTo>
                  <a:cubicBezTo>
                    <a:pt x="730447" y="710569"/>
                    <a:pt x="667854" y="738593"/>
                    <a:pt x="598715" y="738593"/>
                  </a:cubicBezTo>
                  <a:cubicBezTo>
                    <a:pt x="546861" y="738593"/>
                    <a:pt x="498689" y="722830"/>
                    <a:pt x="458730" y="695834"/>
                  </a:cubicBezTo>
                  <a:lnTo>
                    <a:pt x="434793" y="676084"/>
                  </a:lnTo>
                  <a:lnTo>
                    <a:pt x="427412" y="687032"/>
                  </a:lnTo>
                  <a:cubicBezTo>
                    <a:pt x="382104" y="732341"/>
                    <a:pt x="319511" y="760364"/>
                    <a:pt x="250372" y="760364"/>
                  </a:cubicBezTo>
                  <a:cubicBezTo>
                    <a:pt x="112095" y="760364"/>
                    <a:pt x="0" y="648269"/>
                    <a:pt x="0" y="509992"/>
                  </a:cubicBezTo>
                  <a:cubicBezTo>
                    <a:pt x="0" y="371715"/>
                    <a:pt x="112095" y="259620"/>
                    <a:pt x="250372" y="259620"/>
                  </a:cubicBezTo>
                  <a:cubicBezTo>
                    <a:pt x="302226" y="259620"/>
                    <a:pt x="350398" y="275384"/>
                    <a:pt x="390358" y="302380"/>
                  </a:cubicBezTo>
                  <a:lnTo>
                    <a:pt x="414294" y="322129"/>
                  </a:lnTo>
                  <a:lnTo>
                    <a:pt x="421675" y="311181"/>
                  </a:lnTo>
                  <a:cubicBezTo>
                    <a:pt x="466984" y="265873"/>
                    <a:pt x="529577" y="237849"/>
                    <a:pt x="598715" y="237849"/>
                  </a:cubicBezTo>
                  <a:cubicBezTo>
                    <a:pt x="650569" y="237849"/>
                    <a:pt x="698741" y="253612"/>
                    <a:pt x="738701" y="280609"/>
                  </a:cubicBezTo>
                  <a:lnTo>
                    <a:pt x="741513" y="282929"/>
                  </a:lnTo>
                  <a:lnTo>
                    <a:pt x="780904" y="224504"/>
                  </a:lnTo>
                  <a:cubicBezTo>
                    <a:pt x="826213" y="179196"/>
                    <a:pt x="888806" y="151172"/>
                    <a:pt x="957944" y="151172"/>
                  </a:cubicBezTo>
                  <a:cubicBezTo>
                    <a:pt x="992513" y="151172"/>
                    <a:pt x="1025446" y="158178"/>
                    <a:pt x="1055400" y="170847"/>
                  </a:cubicBezTo>
                  <a:lnTo>
                    <a:pt x="1063819" y="175417"/>
                  </a:lnTo>
                  <a:lnTo>
                    <a:pt x="1068052" y="167618"/>
                  </a:lnTo>
                  <a:cubicBezTo>
                    <a:pt x="1136374" y="66489"/>
                    <a:pt x="1252075" y="0"/>
                    <a:pt x="138330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5" name="Freeform: Shape 83">
              <a:extLst>
                <a:ext uri="{FF2B5EF4-FFF2-40B4-BE49-F238E27FC236}">
                  <a16:creationId xmlns:a16="http://schemas.microsoft.com/office/drawing/2014/main" id="{34E4E640-520E-7046-253E-B245815C7DA3}"/>
                </a:ext>
              </a:extLst>
            </p:cNvPr>
            <p:cNvSpPr/>
            <p:nvPr/>
          </p:nvSpPr>
          <p:spPr>
            <a:xfrm>
              <a:off x="6122779" y="5399319"/>
              <a:ext cx="3782971" cy="1020906"/>
            </a:xfrm>
            <a:custGeom>
              <a:avLst/>
              <a:gdLst>
                <a:gd name="connsiteX0" fmla="*/ 1383305 w 3341916"/>
                <a:gd name="connsiteY0" fmla="*/ 0 h 901879"/>
                <a:gd name="connsiteX1" fmla="*/ 1733611 w 3341916"/>
                <a:gd name="connsiteY1" fmla="*/ 232198 h 901879"/>
                <a:gd name="connsiteX2" fmla="*/ 1741220 w 3341916"/>
                <a:gd name="connsiteY2" fmla="*/ 269890 h 901879"/>
                <a:gd name="connsiteX3" fmla="*/ 1764002 w 3341916"/>
                <a:gd name="connsiteY3" fmla="*/ 257524 h 901879"/>
                <a:gd name="connsiteX4" fmla="*/ 1861458 w 3341916"/>
                <a:gd name="connsiteY4" fmla="*/ 237849 h 901879"/>
                <a:gd name="connsiteX5" fmla="*/ 1958914 w 3341916"/>
                <a:gd name="connsiteY5" fmla="*/ 257524 h 901879"/>
                <a:gd name="connsiteX6" fmla="*/ 1992176 w 3341916"/>
                <a:gd name="connsiteY6" fmla="*/ 275578 h 901879"/>
                <a:gd name="connsiteX7" fmla="*/ 2028876 w 3341916"/>
                <a:gd name="connsiteY7" fmla="*/ 231096 h 901879"/>
                <a:gd name="connsiteX8" fmla="*/ 2297705 w 3341916"/>
                <a:gd name="connsiteY8" fmla="*/ 119744 h 901879"/>
                <a:gd name="connsiteX9" fmla="*/ 2612958 w 3341916"/>
                <a:gd name="connsiteY9" fmla="*/ 287363 h 901879"/>
                <a:gd name="connsiteX10" fmla="*/ 2644812 w 3341916"/>
                <a:gd name="connsiteY10" fmla="*/ 346048 h 901879"/>
                <a:gd name="connsiteX11" fmla="*/ 2667516 w 3341916"/>
                <a:gd name="connsiteY11" fmla="*/ 333725 h 901879"/>
                <a:gd name="connsiteX12" fmla="*/ 2764972 w 3341916"/>
                <a:gd name="connsiteY12" fmla="*/ 314049 h 901879"/>
                <a:gd name="connsiteX13" fmla="*/ 2942012 w 3341916"/>
                <a:gd name="connsiteY13" fmla="*/ 387381 h 901879"/>
                <a:gd name="connsiteX14" fmla="*/ 2972464 w 3341916"/>
                <a:gd name="connsiteY14" fmla="*/ 432548 h 901879"/>
                <a:gd name="connsiteX15" fmla="*/ 2994088 w 3341916"/>
                <a:gd name="connsiteY15" fmla="*/ 420811 h 901879"/>
                <a:gd name="connsiteX16" fmla="*/ 3091544 w 3341916"/>
                <a:gd name="connsiteY16" fmla="*/ 401135 h 901879"/>
                <a:gd name="connsiteX17" fmla="*/ 3341916 w 3341916"/>
                <a:gd name="connsiteY17" fmla="*/ 651507 h 901879"/>
                <a:gd name="connsiteX18" fmla="*/ 3091544 w 3341916"/>
                <a:gd name="connsiteY18" fmla="*/ 901879 h 901879"/>
                <a:gd name="connsiteX19" fmla="*/ 2914504 w 3341916"/>
                <a:gd name="connsiteY19" fmla="*/ 828547 h 901879"/>
                <a:gd name="connsiteX20" fmla="*/ 2884052 w 3341916"/>
                <a:gd name="connsiteY20" fmla="*/ 783381 h 901879"/>
                <a:gd name="connsiteX21" fmla="*/ 2862428 w 3341916"/>
                <a:gd name="connsiteY21" fmla="*/ 795118 h 901879"/>
                <a:gd name="connsiteX22" fmla="*/ 2764972 w 3341916"/>
                <a:gd name="connsiteY22" fmla="*/ 814793 h 901879"/>
                <a:gd name="connsiteX23" fmla="*/ 2624987 w 3341916"/>
                <a:gd name="connsiteY23" fmla="*/ 772034 h 901879"/>
                <a:gd name="connsiteX24" fmla="*/ 2588600 w 3341916"/>
                <a:gd name="connsiteY24" fmla="*/ 742012 h 901879"/>
                <a:gd name="connsiteX25" fmla="*/ 2566535 w 3341916"/>
                <a:gd name="connsiteY25" fmla="*/ 768756 h 901879"/>
                <a:gd name="connsiteX26" fmla="*/ 2297705 w 3341916"/>
                <a:gd name="connsiteY26" fmla="*/ 880108 h 901879"/>
                <a:gd name="connsiteX27" fmla="*/ 1982452 w 3341916"/>
                <a:gd name="connsiteY27" fmla="*/ 712490 h 901879"/>
                <a:gd name="connsiteX28" fmla="*/ 1979791 w 3341916"/>
                <a:gd name="connsiteY28" fmla="*/ 707586 h 901879"/>
                <a:gd name="connsiteX29" fmla="*/ 1958914 w 3341916"/>
                <a:gd name="connsiteY29" fmla="*/ 718918 h 901879"/>
                <a:gd name="connsiteX30" fmla="*/ 1861458 w 3341916"/>
                <a:gd name="connsiteY30" fmla="*/ 738593 h 901879"/>
                <a:gd name="connsiteX31" fmla="*/ 1684418 w 3341916"/>
                <a:gd name="connsiteY31" fmla="*/ 665261 h 901879"/>
                <a:gd name="connsiteX32" fmla="*/ 1663872 w 3341916"/>
                <a:gd name="connsiteY32" fmla="*/ 634786 h 901879"/>
                <a:gd name="connsiteX33" fmla="*/ 1652135 w 3341916"/>
                <a:gd name="connsiteY33" fmla="*/ 649012 h 901879"/>
                <a:gd name="connsiteX34" fmla="*/ 1383305 w 3341916"/>
                <a:gd name="connsiteY34" fmla="*/ 760364 h 901879"/>
                <a:gd name="connsiteX35" fmla="*/ 1114476 w 3341916"/>
                <a:gd name="connsiteY35" fmla="*/ 649012 h 901879"/>
                <a:gd name="connsiteX36" fmla="*/ 1086646 w 3341916"/>
                <a:gd name="connsiteY36" fmla="*/ 615281 h 901879"/>
                <a:gd name="connsiteX37" fmla="*/ 1055400 w 3341916"/>
                <a:gd name="connsiteY37" fmla="*/ 632241 h 901879"/>
                <a:gd name="connsiteX38" fmla="*/ 957944 w 3341916"/>
                <a:gd name="connsiteY38" fmla="*/ 651916 h 901879"/>
                <a:gd name="connsiteX39" fmla="*/ 817959 w 3341916"/>
                <a:gd name="connsiteY39" fmla="*/ 609157 h 901879"/>
                <a:gd name="connsiteX40" fmla="*/ 815146 w 3341916"/>
                <a:gd name="connsiteY40" fmla="*/ 606836 h 901879"/>
                <a:gd name="connsiteX41" fmla="*/ 775755 w 3341916"/>
                <a:gd name="connsiteY41" fmla="*/ 665261 h 901879"/>
                <a:gd name="connsiteX42" fmla="*/ 598715 w 3341916"/>
                <a:gd name="connsiteY42" fmla="*/ 738593 h 901879"/>
                <a:gd name="connsiteX43" fmla="*/ 458730 w 3341916"/>
                <a:gd name="connsiteY43" fmla="*/ 695834 h 901879"/>
                <a:gd name="connsiteX44" fmla="*/ 434793 w 3341916"/>
                <a:gd name="connsiteY44" fmla="*/ 676084 h 901879"/>
                <a:gd name="connsiteX45" fmla="*/ 427412 w 3341916"/>
                <a:gd name="connsiteY45" fmla="*/ 687032 h 901879"/>
                <a:gd name="connsiteX46" fmla="*/ 250372 w 3341916"/>
                <a:gd name="connsiteY46" fmla="*/ 760364 h 901879"/>
                <a:gd name="connsiteX47" fmla="*/ 0 w 3341916"/>
                <a:gd name="connsiteY47" fmla="*/ 509992 h 901879"/>
                <a:gd name="connsiteX48" fmla="*/ 250372 w 3341916"/>
                <a:gd name="connsiteY48" fmla="*/ 259620 h 901879"/>
                <a:gd name="connsiteX49" fmla="*/ 390358 w 3341916"/>
                <a:gd name="connsiteY49" fmla="*/ 302380 h 901879"/>
                <a:gd name="connsiteX50" fmla="*/ 414294 w 3341916"/>
                <a:gd name="connsiteY50" fmla="*/ 322129 h 901879"/>
                <a:gd name="connsiteX51" fmla="*/ 421675 w 3341916"/>
                <a:gd name="connsiteY51" fmla="*/ 311181 h 901879"/>
                <a:gd name="connsiteX52" fmla="*/ 598715 w 3341916"/>
                <a:gd name="connsiteY52" fmla="*/ 237849 h 901879"/>
                <a:gd name="connsiteX53" fmla="*/ 738701 w 3341916"/>
                <a:gd name="connsiteY53" fmla="*/ 280609 h 901879"/>
                <a:gd name="connsiteX54" fmla="*/ 741513 w 3341916"/>
                <a:gd name="connsiteY54" fmla="*/ 282929 h 901879"/>
                <a:gd name="connsiteX55" fmla="*/ 780904 w 3341916"/>
                <a:gd name="connsiteY55" fmla="*/ 224504 h 901879"/>
                <a:gd name="connsiteX56" fmla="*/ 957944 w 3341916"/>
                <a:gd name="connsiteY56" fmla="*/ 151172 h 901879"/>
                <a:gd name="connsiteX57" fmla="*/ 1055400 w 3341916"/>
                <a:gd name="connsiteY57" fmla="*/ 170847 h 901879"/>
                <a:gd name="connsiteX58" fmla="*/ 1063819 w 3341916"/>
                <a:gd name="connsiteY58" fmla="*/ 175417 h 901879"/>
                <a:gd name="connsiteX59" fmla="*/ 1068052 w 3341916"/>
                <a:gd name="connsiteY59" fmla="*/ 167618 h 901879"/>
                <a:gd name="connsiteX60" fmla="*/ 1383305 w 3341916"/>
                <a:gd name="connsiteY60" fmla="*/ 0 h 9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41916" h="901879">
                  <a:moveTo>
                    <a:pt x="1383305" y="0"/>
                  </a:moveTo>
                  <a:cubicBezTo>
                    <a:pt x="1540782" y="0"/>
                    <a:pt x="1675896" y="95745"/>
                    <a:pt x="1733611" y="232198"/>
                  </a:cubicBezTo>
                  <a:lnTo>
                    <a:pt x="1741220" y="269890"/>
                  </a:lnTo>
                  <a:lnTo>
                    <a:pt x="1764002" y="257524"/>
                  </a:lnTo>
                  <a:cubicBezTo>
                    <a:pt x="1793956" y="244855"/>
                    <a:pt x="1826889" y="237849"/>
                    <a:pt x="1861458" y="237849"/>
                  </a:cubicBezTo>
                  <a:cubicBezTo>
                    <a:pt x="1896027" y="237849"/>
                    <a:pt x="1928960" y="244855"/>
                    <a:pt x="1958914" y="257524"/>
                  </a:cubicBezTo>
                  <a:lnTo>
                    <a:pt x="1992176" y="275578"/>
                  </a:lnTo>
                  <a:lnTo>
                    <a:pt x="2028876" y="231096"/>
                  </a:lnTo>
                  <a:cubicBezTo>
                    <a:pt x="2097675" y="162297"/>
                    <a:pt x="2192721" y="119744"/>
                    <a:pt x="2297705" y="119744"/>
                  </a:cubicBezTo>
                  <a:cubicBezTo>
                    <a:pt x="2428936" y="119744"/>
                    <a:pt x="2544637" y="186233"/>
                    <a:pt x="2612958" y="287363"/>
                  </a:cubicBezTo>
                  <a:lnTo>
                    <a:pt x="2644812" y="346048"/>
                  </a:lnTo>
                  <a:lnTo>
                    <a:pt x="2667516" y="333725"/>
                  </a:lnTo>
                  <a:cubicBezTo>
                    <a:pt x="2697470" y="321055"/>
                    <a:pt x="2730403" y="314049"/>
                    <a:pt x="2764972" y="314049"/>
                  </a:cubicBezTo>
                  <a:cubicBezTo>
                    <a:pt x="2834111" y="314049"/>
                    <a:pt x="2896704" y="342073"/>
                    <a:pt x="2942012" y="387381"/>
                  </a:cubicBezTo>
                  <a:lnTo>
                    <a:pt x="2972464" y="432548"/>
                  </a:lnTo>
                  <a:lnTo>
                    <a:pt x="2994088" y="420811"/>
                  </a:lnTo>
                  <a:cubicBezTo>
                    <a:pt x="3024042" y="408141"/>
                    <a:pt x="3056975" y="401135"/>
                    <a:pt x="3091544" y="401135"/>
                  </a:cubicBezTo>
                  <a:cubicBezTo>
                    <a:pt x="3229821" y="401135"/>
                    <a:pt x="3341916" y="513230"/>
                    <a:pt x="3341916" y="651507"/>
                  </a:cubicBezTo>
                  <a:cubicBezTo>
                    <a:pt x="3341916" y="789784"/>
                    <a:pt x="3229821" y="901879"/>
                    <a:pt x="3091544" y="901879"/>
                  </a:cubicBezTo>
                  <a:cubicBezTo>
                    <a:pt x="3022406" y="901879"/>
                    <a:pt x="2959813" y="873855"/>
                    <a:pt x="2914504" y="828547"/>
                  </a:cubicBezTo>
                  <a:lnTo>
                    <a:pt x="2884052" y="783381"/>
                  </a:lnTo>
                  <a:lnTo>
                    <a:pt x="2862428" y="795118"/>
                  </a:lnTo>
                  <a:cubicBezTo>
                    <a:pt x="2832474" y="807787"/>
                    <a:pt x="2799541" y="814793"/>
                    <a:pt x="2764972" y="814793"/>
                  </a:cubicBezTo>
                  <a:cubicBezTo>
                    <a:pt x="2713118" y="814793"/>
                    <a:pt x="2664946" y="799030"/>
                    <a:pt x="2624987" y="772034"/>
                  </a:cubicBezTo>
                  <a:lnTo>
                    <a:pt x="2588600" y="742012"/>
                  </a:lnTo>
                  <a:lnTo>
                    <a:pt x="2566535" y="768756"/>
                  </a:lnTo>
                  <a:cubicBezTo>
                    <a:pt x="2497735" y="837555"/>
                    <a:pt x="2402690" y="880108"/>
                    <a:pt x="2297705" y="880108"/>
                  </a:cubicBezTo>
                  <a:cubicBezTo>
                    <a:pt x="2166475" y="880108"/>
                    <a:pt x="2050774" y="813619"/>
                    <a:pt x="1982452" y="712490"/>
                  </a:cubicBezTo>
                  <a:lnTo>
                    <a:pt x="1979791" y="707586"/>
                  </a:lnTo>
                  <a:lnTo>
                    <a:pt x="1958914" y="718918"/>
                  </a:lnTo>
                  <a:cubicBezTo>
                    <a:pt x="1928960" y="731587"/>
                    <a:pt x="1896027" y="738593"/>
                    <a:pt x="1861458" y="738593"/>
                  </a:cubicBezTo>
                  <a:cubicBezTo>
                    <a:pt x="1792320" y="738593"/>
                    <a:pt x="1729727" y="710569"/>
                    <a:pt x="1684418" y="665261"/>
                  </a:cubicBezTo>
                  <a:lnTo>
                    <a:pt x="1663872" y="634786"/>
                  </a:lnTo>
                  <a:lnTo>
                    <a:pt x="1652135" y="649012"/>
                  </a:lnTo>
                  <a:cubicBezTo>
                    <a:pt x="1583335" y="717811"/>
                    <a:pt x="1488290" y="760364"/>
                    <a:pt x="1383305" y="760364"/>
                  </a:cubicBezTo>
                  <a:cubicBezTo>
                    <a:pt x="1278321" y="760364"/>
                    <a:pt x="1183275" y="717811"/>
                    <a:pt x="1114476" y="649012"/>
                  </a:cubicBezTo>
                  <a:lnTo>
                    <a:pt x="1086646" y="615281"/>
                  </a:lnTo>
                  <a:lnTo>
                    <a:pt x="1055400" y="632241"/>
                  </a:lnTo>
                  <a:cubicBezTo>
                    <a:pt x="1025446" y="644910"/>
                    <a:pt x="992513" y="651916"/>
                    <a:pt x="957944" y="651916"/>
                  </a:cubicBezTo>
                  <a:cubicBezTo>
                    <a:pt x="906090" y="651916"/>
                    <a:pt x="857918" y="636153"/>
                    <a:pt x="817959" y="609157"/>
                  </a:cubicBezTo>
                  <a:lnTo>
                    <a:pt x="815146" y="606836"/>
                  </a:lnTo>
                  <a:lnTo>
                    <a:pt x="775755" y="665261"/>
                  </a:lnTo>
                  <a:cubicBezTo>
                    <a:pt x="730447" y="710569"/>
                    <a:pt x="667854" y="738593"/>
                    <a:pt x="598715" y="738593"/>
                  </a:cubicBezTo>
                  <a:cubicBezTo>
                    <a:pt x="546861" y="738593"/>
                    <a:pt x="498689" y="722830"/>
                    <a:pt x="458730" y="695834"/>
                  </a:cubicBezTo>
                  <a:lnTo>
                    <a:pt x="434793" y="676084"/>
                  </a:lnTo>
                  <a:lnTo>
                    <a:pt x="427412" y="687032"/>
                  </a:lnTo>
                  <a:cubicBezTo>
                    <a:pt x="382104" y="732341"/>
                    <a:pt x="319511" y="760364"/>
                    <a:pt x="250372" y="760364"/>
                  </a:cubicBezTo>
                  <a:cubicBezTo>
                    <a:pt x="112095" y="760364"/>
                    <a:pt x="0" y="648269"/>
                    <a:pt x="0" y="509992"/>
                  </a:cubicBezTo>
                  <a:cubicBezTo>
                    <a:pt x="0" y="371715"/>
                    <a:pt x="112095" y="259620"/>
                    <a:pt x="250372" y="259620"/>
                  </a:cubicBezTo>
                  <a:cubicBezTo>
                    <a:pt x="302226" y="259620"/>
                    <a:pt x="350398" y="275384"/>
                    <a:pt x="390358" y="302380"/>
                  </a:cubicBezTo>
                  <a:lnTo>
                    <a:pt x="414294" y="322129"/>
                  </a:lnTo>
                  <a:lnTo>
                    <a:pt x="421675" y="311181"/>
                  </a:lnTo>
                  <a:cubicBezTo>
                    <a:pt x="466984" y="265873"/>
                    <a:pt x="529577" y="237849"/>
                    <a:pt x="598715" y="237849"/>
                  </a:cubicBezTo>
                  <a:cubicBezTo>
                    <a:pt x="650569" y="237849"/>
                    <a:pt x="698741" y="253612"/>
                    <a:pt x="738701" y="280609"/>
                  </a:cubicBezTo>
                  <a:lnTo>
                    <a:pt x="741513" y="282929"/>
                  </a:lnTo>
                  <a:lnTo>
                    <a:pt x="780904" y="224504"/>
                  </a:lnTo>
                  <a:cubicBezTo>
                    <a:pt x="826213" y="179196"/>
                    <a:pt x="888806" y="151172"/>
                    <a:pt x="957944" y="151172"/>
                  </a:cubicBezTo>
                  <a:cubicBezTo>
                    <a:pt x="992513" y="151172"/>
                    <a:pt x="1025446" y="158178"/>
                    <a:pt x="1055400" y="170847"/>
                  </a:cubicBezTo>
                  <a:lnTo>
                    <a:pt x="1063819" y="175417"/>
                  </a:lnTo>
                  <a:lnTo>
                    <a:pt x="1068052" y="167618"/>
                  </a:lnTo>
                  <a:cubicBezTo>
                    <a:pt x="1136374" y="66489"/>
                    <a:pt x="1252075" y="0"/>
                    <a:pt x="138330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76" name="Group 275">
            <a:extLst>
              <a:ext uri="{FF2B5EF4-FFF2-40B4-BE49-F238E27FC236}">
                <a16:creationId xmlns:a16="http://schemas.microsoft.com/office/drawing/2014/main" id="{8E698659-939C-50C9-7224-76125BB7D810}"/>
              </a:ext>
            </a:extLst>
          </p:cNvPr>
          <p:cNvGrpSpPr/>
          <p:nvPr/>
        </p:nvGrpSpPr>
        <p:grpSpPr>
          <a:xfrm>
            <a:off x="0" y="5789149"/>
            <a:ext cx="12188825" cy="1560522"/>
            <a:chOff x="0" y="5297478"/>
            <a:chExt cx="12188825" cy="1560522"/>
          </a:xfrm>
          <a:solidFill>
            <a:srgbClr val="DEECF8"/>
          </a:solidFill>
          <a:effectLst>
            <a:outerShdw blurRad="596900" dist="38100" dir="16200000" rotWithShape="0">
              <a:prstClr val="black">
                <a:alpha val="39000"/>
              </a:prstClr>
            </a:outerShdw>
          </a:effectLst>
        </p:grpSpPr>
        <p:grpSp>
          <p:nvGrpSpPr>
            <p:cNvPr id="277" name="Group 276">
              <a:extLst>
                <a:ext uri="{FF2B5EF4-FFF2-40B4-BE49-F238E27FC236}">
                  <a16:creationId xmlns:a16="http://schemas.microsoft.com/office/drawing/2014/main" id="{91EFC7B6-8F8A-59D5-63F8-C9670F554128}"/>
                </a:ext>
              </a:extLst>
            </p:cNvPr>
            <p:cNvGrpSpPr/>
            <p:nvPr/>
          </p:nvGrpSpPr>
          <p:grpSpPr>
            <a:xfrm>
              <a:off x="905" y="5297478"/>
              <a:ext cx="12187015" cy="1343152"/>
              <a:chOff x="135924" y="5589057"/>
              <a:chExt cx="11647120" cy="1285571"/>
            </a:xfrm>
            <a:grpFill/>
          </p:grpSpPr>
          <p:sp>
            <p:nvSpPr>
              <p:cNvPr id="279" name="Freeform: Shape 67">
                <a:extLst>
                  <a:ext uri="{FF2B5EF4-FFF2-40B4-BE49-F238E27FC236}">
                    <a16:creationId xmlns:a16="http://schemas.microsoft.com/office/drawing/2014/main" id="{7E15DF63-00E9-6613-65C8-5CE197658A8D}"/>
                  </a:ext>
                </a:extLst>
              </p:cNvPr>
              <p:cNvSpPr/>
              <p:nvPr/>
            </p:nvSpPr>
            <p:spPr>
              <a:xfrm>
                <a:off x="135924" y="5589058"/>
                <a:ext cx="6013229" cy="1285570"/>
              </a:xfrm>
              <a:custGeom>
                <a:avLst/>
                <a:gdLst>
                  <a:gd name="connsiteX0" fmla="*/ 2476876 w 6013229"/>
                  <a:gd name="connsiteY0" fmla="*/ 0 h 1285570"/>
                  <a:gd name="connsiteX1" fmla="*/ 2917563 w 6013229"/>
                  <a:gd name="connsiteY1" fmla="*/ 359171 h 1285570"/>
                  <a:gd name="connsiteX2" fmla="*/ 2918288 w 6013229"/>
                  <a:gd name="connsiteY2" fmla="*/ 366357 h 1285570"/>
                  <a:gd name="connsiteX3" fmla="*/ 2943712 w 6013229"/>
                  <a:gd name="connsiteY3" fmla="*/ 363794 h 1285570"/>
                  <a:gd name="connsiteX4" fmla="*/ 3224559 w 6013229"/>
                  <a:gd name="connsiteY4" fmla="*/ 549953 h 1285570"/>
                  <a:gd name="connsiteX5" fmla="*/ 3234264 w 6013229"/>
                  <a:gd name="connsiteY5" fmla="*/ 598024 h 1285570"/>
                  <a:gd name="connsiteX6" fmla="*/ 3265167 w 6013229"/>
                  <a:gd name="connsiteY6" fmla="*/ 581250 h 1285570"/>
                  <a:gd name="connsiteX7" fmla="*/ 3356062 w 6013229"/>
                  <a:gd name="connsiteY7" fmla="*/ 562899 h 1285570"/>
                  <a:gd name="connsiteX8" fmla="*/ 3486623 w 6013229"/>
                  <a:gd name="connsiteY8" fmla="*/ 602780 h 1285570"/>
                  <a:gd name="connsiteX9" fmla="*/ 3516953 w 6013229"/>
                  <a:gd name="connsiteY9" fmla="*/ 627805 h 1285570"/>
                  <a:gd name="connsiteX10" fmla="*/ 3552812 w 6013229"/>
                  <a:gd name="connsiteY10" fmla="*/ 608341 h 1285570"/>
                  <a:gd name="connsiteX11" fmla="*/ 3656146 w 6013229"/>
                  <a:gd name="connsiteY11" fmla="*/ 587479 h 1285570"/>
                  <a:gd name="connsiteX12" fmla="*/ 3804573 w 6013229"/>
                  <a:gd name="connsiteY12" fmla="*/ 632817 h 1285570"/>
                  <a:gd name="connsiteX13" fmla="*/ 3825159 w 6013229"/>
                  <a:gd name="connsiteY13" fmla="*/ 649802 h 1285570"/>
                  <a:gd name="connsiteX14" fmla="*/ 3846844 w 6013229"/>
                  <a:gd name="connsiteY14" fmla="*/ 623520 h 1285570"/>
                  <a:gd name="connsiteX15" fmla="*/ 4076275 w 6013229"/>
                  <a:gd name="connsiteY15" fmla="*/ 528487 h 1285570"/>
                  <a:gd name="connsiteX16" fmla="*/ 4375241 w 6013229"/>
                  <a:gd name="connsiteY16" fmla="*/ 726655 h 1285570"/>
                  <a:gd name="connsiteX17" fmla="*/ 4375705 w 6013229"/>
                  <a:gd name="connsiteY17" fmla="*/ 728955 h 1285570"/>
                  <a:gd name="connsiteX18" fmla="*/ 4400958 w 6013229"/>
                  <a:gd name="connsiteY18" fmla="*/ 708119 h 1285570"/>
                  <a:gd name="connsiteX19" fmla="*/ 4538391 w 6013229"/>
                  <a:gd name="connsiteY19" fmla="*/ 666139 h 1285570"/>
                  <a:gd name="connsiteX20" fmla="*/ 4712202 w 6013229"/>
                  <a:gd name="connsiteY20" fmla="*/ 738134 h 1285570"/>
                  <a:gd name="connsiteX21" fmla="*/ 4723961 w 6013229"/>
                  <a:gd name="connsiteY21" fmla="*/ 755575 h 1285570"/>
                  <a:gd name="connsiteX22" fmla="*/ 4764516 w 6013229"/>
                  <a:gd name="connsiteY22" fmla="*/ 695423 h 1285570"/>
                  <a:gd name="connsiteX23" fmla="*/ 4968746 w 6013229"/>
                  <a:gd name="connsiteY23" fmla="*/ 610828 h 1285570"/>
                  <a:gd name="connsiteX24" fmla="*/ 5130230 w 6013229"/>
                  <a:gd name="connsiteY24" fmla="*/ 660155 h 1285570"/>
                  <a:gd name="connsiteX25" fmla="*/ 5147225 w 6013229"/>
                  <a:gd name="connsiteY25" fmla="*/ 674177 h 1285570"/>
                  <a:gd name="connsiteX26" fmla="*/ 5168908 w 6013229"/>
                  <a:gd name="connsiteY26" fmla="*/ 647896 h 1285570"/>
                  <a:gd name="connsiteX27" fmla="*/ 5433042 w 6013229"/>
                  <a:gd name="connsiteY27" fmla="*/ 538488 h 1285570"/>
                  <a:gd name="connsiteX28" fmla="*/ 5508323 w 6013229"/>
                  <a:gd name="connsiteY28" fmla="*/ 546077 h 1285570"/>
                  <a:gd name="connsiteX29" fmla="*/ 5528699 w 6013229"/>
                  <a:gd name="connsiteY29" fmla="*/ 552402 h 1285570"/>
                  <a:gd name="connsiteX30" fmla="*/ 5540934 w 6013229"/>
                  <a:gd name="connsiteY30" fmla="*/ 491801 h 1285570"/>
                  <a:gd name="connsiteX31" fmla="*/ 5767423 w 6013229"/>
                  <a:gd name="connsiteY31" fmla="*/ 341674 h 1285570"/>
                  <a:gd name="connsiteX32" fmla="*/ 6013229 w 6013229"/>
                  <a:gd name="connsiteY32" fmla="*/ 587480 h 1285570"/>
                  <a:gd name="connsiteX33" fmla="*/ 5816962 w 6013229"/>
                  <a:gd name="connsiteY33" fmla="*/ 828292 h 1285570"/>
                  <a:gd name="connsiteX34" fmla="*/ 5790222 w 6013229"/>
                  <a:gd name="connsiteY34" fmla="*/ 830988 h 1285570"/>
                  <a:gd name="connsiteX35" fmla="*/ 5806583 w 6013229"/>
                  <a:gd name="connsiteY35" fmla="*/ 912029 h 1285570"/>
                  <a:gd name="connsiteX36" fmla="*/ 5433042 w 6013229"/>
                  <a:gd name="connsiteY36" fmla="*/ 1285570 h 1285570"/>
                  <a:gd name="connsiteX37" fmla="*/ 5168908 w 6013229"/>
                  <a:gd name="connsiteY37" fmla="*/ 1176163 h 1285570"/>
                  <a:gd name="connsiteX38" fmla="*/ 5135073 w 6013229"/>
                  <a:gd name="connsiteY38" fmla="*/ 1135154 h 1285570"/>
                  <a:gd name="connsiteX39" fmla="*/ 5130230 w 6013229"/>
                  <a:gd name="connsiteY39" fmla="*/ 1139150 h 1285570"/>
                  <a:gd name="connsiteX40" fmla="*/ 4968746 w 6013229"/>
                  <a:gd name="connsiteY40" fmla="*/ 1188476 h 1285570"/>
                  <a:gd name="connsiteX41" fmla="*/ 4764516 w 6013229"/>
                  <a:gd name="connsiteY41" fmla="*/ 1103882 h 1285570"/>
                  <a:gd name="connsiteX42" fmla="*/ 4732249 w 6013229"/>
                  <a:gd name="connsiteY42" fmla="*/ 1056023 h 1285570"/>
                  <a:gd name="connsiteX43" fmla="*/ 4712202 w 6013229"/>
                  <a:gd name="connsiteY43" fmla="*/ 1085756 h 1285570"/>
                  <a:gd name="connsiteX44" fmla="*/ 4538391 w 6013229"/>
                  <a:gd name="connsiteY44" fmla="*/ 1157751 h 1285570"/>
                  <a:gd name="connsiteX45" fmla="*/ 4364580 w 6013229"/>
                  <a:gd name="connsiteY45" fmla="*/ 1085756 h 1285570"/>
                  <a:gd name="connsiteX46" fmla="*/ 4336853 w 6013229"/>
                  <a:gd name="connsiteY46" fmla="*/ 1044632 h 1285570"/>
                  <a:gd name="connsiteX47" fmla="*/ 4305706 w 6013229"/>
                  <a:gd name="connsiteY47" fmla="*/ 1082382 h 1285570"/>
                  <a:gd name="connsiteX48" fmla="*/ 4076275 w 6013229"/>
                  <a:gd name="connsiteY48" fmla="*/ 1177415 h 1285570"/>
                  <a:gd name="connsiteX49" fmla="*/ 3846844 w 6013229"/>
                  <a:gd name="connsiteY49" fmla="*/ 1082382 h 1285570"/>
                  <a:gd name="connsiteX50" fmla="*/ 3825158 w 6013229"/>
                  <a:gd name="connsiteY50" fmla="*/ 1056099 h 1285570"/>
                  <a:gd name="connsiteX51" fmla="*/ 3804573 w 6013229"/>
                  <a:gd name="connsiteY51" fmla="*/ 1073083 h 1285570"/>
                  <a:gd name="connsiteX52" fmla="*/ 3656146 w 6013229"/>
                  <a:gd name="connsiteY52" fmla="*/ 1118421 h 1285570"/>
                  <a:gd name="connsiteX53" fmla="*/ 3468429 w 6013229"/>
                  <a:gd name="connsiteY53" fmla="*/ 1040667 h 1285570"/>
                  <a:gd name="connsiteX54" fmla="*/ 3448320 w 6013229"/>
                  <a:gd name="connsiteY54" fmla="*/ 1010840 h 1285570"/>
                  <a:gd name="connsiteX55" fmla="*/ 3446957 w 6013229"/>
                  <a:gd name="connsiteY55" fmla="*/ 1011580 h 1285570"/>
                  <a:gd name="connsiteX56" fmla="*/ 3356062 w 6013229"/>
                  <a:gd name="connsiteY56" fmla="*/ 1029931 h 1285570"/>
                  <a:gd name="connsiteX57" fmla="*/ 3190941 w 6013229"/>
                  <a:gd name="connsiteY57" fmla="*/ 961536 h 1285570"/>
                  <a:gd name="connsiteX58" fmla="*/ 3146071 w 6013229"/>
                  <a:gd name="connsiteY58" fmla="*/ 894984 h 1285570"/>
                  <a:gd name="connsiteX59" fmla="*/ 3114128 w 6013229"/>
                  <a:gd name="connsiteY59" fmla="*/ 921339 h 1285570"/>
                  <a:gd name="connsiteX60" fmla="*/ 2943712 w 6013229"/>
                  <a:gd name="connsiteY60" fmla="*/ 973394 h 1285570"/>
                  <a:gd name="connsiteX61" fmla="*/ 2728186 w 6013229"/>
                  <a:gd name="connsiteY61" fmla="*/ 884120 h 1285570"/>
                  <a:gd name="connsiteX62" fmla="*/ 2693317 w 6013229"/>
                  <a:gd name="connsiteY62" fmla="*/ 841859 h 1285570"/>
                  <a:gd name="connsiteX63" fmla="*/ 2651969 w 6013229"/>
                  <a:gd name="connsiteY63" fmla="*/ 864303 h 1285570"/>
                  <a:gd name="connsiteX64" fmla="*/ 2476876 w 6013229"/>
                  <a:gd name="connsiteY64" fmla="*/ 899652 h 1285570"/>
                  <a:gd name="connsiteX65" fmla="*/ 2225375 w 6013229"/>
                  <a:gd name="connsiteY65" fmla="*/ 822829 h 1285570"/>
                  <a:gd name="connsiteX66" fmla="*/ 2185230 w 6013229"/>
                  <a:gd name="connsiteY66" fmla="*/ 789706 h 1285570"/>
                  <a:gd name="connsiteX67" fmla="*/ 2183527 w 6013229"/>
                  <a:gd name="connsiteY67" fmla="*/ 798142 h 1285570"/>
                  <a:gd name="connsiteX68" fmla="*/ 1952507 w 6013229"/>
                  <a:gd name="connsiteY68" fmla="*/ 951272 h 1285570"/>
                  <a:gd name="connsiteX69" fmla="*/ 1775219 w 6013229"/>
                  <a:gd name="connsiteY69" fmla="*/ 877837 h 1285570"/>
                  <a:gd name="connsiteX70" fmla="*/ 1770767 w 6013229"/>
                  <a:gd name="connsiteY70" fmla="*/ 871234 h 1285570"/>
                  <a:gd name="connsiteX71" fmla="*/ 1730319 w 6013229"/>
                  <a:gd name="connsiteY71" fmla="*/ 893189 h 1285570"/>
                  <a:gd name="connsiteX72" fmla="*/ 1588714 w 6013229"/>
                  <a:gd name="connsiteY72" fmla="*/ 921777 h 1285570"/>
                  <a:gd name="connsiteX73" fmla="*/ 1331473 w 6013229"/>
                  <a:gd name="connsiteY73" fmla="*/ 815224 h 1285570"/>
                  <a:gd name="connsiteX74" fmla="*/ 1324156 w 6013229"/>
                  <a:gd name="connsiteY74" fmla="*/ 806357 h 1285570"/>
                  <a:gd name="connsiteX75" fmla="*/ 1290336 w 6013229"/>
                  <a:gd name="connsiteY75" fmla="*/ 852660 h 1285570"/>
                  <a:gd name="connsiteX76" fmla="*/ 1109572 w 6013229"/>
                  <a:gd name="connsiteY76" fmla="*/ 921775 h 1285570"/>
                  <a:gd name="connsiteX77" fmla="*/ 1058052 w 6013229"/>
                  <a:gd name="connsiteY77" fmla="*/ 916981 h 1285570"/>
                  <a:gd name="connsiteX78" fmla="*/ 1012895 w 6013229"/>
                  <a:gd name="connsiteY78" fmla="*/ 904042 h 1285570"/>
                  <a:gd name="connsiteX79" fmla="*/ 980716 w 6013229"/>
                  <a:gd name="connsiteY79" fmla="*/ 943044 h 1285570"/>
                  <a:gd name="connsiteX80" fmla="*/ 723475 w 6013229"/>
                  <a:gd name="connsiteY80" fmla="*/ 1049596 h 1285570"/>
                  <a:gd name="connsiteX81" fmla="*/ 466234 w 6013229"/>
                  <a:gd name="connsiteY81" fmla="*/ 943044 h 1285570"/>
                  <a:gd name="connsiteX82" fmla="*/ 426662 w 6013229"/>
                  <a:gd name="connsiteY82" fmla="*/ 895082 h 1285570"/>
                  <a:gd name="connsiteX83" fmla="*/ 396124 w 6013229"/>
                  <a:gd name="connsiteY83" fmla="*/ 911658 h 1285570"/>
                  <a:gd name="connsiteX84" fmla="*/ 285136 w 6013229"/>
                  <a:gd name="connsiteY84" fmla="*/ 934065 h 1285570"/>
                  <a:gd name="connsiteX85" fmla="*/ 0 w 6013229"/>
                  <a:gd name="connsiteY85" fmla="*/ 648929 h 1285570"/>
                  <a:gd name="connsiteX86" fmla="*/ 285136 w 6013229"/>
                  <a:gd name="connsiteY86" fmla="*/ 363793 h 1285570"/>
                  <a:gd name="connsiteX87" fmla="*/ 444559 w 6013229"/>
                  <a:gd name="connsiteY87" fmla="*/ 412490 h 1285570"/>
                  <a:gd name="connsiteX88" fmla="*/ 465344 w 6013229"/>
                  <a:gd name="connsiteY88" fmla="*/ 429640 h 1285570"/>
                  <a:gd name="connsiteX89" fmla="*/ 466234 w 6013229"/>
                  <a:gd name="connsiteY89" fmla="*/ 428561 h 1285570"/>
                  <a:gd name="connsiteX90" fmla="*/ 723475 w 6013229"/>
                  <a:gd name="connsiteY90" fmla="*/ 322008 h 1285570"/>
                  <a:gd name="connsiteX91" fmla="*/ 980716 w 6013229"/>
                  <a:gd name="connsiteY91" fmla="*/ 428561 h 1285570"/>
                  <a:gd name="connsiteX92" fmla="*/ 1012894 w 6013229"/>
                  <a:gd name="connsiteY92" fmla="*/ 467561 h 1285570"/>
                  <a:gd name="connsiteX93" fmla="*/ 1058052 w 6013229"/>
                  <a:gd name="connsiteY93" fmla="*/ 454621 h 1285570"/>
                  <a:gd name="connsiteX94" fmla="*/ 1109572 w 6013229"/>
                  <a:gd name="connsiteY94" fmla="*/ 449827 h 1285570"/>
                  <a:gd name="connsiteX95" fmla="*/ 1209078 w 6013229"/>
                  <a:gd name="connsiteY95" fmla="*/ 468371 h 1285570"/>
                  <a:gd name="connsiteX96" fmla="*/ 1239895 w 6013229"/>
                  <a:gd name="connsiteY96" fmla="*/ 483811 h 1285570"/>
                  <a:gd name="connsiteX97" fmla="*/ 1253509 w 6013229"/>
                  <a:gd name="connsiteY97" fmla="*/ 416378 h 1285570"/>
                  <a:gd name="connsiteX98" fmla="*/ 1588714 w 6013229"/>
                  <a:gd name="connsiteY98" fmla="*/ 194189 h 1285570"/>
                  <a:gd name="connsiteX99" fmla="*/ 1923919 w 6013229"/>
                  <a:gd name="connsiteY99" fmla="*/ 416378 h 1285570"/>
                  <a:gd name="connsiteX100" fmla="*/ 1931108 w 6013229"/>
                  <a:gd name="connsiteY100" fmla="*/ 451983 h 1285570"/>
                  <a:gd name="connsiteX101" fmla="*/ 1952507 w 6013229"/>
                  <a:gd name="connsiteY101" fmla="*/ 449826 h 1285570"/>
                  <a:gd name="connsiteX102" fmla="*/ 2003036 w 6013229"/>
                  <a:gd name="connsiteY102" fmla="*/ 454920 h 1285570"/>
                  <a:gd name="connsiteX103" fmla="*/ 2028356 w 6013229"/>
                  <a:gd name="connsiteY103" fmla="*/ 462780 h 1285570"/>
                  <a:gd name="connsiteX104" fmla="*/ 2027051 w 6013229"/>
                  <a:gd name="connsiteY104" fmla="*/ 449826 h 1285570"/>
                  <a:gd name="connsiteX105" fmla="*/ 2476876 w 6013229"/>
                  <a:gd name="connsiteY105" fmla="*/ 0 h 128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013229" h="1285570">
                    <a:moveTo>
                      <a:pt x="2476876" y="0"/>
                    </a:moveTo>
                    <a:cubicBezTo>
                      <a:pt x="2694254" y="0"/>
                      <a:pt x="2875619" y="154192"/>
                      <a:pt x="2917563" y="359171"/>
                    </a:cubicBezTo>
                    <a:lnTo>
                      <a:pt x="2918288" y="366357"/>
                    </a:lnTo>
                    <a:lnTo>
                      <a:pt x="2943712" y="363794"/>
                    </a:lnTo>
                    <a:cubicBezTo>
                      <a:pt x="3069964" y="363794"/>
                      <a:pt x="3178288" y="440555"/>
                      <a:pt x="3224559" y="549953"/>
                    </a:cubicBezTo>
                    <a:lnTo>
                      <a:pt x="3234264" y="598024"/>
                    </a:lnTo>
                    <a:lnTo>
                      <a:pt x="3265167" y="581250"/>
                    </a:lnTo>
                    <a:cubicBezTo>
                      <a:pt x="3293104" y="569434"/>
                      <a:pt x="3323820" y="562899"/>
                      <a:pt x="3356062" y="562899"/>
                    </a:cubicBezTo>
                    <a:cubicBezTo>
                      <a:pt x="3404425" y="562899"/>
                      <a:pt x="3449353" y="577601"/>
                      <a:pt x="3486623" y="602780"/>
                    </a:cubicBezTo>
                    <a:lnTo>
                      <a:pt x="3516953" y="627805"/>
                    </a:lnTo>
                    <a:lnTo>
                      <a:pt x="3552812" y="608341"/>
                    </a:lnTo>
                    <a:cubicBezTo>
                      <a:pt x="3584573" y="594908"/>
                      <a:pt x="3619492" y="587479"/>
                      <a:pt x="3656146" y="587479"/>
                    </a:cubicBezTo>
                    <a:cubicBezTo>
                      <a:pt x="3711127" y="587479"/>
                      <a:pt x="3762204" y="604193"/>
                      <a:pt x="3804573" y="632817"/>
                    </a:cubicBezTo>
                    <a:lnTo>
                      <a:pt x="3825159" y="649802"/>
                    </a:lnTo>
                    <a:lnTo>
                      <a:pt x="3846844" y="623520"/>
                    </a:lnTo>
                    <a:cubicBezTo>
                      <a:pt x="3905560" y="564804"/>
                      <a:pt x="3986676" y="528487"/>
                      <a:pt x="4076275" y="528487"/>
                    </a:cubicBezTo>
                    <a:cubicBezTo>
                      <a:pt x="4210673" y="528487"/>
                      <a:pt x="4325985" y="610200"/>
                      <a:pt x="4375241" y="726655"/>
                    </a:cubicBezTo>
                    <a:lnTo>
                      <a:pt x="4375705" y="728955"/>
                    </a:lnTo>
                    <a:lnTo>
                      <a:pt x="4400958" y="708119"/>
                    </a:lnTo>
                    <a:cubicBezTo>
                      <a:pt x="4440189" y="681615"/>
                      <a:pt x="4487483" y="666139"/>
                      <a:pt x="4538391" y="666139"/>
                    </a:cubicBezTo>
                    <a:cubicBezTo>
                      <a:pt x="4606268" y="666139"/>
                      <a:pt x="4667720" y="693652"/>
                      <a:pt x="4712202" y="738134"/>
                    </a:cubicBezTo>
                    <a:lnTo>
                      <a:pt x="4723961" y="755575"/>
                    </a:lnTo>
                    <a:lnTo>
                      <a:pt x="4764516" y="695423"/>
                    </a:lnTo>
                    <a:cubicBezTo>
                      <a:pt x="4816783" y="643156"/>
                      <a:pt x="4888989" y="610828"/>
                      <a:pt x="4968746" y="610828"/>
                    </a:cubicBezTo>
                    <a:cubicBezTo>
                      <a:pt x="5028563" y="610828"/>
                      <a:pt x="5084133" y="629013"/>
                      <a:pt x="5130230" y="660155"/>
                    </a:cubicBezTo>
                    <a:lnTo>
                      <a:pt x="5147225" y="674177"/>
                    </a:lnTo>
                    <a:lnTo>
                      <a:pt x="5168908" y="647896"/>
                    </a:lnTo>
                    <a:cubicBezTo>
                      <a:pt x="5236506" y="580298"/>
                      <a:pt x="5329891" y="538488"/>
                      <a:pt x="5433042" y="538488"/>
                    </a:cubicBezTo>
                    <a:cubicBezTo>
                      <a:pt x="5458829" y="538488"/>
                      <a:pt x="5484007" y="541101"/>
                      <a:pt x="5508323" y="546077"/>
                    </a:cubicBezTo>
                    <a:lnTo>
                      <a:pt x="5528699" y="552402"/>
                    </a:lnTo>
                    <a:lnTo>
                      <a:pt x="5540934" y="491801"/>
                    </a:lnTo>
                    <a:cubicBezTo>
                      <a:pt x="5578249" y="403578"/>
                      <a:pt x="5665607" y="341674"/>
                      <a:pt x="5767423" y="341674"/>
                    </a:cubicBezTo>
                    <a:cubicBezTo>
                      <a:pt x="5903178" y="341674"/>
                      <a:pt x="6013229" y="451725"/>
                      <a:pt x="6013229" y="587480"/>
                    </a:cubicBezTo>
                    <a:cubicBezTo>
                      <a:pt x="6013229" y="706266"/>
                      <a:pt x="5928971" y="805372"/>
                      <a:pt x="5816962" y="828292"/>
                    </a:cubicBezTo>
                    <a:lnTo>
                      <a:pt x="5790222" y="830988"/>
                    </a:lnTo>
                    <a:lnTo>
                      <a:pt x="5806583" y="912029"/>
                    </a:lnTo>
                    <a:cubicBezTo>
                      <a:pt x="5806583" y="1118330"/>
                      <a:pt x="5639343" y="1285570"/>
                      <a:pt x="5433042" y="1285570"/>
                    </a:cubicBezTo>
                    <a:cubicBezTo>
                      <a:pt x="5329891" y="1285570"/>
                      <a:pt x="5236506" y="1243760"/>
                      <a:pt x="5168908" y="1176163"/>
                    </a:cubicBezTo>
                    <a:lnTo>
                      <a:pt x="5135073" y="1135154"/>
                    </a:lnTo>
                    <a:lnTo>
                      <a:pt x="5130230" y="1139150"/>
                    </a:lnTo>
                    <a:cubicBezTo>
                      <a:pt x="5084133" y="1170292"/>
                      <a:pt x="5028563" y="1188476"/>
                      <a:pt x="4968746" y="1188476"/>
                    </a:cubicBezTo>
                    <a:cubicBezTo>
                      <a:pt x="4888989" y="1188476"/>
                      <a:pt x="4816783" y="1156148"/>
                      <a:pt x="4764516" y="1103882"/>
                    </a:cubicBezTo>
                    <a:lnTo>
                      <a:pt x="4732249" y="1056023"/>
                    </a:lnTo>
                    <a:lnTo>
                      <a:pt x="4712202" y="1085756"/>
                    </a:lnTo>
                    <a:cubicBezTo>
                      <a:pt x="4667720" y="1130239"/>
                      <a:pt x="4606268" y="1157751"/>
                      <a:pt x="4538391" y="1157751"/>
                    </a:cubicBezTo>
                    <a:cubicBezTo>
                      <a:pt x="4470513" y="1157751"/>
                      <a:pt x="4409062" y="1130239"/>
                      <a:pt x="4364580" y="1085756"/>
                    </a:cubicBezTo>
                    <a:lnTo>
                      <a:pt x="4336853" y="1044632"/>
                    </a:lnTo>
                    <a:lnTo>
                      <a:pt x="4305706" y="1082382"/>
                    </a:lnTo>
                    <a:cubicBezTo>
                      <a:pt x="4246989" y="1141098"/>
                      <a:pt x="4165873" y="1177415"/>
                      <a:pt x="4076275" y="1177415"/>
                    </a:cubicBezTo>
                    <a:cubicBezTo>
                      <a:pt x="3986676" y="1177415"/>
                      <a:pt x="3905560" y="1141098"/>
                      <a:pt x="3846844" y="1082382"/>
                    </a:cubicBezTo>
                    <a:lnTo>
                      <a:pt x="3825158" y="1056099"/>
                    </a:lnTo>
                    <a:lnTo>
                      <a:pt x="3804573" y="1073083"/>
                    </a:lnTo>
                    <a:cubicBezTo>
                      <a:pt x="3762204" y="1101707"/>
                      <a:pt x="3711127" y="1118421"/>
                      <a:pt x="3656146" y="1118421"/>
                    </a:cubicBezTo>
                    <a:cubicBezTo>
                      <a:pt x="3582838" y="1118421"/>
                      <a:pt x="3516470" y="1088708"/>
                      <a:pt x="3468429" y="1040667"/>
                    </a:cubicBezTo>
                    <a:lnTo>
                      <a:pt x="3448320" y="1010840"/>
                    </a:lnTo>
                    <a:lnTo>
                      <a:pt x="3446957" y="1011580"/>
                    </a:lnTo>
                    <a:cubicBezTo>
                      <a:pt x="3419019" y="1023397"/>
                      <a:pt x="3388304" y="1029931"/>
                      <a:pt x="3356062" y="1029931"/>
                    </a:cubicBezTo>
                    <a:cubicBezTo>
                      <a:pt x="3291578" y="1029931"/>
                      <a:pt x="3233199" y="1003794"/>
                      <a:pt x="3190941" y="961536"/>
                    </a:cubicBezTo>
                    <a:lnTo>
                      <a:pt x="3146071" y="894984"/>
                    </a:lnTo>
                    <a:lnTo>
                      <a:pt x="3114128" y="921339"/>
                    </a:lnTo>
                    <a:cubicBezTo>
                      <a:pt x="3065482" y="954204"/>
                      <a:pt x="3006838" y="973394"/>
                      <a:pt x="2943712" y="973394"/>
                    </a:cubicBezTo>
                    <a:cubicBezTo>
                      <a:pt x="2859544" y="973394"/>
                      <a:pt x="2783344" y="939278"/>
                      <a:pt x="2728186" y="884120"/>
                    </a:cubicBezTo>
                    <a:lnTo>
                      <a:pt x="2693317" y="841859"/>
                    </a:lnTo>
                    <a:lnTo>
                      <a:pt x="2651969" y="864303"/>
                    </a:lnTo>
                    <a:cubicBezTo>
                      <a:pt x="2598152" y="887065"/>
                      <a:pt x="2538984" y="899652"/>
                      <a:pt x="2476876" y="899652"/>
                    </a:cubicBezTo>
                    <a:cubicBezTo>
                      <a:pt x="2383714" y="899652"/>
                      <a:pt x="2297167" y="871331"/>
                      <a:pt x="2225375" y="822829"/>
                    </a:cubicBezTo>
                    <a:lnTo>
                      <a:pt x="2185230" y="789706"/>
                    </a:lnTo>
                    <a:lnTo>
                      <a:pt x="2183527" y="798142"/>
                    </a:lnTo>
                    <a:cubicBezTo>
                      <a:pt x="2145465" y="888130"/>
                      <a:pt x="2056359" y="951272"/>
                      <a:pt x="1952507" y="951272"/>
                    </a:cubicBezTo>
                    <a:cubicBezTo>
                      <a:pt x="1883272" y="951272"/>
                      <a:pt x="1820591" y="923209"/>
                      <a:pt x="1775219" y="877837"/>
                    </a:cubicBezTo>
                    <a:lnTo>
                      <a:pt x="1770767" y="871234"/>
                    </a:lnTo>
                    <a:lnTo>
                      <a:pt x="1730319" y="893189"/>
                    </a:lnTo>
                    <a:cubicBezTo>
                      <a:pt x="1686795" y="911598"/>
                      <a:pt x="1638944" y="921777"/>
                      <a:pt x="1588714" y="921777"/>
                    </a:cubicBezTo>
                    <a:cubicBezTo>
                      <a:pt x="1488255" y="921777"/>
                      <a:pt x="1397306" y="881058"/>
                      <a:pt x="1331473" y="815224"/>
                    </a:cubicBezTo>
                    <a:lnTo>
                      <a:pt x="1324156" y="806357"/>
                    </a:lnTo>
                    <a:lnTo>
                      <a:pt x="1290336" y="852660"/>
                    </a:lnTo>
                    <a:cubicBezTo>
                      <a:pt x="1244075" y="895363"/>
                      <a:pt x="1180165" y="921775"/>
                      <a:pt x="1109572" y="921775"/>
                    </a:cubicBezTo>
                    <a:cubicBezTo>
                      <a:pt x="1091924" y="921775"/>
                      <a:pt x="1074693" y="920124"/>
                      <a:pt x="1058052" y="916981"/>
                    </a:cubicBezTo>
                    <a:lnTo>
                      <a:pt x="1012895" y="904042"/>
                    </a:lnTo>
                    <a:lnTo>
                      <a:pt x="980716" y="943044"/>
                    </a:lnTo>
                    <a:cubicBezTo>
                      <a:pt x="914882" y="1008877"/>
                      <a:pt x="823934" y="1049596"/>
                      <a:pt x="723475" y="1049596"/>
                    </a:cubicBezTo>
                    <a:cubicBezTo>
                      <a:pt x="623016" y="1049596"/>
                      <a:pt x="532068" y="1008877"/>
                      <a:pt x="466234" y="943044"/>
                    </a:cubicBezTo>
                    <a:lnTo>
                      <a:pt x="426662" y="895082"/>
                    </a:lnTo>
                    <a:lnTo>
                      <a:pt x="396124" y="911658"/>
                    </a:lnTo>
                    <a:cubicBezTo>
                      <a:pt x="362011" y="926087"/>
                      <a:pt x="324505" y="934065"/>
                      <a:pt x="285136" y="934065"/>
                    </a:cubicBezTo>
                    <a:cubicBezTo>
                      <a:pt x="127660" y="934065"/>
                      <a:pt x="0" y="806405"/>
                      <a:pt x="0" y="648929"/>
                    </a:cubicBezTo>
                    <a:cubicBezTo>
                      <a:pt x="0" y="491453"/>
                      <a:pt x="127660" y="363793"/>
                      <a:pt x="285136" y="363793"/>
                    </a:cubicBezTo>
                    <a:cubicBezTo>
                      <a:pt x="344190" y="363793"/>
                      <a:pt x="399051" y="381745"/>
                      <a:pt x="444559" y="412490"/>
                    </a:cubicBezTo>
                    <a:lnTo>
                      <a:pt x="465344" y="429640"/>
                    </a:lnTo>
                    <a:lnTo>
                      <a:pt x="466234" y="428561"/>
                    </a:lnTo>
                    <a:cubicBezTo>
                      <a:pt x="532068" y="362727"/>
                      <a:pt x="623016" y="322008"/>
                      <a:pt x="723475" y="322008"/>
                    </a:cubicBezTo>
                    <a:cubicBezTo>
                      <a:pt x="823934" y="322008"/>
                      <a:pt x="914882" y="362727"/>
                      <a:pt x="980716" y="428561"/>
                    </a:cubicBezTo>
                    <a:lnTo>
                      <a:pt x="1012894" y="467561"/>
                    </a:lnTo>
                    <a:lnTo>
                      <a:pt x="1058052" y="454621"/>
                    </a:lnTo>
                    <a:cubicBezTo>
                      <a:pt x="1074693" y="451478"/>
                      <a:pt x="1091924" y="449827"/>
                      <a:pt x="1109572" y="449827"/>
                    </a:cubicBezTo>
                    <a:cubicBezTo>
                      <a:pt x="1144868" y="449827"/>
                      <a:pt x="1178494" y="456430"/>
                      <a:pt x="1209078" y="468371"/>
                    </a:cubicBezTo>
                    <a:lnTo>
                      <a:pt x="1239895" y="483811"/>
                    </a:lnTo>
                    <a:lnTo>
                      <a:pt x="1253509" y="416378"/>
                    </a:lnTo>
                    <a:cubicBezTo>
                      <a:pt x="1308736" y="285807"/>
                      <a:pt x="1438026" y="194189"/>
                      <a:pt x="1588714" y="194189"/>
                    </a:cubicBezTo>
                    <a:cubicBezTo>
                      <a:pt x="1739402" y="194189"/>
                      <a:pt x="1868692" y="285807"/>
                      <a:pt x="1923919" y="416378"/>
                    </a:cubicBezTo>
                    <a:lnTo>
                      <a:pt x="1931108" y="451983"/>
                    </a:lnTo>
                    <a:lnTo>
                      <a:pt x="1952507" y="449826"/>
                    </a:lnTo>
                    <a:cubicBezTo>
                      <a:pt x="1969815" y="449826"/>
                      <a:pt x="1986715" y="451580"/>
                      <a:pt x="2003036" y="454920"/>
                    </a:cubicBezTo>
                    <a:lnTo>
                      <a:pt x="2028356" y="462780"/>
                    </a:lnTo>
                    <a:lnTo>
                      <a:pt x="2027051" y="449826"/>
                    </a:lnTo>
                    <a:cubicBezTo>
                      <a:pt x="2027051" y="201394"/>
                      <a:pt x="2228445" y="0"/>
                      <a:pt x="24768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0" name="Freeform: Shape 69">
                <a:extLst>
                  <a:ext uri="{FF2B5EF4-FFF2-40B4-BE49-F238E27FC236}">
                    <a16:creationId xmlns:a16="http://schemas.microsoft.com/office/drawing/2014/main" id="{7B305CDB-81EF-7A29-E98E-C72070A29FD4}"/>
                  </a:ext>
                </a:extLst>
              </p:cNvPr>
              <p:cNvSpPr/>
              <p:nvPr/>
            </p:nvSpPr>
            <p:spPr>
              <a:xfrm flipH="1">
                <a:off x="5769815" y="5589057"/>
                <a:ext cx="6013229" cy="1285570"/>
              </a:xfrm>
              <a:custGeom>
                <a:avLst/>
                <a:gdLst>
                  <a:gd name="connsiteX0" fmla="*/ 2476876 w 6013229"/>
                  <a:gd name="connsiteY0" fmla="*/ 0 h 1285570"/>
                  <a:gd name="connsiteX1" fmla="*/ 2917563 w 6013229"/>
                  <a:gd name="connsiteY1" fmla="*/ 359171 h 1285570"/>
                  <a:gd name="connsiteX2" fmla="*/ 2918288 w 6013229"/>
                  <a:gd name="connsiteY2" fmla="*/ 366357 h 1285570"/>
                  <a:gd name="connsiteX3" fmla="*/ 2943712 w 6013229"/>
                  <a:gd name="connsiteY3" fmla="*/ 363794 h 1285570"/>
                  <a:gd name="connsiteX4" fmla="*/ 3224559 w 6013229"/>
                  <a:gd name="connsiteY4" fmla="*/ 549953 h 1285570"/>
                  <a:gd name="connsiteX5" fmla="*/ 3234264 w 6013229"/>
                  <a:gd name="connsiteY5" fmla="*/ 598024 h 1285570"/>
                  <a:gd name="connsiteX6" fmla="*/ 3265167 w 6013229"/>
                  <a:gd name="connsiteY6" fmla="*/ 581250 h 1285570"/>
                  <a:gd name="connsiteX7" fmla="*/ 3356062 w 6013229"/>
                  <a:gd name="connsiteY7" fmla="*/ 562899 h 1285570"/>
                  <a:gd name="connsiteX8" fmla="*/ 3486623 w 6013229"/>
                  <a:gd name="connsiteY8" fmla="*/ 602780 h 1285570"/>
                  <a:gd name="connsiteX9" fmla="*/ 3516953 w 6013229"/>
                  <a:gd name="connsiteY9" fmla="*/ 627805 h 1285570"/>
                  <a:gd name="connsiteX10" fmla="*/ 3552812 w 6013229"/>
                  <a:gd name="connsiteY10" fmla="*/ 608341 h 1285570"/>
                  <a:gd name="connsiteX11" fmla="*/ 3656146 w 6013229"/>
                  <a:gd name="connsiteY11" fmla="*/ 587479 h 1285570"/>
                  <a:gd name="connsiteX12" fmla="*/ 3804573 w 6013229"/>
                  <a:gd name="connsiteY12" fmla="*/ 632817 h 1285570"/>
                  <a:gd name="connsiteX13" fmla="*/ 3825159 w 6013229"/>
                  <a:gd name="connsiteY13" fmla="*/ 649802 h 1285570"/>
                  <a:gd name="connsiteX14" fmla="*/ 3846844 w 6013229"/>
                  <a:gd name="connsiteY14" fmla="*/ 623520 h 1285570"/>
                  <a:gd name="connsiteX15" fmla="*/ 4076275 w 6013229"/>
                  <a:gd name="connsiteY15" fmla="*/ 528487 h 1285570"/>
                  <a:gd name="connsiteX16" fmla="*/ 4375241 w 6013229"/>
                  <a:gd name="connsiteY16" fmla="*/ 726655 h 1285570"/>
                  <a:gd name="connsiteX17" fmla="*/ 4375705 w 6013229"/>
                  <a:gd name="connsiteY17" fmla="*/ 728955 h 1285570"/>
                  <a:gd name="connsiteX18" fmla="*/ 4400958 w 6013229"/>
                  <a:gd name="connsiteY18" fmla="*/ 708119 h 1285570"/>
                  <a:gd name="connsiteX19" fmla="*/ 4538391 w 6013229"/>
                  <a:gd name="connsiteY19" fmla="*/ 666139 h 1285570"/>
                  <a:gd name="connsiteX20" fmla="*/ 4712202 w 6013229"/>
                  <a:gd name="connsiteY20" fmla="*/ 738134 h 1285570"/>
                  <a:gd name="connsiteX21" fmla="*/ 4723961 w 6013229"/>
                  <a:gd name="connsiteY21" fmla="*/ 755575 h 1285570"/>
                  <a:gd name="connsiteX22" fmla="*/ 4764516 w 6013229"/>
                  <a:gd name="connsiteY22" fmla="*/ 695423 h 1285570"/>
                  <a:gd name="connsiteX23" fmla="*/ 4968746 w 6013229"/>
                  <a:gd name="connsiteY23" fmla="*/ 610828 h 1285570"/>
                  <a:gd name="connsiteX24" fmla="*/ 5130230 w 6013229"/>
                  <a:gd name="connsiteY24" fmla="*/ 660155 h 1285570"/>
                  <a:gd name="connsiteX25" fmla="*/ 5147225 w 6013229"/>
                  <a:gd name="connsiteY25" fmla="*/ 674177 h 1285570"/>
                  <a:gd name="connsiteX26" fmla="*/ 5168908 w 6013229"/>
                  <a:gd name="connsiteY26" fmla="*/ 647896 h 1285570"/>
                  <a:gd name="connsiteX27" fmla="*/ 5433042 w 6013229"/>
                  <a:gd name="connsiteY27" fmla="*/ 538488 h 1285570"/>
                  <a:gd name="connsiteX28" fmla="*/ 5508323 w 6013229"/>
                  <a:gd name="connsiteY28" fmla="*/ 546077 h 1285570"/>
                  <a:gd name="connsiteX29" fmla="*/ 5528699 w 6013229"/>
                  <a:gd name="connsiteY29" fmla="*/ 552402 h 1285570"/>
                  <a:gd name="connsiteX30" fmla="*/ 5540934 w 6013229"/>
                  <a:gd name="connsiteY30" fmla="*/ 491801 h 1285570"/>
                  <a:gd name="connsiteX31" fmla="*/ 5767423 w 6013229"/>
                  <a:gd name="connsiteY31" fmla="*/ 341674 h 1285570"/>
                  <a:gd name="connsiteX32" fmla="*/ 6013229 w 6013229"/>
                  <a:gd name="connsiteY32" fmla="*/ 587480 h 1285570"/>
                  <a:gd name="connsiteX33" fmla="*/ 5816962 w 6013229"/>
                  <a:gd name="connsiteY33" fmla="*/ 828292 h 1285570"/>
                  <a:gd name="connsiteX34" fmla="*/ 5790222 w 6013229"/>
                  <a:gd name="connsiteY34" fmla="*/ 830988 h 1285570"/>
                  <a:gd name="connsiteX35" fmla="*/ 5806583 w 6013229"/>
                  <a:gd name="connsiteY35" fmla="*/ 912029 h 1285570"/>
                  <a:gd name="connsiteX36" fmla="*/ 5433042 w 6013229"/>
                  <a:gd name="connsiteY36" fmla="*/ 1285570 h 1285570"/>
                  <a:gd name="connsiteX37" fmla="*/ 5168908 w 6013229"/>
                  <a:gd name="connsiteY37" fmla="*/ 1176163 h 1285570"/>
                  <a:gd name="connsiteX38" fmla="*/ 5135073 w 6013229"/>
                  <a:gd name="connsiteY38" fmla="*/ 1135154 h 1285570"/>
                  <a:gd name="connsiteX39" fmla="*/ 5130230 w 6013229"/>
                  <a:gd name="connsiteY39" fmla="*/ 1139150 h 1285570"/>
                  <a:gd name="connsiteX40" fmla="*/ 4968746 w 6013229"/>
                  <a:gd name="connsiteY40" fmla="*/ 1188476 h 1285570"/>
                  <a:gd name="connsiteX41" fmla="*/ 4764516 w 6013229"/>
                  <a:gd name="connsiteY41" fmla="*/ 1103882 h 1285570"/>
                  <a:gd name="connsiteX42" fmla="*/ 4732249 w 6013229"/>
                  <a:gd name="connsiteY42" fmla="*/ 1056023 h 1285570"/>
                  <a:gd name="connsiteX43" fmla="*/ 4712202 w 6013229"/>
                  <a:gd name="connsiteY43" fmla="*/ 1085756 h 1285570"/>
                  <a:gd name="connsiteX44" fmla="*/ 4538391 w 6013229"/>
                  <a:gd name="connsiteY44" fmla="*/ 1157751 h 1285570"/>
                  <a:gd name="connsiteX45" fmla="*/ 4364580 w 6013229"/>
                  <a:gd name="connsiteY45" fmla="*/ 1085756 h 1285570"/>
                  <a:gd name="connsiteX46" fmla="*/ 4336853 w 6013229"/>
                  <a:gd name="connsiteY46" fmla="*/ 1044632 h 1285570"/>
                  <a:gd name="connsiteX47" fmla="*/ 4305706 w 6013229"/>
                  <a:gd name="connsiteY47" fmla="*/ 1082382 h 1285570"/>
                  <a:gd name="connsiteX48" fmla="*/ 4076275 w 6013229"/>
                  <a:gd name="connsiteY48" fmla="*/ 1177415 h 1285570"/>
                  <a:gd name="connsiteX49" fmla="*/ 3846844 w 6013229"/>
                  <a:gd name="connsiteY49" fmla="*/ 1082382 h 1285570"/>
                  <a:gd name="connsiteX50" fmla="*/ 3825158 w 6013229"/>
                  <a:gd name="connsiteY50" fmla="*/ 1056099 h 1285570"/>
                  <a:gd name="connsiteX51" fmla="*/ 3804573 w 6013229"/>
                  <a:gd name="connsiteY51" fmla="*/ 1073083 h 1285570"/>
                  <a:gd name="connsiteX52" fmla="*/ 3656146 w 6013229"/>
                  <a:gd name="connsiteY52" fmla="*/ 1118421 h 1285570"/>
                  <a:gd name="connsiteX53" fmla="*/ 3468429 w 6013229"/>
                  <a:gd name="connsiteY53" fmla="*/ 1040667 h 1285570"/>
                  <a:gd name="connsiteX54" fmla="*/ 3448320 w 6013229"/>
                  <a:gd name="connsiteY54" fmla="*/ 1010840 h 1285570"/>
                  <a:gd name="connsiteX55" fmla="*/ 3446957 w 6013229"/>
                  <a:gd name="connsiteY55" fmla="*/ 1011580 h 1285570"/>
                  <a:gd name="connsiteX56" fmla="*/ 3356062 w 6013229"/>
                  <a:gd name="connsiteY56" fmla="*/ 1029931 h 1285570"/>
                  <a:gd name="connsiteX57" fmla="*/ 3190941 w 6013229"/>
                  <a:gd name="connsiteY57" fmla="*/ 961536 h 1285570"/>
                  <a:gd name="connsiteX58" fmla="*/ 3146071 w 6013229"/>
                  <a:gd name="connsiteY58" fmla="*/ 894984 h 1285570"/>
                  <a:gd name="connsiteX59" fmla="*/ 3114128 w 6013229"/>
                  <a:gd name="connsiteY59" fmla="*/ 921339 h 1285570"/>
                  <a:gd name="connsiteX60" fmla="*/ 2943712 w 6013229"/>
                  <a:gd name="connsiteY60" fmla="*/ 973394 h 1285570"/>
                  <a:gd name="connsiteX61" fmla="*/ 2728186 w 6013229"/>
                  <a:gd name="connsiteY61" fmla="*/ 884120 h 1285570"/>
                  <a:gd name="connsiteX62" fmla="*/ 2693317 w 6013229"/>
                  <a:gd name="connsiteY62" fmla="*/ 841859 h 1285570"/>
                  <a:gd name="connsiteX63" fmla="*/ 2651969 w 6013229"/>
                  <a:gd name="connsiteY63" fmla="*/ 864303 h 1285570"/>
                  <a:gd name="connsiteX64" fmla="*/ 2476876 w 6013229"/>
                  <a:gd name="connsiteY64" fmla="*/ 899652 h 1285570"/>
                  <a:gd name="connsiteX65" fmla="*/ 2225375 w 6013229"/>
                  <a:gd name="connsiteY65" fmla="*/ 822829 h 1285570"/>
                  <a:gd name="connsiteX66" fmla="*/ 2185230 w 6013229"/>
                  <a:gd name="connsiteY66" fmla="*/ 789706 h 1285570"/>
                  <a:gd name="connsiteX67" fmla="*/ 2183527 w 6013229"/>
                  <a:gd name="connsiteY67" fmla="*/ 798142 h 1285570"/>
                  <a:gd name="connsiteX68" fmla="*/ 1952507 w 6013229"/>
                  <a:gd name="connsiteY68" fmla="*/ 951272 h 1285570"/>
                  <a:gd name="connsiteX69" fmla="*/ 1775219 w 6013229"/>
                  <a:gd name="connsiteY69" fmla="*/ 877837 h 1285570"/>
                  <a:gd name="connsiteX70" fmla="*/ 1770767 w 6013229"/>
                  <a:gd name="connsiteY70" fmla="*/ 871234 h 1285570"/>
                  <a:gd name="connsiteX71" fmla="*/ 1730319 w 6013229"/>
                  <a:gd name="connsiteY71" fmla="*/ 893189 h 1285570"/>
                  <a:gd name="connsiteX72" fmla="*/ 1588714 w 6013229"/>
                  <a:gd name="connsiteY72" fmla="*/ 921777 h 1285570"/>
                  <a:gd name="connsiteX73" fmla="*/ 1331473 w 6013229"/>
                  <a:gd name="connsiteY73" fmla="*/ 815224 h 1285570"/>
                  <a:gd name="connsiteX74" fmla="*/ 1324156 w 6013229"/>
                  <a:gd name="connsiteY74" fmla="*/ 806357 h 1285570"/>
                  <a:gd name="connsiteX75" fmla="*/ 1290336 w 6013229"/>
                  <a:gd name="connsiteY75" fmla="*/ 852660 h 1285570"/>
                  <a:gd name="connsiteX76" fmla="*/ 1109572 w 6013229"/>
                  <a:gd name="connsiteY76" fmla="*/ 921775 h 1285570"/>
                  <a:gd name="connsiteX77" fmla="*/ 1058052 w 6013229"/>
                  <a:gd name="connsiteY77" fmla="*/ 916981 h 1285570"/>
                  <a:gd name="connsiteX78" fmla="*/ 1012895 w 6013229"/>
                  <a:gd name="connsiteY78" fmla="*/ 904042 h 1285570"/>
                  <a:gd name="connsiteX79" fmla="*/ 980716 w 6013229"/>
                  <a:gd name="connsiteY79" fmla="*/ 943044 h 1285570"/>
                  <a:gd name="connsiteX80" fmla="*/ 723475 w 6013229"/>
                  <a:gd name="connsiteY80" fmla="*/ 1049596 h 1285570"/>
                  <a:gd name="connsiteX81" fmla="*/ 466234 w 6013229"/>
                  <a:gd name="connsiteY81" fmla="*/ 943044 h 1285570"/>
                  <a:gd name="connsiteX82" fmla="*/ 426662 w 6013229"/>
                  <a:gd name="connsiteY82" fmla="*/ 895082 h 1285570"/>
                  <a:gd name="connsiteX83" fmla="*/ 396124 w 6013229"/>
                  <a:gd name="connsiteY83" fmla="*/ 911658 h 1285570"/>
                  <a:gd name="connsiteX84" fmla="*/ 285136 w 6013229"/>
                  <a:gd name="connsiteY84" fmla="*/ 934065 h 1285570"/>
                  <a:gd name="connsiteX85" fmla="*/ 0 w 6013229"/>
                  <a:gd name="connsiteY85" fmla="*/ 648929 h 1285570"/>
                  <a:gd name="connsiteX86" fmla="*/ 285136 w 6013229"/>
                  <a:gd name="connsiteY86" fmla="*/ 363793 h 1285570"/>
                  <a:gd name="connsiteX87" fmla="*/ 444559 w 6013229"/>
                  <a:gd name="connsiteY87" fmla="*/ 412490 h 1285570"/>
                  <a:gd name="connsiteX88" fmla="*/ 465344 w 6013229"/>
                  <a:gd name="connsiteY88" fmla="*/ 429640 h 1285570"/>
                  <a:gd name="connsiteX89" fmla="*/ 466234 w 6013229"/>
                  <a:gd name="connsiteY89" fmla="*/ 428561 h 1285570"/>
                  <a:gd name="connsiteX90" fmla="*/ 723475 w 6013229"/>
                  <a:gd name="connsiteY90" fmla="*/ 322008 h 1285570"/>
                  <a:gd name="connsiteX91" fmla="*/ 980716 w 6013229"/>
                  <a:gd name="connsiteY91" fmla="*/ 428561 h 1285570"/>
                  <a:gd name="connsiteX92" fmla="*/ 1012894 w 6013229"/>
                  <a:gd name="connsiteY92" fmla="*/ 467561 h 1285570"/>
                  <a:gd name="connsiteX93" fmla="*/ 1058052 w 6013229"/>
                  <a:gd name="connsiteY93" fmla="*/ 454621 h 1285570"/>
                  <a:gd name="connsiteX94" fmla="*/ 1109572 w 6013229"/>
                  <a:gd name="connsiteY94" fmla="*/ 449827 h 1285570"/>
                  <a:gd name="connsiteX95" fmla="*/ 1209078 w 6013229"/>
                  <a:gd name="connsiteY95" fmla="*/ 468371 h 1285570"/>
                  <a:gd name="connsiteX96" fmla="*/ 1239895 w 6013229"/>
                  <a:gd name="connsiteY96" fmla="*/ 483811 h 1285570"/>
                  <a:gd name="connsiteX97" fmla="*/ 1253509 w 6013229"/>
                  <a:gd name="connsiteY97" fmla="*/ 416378 h 1285570"/>
                  <a:gd name="connsiteX98" fmla="*/ 1588714 w 6013229"/>
                  <a:gd name="connsiteY98" fmla="*/ 194189 h 1285570"/>
                  <a:gd name="connsiteX99" fmla="*/ 1923919 w 6013229"/>
                  <a:gd name="connsiteY99" fmla="*/ 416378 h 1285570"/>
                  <a:gd name="connsiteX100" fmla="*/ 1931108 w 6013229"/>
                  <a:gd name="connsiteY100" fmla="*/ 451983 h 1285570"/>
                  <a:gd name="connsiteX101" fmla="*/ 1952507 w 6013229"/>
                  <a:gd name="connsiteY101" fmla="*/ 449826 h 1285570"/>
                  <a:gd name="connsiteX102" fmla="*/ 2003036 w 6013229"/>
                  <a:gd name="connsiteY102" fmla="*/ 454920 h 1285570"/>
                  <a:gd name="connsiteX103" fmla="*/ 2028356 w 6013229"/>
                  <a:gd name="connsiteY103" fmla="*/ 462780 h 1285570"/>
                  <a:gd name="connsiteX104" fmla="*/ 2027051 w 6013229"/>
                  <a:gd name="connsiteY104" fmla="*/ 449826 h 1285570"/>
                  <a:gd name="connsiteX105" fmla="*/ 2476876 w 6013229"/>
                  <a:gd name="connsiteY105" fmla="*/ 0 h 128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013229" h="1285570">
                    <a:moveTo>
                      <a:pt x="2476876" y="0"/>
                    </a:moveTo>
                    <a:cubicBezTo>
                      <a:pt x="2694254" y="0"/>
                      <a:pt x="2875619" y="154192"/>
                      <a:pt x="2917563" y="359171"/>
                    </a:cubicBezTo>
                    <a:lnTo>
                      <a:pt x="2918288" y="366357"/>
                    </a:lnTo>
                    <a:lnTo>
                      <a:pt x="2943712" y="363794"/>
                    </a:lnTo>
                    <a:cubicBezTo>
                      <a:pt x="3069964" y="363794"/>
                      <a:pt x="3178288" y="440555"/>
                      <a:pt x="3224559" y="549953"/>
                    </a:cubicBezTo>
                    <a:lnTo>
                      <a:pt x="3234264" y="598024"/>
                    </a:lnTo>
                    <a:lnTo>
                      <a:pt x="3265167" y="581250"/>
                    </a:lnTo>
                    <a:cubicBezTo>
                      <a:pt x="3293104" y="569434"/>
                      <a:pt x="3323820" y="562899"/>
                      <a:pt x="3356062" y="562899"/>
                    </a:cubicBezTo>
                    <a:cubicBezTo>
                      <a:pt x="3404425" y="562899"/>
                      <a:pt x="3449353" y="577601"/>
                      <a:pt x="3486623" y="602780"/>
                    </a:cubicBezTo>
                    <a:lnTo>
                      <a:pt x="3516953" y="627805"/>
                    </a:lnTo>
                    <a:lnTo>
                      <a:pt x="3552812" y="608341"/>
                    </a:lnTo>
                    <a:cubicBezTo>
                      <a:pt x="3584573" y="594908"/>
                      <a:pt x="3619492" y="587479"/>
                      <a:pt x="3656146" y="587479"/>
                    </a:cubicBezTo>
                    <a:cubicBezTo>
                      <a:pt x="3711127" y="587479"/>
                      <a:pt x="3762204" y="604193"/>
                      <a:pt x="3804573" y="632817"/>
                    </a:cubicBezTo>
                    <a:lnTo>
                      <a:pt x="3825159" y="649802"/>
                    </a:lnTo>
                    <a:lnTo>
                      <a:pt x="3846844" y="623520"/>
                    </a:lnTo>
                    <a:cubicBezTo>
                      <a:pt x="3905560" y="564804"/>
                      <a:pt x="3986676" y="528487"/>
                      <a:pt x="4076275" y="528487"/>
                    </a:cubicBezTo>
                    <a:cubicBezTo>
                      <a:pt x="4210673" y="528487"/>
                      <a:pt x="4325985" y="610200"/>
                      <a:pt x="4375241" y="726655"/>
                    </a:cubicBezTo>
                    <a:lnTo>
                      <a:pt x="4375705" y="728955"/>
                    </a:lnTo>
                    <a:lnTo>
                      <a:pt x="4400958" y="708119"/>
                    </a:lnTo>
                    <a:cubicBezTo>
                      <a:pt x="4440189" y="681615"/>
                      <a:pt x="4487483" y="666139"/>
                      <a:pt x="4538391" y="666139"/>
                    </a:cubicBezTo>
                    <a:cubicBezTo>
                      <a:pt x="4606268" y="666139"/>
                      <a:pt x="4667720" y="693652"/>
                      <a:pt x="4712202" y="738134"/>
                    </a:cubicBezTo>
                    <a:lnTo>
                      <a:pt x="4723961" y="755575"/>
                    </a:lnTo>
                    <a:lnTo>
                      <a:pt x="4764516" y="695423"/>
                    </a:lnTo>
                    <a:cubicBezTo>
                      <a:pt x="4816783" y="643156"/>
                      <a:pt x="4888989" y="610828"/>
                      <a:pt x="4968746" y="610828"/>
                    </a:cubicBezTo>
                    <a:cubicBezTo>
                      <a:pt x="5028563" y="610828"/>
                      <a:pt x="5084133" y="629013"/>
                      <a:pt x="5130230" y="660155"/>
                    </a:cubicBezTo>
                    <a:lnTo>
                      <a:pt x="5147225" y="674177"/>
                    </a:lnTo>
                    <a:lnTo>
                      <a:pt x="5168908" y="647896"/>
                    </a:lnTo>
                    <a:cubicBezTo>
                      <a:pt x="5236506" y="580298"/>
                      <a:pt x="5329891" y="538488"/>
                      <a:pt x="5433042" y="538488"/>
                    </a:cubicBezTo>
                    <a:cubicBezTo>
                      <a:pt x="5458829" y="538488"/>
                      <a:pt x="5484007" y="541101"/>
                      <a:pt x="5508323" y="546077"/>
                    </a:cubicBezTo>
                    <a:lnTo>
                      <a:pt x="5528699" y="552402"/>
                    </a:lnTo>
                    <a:lnTo>
                      <a:pt x="5540934" y="491801"/>
                    </a:lnTo>
                    <a:cubicBezTo>
                      <a:pt x="5578249" y="403578"/>
                      <a:pt x="5665607" y="341674"/>
                      <a:pt x="5767423" y="341674"/>
                    </a:cubicBezTo>
                    <a:cubicBezTo>
                      <a:pt x="5903178" y="341674"/>
                      <a:pt x="6013229" y="451725"/>
                      <a:pt x="6013229" y="587480"/>
                    </a:cubicBezTo>
                    <a:cubicBezTo>
                      <a:pt x="6013229" y="706266"/>
                      <a:pt x="5928971" y="805372"/>
                      <a:pt x="5816962" y="828292"/>
                    </a:cubicBezTo>
                    <a:lnTo>
                      <a:pt x="5790222" y="830988"/>
                    </a:lnTo>
                    <a:lnTo>
                      <a:pt x="5806583" y="912029"/>
                    </a:lnTo>
                    <a:cubicBezTo>
                      <a:pt x="5806583" y="1118330"/>
                      <a:pt x="5639343" y="1285570"/>
                      <a:pt x="5433042" y="1285570"/>
                    </a:cubicBezTo>
                    <a:cubicBezTo>
                      <a:pt x="5329891" y="1285570"/>
                      <a:pt x="5236506" y="1243760"/>
                      <a:pt x="5168908" y="1176163"/>
                    </a:cubicBezTo>
                    <a:lnTo>
                      <a:pt x="5135073" y="1135154"/>
                    </a:lnTo>
                    <a:lnTo>
                      <a:pt x="5130230" y="1139150"/>
                    </a:lnTo>
                    <a:cubicBezTo>
                      <a:pt x="5084133" y="1170292"/>
                      <a:pt x="5028563" y="1188476"/>
                      <a:pt x="4968746" y="1188476"/>
                    </a:cubicBezTo>
                    <a:cubicBezTo>
                      <a:pt x="4888989" y="1188476"/>
                      <a:pt x="4816783" y="1156148"/>
                      <a:pt x="4764516" y="1103882"/>
                    </a:cubicBezTo>
                    <a:lnTo>
                      <a:pt x="4732249" y="1056023"/>
                    </a:lnTo>
                    <a:lnTo>
                      <a:pt x="4712202" y="1085756"/>
                    </a:lnTo>
                    <a:cubicBezTo>
                      <a:pt x="4667720" y="1130239"/>
                      <a:pt x="4606268" y="1157751"/>
                      <a:pt x="4538391" y="1157751"/>
                    </a:cubicBezTo>
                    <a:cubicBezTo>
                      <a:pt x="4470513" y="1157751"/>
                      <a:pt x="4409062" y="1130239"/>
                      <a:pt x="4364580" y="1085756"/>
                    </a:cubicBezTo>
                    <a:lnTo>
                      <a:pt x="4336853" y="1044632"/>
                    </a:lnTo>
                    <a:lnTo>
                      <a:pt x="4305706" y="1082382"/>
                    </a:lnTo>
                    <a:cubicBezTo>
                      <a:pt x="4246989" y="1141098"/>
                      <a:pt x="4165873" y="1177415"/>
                      <a:pt x="4076275" y="1177415"/>
                    </a:cubicBezTo>
                    <a:cubicBezTo>
                      <a:pt x="3986676" y="1177415"/>
                      <a:pt x="3905560" y="1141098"/>
                      <a:pt x="3846844" y="1082382"/>
                    </a:cubicBezTo>
                    <a:lnTo>
                      <a:pt x="3825158" y="1056099"/>
                    </a:lnTo>
                    <a:lnTo>
                      <a:pt x="3804573" y="1073083"/>
                    </a:lnTo>
                    <a:cubicBezTo>
                      <a:pt x="3762204" y="1101707"/>
                      <a:pt x="3711127" y="1118421"/>
                      <a:pt x="3656146" y="1118421"/>
                    </a:cubicBezTo>
                    <a:cubicBezTo>
                      <a:pt x="3582838" y="1118421"/>
                      <a:pt x="3516470" y="1088708"/>
                      <a:pt x="3468429" y="1040667"/>
                    </a:cubicBezTo>
                    <a:lnTo>
                      <a:pt x="3448320" y="1010840"/>
                    </a:lnTo>
                    <a:lnTo>
                      <a:pt x="3446957" y="1011580"/>
                    </a:lnTo>
                    <a:cubicBezTo>
                      <a:pt x="3419019" y="1023397"/>
                      <a:pt x="3388304" y="1029931"/>
                      <a:pt x="3356062" y="1029931"/>
                    </a:cubicBezTo>
                    <a:cubicBezTo>
                      <a:pt x="3291578" y="1029931"/>
                      <a:pt x="3233199" y="1003794"/>
                      <a:pt x="3190941" y="961536"/>
                    </a:cubicBezTo>
                    <a:lnTo>
                      <a:pt x="3146071" y="894984"/>
                    </a:lnTo>
                    <a:lnTo>
                      <a:pt x="3114128" y="921339"/>
                    </a:lnTo>
                    <a:cubicBezTo>
                      <a:pt x="3065482" y="954204"/>
                      <a:pt x="3006838" y="973394"/>
                      <a:pt x="2943712" y="973394"/>
                    </a:cubicBezTo>
                    <a:cubicBezTo>
                      <a:pt x="2859544" y="973394"/>
                      <a:pt x="2783344" y="939278"/>
                      <a:pt x="2728186" y="884120"/>
                    </a:cubicBezTo>
                    <a:lnTo>
                      <a:pt x="2693317" y="841859"/>
                    </a:lnTo>
                    <a:lnTo>
                      <a:pt x="2651969" y="864303"/>
                    </a:lnTo>
                    <a:cubicBezTo>
                      <a:pt x="2598152" y="887065"/>
                      <a:pt x="2538984" y="899652"/>
                      <a:pt x="2476876" y="899652"/>
                    </a:cubicBezTo>
                    <a:cubicBezTo>
                      <a:pt x="2383714" y="899652"/>
                      <a:pt x="2297167" y="871331"/>
                      <a:pt x="2225375" y="822829"/>
                    </a:cubicBezTo>
                    <a:lnTo>
                      <a:pt x="2185230" y="789706"/>
                    </a:lnTo>
                    <a:lnTo>
                      <a:pt x="2183527" y="798142"/>
                    </a:lnTo>
                    <a:cubicBezTo>
                      <a:pt x="2145465" y="888130"/>
                      <a:pt x="2056359" y="951272"/>
                      <a:pt x="1952507" y="951272"/>
                    </a:cubicBezTo>
                    <a:cubicBezTo>
                      <a:pt x="1883272" y="951272"/>
                      <a:pt x="1820591" y="923209"/>
                      <a:pt x="1775219" y="877837"/>
                    </a:cubicBezTo>
                    <a:lnTo>
                      <a:pt x="1770767" y="871234"/>
                    </a:lnTo>
                    <a:lnTo>
                      <a:pt x="1730319" y="893189"/>
                    </a:lnTo>
                    <a:cubicBezTo>
                      <a:pt x="1686795" y="911598"/>
                      <a:pt x="1638944" y="921777"/>
                      <a:pt x="1588714" y="921777"/>
                    </a:cubicBezTo>
                    <a:cubicBezTo>
                      <a:pt x="1488255" y="921777"/>
                      <a:pt x="1397306" y="881058"/>
                      <a:pt x="1331473" y="815224"/>
                    </a:cubicBezTo>
                    <a:lnTo>
                      <a:pt x="1324156" y="806357"/>
                    </a:lnTo>
                    <a:lnTo>
                      <a:pt x="1290336" y="852660"/>
                    </a:lnTo>
                    <a:cubicBezTo>
                      <a:pt x="1244075" y="895363"/>
                      <a:pt x="1180165" y="921775"/>
                      <a:pt x="1109572" y="921775"/>
                    </a:cubicBezTo>
                    <a:cubicBezTo>
                      <a:pt x="1091924" y="921775"/>
                      <a:pt x="1074693" y="920124"/>
                      <a:pt x="1058052" y="916981"/>
                    </a:cubicBezTo>
                    <a:lnTo>
                      <a:pt x="1012895" y="904042"/>
                    </a:lnTo>
                    <a:lnTo>
                      <a:pt x="980716" y="943044"/>
                    </a:lnTo>
                    <a:cubicBezTo>
                      <a:pt x="914882" y="1008877"/>
                      <a:pt x="823934" y="1049596"/>
                      <a:pt x="723475" y="1049596"/>
                    </a:cubicBezTo>
                    <a:cubicBezTo>
                      <a:pt x="623016" y="1049596"/>
                      <a:pt x="532068" y="1008877"/>
                      <a:pt x="466234" y="943044"/>
                    </a:cubicBezTo>
                    <a:lnTo>
                      <a:pt x="426662" y="895082"/>
                    </a:lnTo>
                    <a:lnTo>
                      <a:pt x="396124" y="911658"/>
                    </a:lnTo>
                    <a:cubicBezTo>
                      <a:pt x="362011" y="926087"/>
                      <a:pt x="324505" y="934065"/>
                      <a:pt x="285136" y="934065"/>
                    </a:cubicBezTo>
                    <a:cubicBezTo>
                      <a:pt x="127660" y="934065"/>
                      <a:pt x="0" y="806405"/>
                      <a:pt x="0" y="648929"/>
                    </a:cubicBezTo>
                    <a:cubicBezTo>
                      <a:pt x="0" y="491453"/>
                      <a:pt x="127660" y="363793"/>
                      <a:pt x="285136" y="363793"/>
                    </a:cubicBezTo>
                    <a:cubicBezTo>
                      <a:pt x="344190" y="363793"/>
                      <a:pt x="399051" y="381745"/>
                      <a:pt x="444559" y="412490"/>
                    </a:cubicBezTo>
                    <a:lnTo>
                      <a:pt x="465344" y="429640"/>
                    </a:lnTo>
                    <a:lnTo>
                      <a:pt x="466234" y="428561"/>
                    </a:lnTo>
                    <a:cubicBezTo>
                      <a:pt x="532068" y="362727"/>
                      <a:pt x="623016" y="322008"/>
                      <a:pt x="723475" y="322008"/>
                    </a:cubicBezTo>
                    <a:cubicBezTo>
                      <a:pt x="823934" y="322008"/>
                      <a:pt x="914882" y="362727"/>
                      <a:pt x="980716" y="428561"/>
                    </a:cubicBezTo>
                    <a:lnTo>
                      <a:pt x="1012894" y="467561"/>
                    </a:lnTo>
                    <a:lnTo>
                      <a:pt x="1058052" y="454621"/>
                    </a:lnTo>
                    <a:cubicBezTo>
                      <a:pt x="1074693" y="451478"/>
                      <a:pt x="1091924" y="449827"/>
                      <a:pt x="1109572" y="449827"/>
                    </a:cubicBezTo>
                    <a:cubicBezTo>
                      <a:pt x="1144868" y="449827"/>
                      <a:pt x="1178494" y="456430"/>
                      <a:pt x="1209078" y="468371"/>
                    </a:cubicBezTo>
                    <a:lnTo>
                      <a:pt x="1239895" y="483811"/>
                    </a:lnTo>
                    <a:lnTo>
                      <a:pt x="1253509" y="416378"/>
                    </a:lnTo>
                    <a:cubicBezTo>
                      <a:pt x="1308736" y="285807"/>
                      <a:pt x="1438026" y="194189"/>
                      <a:pt x="1588714" y="194189"/>
                    </a:cubicBezTo>
                    <a:cubicBezTo>
                      <a:pt x="1739402" y="194189"/>
                      <a:pt x="1868692" y="285807"/>
                      <a:pt x="1923919" y="416378"/>
                    </a:cubicBezTo>
                    <a:lnTo>
                      <a:pt x="1931108" y="451983"/>
                    </a:lnTo>
                    <a:lnTo>
                      <a:pt x="1952507" y="449826"/>
                    </a:lnTo>
                    <a:cubicBezTo>
                      <a:pt x="1969815" y="449826"/>
                      <a:pt x="1986715" y="451580"/>
                      <a:pt x="2003036" y="454920"/>
                    </a:cubicBezTo>
                    <a:lnTo>
                      <a:pt x="2028356" y="462780"/>
                    </a:lnTo>
                    <a:lnTo>
                      <a:pt x="2027051" y="449826"/>
                    </a:lnTo>
                    <a:cubicBezTo>
                      <a:pt x="2027051" y="201394"/>
                      <a:pt x="2228445" y="0"/>
                      <a:pt x="24768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78" name="Rectangle 71">
              <a:extLst>
                <a:ext uri="{FF2B5EF4-FFF2-40B4-BE49-F238E27FC236}">
                  <a16:creationId xmlns:a16="http://schemas.microsoft.com/office/drawing/2014/main" id="{4ED8C124-97F9-C988-5888-FDC0B578D31B}"/>
                </a:ext>
              </a:extLst>
            </p:cNvPr>
            <p:cNvSpPr/>
            <p:nvPr/>
          </p:nvSpPr>
          <p:spPr>
            <a:xfrm>
              <a:off x="0" y="5931178"/>
              <a:ext cx="12188825" cy="926822"/>
            </a:xfrm>
            <a:custGeom>
              <a:avLst/>
              <a:gdLst>
                <a:gd name="connsiteX0" fmla="*/ 0 w 12188825"/>
                <a:gd name="connsiteY0" fmla="*/ 0 h 836712"/>
                <a:gd name="connsiteX1" fmla="*/ 12188825 w 12188825"/>
                <a:gd name="connsiteY1" fmla="*/ 0 h 836712"/>
                <a:gd name="connsiteX2" fmla="*/ 12188825 w 12188825"/>
                <a:gd name="connsiteY2" fmla="*/ 836712 h 836712"/>
                <a:gd name="connsiteX3" fmla="*/ 0 w 12188825"/>
                <a:gd name="connsiteY3" fmla="*/ 836712 h 836712"/>
                <a:gd name="connsiteX4" fmla="*/ 0 w 12188825"/>
                <a:gd name="connsiteY4" fmla="*/ 0 h 836712"/>
                <a:gd name="connsiteX0" fmla="*/ 0 w 12188825"/>
                <a:gd name="connsiteY0" fmla="*/ 21 h 836733"/>
                <a:gd name="connsiteX1" fmla="*/ 4580389 w 12188825"/>
                <a:gd name="connsiteY1" fmla="*/ 153030 h 836733"/>
                <a:gd name="connsiteX2" fmla="*/ 12188825 w 12188825"/>
                <a:gd name="connsiteY2" fmla="*/ 21 h 836733"/>
                <a:gd name="connsiteX3" fmla="*/ 12188825 w 12188825"/>
                <a:gd name="connsiteY3" fmla="*/ 836733 h 836733"/>
                <a:gd name="connsiteX4" fmla="*/ 0 w 12188825"/>
                <a:gd name="connsiteY4" fmla="*/ 836733 h 836733"/>
                <a:gd name="connsiteX5" fmla="*/ 0 w 12188825"/>
                <a:gd name="connsiteY5" fmla="*/ 21 h 836733"/>
                <a:gd name="connsiteX0" fmla="*/ 0 w 12188825"/>
                <a:gd name="connsiteY0" fmla="*/ 90110 h 926822"/>
                <a:gd name="connsiteX1" fmla="*/ 2558642 w 12188825"/>
                <a:gd name="connsiteY1" fmla="*/ 25006 h 926822"/>
                <a:gd name="connsiteX2" fmla="*/ 4580389 w 12188825"/>
                <a:gd name="connsiteY2" fmla="*/ 243119 h 926822"/>
                <a:gd name="connsiteX3" fmla="*/ 12188825 w 12188825"/>
                <a:gd name="connsiteY3" fmla="*/ 90110 h 926822"/>
                <a:gd name="connsiteX4" fmla="*/ 12188825 w 12188825"/>
                <a:gd name="connsiteY4" fmla="*/ 926822 h 926822"/>
                <a:gd name="connsiteX5" fmla="*/ 0 w 12188825"/>
                <a:gd name="connsiteY5" fmla="*/ 926822 h 926822"/>
                <a:gd name="connsiteX6" fmla="*/ 0 w 12188825"/>
                <a:gd name="connsiteY6" fmla="*/ 90110 h 926822"/>
                <a:gd name="connsiteX0" fmla="*/ 0 w 12188825"/>
                <a:gd name="connsiteY0" fmla="*/ 90110 h 926822"/>
                <a:gd name="connsiteX1" fmla="*/ 2558642 w 12188825"/>
                <a:gd name="connsiteY1" fmla="*/ 25006 h 926822"/>
                <a:gd name="connsiteX2" fmla="*/ 4580389 w 12188825"/>
                <a:gd name="connsiteY2" fmla="*/ 243119 h 926822"/>
                <a:gd name="connsiteX3" fmla="*/ 7474591 w 12188825"/>
                <a:gd name="connsiteY3" fmla="*/ 301843 h 926822"/>
                <a:gd name="connsiteX4" fmla="*/ 12188825 w 12188825"/>
                <a:gd name="connsiteY4" fmla="*/ 90110 h 926822"/>
                <a:gd name="connsiteX5" fmla="*/ 12188825 w 12188825"/>
                <a:gd name="connsiteY5" fmla="*/ 926822 h 926822"/>
                <a:gd name="connsiteX6" fmla="*/ 0 w 12188825"/>
                <a:gd name="connsiteY6" fmla="*/ 926822 h 926822"/>
                <a:gd name="connsiteX7" fmla="*/ 0 w 12188825"/>
                <a:gd name="connsiteY7" fmla="*/ 90110 h 926822"/>
                <a:gd name="connsiteX0" fmla="*/ 0 w 12188825"/>
                <a:gd name="connsiteY0" fmla="*/ 90110 h 926822"/>
                <a:gd name="connsiteX1" fmla="*/ 2558642 w 12188825"/>
                <a:gd name="connsiteY1" fmla="*/ 25006 h 926822"/>
                <a:gd name="connsiteX2" fmla="*/ 4580389 w 12188825"/>
                <a:gd name="connsiteY2" fmla="*/ 243119 h 926822"/>
                <a:gd name="connsiteX3" fmla="*/ 7474591 w 12188825"/>
                <a:gd name="connsiteY3" fmla="*/ 301843 h 926822"/>
                <a:gd name="connsiteX4" fmla="*/ 10125512 w 12188825"/>
                <a:gd name="connsiteY4" fmla="*/ 8229 h 926822"/>
                <a:gd name="connsiteX5" fmla="*/ 12188825 w 12188825"/>
                <a:gd name="connsiteY5" fmla="*/ 90110 h 926822"/>
                <a:gd name="connsiteX6" fmla="*/ 12188825 w 12188825"/>
                <a:gd name="connsiteY6" fmla="*/ 926822 h 926822"/>
                <a:gd name="connsiteX7" fmla="*/ 0 w 12188825"/>
                <a:gd name="connsiteY7" fmla="*/ 926822 h 926822"/>
                <a:gd name="connsiteX8" fmla="*/ 0 w 12188825"/>
                <a:gd name="connsiteY8" fmla="*/ 90110 h 9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825" h="926822">
                  <a:moveTo>
                    <a:pt x="0" y="90110"/>
                  </a:moveTo>
                  <a:cubicBezTo>
                    <a:pt x="418051" y="-36424"/>
                    <a:pt x="1795244" y="-495"/>
                    <a:pt x="2558642" y="25006"/>
                  </a:cubicBezTo>
                  <a:cubicBezTo>
                    <a:pt x="3322040" y="50507"/>
                    <a:pt x="3678573" y="219350"/>
                    <a:pt x="4580389" y="243119"/>
                  </a:cubicBezTo>
                  <a:cubicBezTo>
                    <a:pt x="5710106" y="217952"/>
                    <a:pt x="6344874" y="327010"/>
                    <a:pt x="7474591" y="301843"/>
                  </a:cubicBezTo>
                  <a:cubicBezTo>
                    <a:pt x="8344250" y="265491"/>
                    <a:pt x="9255853" y="44581"/>
                    <a:pt x="10125512" y="8229"/>
                  </a:cubicBezTo>
                  <a:lnTo>
                    <a:pt x="12188825" y="90110"/>
                  </a:lnTo>
                  <a:lnTo>
                    <a:pt x="12188825" y="926822"/>
                  </a:lnTo>
                  <a:lnTo>
                    <a:pt x="0" y="926822"/>
                  </a:lnTo>
                  <a:lnTo>
                    <a:pt x="0" y="901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81" name="Rectangle 50">
            <a:extLst>
              <a:ext uri="{FF2B5EF4-FFF2-40B4-BE49-F238E27FC236}">
                <a16:creationId xmlns:a16="http://schemas.microsoft.com/office/drawing/2014/main" id="{D928C361-E858-C42C-A797-73E691E3A601}"/>
              </a:ext>
            </a:extLst>
          </p:cNvPr>
          <p:cNvSpPr/>
          <p:nvPr/>
        </p:nvSpPr>
        <p:spPr>
          <a:xfrm>
            <a:off x="5742857" y="2481442"/>
            <a:ext cx="692220" cy="4311244"/>
          </a:xfrm>
          <a:custGeom>
            <a:avLst/>
            <a:gdLst>
              <a:gd name="connsiteX0" fmla="*/ 0 w 224134"/>
              <a:gd name="connsiteY0" fmla="*/ 0 h 5294376"/>
              <a:gd name="connsiteX1" fmla="*/ 224134 w 224134"/>
              <a:gd name="connsiteY1" fmla="*/ 0 h 5294376"/>
              <a:gd name="connsiteX2" fmla="*/ 224134 w 224134"/>
              <a:gd name="connsiteY2" fmla="*/ 5294376 h 5294376"/>
              <a:gd name="connsiteX3" fmla="*/ 0 w 224134"/>
              <a:gd name="connsiteY3" fmla="*/ 5294376 h 5294376"/>
              <a:gd name="connsiteX4" fmla="*/ 0 w 224134"/>
              <a:gd name="connsiteY4" fmla="*/ 0 h 5294376"/>
              <a:gd name="connsiteX0" fmla="*/ 97972 w 322106"/>
              <a:gd name="connsiteY0" fmla="*/ 0 h 5294376"/>
              <a:gd name="connsiteX1" fmla="*/ 322106 w 322106"/>
              <a:gd name="connsiteY1" fmla="*/ 0 h 5294376"/>
              <a:gd name="connsiteX2" fmla="*/ 322106 w 322106"/>
              <a:gd name="connsiteY2" fmla="*/ 5294376 h 5294376"/>
              <a:gd name="connsiteX3" fmla="*/ 0 w 322106"/>
              <a:gd name="connsiteY3" fmla="*/ 5196405 h 5294376"/>
              <a:gd name="connsiteX4" fmla="*/ 97972 w 322106"/>
              <a:gd name="connsiteY4" fmla="*/ 0 h 5294376"/>
              <a:gd name="connsiteX0" fmla="*/ 97972 w 539820"/>
              <a:gd name="connsiteY0" fmla="*/ 0 h 5348804"/>
              <a:gd name="connsiteX1" fmla="*/ 322106 w 539820"/>
              <a:gd name="connsiteY1" fmla="*/ 0 h 5348804"/>
              <a:gd name="connsiteX2" fmla="*/ 539820 w 539820"/>
              <a:gd name="connsiteY2" fmla="*/ 5348804 h 5348804"/>
              <a:gd name="connsiteX3" fmla="*/ 0 w 539820"/>
              <a:gd name="connsiteY3" fmla="*/ 5196405 h 5348804"/>
              <a:gd name="connsiteX4" fmla="*/ 97972 w 539820"/>
              <a:gd name="connsiteY4" fmla="*/ 0 h 5348804"/>
              <a:gd name="connsiteX0" fmla="*/ 163287 w 605135"/>
              <a:gd name="connsiteY0" fmla="*/ 0 h 5348804"/>
              <a:gd name="connsiteX1" fmla="*/ 387421 w 605135"/>
              <a:gd name="connsiteY1" fmla="*/ 0 h 5348804"/>
              <a:gd name="connsiteX2" fmla="*/ 605135 w 605135"/>
              <a:gd name="connsiteY2" fmla="*/ 5348804 h 5348804"/>
              <a:gd name="connsiteX3" fmla="*/ 0 w 605135"/>
              <a:gd name="connsiteY3" fmla="*/ 5207291 h 5348804"/>
              <a:gd name="connsiteX4" fmla="*/ 163287 w 605135"/>
              <a:gd name="connsiteY4" fmla="*/ 0 h 5348804"/>
              <a:gd name="connsiteX0" fmla="*/ 206830 w 648678"/>
              <a:gd name="connsiteY0" fmla="*/ 0 h 5348804"/>
              <a:gd name="connsiteX1" fmla="*/ 430964 w 648678"/>
              <a:gd name="connsiteY1" fmla="*/ 0 h 5348804"/>
              <a:gd name="connsiteX2" fmla="*/ 648678 w 648678"/>
              <a:gd name="connsiteY2" fmla="*/ 5348804 h 5348804"/>
              <a:gd name="connsiteX3" fmla="*/ 0 w 648678"/>
              <a:gd name="connsiteY3" fmla="*/ 5272605 h 5348804"/>
              <a:gd name="connsiteX4" fmla="*/ 206830 w 648678"/>
              <a:gd name="connsiteY4" fmla="*/ 0 h 5348804"/>
              <a:gd name="connsiteX0" fmla="*/ 206830 w 659563"/>
              <a:gd name="connsiteY0" fmla="*/ 0 h 5272605"/>
              <a:gd name="connsiteX1" fmla="*/ 430964 w 659563"/>
              <a:gd name="connsiteY1" fmla="*/ 0 h 5272605"/>
              <a:gd name="connsiteX2" fmla="*/ 659563 w 659563"/>
              <a:gd name="connsiteY2" fmla="*/ 5229061 h 5272605"/>
              <a:gd name="connsiteX3" fmla="*/ 0 w 659563"/>
              <a:gd name="connsiteY3" fmla="*/ 5272605 h 5272605"/>
              <a:gd name="connsiteX4" fmla="*/ 206830 w 659563"/>
              <a:gd name="connsiteY4" fmla="*/ 0 h 5272605"/>
              <a:gd name="connsiteX0" fmla="*/ 239487 w 692220"/>
              <a:gd name="connsiteY0" fmla="*/ 0 h 5229062"/>
              <a:gd name="connsiteX1" fmla="*/ 463621 w 692220"/>
              <a:gd name="connsiteY1" fmla="*/ 0 h 5229062"/>
              <a:gd name="connsiteX2" fmla="*/ 692220 w 692220"/>
              <a:gd name="connsiteY2" fmla="*/ 5229061 h 5229062"/>
              <a:gd name="connsiteX3" fmla="*/ 0 w 692220"/>
              <a:gd name="connsiteY3" fmla="*/ 5229062 h 5229062"/>
              <a:gd name="connsiteX4" fmla="*/ 239487 w 692220"/>
              <a:gd name="connsiteY4" fmla="*/ 0 h 522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20" h="5229062">
                <a:moveTo>
                  <a:pt x="239487" y="0"/>
                </a:moveTo>
                <a:lnTo>
                  <a:pt x="463621" y="0"/>
                </a:lnTo>
                <a:lnTo>
                  <a:pt x="692220" y="5229061"/>
                </a:lnTo>
                <a:lnTo>
                  <a:pt x="0" y="5229062"/>
                </a:lnTo>
                <a:lnTo>
                  <a:pt x="239487" y="0"/>
                </a:lnTo>
                <a:close/>
              </a:path>
            </a:pathLst>
          </a:custGeom>
          <a:solidFill>
            <a:srgbClr val="DE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2" name="Group 281">
            <a:extLst>
              <a:ext uri="{FF2B5EF4-FFF2-40B4-BE49-F238E27FC236}">
                <a16:creationId xmlns:a16="http://schemas.microsoft.com/office/drawing/2014/main" id="{E6D41208-B91E-1BF9-DAA5-02AE261BFC6E}"/>
              </a:ext>
            </a:extLst>
          </p:cNvPr>
          <p:cNvGrpSpPr/>
          <p:nvPr/>
        </p:nvGrpSpPr>
        <p:grpSpPr>
          <a:xfrm>
            <a:off x="5545805" y="1165463"/>
            <a:ext cx="1097214" cy="1267188"/>
            <a:chOff x="4100554" y="2055583"/>
            <a:chExt cx="2855832" cy="3298241"/>
          </a:xfrm>
        </p:grpSpPr>
        <p:sp>
          <p:nvSpPr>
            <p:cNvPr id="283" name="Freeform 29">
              <a:extLst>
                <a:ext uri="{FF2B5EF4-FFF2-40B4-BE49-F238E27FC236}">
                  <a16:creationId xmlns:a16="http://schemas.microsoft.com/office/drawing/2014/main" id="{5760F2BE-FD1A-9DE5-77BC-0F22EE90C497}"/>
                </a:ext>
              </a:extLst>
            </p:cNvPr>
            <p:cNvSpPr>
              <a:spLocks/>
            </p:cNvSpPr>
            <p:nvPr/>
          </p:nvSpPr>
          <p:spPr bwMode="auto">
            <a:xfrm>
              <a:off x="5228958" y="4971868"/>
              <a:ext cx="601107" cy="250551"/>
            </a:xfrm>
            <a:custGeom>
              <a:avLst/>
              <a:gdLst>
                <a:gd name="T0" fmla="*/ 547 w 547"/>
                <a:gd name="T1" fmla="*/ 228 h 228"/>
                <a:gd name="T2" fmla="*/ 0 w 547"/>
                <a:gd name="T3" fmla="*/ 228 h 228"/>
                <a:gd name="T4" fmla="*/ 54 w 547"/>
                <a:gd name="T5" fmla="*/ 0 h 228"/>
                <a:gd name="T6" fmla="*/ 492 w 547"/>
                <a:gd name="T7" fmla="*/ 0 h 228"/>
                <a:gd name="T8" fmla="*/ 547 w 547"/>
                <a:gd name="T9" fmla="*/ 228 h 228"/>
              </a:gdLst>
              <a:ahLst/>
              <a:cxnLst>
                <a:cxn ang="0">
                  <a:pos x="T0" y="T1"/>
                </a:cxn>
                <a:cxn ang="0">
                  <a:pos x="T2" y="T3"/>
                </a:cxn>
                <a:cxn ang="0">
                  <a:pos x="T4" y="T5"/>
                </a:cxn>
                <a:cxn ang="0">
                  <a:pos x="T6" y="T7"/>
                </a:cxn>
                <a:cxn ang="0">
                  <a:pos x="T8" y="T9"/>
                </a:cxn>
              </a:cxnLst>
              <a:rect l="0" t="0" r="r" b="b"/>
              <a:pathLst>
                <a:path w="547" h="228">
                  <a:moveTo>
                    <a:pt x="547" y="228"/>
                  </a:moveTo>
                  <a:lnTo>
                    <a:pt x="0" y="228"/>
                  </a:lnTo>
                  <a:lnTo>
                    <a:pt x="54" y="0"/>
                  </a:lnTo>
                  <a:lnTo>
                    <a:pt x="492" y="0"/>
                  </a:lnTo>
                  <a:lnTo>
                    <a:pt x="547" y="228"/>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4" name="Freeform 25">
              <a:extLst>
                <a:ext uri="{FF2B5EF4-FFF2-40B4-BE49-F238E27FC236}">
                  <a16:creationId xmlns:a16="http://schemas.microsoft.com/office/drawing/2014/main" id="{D7A3A258-B738-ADCF-8934-DA2B80B130C7}"/>
                </a:ext>
              </a:extLst>
            </p:cNvPr>
            <p:cNvSpPr>
              <a:spLocks/>
            </p:cNvSpPr>
            <p:nvPr/>
          </p:nvSpPr>
          <p:spPr bwMode="auto">
            <a:xfrm>
              <a:off x="6100784" y="2448951"/>
              <a:ext cx="571793" cy="2289256"/>
            </a:xfrm>
            <a:custGeom>
              <a:avLst/>
              <a:gdLst>
                <a:gd name="T0" fmla="*/ 396 w 404"/>
                <a:gd name="T1" fmla="*/ 282 h 1622"/>
                <a:gd name="T2" fmla="*/ 396 w 404"/>
                <a:gd name="T3" fmla="*/ 282 h 1622"/>
                <a:gd name="T4" fmla="*/ 202 w 404"/>
                <a:gd name="T5" fmla="*/ 0 h 1622"/>
                <a:gd name="T6" fmla="*/ 7 w 404"/>
                <a:gd name="T7" fmla="*/ 282 h 1622"/>
                <a:gd name="T8" fmla="*/ 0 w 404"/>
                <a:gd name="T9" fmla="*/ 356 h 1622"/>
                <a:gd name="T10" fmla="*/ 0 w 404"/>
                <a:gd name="T11" fmla="*/ 363 h 1622"/>
                <a:gd name="T12" fmla="*/ 0 w 404"/>
                <a:gd name="T13" fmla="*/ 1218 h 1622"/>
                <a:gd name="T14" fmla="*/ 404 w 404"/>
                <a:gd name="T15" fmla="*/ 1622 h 1622"/>
                <a:gd name="T16" fmla="*/ 404 w 404"/>
                <a:gd name="T17" fmla="*/ 363 h 1622"/>
                <a:gd name="T18" fmla="*/ 404 w 404"/>
                <a:gd name="T19" fmla="*/ 356 h 1622"/>
                <a:gd name="T20" fmla="*/ 396 w 404"/>
                <a:gd name="T21" fmla="*/ 282 h 1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1622">
                  <a:moveTo>
                    <a:pt x="396" y="282"/>
                  </a:moveTo>
                  <a:cubicBezTo>
                    <a:pt x="396" y="282"/>
                    <a:pt x="396" y="282"/>
                    <a:pt x="396" y="282"/>
                  </a:cubicBezTo>
                  <a:cubicBezTo>
                    <a:pt x="375" y="166"/>
                    <a:pt x="305" y="62"/>
                    <a:pt x="202" y="0"/>
                  </a:cubicBezTo>
                  <a:cubicBezTo>
                    <a:pt x="98" y="62"/>
                    <a:pt x="29" y="166"/>
                    <a:pt x="7" y="282"/>
                  </a:cubicBezTo>
                  <a:cubicBezTo>
                    <a:pt x="3" y="307"/>
                    <a:pt x="0" y="331"/>
                    <a:pt x="0" y="356"/>
                  </a:cubicBezTo>
                  <a:cubicBezTo>
                    <a:pt x="0" y="363"/>
                    <a:pt x="0" y="363"/>
                    <a:pt x="0" y="363"/>
                  </a:cubicBezTo>
                  <a:cubicBezTo>
                    <a:pt x="0" y="1218"/>
                    <a:pt x="0" y="1218"/>
                    <a:pt x="0" y="1218"/>
                  </a:cubicBezTo>
                  <a:cubicBezTo>
                    <a:pt x="404" y="1622"/>
                    <a:pt x="404" y="1622"/>
                    <a:pt x="404" y="1622"/>
                  </a:cubicBezTo>
                  <a:cubicBezTo>
                    <a:pt x="404" y="363"/>
                    <a:pt x="404" y="363"/>
                    <a:pt x="404" y="363"/>
                  </a:cubicBezTo>
                  <a:cubicBezTo>
                    <a:pt x="404" y="356"/>
                    <a:pt x="404" y="356"/>
                    <a:pt x="404" y="356"/>
                  </a:cubicBezTo>
                  <a:cubicBezTo>
                    <a:pt x="404" y="331"/>
                    <a:pt x="400" y="307"/>
                    <a:pt x="396" y="28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5" name="Freeform 26">
              <a:extLst>
                <a:ext uri="{FF2B5EF4-FFF2-40B4-BE49-F238E27FC236}">
                  <a16:creationId xmlns:a16="http://schemas.microsoft.com/office/drawing/2014/main" id="{9DE17604-E484-E100-048B-A09FAF13DBF5}"/>
                </a:ext>
              </a:extLst>
            </p:cNvPr>
            <p:cNvSpPr>
              <a:spLocks/>
            </p:cNvSpPr>
            <p:nvPr/>
          </p:nvSpPr>
          <p:spPr bwMode="auto">
            <a:xfrm>
              <a:off x="4386450" y="2448951"/>
              <a:ext cx="571793" cy="2289256"/>
            </a:xfrm>
            <a:custGeom>
              <a:avLst/>
              <a:gdLst>
                <a:gd name="T0" fmla="*/ 396 w 404"/>
                <a:gd name="T1" fmla="*/ 282 h 1622"/>
                <a:gd name="T2" fmla="*/ 202 w 404"/>
                <a:gd name="T3" fmla="*/ 0 h 1622"/>
                <a:gd name="T4" fmla="*/ 8 w 404"/>
                <a:gd name="T5" fmla="*/ 282 h 1622"/>
                <a:gd name="T6" fmla="*/ 0 w 404"/>
                <a:gd name="T7" fmla="*/ 356 h 1622"/>
                <a:gd name="T8" fmla="*/ 0 w 404"/>
                <a:gd name="T9" fmla="*/ 363 h 1622"/>
                <a:gd name="T10" fmla="*/ 0 w 404"/>
                <a:gd name="T11" fmla="*/ 1622 h 1622"/>
                <a:gd name="T12" fmla="*/ 404 w 404"/>
                <a:gd name="T13" fmla="*/ 1218 h 1622"/>
                <a:gd name="T14" fmla="*/ 404 w 404"/>
                <a:gd name="T15" fmla="*/ 363 h 1622"/>
                <a:gd name="T16" fmla="*/ 404 w 404"/>
                <a:gd name="T17" fmla="*/ 356 h 1622"/>
                <a:gd name="T18" fmla="*/ 396 w 404"/>
                <a:gd name="T19" fmla="*/ 282 h 1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 h="1622">
                  <a:moveTo>
                    <a:pt x="396" y="282"/>
                  </a:moveTo>
                  <a:cubicBezTo>
                    <a:pt x="375" y="166"/>
                    <a:pt x="306" y="62"/>
                    <a:pt x="202" y="0"/>
                  </a:cubicBezTo>
                  <a:cubicBezTo>
                    <a:pt x="98" y="62"/>
                    <a:pt x="29" y="166"/>
                    <a:pt x="8" y="282"/>
                  </a:cubicBezTo>
                  <a:cubicBezTo>
                    <a:pt x="3" y="307"/>
                    <a:pt x="0" y="331"/>
                    <a:pt x="0" y="356"/>
                  </a:cubicBezTo>
                  <a:cubicBezTo>
                    <a:pt x="0" y="363"/>
                    <a:pt x="0" y="363"/>
                    <a:pt x="0" y="363"/>
                  </a:cubicBezTo>
                  <a:cubicBezTo>
                    <a:pt x="0" y="1622"/>
                    <a:pt x="0" y="1622"/>
                    <a:pt x="0" y="1622"/>
                  </a:cubicBezTo>
                  <a:cubicBezTo>
                    <a:pt x="404" y="1218"/>
                    <a:pt x="404" y="1218"/>
                    <a:pt x="404" y="1218"/>
                  </a:cubicBezTo>
                  <a:cubicBezTo>
                    <a:pt x="404" y="363"/>
                    <a:pt x="404" y="363"/>
                    <a:pt x="404" y="363"/>
                  </a:cubicBezTo>
                  <a:cubicBezTo>
                    <a:pt x="404" y="356"/>
                    <a:pt x="404" y="356"/>
                    <a:pt x="404" y="356"/>
                  </a:cubicBezTo>
                  <a:cubicBezTo>
                    <a:pt x="404" y="331"/>
                    <a:pt x="401" y="307"/>
                    <a:pt x="396" y="28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6" name="Freeform 27">
              <a:extLst>
                <a:ext uri="{FF2B5EF4-FFF2-40B4-BE49-F238E27FC236}">
                  <a16:creationId xmlns:a16="http://schemas.microsoft.com/office/drawing/2014/main" id="{965ED1F9-DB45-8708-2097-3AF908D00070}"/>
                </a:ext>
              </a:extLst>
            </p:cNvPr>
            <p:cNvSpPr>
              <a:spLocks/>
            </p:cNvSpPr>
            <p:nvPr/>
          </p:nvSpPr>
          <p:spPr bwMode="auto">
            <a:xfrm>
              <a:off x="6100784" y="2846493"/>
              <a:ext cx="571793" cy="114776"/>
            </a:xfrm>
            <a:custGeom>
              <a:avLst/>
              <a:gdLst>
                <a:gd name="T0" fmla="*/ 7 w 404"/>
                <a:gd name="T1" fmla="*/ 0 h 81"/>
                <a:gd name="T2" fmla="*/ 0 w 404"/>
                <a:gd name="T3" fmla="*/ 74 h 81"/>
                <a:gd name="T4" fmla="*/ 0 w 404"/>
                <a:gd name="T5" fmla="*/ 81 h 81"/>
                <a:gd name="T6" fmla="*/ 404 w 404"/>
                <a:gd name="T7" fmla="*/ 81 h 81"/>
                <a:gd name="T8" fmla="*/ 404 w 404"/>
                <a:gd name="T9" fmla="*/ 74 h 81"/>
                <a:gd name="T10" fmla="*/ 396 w 404"/>
                <a:gd name="T11" fmla="*/ 0 h 81"/>
                <a:gd name="T12" fmla="*/ 7 w 40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04" h="81">
                  <a:moveTo>
                    <a:pt x="7" y="0"/>
                  </a:moveTo>
                  <a:cubicBezTo>
                    <a:pt x="3" y="25"/>
                    <a:pt x="0" y="49"/>
                    <a:pt x="0" y="74"/>
                  </a:cubicBezTo>
                  <a:cubicBezTo>
                    <a:pt x="0" y="81"/>
                    <a:pt x="0" y="81"/>
                    <a:pt x="0" y="81"/>
                  </a:cubicBezTo>
                  <a:cubicBezTo>
                    <a:pt x="404" y="81"/>
                    <a:pt x="404" y="81"/>
                    <a:pt x="404" y="81"/>
                  </a:cubicBezTo>
                  <a:cubicBezTo>
                    <a:pt x="404" y="74"/>
                    <a:pt x="404" y="74"/>
                    <a:pt x="404" y="74"/>
                  </a:cubicBezTo>
                  <a:cubicBezTo>
                    <a:pt x="404" y="49"/>
                    <a:pt x="400" y="25"/>
                    <a:pt x="396" y="0"/>
                  </a:cubicBezTo>
                  <a:lnTo>
                    <a:pt x="7"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7" name="Freeform 28">
              <a:extLst>
                <a:ext uri="{FF2B5EF4-FFF2-40B4-BE49-F238E27FC236}">
                  <a16:creationId xmlns:a16="http://schemas.microsoft.com/office/drawing/2014/main" id="{B708FF7E-E95A-47F7-921A-BA91DAC17797}"/>
                </a:ext>
              </a:extLst>
            </p:cNvPr>
            <p:cNvSpPr>
              <a:spLocks/>
            </p:cNvSpPr>
            <p:nvPr/>
          </p:nvSpPr>
          <p:spPr bwMode="auto">
            <a:xfrm>
              <a:off x="4386450" y="2846493"/>
              <a:ext cx="571793" cy="114776"/>
            </a:xfrm>
            <a:custGeom>
              <a:avLst/>
              <a:gdLst>
                <a:gd name="T0" fmla="*/ 8 w 404"/>
                <a:gd name="T1" fmla="*/ 0 h 81"/>
                <a:gd name="T2" fmla="*/ 0 w 404"/>
                <a:gd name="T3" fmla="*/ 74 h 81"/>
                <a:gd name="T4" fmla="*/ 0 w 404"/>
                <a:gd name="T5" fmla="*/ 81 h 81"/>
                <a:gd name="T6" fmla="*/ 404 w 404"/>
                <a:gd name="T7" fmla="*/ 81 h 81"/>
                <a:gd name="T8" fmla="*/ 404 w 404"/>
                <a:gd name="T9" fmla="*/ 74 h 81"/>
                <a:gd name="T10" fmla="*/ 396 w 404"/>
                <a:gd name="T11" fmla="*/ 0 h 81"/>
                <a:gd name="T12" fmla="*/ 8 w 40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04" h="81">
                  <a:moveTo>
                    <a:pt x="8" y="0"/>
                  </a:moveTo>
                  <a:cubicBezTo>
                    <a:pt x="3" y="25"/>
                    <a:pt x="0" y="49"/>
                    <a:pt x="0" y="74"/>
                  </a:cubicBezTo>
                  <a:cubicBezTo>
                    <a:pt x="0" y="81"/>
                    <a:pt x="0" y="81"/>
                    <a:pt x="0" y="81"/>
                  </a:cubicBezTo>
                  <a:cubicBezTo>
                    <a:pt x="404" y="81"/>
                    <a:pt x="404" y="81"/>
                    <a:pt x="404" y="81"/>
                  </a:cubicBezTo>
                  <a:cubicBezTo>
                    <a:pt x="404" y="74"/>
                    <a:pt x="404" y="74"/>
                    <a:pt x="404" y="74"/>
                  </a:cubicBezTo>
                  <a:cubicBezTo>
                    <a:pt x="404" y="49"/>
                    <a:pt x="401" y="25"/>
                    <a:pt x="396" y="0"/>
                  </a:cubicBezTo>
                  <a:lnTo>
                    <a:pt x="8"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8" name="Freeform 30">
              <a:extLst>
                <a:ext uri="{FF2B5EF4-FFF2-40B4-BE49-F238E27FC236}">
                  <a16:creationId xmlns:a16="http://schemas.microsoft.com/office/drawing/2014/main" id="{323B4A8B-B1A9-353D-A185-DC3844D8C8AA}"/>
                </a:ext>
              </a:extLst>
            </p:cNvPr>
            <p:cNvSpPr>
              <a:spLocks/>
            </p:cNvSpPr>
            <p:nvPr/>
          </p:nvSpPr>
          <p:spPr bwMode="auto">
            <a:xfrm>
              <a:off x="4958242" y="2055583"/>
              <a:ext cx="1142541" cy="2956000"/>
            </a:xfrm>
            <a:custGeom>
              <a:avLst/>
              <a:gdLst>
                <a:gd name="T0" fmla="*/ 686 w 807"/>
                <a:gd name="T1" fmla="*/ 1972 h 2095"/>
                <a:gd name="T2" fmla="*/ 605 w 807"/>
                <a:gd name="T3" fmla="*/ 1859 h 2095"/>
                <a:gd name="T4" fmla="*/ 605 w 807"/>
                <a:gd name="T5" fmla="*/ 1295 h 2095"/>
                <a:gd name="T6" fmla="*/ 807 w 807"/>
                <a:gd name="T7" fmla="*/ 1497 h 2095"/>
                <a:gd name="T8" fmla="*/ 807 w 807"/>
                <a:gd name="T9" fmla="*/ 709 h 2095"/>
                <a:gd name="T10" fmla="*/ 420 w 807"/>
                <a:gd name="T11" fmla="*/ 7 h 2095"/>
                <a:gd name="T12" fmla="*/ 387 w 807"/>
                <a:gd name="T13" fmla="*/ 7 h 2095"/>
                <a:gd name="T14" fmla="*/ 0 w 807"/>
                <a:gd name="T15" fmla="*/ 709 h 2095"/>
                <a:gd name="T16" fmla="*/ 0 w 807"/>
                <a:gd name="T17" fmla="*/ 1497 h 2095"/>
                <a:gd name="T18" fmla="*/ 202 w 807"/>
                <a:gd name="T19" fmla="*/ 1295 h 2095"/>
                <a:gd name="T20" fmla="*/ 202 w 807"/>
                <a:gd name="T21" fmla="*/ 1859 h 2095"/>
                <a:gd name="T22" fmla="*/ 121 w 807"/>
                <a:gd name="T23" fmla="*/ 1972 h 2095"/>
                <a:gd name="T24" fmla="*/ 121 w 807"/>
                <a:gd name="T25" fmla="*/ 2014 h 2095"/>
                <a:gd name="T26" fmla="*/ 121 w 807"/>
                <a:gd name="T27" fmla="*/ 2093 h 2095"/>
                <a:gd name="T28" fmla="*/ 121 w 807"/>
                <a:gd name="T29" fmla="*/ 2095 h 2095"/>
                <a:gd name="T30" fmla="*/ 686 w 807"/>
                <a:gd name="T31" fmla="*/ 2095 h 2095"/>
                <a:gd name="T32" fmla="*/ 686 w 807"/>
                <a:gd name="T33" fmla="*/ 2093 h 2095"/>
                <a:gd name="T34" fmla="*/ 686 w 807"/>
                <a:gd name="T35" fmla="*/ 1972 h 2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7" h="2095">
                  <a:moveTo>
                    <a:pt x="686" y="1972"/>
                  </a:moveTo>
                  <a:cubicBezTo>
                    <a:pt x="605" y="1859"/>
                    <a:pt x="605" y="1859"/>
                    <a:pt x="605" y="1859"/>
                  </a:cubicBezTo>
                  <a:cubicBezTo>
                    <a:pt x="605" y="1295"/>
                    <a:pt x="605" y="1295"/>
                    <a:pt x="605" y="1295"/>
                  </a:cubicBezTo>
                  <a:cubicBezTo>
                    <a:pt x="807" y="1497"/>
                    <a:pt x="807" y="1497"/>
                    <a:pt x="807" y="1497"/>
                  </a:cubicBezTo>
                  <a:cubicBezTo>
                    <a:pt x="807" y="709"/>
                    <a:pt x="807" y="709"/>
                    <a:pt x="807" y="709"/>
                  </a:cubicBezTo>
                  <a:cubicBezTo>
                    <a:pt x="807" y="424"/>
                    <a:pt x="660" y="159"/>
                    <a:pt x="420" y="7"/>
                  </a:cubicBezTo>
                  <a:cubicBezTo>
                    <a:pt x="410" y="0"/>
                    <a:pt x="397" y="0"/>
                    <a:pt x="387" y="7"/>
                  </a:cubicBezTo>
                  <a:cubicBezTo>
                    <a:pt x="146" y="159"/>
                    <a:pt x="0" y="424"/>
                    <a:pt x="0" y="709"/>
                  </a:cubicBezTo>
                  <a:cubicBezTo>
                    <a:pt x="0" y="1497"/>
                    <a:pt x="0" y="1497"/>
                    <a:pt x="0" y="1497"/>
                  </a:cubicBezTo>
                  <a:cubicBezTo>
                    <a:pt x="202" y="1295"/>
                    <a:pt x="202" y="1295"/>
                    <a:pt x="202" y="1295"/>
                  </a:cubicBezTo>
                  <a:cubicBezTo>
                    <a:pt x="202" y="1859"/>
                    <a:pt x="202" y="1859"/>
                    <a:pt x="202" y="1859"/>
                  </a:cubicBezTo>
                  <a:cubicBezTo>
                    <a:pt x="121" y="1972"/>
                    <a:pt x="121" y="1972"/>
                    <a:pt x="121" y="1972"/>
                  </a:cubicBezTo>
                  <a:cubicBezTo>
                    <a:pt x="121" y="2014"/>
                    <a:pt x="121" y="2014"/>
                    <a:pt x="121" y="2014"/>
                  </a:cubicBezTo>
                  <a:cubicBezTo>
                    <a:pt x="121" y="2093"/>
                    <a:pt x="121" y="2093"/>
                    <a:pt x="121" y="2093"/>
                  </a:cubicBezTo>
                  <a:cubicBezTo>
                    <a:pt x="121" y="2095"/>
                    <a:pt x="121" y="2095"/>
                    <a:pt x="121" y="2095"/>
                  </a:cubicBezTo>
                  <a:cubicBezTo>
                    <a:pt x="686" y="2095"/>
                    <a:pt x="686" y="2095"/>
                    <a:pt x="686" y="2095"/>
                  </a:cubicBezTo>
                  <a:cubicBezTo>
                    <a:pt x="686" y="2093"/>
                    <a:pt x="686" y="2093"/>
                    <a:pt x="686" y="2093"/>
                  </a:cubicBezTo>
                  <a:lnTo>
                    <a:pt x="686" y="1972"/>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9" name="Freeform 31">
              <a:extLst>
                <a:ext uri="{FF2B5EF4-FFF2-40B4-BE49-F238E27FC236}">
                  <a16:creationId xmlns:a16="http://schemas.microsoft.com/office/drawing/2014/main" id="{E0A65B2C-3AEB-D455-6DBA-2E78CA88AF67}"/>
                </a:ext>
              </a:extLst>
            </p:cNvPr>
            <p:cNvSpPr>
              <a:spLocks/>
            </p:cNvSpPr>
            <p:nvPr/>
          </p:nvSpPr>
          <p:spPr bwMode="auto">
            <a:xfrm>
              <a:off x="6014180" y="4981324"/>
              <a:ext cx="742913" cy="372500"/>
            </a:xfrm>
            <a:custGeom>
              <a:avLst/>
              <a:gdLst>
                <a:gd name="T0" fmla="*/ 505 w 525"/>
                <a:gd name="T1" fmla="*/ 264 h 264"/>
                <a:gd name="T2" fmla="*/ 21 w 525"/>
                <a:gd name="T3" fmla="*/ 264 h 264"/>
                <a:gd name="T4" fmla="*/ 8 w 525"/>
                <a:gd name="T5" fmla="*/ 237 h 264"/>
                <a:gd name="T6" fmla="*/ 61 w 525"/>
                <a:gd name="T7" fmla="*/ 0 h 264"/>
                <a:gd name="T8" fmla="*/ 465 w 525"/>
                <a:gd name="T9" fmla="*/ 0 h 264"/>
                <a:gd name="T10" fmla="*/ 517 w 525"/>
                <a:gd name="T11" fmla="*/ 237 h 264"/>
                <a:gd name="T12" fmla="*/ 505 w 525"/>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525" h="264">
                  <a:moveTo>
                    <a:pt x="505" y="264"/>
                  </a:moveTo>
                  <a:cubicBezTo>
                    <a:pt x="21" y="264"/>
                    <a:pt x="21" y="264"/>
                    <a:pt x="21" y="264"/>
                  </a:cubicBezTo>
                  <a:cubicBezTo>
                    <a:pt x="8" y="264"/>
                    <a:pt x="0" y="248"/>
                    <a:pt x="8" y="237"/>
                  </a:cubicBezTo>
                  <a:cubicBezTo>
                    <a:pt x="61" y="0"/>
                    <a:pt x="61" y="0"/>
                    <a:pt x="61" y="0"/>
                  </a:cubicBezTo>
                  <a:cubicBezTo>
                    <a:pt x="465" y="0"/>
                    <a:pt x="465" y="0"/>
                    <a:pt x="465" y="0"/>
                  </a:cubicBezTo>
                  <a:cubicBezTo>
                    <a:pt x="517" y="237"/>
                    <a:pt x="517" y="237"/>
                    <a:pt x="517" y="237"/>
                  </a:cubicBezTo>
                  <a:cubicBezTo>
                    <a:pt x="525" y="248"/>
                    <a:pt x="518" y="264"/>
                    <a:pt x="505" y="264"/>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0" name="Freeform 32">
              <a:extLst>
                <a:ext uri="{FF2B5EF4-FFF2-40B4-BE49-F238E27FC236}">
                  <a16:creationId xmlns:a16="http://schemas.microsoft.com/office/drawing/2014/main" id="{21A6B885-AA6B-BE6C-A244-52AD80827A1F}"/>
                </a:ext>
              </a:extLst>
            </p:cNvPr>
            <p:cNvSpPr>
              <a:spLocks/>
            </p:cNvSpPr>
            <p:nvPr/>
          </p:nvSpPr>
          <p:spPr bwMode="auto">
            <a:xfrm>
              <a:off x="4300889" y="4981324"/>
              <a:ext cx="741869" cy="372500"/>
            </a:xfrm>
            <a:custGeom>
              <a:avLst/>
              <a:gdLst>
                <a:gd name="T0" fmla="*/ 504 w 524"/>
                <a:gd name="T1" fmla="*/ 264 h 264"/>
                <a:gd name="T2" fmla="*/ 20 w 524"/>
                <a:gd name="T3" fmla="*/ 264 h 264"/>
                <a:gd name="T4" fmla="*/ 7 w 524"/>
                <a:gd name="T5" fmla="*/ 237 h 264"/>
                <a:gd name="T6" fmla="*/ 60 w 524"/>
                <a:gd name="T7" fmla="*/ 0 h 264"/>
                <a:gd name="T8" fmla="*/ 464 w 524"/>
                <a:gd name="T9" fmla="*/ 0 h 264"/>
                <a:gd name="T10" fmla="*/ 517 w 524"/>
                <a:gd name="T11" fmla="*/ 237 h 264"/>
                <a:gd name="T12" fmla="*/ 504 w 524"/>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524" h="264">
                  <a:moveTo>
                    <a:pt x="504" y="264"/>
                  </a:moveTo>
                  <a:cubicBezTo>
                    <a:pt x="20" y="264"/>
                    <a:pt x="20" y="264"/>
                    <a:pt x="20" y="264"/>
                  </a:cubicBezTo>
                  <a:cubicBezTo>
                    <a:pt x="7" y="264"/>
                    <a:pt x="0" y="248"/>
                    <a:pt x="7" y="237"/>
                  </a:cubicBezTo>
                  <a:cubicBezTo>
                    <a:pt x="60" y="0"/>
                    <a:pt x="60" y="0"/>
                    <a:pt x="60" y="0"/>
                  </a:cubicBezTo>
                  <a:cubicBezTo>
                    <a:pt x="464" y="0"/>
                    <a:pt x="464" y="0"/>
                    <a:pt x="464" y="0"/>
                  </a:cubicBezTo>
                  <a:cubicBezTo>
                    <a:pt x="517" y="237"/>
                    <a:pt x="517" y="237"/>
                    <a:pt x="517" y="237"/>
                  </a:cubicBezTo>
                  <a:cubicBezTo>
                    <a:pt x="524" y="248"/>
                    <a:pt x="517" y="264"/>
                    <a:pt x="504" y="264"/>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1" name="Freeform 38">
              <a:extLst>
                <a:ext uri="{FF2B5EF4-FFF2-40B4-BE49-F238E27FC236}">
                  <a16:creationId xmlns:a16="http://schemas.microsoft.com/office/drawing/2014/main" id="{96C7B337-2F68-6E5F-DE8F-1FC7D0455C5F}"/>
                </a:ext>
              </a:extLst>
            </p:cNvPr>
            <p:cNvSpPr>
              <a:spLocks/>
            </p:cNvSpPr>
            <p:nvPr/>
          </p:nvSpPr>
          <p:spPr bwMode="auto">
            <a:xfrm>
              <a:off x="5415259" y="2904925"/>
              <a:ext cx="227465" cy="227465"/>
            </a:xfrm>
            <a:custGeom>
              <a:avLst/>
              <a:gdLst>
                <a:gd name="T0" fmla="*/ 161 w 161"/>
                <a:gd name="T1" fmla="*/ 161 h 161"/>
                <a:gd name="T2" fmla="*/ 0 w 161"/>
                <a:gd name="T3" fmla="*/ 161 h 161"/>
                <a:gd name="T4" fmla="*/ 0 w 161"/>
                <a:gd name="T5" fmla="*/ 81 h 161"/>
                <a:gd name="T6" fmla="*/ 80 w 161"/>
                <a:gd name="T7" fmla="*/ 0 h 161"/>
                <a:gd name="T8" fmla="*/ 80 w 161"/>
                <a:gd name="T9" fmla="*/ 0 h 161"/>
                <a:gd name="T10" fmla="*/ 161 w 161"/>
                <a:gd name="T11" fmla="*/ 81 h 161"/>
                <a:gd name="T12" fmla="*/ 161 w 161"/>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61" h="161">
                  <a:moveTo>
                    <a:pt x="161" y="161"/>
                  </a:moveTo>
                  <a:cubicBezTo>
                    <a:pt x="0" y="161"/>
                    <a:pt x="0" y="161"/>
                    <a:pt x="0" y="161"/>
                  </a:cubicBezTo>
                  <a:cubicBezTo>
                    <a:pt x="0" y="81"/>
                    <a:pt x="0" y="81"/>
                    <a:pt x="0" y="81"/>
                  </a:cubicBezTo>
                  <a:cubicBezTo>
                    <a:pt x="0" y="36"/>
                    <a:pt x="36" y="0"/>
                    <a:pt x="80" y="0"/>
                  </a:cubicBezTo>
                  <a:cubicBezTo>
                    <a:pt x="80" y="0"/>
                    <a:pt x="80" y="0"/>
                    <a:pt x="80" y="0"/>
                  </a:cubicBezTo>
                  <a:cubicBezTo>
                    <a:pt x="125" y="0"/>
                    <a:pt x="161" y="36"/>
                    <a:pt x="161" y="81"/>
                  </a:cubicBezTo>
                  <a:lnTo>
                    <a:pt x="161" y="161"/>
                  </a:lnTo>
                  <a:close/>
                </a:path>
              </a:pathLst>
            </a:custGeom>
            <a:solidFill>
              <a:srgbClr val="384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2" name="Freeform: Shape 47">
              <a:extLst>
                <a:ext uri="{FF2B5EF4-FFF2-40B4-BE49-F238E27FC236}">
                  <a16:creationId xmlns:a16="http://schemas.microsoft.com/office/drawing/2014/main" id="{E24FEE60-3425-E6E4-F4C1-40E8B4BB2366}"/>
                </a:ext>
              </a:extLst>
            </p:cNvPr>
            <p:cNvSpPr/>
            <p:nvPr/>
          </p:nvSpPr>
          <p:spPr>
            <a:xfrm>
              <a:off x="4100554" y="3758439"/>
              <a:ext cx="2855832" cy="1253144"/>
            </a:xfrm>
            <a:custGeom>
              <a:avLst/>
              <a:gdLst>
                <a:gd name="connsiteX0" fmla="*/ 2522412 w 4344987"/>
                <a:gd name="connsiteY0" fmla="*/ 0 h 1906589"/>
                <a:gd name="connsiteX1" fmla="*/ 2608261 w 4344987"/>
                <a:gd name="connsiteY1" fmla="*/ 0 h 1906589"/>
                <a:gd name="connsiteX2" fmla="*/ 2608261 w 4344987"/>
                <a:gd name="connsiteY2" fmla="*/ 517526 h 1906589"/>
                <a:gd name="connsiteX3" fmla="*/ 2608262 w 4344987"/>
                <a:gd name="connsiteY3" fmla="*/ 517526 h 1906589"/>
                <a:gd name="connsiteX4" fmla="*/ 2608262 w 4344987"/>
                <a:gd name="connsiteY4" fmla="*/ 1 h 1906589"/>
                <a:gd name="connsiteX5" fmla="*/ 4344987 w 4344987"/>
                <a:gd name="connsiteY5" fmla="*/ 1733552 h 1906589"/>
                <a:gd name="connsiteX6" fmla="*/ 4344987 w 4344987"/>
                <a:gd name="connsiteY6" fmla="*/ 1906589 h 1906589"/>
                <a:gd name="connsiteX7" fmla="*/ 2781300 w 4344987"/>
                <a:gd name="connsiteY7" fmla="*/ 1906589 h 1906589"/>
                <a:gd name="connsiteX8" fmla="*/ 2781300 w 4344987"/>
                <a:gd name="connsiteY8" fmla="*/ 1906588 h 1906589"/>
                <a:gd name="connsiteX9" fmla="*/ 1565275 w 4344987"/>
                <a:gd name="connsiteY9" fmla="*/ 1906588 h 1906589"/>
                <a:gd name="connsiteX10" fmla="*/ 1565275 w 4344987"/>
                <a:gd name="connsiteY10" fmla="*/ 1906589 h 1906589"/>
                <a:gd name="connsiteX11" fmla="*/ 0 w 4344987"/>
                <a:gd name="connsiteY11" fmla="*/ 1906589 h 1906589"/>
                <a:gd name="connsiteX12" fmla="*/ 0 w 4344987"/>
                <a:gd name="connsiteY12" fmla="*/ 1733552 h 1906589"/>
                <a:gd name="connsiteX13" fmla="*/ 1736724 w 4344987"/>
                <a:gd name="connsiteY13" fmla="*/ 3165 h 1906589"/>
                <a:gd name="connsiteX14" fmla="*/ 1736724 w 4344987"/>
                <a:gd name="connsiteY14" fmla="*/ 1 h 1906589"/>
                <a:gd name="connsiteX15" fmla="*/ 1739900 w 4344987"/>
                <a:gd name="connsiteY15" fmla="*/ 1 h 1906589"/>
                <a:gd name="connsiteX16" fmla="*/ 2522412 w 4344987"/>
                <a:gd name="connsiteY16" fmla="*/ 1 h 19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4987" h="1906589">
                  <a:moveTo>
                    <a:pt x="2522412" y="0"/>
                  </a:moveTo>
                  <a:lnTo>
                    <a:pt x="2608261" y="0"/>
                  </a:lnTo>
                  <a:lnTo>
                    <a:pt x="2608261" y="517526"/>
                  </a:lnTo>
                  <a:lnTo>
                    <a:pt x="2608262" y="517526"/>
                  </a:lnTo>
                  <a:lnTo>
                    <a:pt x="2608262" y="1"/>
                  </a:lnTo>
                  <a:lnTo>
                    <a:pt x="4344987" y="1733552"/>
                  </a:lnTo>
                  <a:lnTo>
                    <a:pt x="4344987" y="1906589"/>
                  </a:lnTo>
                  <a:lnTo>
                    <a:pt x="2781300" y="1906589"/>
                  </a:lnTo>
                  <a:lnTo>
                    <a:pt x="2781300" y="1906588"/>
                  </a:lnTo>
                  <a:lnTo>
                    <a:pt x="1565275" y="1906588"/>
                  </a:lnTo>
                  <a:lnTo>
                    <a:pt x="1565275" y="1906589"/>
                  </a:lnTo>
                  <a:lnTo>
                    <a:pt x="0" y="1906589"/>
                  </a:lnTo>
                  <a:lnTo>
                    <a:pt x="0" y="1733552"/>
                  </a:lnTo>
                  <a:lnTo>
                    <a:pt x="1736724" y="3165"/>
                  </a:lnTo>
                  <a:lnTo>
                    <a:pt x="1736724" y="1"/>
                  </a:lnTo>
                  <a:lnTo>
                    <a:pt x="1739900" y="1"/>
                  </a:lnTo>
                  <a:lnTo>
                    <a:pt x="2522412" y="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3" name="Freeform 35">
              <a:extLst>
                <a:ext uri="{FF2B5EF4-FFF2-40B4-BE49-F238E27FC236}">
                  <a16:creationId xmlns:a16="http://schemas.microsoft.com/office/drawing/2014/main" id="{3B74C2A3-9F57-C5AC-1C5D-0307DA1D1827}"/>
                </a:ext>
              </a:extLst>
            </p:cNvPr>
            <p:cNvSpPr>
              <a:spLocks/>
            </p:cNvSpPr>
            <p:nvPr/>
          </p:nvSpPr>
          <p:spPr bwMode="auto">
            <a:xfrm>
              <a:off x="4100554" y="4785162"/>
              <a:ext cx="1049678" cy="226422"/>
            </a:xfrm>
            <a:custGeom>
              <a:avLst/>
              <a:gdLst>
                <a:gd name="T0" fmla="*/ 110 w 1006"/>
                <a:gd name="T1" fmla="*/ 0 h 217"/>
                <a:gd name="T2" fmla="*/ 0 w 1006"/>
                <a:gd name="T3" fmla="*/ 108 h 217"/>
                <a:gd name="T4" fmla="*/ 0 w 1006"/>
                <a:gd name="T5" fmla="*/ 217 h 217"/>
                <a:gd name="T6" fmla="*/ 986 w 1006"/>
                <a:gd name="T7" fmla="*/ 217 h 217"/>
                <a:gd name="T8" fmla="*/ 986 w 1006"/>
                <a:gd name="T9" fmla="*/ 215 h 217"/>
                <a:gd name="T10" fmla="*/ 986 w 1006"/>
                <a:gd name="T11" fmla="*/ 108 h 217"/>
                <a:gd name="T12" fmla="*/ 986 w 1006"/>
                <a:gd name="T13" fmla="*/ 51 h 217"/>
                <a:gd name="T14" fmla="*/ 1006 w 1006"/>
                <a:gd name="T15" fmla="*/ 0 h 217"/>
                <a:gd name="T16" fmla="*/ 110 w 1006"/>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6" h="217">
                  <a:moveTo>
                    <a:pt x="110" y="0"/>
                  </a:moveTo>
                  <a:lnTo>
                    <a:pt x="0" y="108"/>
                  </a:lnTo>
                  <a:lnTo>
                    <a:pt x="0" y="217"/>
                  </a:lnTo>
                  <a:lnTo>
                    <a:pt x="986" y="217"/>
                  </a:lnTo>
                  <a:lnTo>
                    <a:pt x="986" y="215"/>
                  </a:lnTo>
                  <a:lnTo>
                    <a:pt x="986" y="108"/>
                  </a:lnTo>
                  <a:lnTo>
                    <a:pt x="986" y="51"/>
                  </a:lnTo>
                  <a:lnTo>
                    <a:pt x="1006" y="0"/>
                  </a:lnTo>
                  <a:lnTo>
                    <a:pt x="110"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4" name="Freeform 36">
              <a:extLst>
                <a:ext uri="{FF2B5EF4-FFF2-40B4-BE49-F238E27FC236}">
                  <a16:creationId xmlns:a16="http://schemas.microsoft.com/office/drawing/2014/main" id="{677F5A93-9AB0-A522-BFA9-A1C397427920}"/>
                </a:ext>
              </a:extLst>
            </p:cNvPr>
            <p:cNvSpPr>
              <a:spLocks/>
            </p:cNvSpPr>
            <p:nvPr/>
          </p:nvSpPr>
          <p:spPr bwMode="auto">
            <a:xfrm>
              <a:off x="5906708" y="4785162"/>
              <a:ext cx="1049678" cy="226422"/>
            </a:xfrm>
            <a:custGeom>
              <a:avLst/>
              <a:gdLst>
                <a:gd name="T0" fmla="*/ 21 w 1006"/>
                <a:gd name="T1" fmla="*/ 51 h 217"/>
                <a:gd name="T2" fmla="*/ 21 w 1006"/>
                <a:gd name="T3" fmla="*/ 215 h 217"/>
                <a:gd name="T4" fmla="*/ 21 w 1006"/>
                <a:gd name="T5" fmla="*/ 217 h 217"/>
                <a:gd name="T6" fmla="*/ 1006 w 1006"/>
                <a:gd name="T7" fmla="*/ 217 h 217"/>
                <a:gd name="T8" fmla="*/ 1006 w 1006"/>
                <a:gd name="T9" fmla="*/ 108 h 217"/>
                <a:gd name="T10" fmla="*/ 898 w 1006"/>
                <a:gd name="T11" fmla="*/ 0 h 217"/>
                <a:gd name="T12" fmla="*/ 0 w 1006"/>
                <a:gd name="T13" fmla="*/ 0 h 217"/>
                <a:gd name="T14" fmla="*/ 21 w 1006"/>
                <a:gd name="T15" fmla="*/ 51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217">
                  <a:moveTo>
                    <a:pt x="21" y="51"/>
                  </a:moveTo>
                  <a:lnTo>
                    <a:pt x="21" y="215"/>
                  </a:lnTo>
                  <a:lnTo>
                    <a:pt x="21" y="217"/>
                  </a:lnTo>
                  <a:lnTo>
                    <a:pt x="1006" y="217"/>
                  </a:lnTo>
                  <a:lnTo>
                    <a:pt x="1006" y="108"/>
                  </a:lnTo>
                  <a:lnTo>
                    <a:pt x="898" y="0"/>
                  </a:lnTo>
                  <a:lnTo>
                    <a:pt x="0" y="0"/>
                  </a:lnTo>
                  <a:lnTo>
                    <a:pt x="21" y="51"/>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5" name="Freeform 37">
              <a:extLst>
                <a:ext uri="{FF2B5EF4-FFF2-40B4-BE49-F238E27FC236}">
                  <a16:creationId xmlns:a16="http://schemas.microsoft.com/office/drawing/2014/main" id="{2D448159-2C90-7C15-6660-FB5E293081D8}"/>
                </a:ext>
              </a:extLst>
            </p:cNvPr>
            <p:cNvSpPr>
              <a:spLocks/>
            </p:cNvSpPr>
            <p:nvPr/>
          </p:nvSpPr>
          <p:spPr bwMode="auto">
            <a:xfrm>
              <a:off x="5129363" y="2550163"/>
              <a:ext cx="799257" cy="2461420"/>
            </a:xfrm>
            <a:custGeom>
              <a:avLst/>
              <a:gdLst>
                <a:gd name="T0" fmla="*/ 484 w 565"/>
                <a:gd name="T1" fmla="*/ 1420 h 1744"/>
                <a:gd name="T2" fmla="*/ 484 w 565"/>
                <a:gd name="T3" fmla="*/ 370 h 1744"/>
                <a:gd name="T4" fmla="*/ 345 w 565"/>
                <a:gd name="T5" fmla="*/ 35 h 1744"/>
                <a:gd name="T6" fmla="*/ 220 w 565"/>
                <a:gd name="T7" fmla="*/ 35 h 1744"/>
                <a:gd name="T8" fmla="*/ 81 w 565"/>
                <a:gd name="T9" fmla="*/ 370 h 1744"/>
                <a:gd name="T10" fmla="*/ 81 w 565"/>
                <a:gd name="T11" fmla="*/ 1420 h 1744"/>
                <a:gd name="T12" fmla="*/ 0 w 565"/>
                <a:gd name="T13" fmla="*/ 1621 h 1744"/>
                <a:gd name="T14" fmla="*/ 0 w 565"/>
                <a:gd name="T15" fmla="*/ 1744 h 1744"/>
                <a:gd name="T16" fmla="*/ 565 w 565"/>
                <a:gd name="T17" fmla="*/ 1744 h 1744"/>
                <a:gd name="T18" fmla="*/ 565 w 565"/>
                <a:gd name="T19" fmla="*/ 1621 h 1744"/>
                <a:gd name="T20" fmla="*/ 484 w 565"/>
                <a:gd name="T21" fmla="*/ 1420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1744">
                  <a:moveTo>
                    <a:pt x="484" y="1420"/>
                  </a:moveTo>
                  <a:cubicBezTo>
                    <a:pt x="484" y="370"/>
                    <a:pt x="484" y="370"/>
                    <a:pt x="484" y="370"/>
                  </a:cubicBezTo>
                  <a:cubicBezTo>
                    <a:pt x="484" y="244"/>
                    <a:pt x="434" y="124"/>
                    <a:pt x="345" y="35"/>
                  </a:cubicBezTo>
                  <a:cubicBezTo>
                    <a:pt x="310" y="0"/>
                    <a:pt x="254" y="0"/>
                    <a:pt x="220" y="35"/>
                  </a:cubicBezTo>
                  <a:cubicBezTo>
                    <a:pt x="131" y="124"/>
                    <a:pt x="81" y="244"/>
                    <a:pt x="81" y="370"/>
                  </a:cubicBezTo>
                  <a:cubicBezTo>
                    <a:pt x="81" y="1420"/>
                    <a:pt x="81" y="1420"/>
                    <a:pt x="81" y="1420"/>
                  </a:cubicBezTo>
                  <a:cubicBezTo>
                    <a:pt x="0" y="1621"/>
                    <a:pt x="0" y="1621"/>
                    <a:pt x="0" y="1621"/>
                  </a:cubicBezTo>
                  <a:cubicBezTo>
                    <a:pt x="0" y="1744"/>
                    <a:pt x="0" y="1744"/>
                    <a:pt x="0" y="1744"/>
                  </a:cubicBezTo>
                  <a:cubicBezTo>
                    <a:pt x="565" y="1744"/>
                    <a:pt x="565" y="1744"/>
                    <a:pt x="565" y="1744"/>
                  </a:cubicBezTo>
                  <a:cubicBezTo>
                    <a:pt x="565" y="1621"/>
                    <a:pt x="565" y="1621"/>
                    <a:pt x="565" y="1621"/>
                  </a:cubicBezTo>
                  <a:lnTo>
                    <a:pt x="484" y="14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6" name="Rectangle 39">
              <a:extLst>
                <a:ext uri="{FF2B5EF4-FFF2-40B4-BE49-F238E27FC236}">
                  <a16:creationId xmlns:a16="http://schemas.microsoft.com/office/drawing/2014/main" id="{41CDE5AA-DD6B-8D05-4A65-2CBFBD35CBBC}"/>
                </a:ext>
              </a:extLst>
            </p:cNvPr>
            <p:cNvSpPr>
              <a:spLocks noChangeArrowheads="1"/>
            </p:cNvSpPr>
            <p:nvPr/>
          </p:nvSpPr>
          <p:spPr bwMode="auto">
            <a:xfrm>
              <a:off x="5330742" y="4441877"/>
              <a:ext cx="169034" cy="172164"/>
            </a:xfrm>
            <a:prstGeom prst="rect">
              <a:avLst/>
            </a:prstGeom>
            <a:solidFill>
              <a:schemeClr val="accent5">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7" name="Rectangle 40">
              <a:extLst>
                <a:ext uri="{FF2B5EF4-FFF2-40B4-BE49-F238E27FC236}">
                  <a16:creationId xmlns:a16="http://schemas.microsoft.com/office/drawing/2014/main" id="{E580619C-335C-4C05-2D84-586EE6C07423}"/>
                </a:ext>
              </a:extLst>
            </p:cNvPr>
            <p:cNvSpPr>
              <a:spLocks noChangeArrowheads="1"/>
            </p:cNvSpPr>
            <p:nvPr/>
          </p:nvSpPr>
          <p:spPr bwMode="auto">
            <a:xfrm>
              <a:off x="5558207" y="4441877"/>
              <a:ext cx="170077" cy="172164"/>
            </a:xfrm>
            <a:prstGeom prst="rect">
              <a:avLst/>
            </a:prstGeom>
            <a:solidFill>
              <a:schemeClr val="accent5">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8" name="Rectangle 41">
              <a:extLst>
                <a:ext uri="{FF2B5EF4-FFF2-40B4-BE49-F238E27FC236}">
                  <a16:creationId xmlns:a16="http://schemas.microsoft.com/office/drawing/2014/main" id="{EE3869FB-1AF2-0670-6019-1A6D18A55376}"/>
                </a:ext>
              </a:extLst>
            </p:cNvPr>
            <p:cNvSpPr>
              <a:spLocks noChangeArrowheads="1"/>
            </p:cNvSpPr>
            <p:nvPr/>
          </p:nvSpPr>
          <p:spPr bwMode="auto">
            <a:xfrm>
              <a:off x="5443431" y="4785162"/>
              <a:ext cx="170077" cy="226422"/>
            </a:xfrm>
            <a:prstGeom prst="rect">
              <a:avLst/>
            </a:prstGeom>
            <a:solidFill>
              <a:schemeClr val="accent5">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cxnSp>
        <p:nvCxnSpPr>
          <p:cNvPr id="299" name="Straight Connector 298">
            <a:extLst>
              <a:ext uri="{FF2B5EF4-FFF2-40B4-BE49-F238E27FC236}">
                <a16:creationId xmlns:a16="http://schemas.microsoft.com/office/drawing/2014/main" id="{35C4E9C9-BAB3-B5A9-D2C0-C6CF5E05A371}"/>
              </a:ext>
            </a:extLst>
          </p:cNvPr>
          <p:cNvCxnSpPr>
            <a:cxnSpLocks/>
          </p:cNvCxnSpPr>
          <p:nvPr/>
        </p:nvCxnSpPr>
        <p:spPr>
          <a:xfrm>
            <a:off x="6224451" y="2062982"/>
            <a:ext cx="1558835" cy="0"/>
          </a:xfrm>
          <a:prstGeom prst="line">
            <a:avLst/>
          </a:prstGeom>
          <a:ln w="1905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AF3046F8-875E-BDF7-051A-23AA09DD0426}"/>
              </a:ext>
            </a:extLst>
          </p:cNvPr>
          <p:cNvSpPr txBox="1"/>
          <p:nvPr/>
        </p:nvSpPr>
        <p:spPr>
          <a:xfrm>
            <a:off x="8037810" y="2185700"/>
            <a:ext cx="4154190" cy="523220"/>
          </a:xfrm>
          <a:prstGeom prst="rect">
            <a:avLst/>
          </a:prstGeom>
          <a:noFill/>
        </p:spPr>
        <p:txBody>
          <a:bodyPr wrap="square" rtlCol="0">
            <a:spAutoFit/>
          </a:bodyPr>
          <a:lstStyle/>
          <a:p>
            <a:r>
              <a:rPr lang="en-US" sz="1400" dirty="0">
                <a:solidFill>
                  <a:schemeClr val="bg1"/>
                </a:solidFill>
              </a:rPr>
              <a:t>Reduced initial investment costs, increased cost efficiency through usage-based billing model</a:t>
            </a:r>
          </a:p>
        </p:txBody>
      </p:sp>
      <p:sp>
        <p:nvSpPr>
          <p:cNvPr id="301" name="TextBox 300">
            <a:extLst>
              <a:ext uri="{FF2B5EF4-FFF2-40B4-BE49-F238E27FC236}">
                <a16:creationId xmlns:a16="http://schemas.microsoft.com/office/drawing/2014/main" id="{BFEAB3C6-7826-E8C3-2366-627B6C0A3702}"/>
              </a:ext>
            </a:extLst>
          </p:cNvPr>
          <p:cNvSpPr txBox="1"/>
          <p:nvPr/>
        </p:nvSpPr>
        <p:spPr>
          <a:xfrm>
            <a:off x="8037810" y="1829914"/>
            <a:ext cx="2677291" cy="400110"/>
          </a:xfrm>
          <a:prstGeom prst="rect">
            <a:avLst/>
          </a:prstGeom>
          <a:noFill/>
        </p:spPr>
        <p:txBody>
          <a:bodyPr wrap="square" rtlCol="0" anchor="b">
            <a:spAutoFit/>
          </a:bodyPr>
          <a:lstStyle/>
          <a:p>
            <a:pPr>
              <a:defRPr/>
            </a:pPr>
            <a:r>
              <a:rPr lang="en-US" sz="2000" b="1" dirty="0">
                <a:solidFill>
                  <a:srgbClr val="DEECF8"/>
                </a:solidFill>
              </a:rPr>
              <a:t>Cost Reduction</a:t>
            </a:r>
            <a:endParaRPr lang="en-US" sz="2000" b="1" kern="0" dirty="0">
              <a:solidFill>
                <a:srgbClr val="DEECF8"/>
              </a:solidFill>
              <a:latin typeface="Arial" panose="020B0604020202020204" pitchFamily="34" charset="0"/>
              <a:cs typeface="Arial" panose="020B0604020202020204" pitchFamily="34" charset="0"/>
            </a:endParaRPr>
          </a:p>
        </p:txBody>
      </p:sp>
      <p:sp>
        <p:nvSpPr>
          <p:cNvPr id="302" name="TextBox 301">
            <a:extLst>
              <a:ext uri="{FF2B5EF4-FFF2-40B4-BE49-F238E27FC236}">
                <a16:creationId xmlns:a16="http://schemas.microsoft.com/office/drawing/2014/main" id="{73F23072-74E2-022D-BA28-08B0A26D8336}"/>
              </a:ext>
            </a:extLst>
          </p:cNvPr>
          <p:cNvSpPr txBox="1"/>
          <p:nvPr/>
        </p:nvSpPr>
        <p:spPr>
          <a:xfrm>
            <a:off x="8037810" y="3310570"/>
            <a:ext cx="4140124" cy="523220"/>
          </a:xfrm>
          <a:prstGeom prst="rect">
            <a:avLst/>
          </a:prstGeom>
          <a:noFill/>
        </p:spPr>
        <p:txBody>
          <a:bodyPr wrap="square" rtlCol="0">
            <a:spAutoFit/>
          </a:bodyPr>
          <a:lstStyle/>
          <a:p>
            <a:r>
              <a:rPr lang="en-US" sz="1400" dirty="0">
                <a:solidFill>
                  <a:schemeClr val="bg1"/>
                </a:solidFill>
              </a:rPr>
              <a:t>Minimized risk of service disruption through multiple data centers, stable service provision</a:t>
            </a:r>
          </a:p>
        </p:txBody>
      </p:sp>
      <p:sp>
        <p:nvSpPr>
          <p:cNvPr id="303" name="TextBox 302">
            <a:extLst>
              <a:ext uri="{FF2B5EF4-FFF2-40B4-BE49-F238E27FC236}">
                <a16:creationId xmlns:a16="http://schemas.microsoft.com/office/drawing/2014/main" id="{780AE6E0-8B81-1F6C-5305-06772BBAB2E5}"/>
              </a:ext>
            </a:extLst>
          </p:cNvPr>
          <p:cNvSpPr txBox="1"/>
          <p:nvPr/>
        </p:nvSpPr>
        <p:spPr>
          <a:xfrm>
            <a:off x="8037810" y="2954784"/>
            <a:ext cx="2677291" cy="400110"/>
          </a:xfrm>
          <a:prstGeom prst="rect">
            <a:avLst/>
          </a:prstGeom>
          <a:noFill/>
        </p:spPr>
        <p:txBody>
          <a:bodyPr wrap="square" rtlCol="0" anchor="b">
            <a:spAutoFit/>
          </a:bodyPr>
          <a:lstStyle/>
          <a:p>
            <a:pPr>
              <a:defRPr/>
            </a:pPr>
            <a:r>
              <a:rPr lang="en-US" sz="2000" b="1" dirty="0">
                <a:solidFill>
                  <a:srgbClr val="DEECF8"/>
                </a:solidFill>
              </a:rPr>
              <a:t>High Availability</a:t>
            </a:r>
            <a:endParaRPr lang="en-US" sz="2000" b="1" kern="0" dirty="0">
              <a:solidFill>
                <a:srgbClr val="DEECF8"/>
              </a:solidFill>
              <a:latin typeface="Arial" panose="020B0604020202020204" pitchFamily="34" charset="0"/>
              <a:cs typeface="Arial" panose="020B0604020202020204" pitchFamily="34" charset="0"/>
            </a:endParaRPr>
          </a:p>
        </p:txBody>
      </p:sp>
      <p:sp>
        <p:nvSpPr>
          <p:cNvPr id="304" name="TextBox 303">
            <a:extLst>
              <a:ext uri="{FF2B5EF4-FFF2-40B4-BE49-F238E27FC236}">
                <a16:creationId xmlns:a16="http://schemas.microsoft.com/office/drawing/2014/main" id="{ADE2B0DD-BC95-873D-DA7D-D2F48794E770}"/>
              </a:ext>
            </a:extLst>
          </p:cNvPr>
          <p:cNvSpPr txBox="1"/>
          <p:nvPr/>
        </p:nvSpPr>
        <p:spPr>
          <a:xfrm>
            <a:off x="0" y="2710776"/>
            <a:ext cx="5000198" cy="523220"/>
          </a:xfrm>
          <a:prstGeom prst="rect">
            <a:avLst/>
          </a:prstGeom>
          <a:noFill/>
        </p:spPr>
        <p:txBody>
          <a:bodyPr wrap="square" rtlCol="0">
            <a:spAutoFit/>
          </a:bodyPr>
          <a:lstStyle/>
          <a:p>
            <a:pPr algn="r">
              <a:defRPr/>
            </a:pPr>
            <a:r>
              <a:rPr lang="en-US" sz="1400" dirty="0">
                <a:solidFill>
                  <a:schemeClr val="bg1"/>
                </a:solidFill>
              </a:rPr>
              <a:t>Ability to quickly scale resources up or down as needed</a:t>
            </a:r>
            <a:br>
              <a:rPr lang="en-US" sz="1400" dirty="0">
                <a:solidFill>
                  <a:schemeClr val="bg1"/>
                </a:solidFill>
              </a:rPr>
            </a:br>
            <a:r>
              <a:rPr lang="en-US" sz="1400" dirty="0">
                <a:solidFill>
                  <a:schemeClr val="bg1"/>
                </a:solidFill>
              </a:rPr>
              <a:t>flexible response to sudden traffic increases</a:t>
            </a:r>
            <a:endParaRPr lang="en-US" sz="1400" kern="0" dirty="0">
              <a:solidFill>
                <a:schemeClr val="bg1"/>
              </a:solidFill>
              <a:latin typeface="Arial" panose="020B0604020202020204" pitchFamily="34" charset="0"/>
              <a:cs typeface="Arial" panose="020B0604020202020204" pitchFamily="34" charset="0"/>
            </a:endParaRPr>
          </a:p>
        </p:txBody>
      </p:sp>
      <p:sp>
        <p:nvSpPr>
          <p:cNvPr id="305" name="TextBox 304">
            <a:extLst>
              <a:ext uri="{FF2B5EF4-FFF2-40B4-BE49-F238E27FC236}">
                <a16:creationId xmlns:a16="http://schemas.microsoft.com/office/drawing/2014/main" id="{848DE359-908A-D1D2-8B84-5B9BF125A808}"/>
              </a:ext>
            </a:extLst>
          </p:cNvPr>
          <p:cNvSpPr txBox="1"/>
          <p:nvPr/>
        </p:nvSpPr>
        <p:spPr>
          <a:xfrm>
            <a:off x="447818" y="2354990"/>
            <a:ext cx="3703198" cy="400110"/>
          </a:xfrm>
          <a:prstGeom prst="rect">
            <a:avLst/>
          </a:prstGeom>
          <a:noFill/>
        </p:spPr>
        <p:txBody>
          <a:bodyPr wrap="square" rtlCol="0" anchor="b">
            <a:spAutoFit/>
          </a:bodyPr>
          <a:lstStyle/>
          <a:p>
            <a:pPr algn="r">
              <a:defRPr/>
            </a:pPr>
            <a:r>
              <a:rPr lang="en-US" sz="2000" b="1" dirty="0">
                <a:solidFill>
                  <a:srgbClr val="DEECF8"/>
                </a:solidFill>
              </a:rPr>
              <a:t>Scalability and Flexibility</a:t>
            </a:r>
            <a:endParaRPr lang="en-US" sz="2000" b="1" kern="0" dirty="0">
              <a:solidFill>
                <a:srgbClr val="DEECF8"/>
              </a:solidFill>
              <a:latin typeface="Arial" panose="020B0604020202020204" pitchFamily="34" charset="0"/>
              <a:cs typeface="Arial" panose="020B0604020202020204" pitchFamily="34" charset="0"/>
            </a:endParaRPr>
          </a:p>
        </p:txBody>
      </p:sp>
      <p:sp>
        <p:nvSpPr>
          <p:cNvPr id="306" name="TextBox 305">
            <a:extLst>
              <a:ext uri="{FF2B5EF4-FFF2-40B4-BE49-F238E27FC236}">
                <a16:creationId xmlns:a16="http://schemas.microsoft.com/office/drawing/2014/main" id="{0FB37ACB-04F0-6F41-E58E-AFA577643704}"/>
              </a:ext>
            </a:extLst>
          </p:cNvPr>
          <p:cNvSpPr txBox="1"/>
          <p:nvPr/>
        </p:nvSpPr>
        <p:spPr>
          <a:xfrm>
            <a:off x="0" y="3885981"/>
            <a:ext cx="4376058" cy="738664"/>
          </a:xfrm>
          <a:prstGeom prst="rect">
            <a:avLst/>
          </a:prstGeom>
          <a:noFill/>
        </p:spPr>
        <p:txBody>
          <a:bodyPr wrap="square" rtlCol="0">
            <a:spAutoFit/>
          </a:bodyPr>
          <a:lstStyle/>
          <a:p>
            <a:pPr algn="r">
              <a:defRPr/>
            </a:pPr>
            <a:r>
              <a:rPr lang="en-US" sz="1400" dirty="0">
                <a:solidFill>
                  <a:schemeClr val="bg1"/>
                </a:solidFill>
              </a:rPr>
              <a:t>Quick adoption of the latest technologies and</a:t>
            </a:r>
            <a:br>
              <a:rPr lang="en-US" sz="1400" dirty="0">
                <a:solidFill>
                  <a:schemeClr val="bg1"/>
                </a:solidFill>
              </a:rPr>
            </a:br>
            <a:r>
              <a:rPr lang="en-US" sz="1400" dirty="0">
                <a:solidFill>
                  <a:schemeClr val="bg1"/>
                </a:solidFill>
              </a:rPr>
              <a:t>services, easy development of </a:t>
            </a:r>
            <a:br>
              <a:rPr lang="en-US" sz="1400" dirty="0">
                <a:solidFill>
                  <a:schemeClr val="bg1"/>
                </a:solidFill>
              </a:rPr>
            </a:br>
            <a:r>
              <a:rPr lang="en-US" sz="1400" dirty="0">
                <a:solidFill>
                  <a:schemeClr val="bg1"/>
                </a:solidFill>
              </a:rPr>
              <a:t>new business models and market entry</a:t>
            </a:r>
            <a:endParaRPr lang="en-US" sz="1400" kern="0" dirty="0">
              <a:solidFill>
                <a:schemeClr val="bg1"/>
              </a:solidFill>
              <a:latin typeface="Arial" panose="020B0604020202020204" pitchFamily="34" charset="0"/>
              <a:cs typeface="Arial" panose="020B0604020202020204" pitchFamily="34" charset="0"/>
            </a:endParaRPr>
          </a:p>
        </p:txBody>
      </p:sp>
      <p:sp>
        <p:nvSpPr>
          <p:cNvPr id="307" name="TextBox 306">
            <a:extLst>
              <a:ext uri="{FF2B5EF4-FFF2-40B4-BE49-F238E27FC236}">
                <a16:creationId xmlns:a16="http://schemas.microsoft.com/office/drawing/2014/main" id="{18CFDEF7-0915-5BA0-1047-CF24821A8C22}"/>
              </a:ext>
            </a:extLst>
          </p:cNvPr>
          <p:cNvSpPr txBox="1"/>
          <p:nvPr/>
        </p:nvSpPr>
        <p:spPr>
          <a:xfrm>
            <a:off x="731520" y="3530195"/>
            <a:ext cx="3419495" cy="400110"/>
          </a:xfrm>
          <a:prstGeom prst="rect">
            <a:avLst/>
          </a:prstGeom>
          <a:noFill/>
        </p:spPr>
        <p:txBody>
          <a:bodyPr wrap="square" rtlCol="0" anchor="b">
            <a:spAutoFit/>
          </a:bodyPr>
          <a:lstStyle/>
          <a:p>
            <a:pPr algn="r">
              <a:defRPr/>
            </a:pPr>
            <a:r>
              <a:rPr lang="en-US" sz="2000" b="1" dirty="0">
                <a:solidFill>
                  <a:srgbClr val="DEECF8"/>
                </a:solidFill>
              </a:rPr>
              <a:t>Accelerated Innovation</a:t>
            </a:r>
            <a:endParaRPr lang="en-US" sz="2000" b="1" kern="0" dirty="0">
              <a:solidFill>
                <a:srgbClr val="DEECF8"/>
              </a:solidFill>
              <a:latin typeface="Arial" panose="020B0604020202020204" pitchFamily="34" charset="0"/>
              <a:cs typeface="Arial" panose="020B0604020202020204" pitchFamily="34" charset="0"/>
            </a:endParaRPr>
          </a:p>
        </p:txBody>
      </p:sp>
      <p:sp>
        <p:nvSpPr>
          <p:cNvPr id="308" name="TextBox 307">
            <a:extLst>
              <a:ext uri="{FF2B5EF4-FFF2-40B4-BE49-F238E27FC236}">
                <a16:creationId xmlns:a16="http://schemas.microsoft.com/office/drawing/2014/main" id="{DA36D878-F3DE-3B60-1334-51B2464F52A8}"/>
              </a:ext>
            </a:extLst>
          </p:cNvPr>
          <p:cNvSpPr txBox="1"/>
          <p:nvPr/>
        </p:nvSpPr>
        <p:spPr>
          <a:xfrm>
            <a:off x="8037810" y="4432858"/>
            <a:ext cx="4140124" cy="523220"/>
          </a:xfrm>
          <a:prstGeom prst="rect">
            <a:avLst/>
          </a:prstGeom>
          <a:noFill/>
        </p:spPr>
        <p:txBody>
          <a:bodyPr wrap="square" rtlCol="0">
            <a:spAutoFit/>
          </a:bodyPr>
          <a:lstStyle/>
          <a:p>
            <a:r>
              <a:rPr lang="en-US" sz="1400" dirty="0">
                <a:solidFill>
                  <a:schemeClr val="bg1"/>
                </a:solidFill>
              </a:rPr>
              <a:t>Strengthened security</a:t>
            </a:r>
            <a:br>
              <a:rPr lang="en-US" sz="1400" dirty="0">
                <a:solidFill>
                  <a:schemeClr val="bg1"/>
                </a:solidFill>
              </a:rPr>
            </a:br>
            <a:r>
              <a:rPr lang="en-US" sz="1400" dirty="0">
                <a:solidFill>
                  <a:schemeClr val="bg1"/>
                </a:solidFill>
              </a:rPr>
              <a:t>Secure data protection</a:t>
            </a:r>
          </a:p>
        </p:txBody>
      </p:sp>
      <p:sp>
        <p:nvSpPr>
          <p:cNvPr id="309" name="TextBox 308">
            <a:extLst>
              <a:ext uri="{FF2B5EF4-FFF2-40B4-BE49-F238E27FC236}">
                <a16:creationId xmlns:a16="http://schemas.microsoft.com/office/drawing/2014/main" id="{6B85CD46-9897-8713-110A-927187E0696B}"/>
              </a:ext>
            </a:extLst>
          </p:cNvPr>
          <p:cNvSpPr txBox="1"/>
          <p:nvPr/>
        </p:nvSpPr>
        <p:spPr>
          <a:xfrm>
            <a:off x="8037810" y="4077072"/>
            <a:ext cx="2677291" cy="400110"/>
          </a:xfrm>
          <a:prstGeom prst="rect">
            <a:avLst/>
          </a:prstGeom>
          <a:noFill/>
        </p:spPr>
        <p:txBody>
          <a:bodyPr wrap="square" rtlCol="0" anchor="b">
            <a:spAutoFit/>
          </a:bodyPr>
          <a:lstStyle/>
          <a:p>
            <a:pPr>
              <a:defRPr/>
            </a:pPr>
            <a:r>
              <a:rPr lang="en-US" sz="2000" b="1" dirty="0">
                <a:solidFill>
                  <a:srgbClr val="DEECF8"/>
                </a:solidFill>
              </a:rPr>
              <a:t>Enhanced Security</a:t>
            </a:r>
            <a:endParaRPr lang="en-US" sz="2000" b="1" kern="0" dirty="0">
              <a:solidFill>
                <a:srgbClr val="DEECF8"/>
              </a:solidFill>
              <a:latin typeface="Arial" panose="020B0604020202020204" pitchFamily="34" charset="0"/>
              <a:cs typeface="Arial" panose="020B0604020202020204" pitchFamily="34" charset="0"/>
            </a:endParaRPr>
          </a:p>
        </p:txBody>
      </p:sp>
      <p:cxnSp>
        <p:nvCxnSpPr>
          <p:cNvPr id="310" name="Straight Connector 309">
            <a:extLst>
              <a:ext uri="{FF2B5EF4-FFF2-40B4-BE49-F238E27FC236}">
                <a16:creationId xmlns:a16="http://schemas.microsoft.com/office/drawing/2014/main" id="{9A5D8F5D-A0C7-E628-6AD2-71C598704FEA}"/>
              </a:ext>
            </a:extLst>
          </p:cNvPr>
          <p:cNvCxnSpPr>
            <a:cxnSpLocks/>
          </p:cNvCxnSpPr>
          <p:nvPr/>
        </p:nvCxnSpPr>
        <p:spPr>
          <a:xfrm>
            <a:off x="4441121" y="2603480"/>
            <a:ext cx="1469822" cy="0"/>
          </a:xfrm>
          <a:prstGeom prst="line">
            <a:avLst/>
          </a:prstGeom>
          <a:ln w="1905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A61C6677-E9BA-CF71-AB46-2C84CBD73C39}"/>
              </a:ext>
            </a:extLst>
          </p:cNvPr>
          <p:cNvCxnSpPr>
            <a:cxnSpLocks/>
          </p:cNvCxnSpPr>
          <p:nvPr/>
        </p:nvCxnSpPr>
        <p:spPr>
          <a:xfrm>
            <a:off x="6276703" y="3175153"/>
            <a:ext cx="1506583" cy="0"/>
          </a:xfrm>
          <a:prstGeom prst="line">
            <a:avLst/>
          </a:prstGeom>
          <a:ln w="1905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4BF640E1-02BF-EA81-5B3A-9D65462933DF}"/>
              </a:ext>
            </a:extLst>
          </p:cNvPr>
          <p:cNvCxnSpPr>
            <a:cxnSpLocks/>
          </p:cNvCxnSpPr>
          <p:nvPr/>
        </p:nvCxnSpPr>
        <p:spPr>
          <a:xfrm>
            <a:off x="4430235" y="3798644"/>
            <a:ext cx="1469822" cy="0"/>
          </a:xfrm>
          <a:prstGeom prst="line">
            <a:avLst/>
          </a:prstGeom>
          <a:ln w="1905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EEDD78A-4317-BEEA-FDC3-DC0BC132A8E3}"/>
              </a:ext>
            </a:extLst>
          </p:cNvPr>
          <p:cNvCxnSpPr>
            <a:cxnSpLocks/>
          </p:cNvCxnSpPr>
          <p:nvPr/>
        </p:nvCxnSpPr>
        <p:spPr>
          <a:xfrm>
            <a:off x="6313464" y="4284741"/>
            <a:ext cx="1469822" cy="0"/>
          </a:xfrm>
          <a:prstGeom prst="line">
            <a:avLst/>
          </a:prstGeom>
          <a:ln w="1905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43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0A2BD3C-7AD1-4308-8F0A-28A46DA6A049}"/>
              </a:ext>
            </a:extLst>
          </p:cNvPr>
          <p:cNvSpPr txBox="1"/>
          <p:nvPr/>
        </p:nvSpPr>
        <p:spPr>
          <a:xfrm>
            <a:off x="281058" y="290883"/>
            <a:ext cx="6731407" cy="584775"/>
          </a:xfrm>
          <a:prstGeom prst="rect">
            <a:avLst/>
          </a:prstGeom>
          <a:noFill/>
          <a:ln>
            <a:noFill/>
          </a:ln>
        </p:spPr>
        <p:txBody>
          <a:bodyPr wrap="square" rtlCol="0">
            <a:spAutoFit/>
          </a:bodyPr>
          <a:lstStyle/>
          <a:p>
            <a:pPr>
              <a:defRPr/>
            </a:pPr>
            <a:r>
              <a:rPr lang="en-US" altLang="ko-KR" sz="3200" spc="-200" dirty="0">
                <a:ln>
                  <a:solidFill>
                    <a:srgbClr val="C00000">
                      <a:alpha val="0"/>
                    </a:srgbClr>
                  </a:solidFill>
                </a:ln>
                <a:solidFill>
                  <a:srgbClr val="1C383F"/>
                </a:solidFill>
                <a:latin typeface="나눔고딕 ExtraBold" panose="020D0904000000000000" pitchFamily="50" charset="-127"/>
                <a:ea typeface="나눔고딕 ExtraBold" panose="020D0904000000000000" pitchFamily="50" charset="-127"/>
              </a:rPr>
              <a:t>Cloud Computing Use Case 1 - Netflix</a:t>
            </a:r>
          </a:p>
        </p:txBody>
      </p:sp>
      <p:sp>
        <p:nvSpPr>
          <p:cNvPr id="3" name="TextBox 2">
            <a:extLst>
              <a:ext uri="{FF2B5EF4-FFF2-40B4-BE49-F238E27FC236}">
                <a16:creationId xmlns:a16="http://schemas.microsoft.com/office/drawing/2014/main" id="{202A9059-13A0-CCF8-67A1-BAE7DAFBA1AB}"/>
              </a:ext>
            </a:extLst>
          </p:cNvPr>
          <p:cNvSpPr txBox="1"/>
          <p:nvPr/>
        </p:nvSpPr>
        <p:spPr>
          <a:xfrm>
            <a:off x="281058" y="2388845"/>
            <a:ext cx="5459985" cy="2031325"/>
          </a:xfrm>
          <a:prstGeom prst="rect">
            <a:avLst/>
          </a:prstGeom>
          <a:noFill/>
        </p:spPr>
        <p:txBody>
          <a:bodyPr wrap="square">
            <a:spAutoFit/>
          </a:bodyPr>
          <a:lstStyle/>
          <a:p>
            <a:r>
              <a:rPr lang="en-US" b="1" dirty="0"/>
              <a:t>Netflix's Cloud Utilization:</a:t>
            </a:r>
            <a:r>
              <a:rPr lang="en-US" dirty="0"/>
              <a:t> Provides stable streaming services to users worldwide, flexibly responds to changes in user traffic</a:t>
            </a:r>
          </a:p>
          <a:p>
            <a:endParaRPr lang="en-US" dirty="0"/>
          </a:p>
          <a:p>
            <a:r>
              <a:rPr lang="en-US" b="1" dirty="0"/>
              <a:t>How they use it? </a:t>
            </a:r>
            <a:r>
              <a:rPr lang="en-US" dirty="0"/>
              <a:t>Content storage and transmission, data analysis, recommendation systems, and various other services</a:t>
            </a:r>
            <a:endParaRPr lang="en-KR" dirty="0"/>
          </a:p>
        </p:txBody>
      </p:sp>
      <p:sp>
        <p:nvSpPr>
          <p:cNvPr id="4" name="화살표: 오른쪽 32">
            <a:extLst>
              <a:ext uri="{FF2B5EF4-FFF2-40B4-BE49-F238E27FC236}">
                <a16:creationId xmlns:a16="http://schemas.microsoft.com/office/drawing/2014/main" id="{7391895E-CD29-F9A7-9344-95FFD1E971C0}"/>
              </a:ext>
            </a:extLst>
          </p:cNvPr>
          <p:cNvSpPr/>
          <p:nvPr/>
        </p:nvSpPr>
        <p:spPr>
          <a:xfrm>
            <a:off x="5820272" y="2388845"/>
            <a:ext cx="1535495" cy="2290905"/>
          </a:xfrm>
          <a:prstGeom prst="rightArrow">
            <a:avLst>
              <a:gd name="adj1" fmla="val 78007"/>
              <a:gd name="adj2" fmla="val 43847"/>
            </a:avLst>
          </a:prstGeom>
          <a:gradFill>
            <a:gsLst>
              <a:gs pos="0">
                <a:schemeClr val="bg1">
                  <a:lumMod val="85000"/>
                  <a:alpha val="0"/>
                </a:schemeClr>
              </a:gs>
              <a:gs pos="55000">
                <a:schemeClr val="bg1">
                  <a:lumMod val="85000"/>
                  <a:alpha val="50000"/>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n>
                <a:solidFill>
                  <a:schemeClr val="accent1">
                    <a:shade val="50000"/>
                    <a:alpha val="0"/>
                  </a:schemeClr>
                </a:solidFill>
              </a:ln>
              <a:solidFill>
                <a:prstClr val="white"/>
              </a:solidFill>
              <a:latin typeface="KoPub돋움체_Pro Light" panose="00000300000000000000" pitchFamily="50" charset="-127"/>
              <a:ea typeface="KoPub돋움체_Pro Light" panose="00000300000000000000" pitchFamily="50" charset="-127"/>
            </a:endParaRPr>
          </a:p>
        </p:txBody>
      </p:sp>
      <p:sp>
        <p:nvSpPr>
          <p:cNvPr id="5" name="TextBox 4">
            <a:extLst>
              <a:ext uri="{FF2B5EF4-FFF2-40B4-BE49-F238E27FC236}">
                <a16:creationId xmlns:a16="http://schemas.microsoft.com/office/drawing/2014/main" id="{202A9059-13A0-CCF8-67A1-BAE7DAFBA1AB}"/>
              </a:ext>
            </a:extLst>
          </p:cNvPr>
          <p:cNvSpPr txBox="1"/>
          <p:nvPr/>
        </p:nvSpPr>
        <p:spPr>
          <a:xfrm>
            <a:off x="7770662" y="3019494"/>
            <a:ext cx="3792447" cy="923330"/>
          </a:xfrm>
          <a:prstGeom prst="rect">
            <a:avLst/>
          </a:prstGeom>
          <a:noFill/>
        </p:spPr>
        <p:txBody>
          <a:bodyPr wrap="square">
            <a:spAutoFit/>
          </a:bodyPr>
          <a:lstStyle/>
          <a:p>
            <a:r>
              <a:rPr lang="en-US" dirty="0"/>
              <a:t>Service expansion and reduced operating costs, improved user satisfaction</a:t>
            </a:r>
            <a:endParaRPr lang="en-KR" dirty="0"/>
          </a:p>
        </p:txBody>
      </p:sp>
      <p:sp>
        <p:nvSpPr>
          <p:cNvPr id="6" name="TextBox 5">
            <a:extLst>
              <a:ext uri="{FF2B5EF4-FFF2-40B4-BE49-F238E27FC236}">
                <a16:creationId xmlns:a16="http://schemas.microsoft.com/office/drawing/2014/main" id="{202A9059-13A0-CCF8-67A1-BAE7DAFBA1AB}"/>
              </a:ext>
            </a:extLst>
          </p:cNvPr>
          <p:cNvSpPr txBox="1"/>
          <p:nvPr/>
        </p:nvSpPr>
        <p:spPr>
          <a:xfrm>
            <a:off x="5939904" y="3204452"/>
            <a:ext cx="1296229" cy="400110"/>
          </a:xfrm>
          <a:prstGeom prst="rect">
            <a:avLst/>
          </a:prstGeom>
          <a:noFill/>
        </p:spPr>
        <p:txBody>
          <a:bodyPr wrap="square">
            <a:spAutoFit/>
          </a:bodyPr>
          <a:lstStyle/>
          <a:p>
            <a:r>
              <a:rPr lang="en-US" sz="2000" b="1" dirty="0"/>
              <a:t>Results</a:t>
            </a:r>
            <a:endParaRPr lang="en-KR" sz="2000" b="1" dirty="0"/>
          </a:p>
        </p:txBody>
      </p:sp>
      <p:pic>
        <p:nvPicPr>
          <p:cNvPr id="1032" name="Picture 8" descr="파일:Netflix 2015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658" y="5482382"/>
            <a:ext cx="3629347" cy="98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1B5AFD0-487A-1404-1AFC-E9CFD8B6C58E}"/>
              </a:ext>
            </a:extLst>
          </p:cNvPr>
          <p:cNvSpPr/>
          <p:nvPr/>
        </p:nvSpPr>
        <p:spPr>
          <a:xfrm>
            <a:off x="1" y="0"/>
            <a:ext cx="838200" cy="381966"/>
          </a:xfrm>
          <a:prstGeom prst="rect">
            <a:avLst/>
          </a:prstGeom>
          <a:solidFill>
            <a:srgbClr val="DEE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KR" sz="1600" dirty="0">
                <a:solidFill>
                  <a:schemeClr val="tx1"/>
                </a:solidFill>
                <a:latin typeface="+mj-lt"/>
              </a:rPr>
              <a:t>How</a:t>
            </a:r>
          </a:p>
        </p:txBody>
      </p:sp>
      <p:sp>
        <p:nvSpPr>
          <p:cNvPr id="7" name="Graphic 54">
            <a:extLst>
              <a:ext uri="{FF2B5EF4-FFF2-40B4-BE49-F238E27FC236}">
                <a16:creationId xmlns:a16="http://schemas.microsoft.com/office/drawing/2014/main" id="{C29FFD52-BBE9-8894-BD15-79C09A1737EA}"/>
              </a:ext>
            </a:extLst>
          </p:cNvPr>
          <p:cNvSpPr/>
          <p:nvPr/>
        </p:nvSpPr>
        <p:spPr>
          <a:xfrm rot="10800000">
            <a:off x="8145878" y="0"/>
            <a:ext cx="4046122" cy="1972138"/>
          </a:xfrm>
          <a:custGeom>
            <a:avLst/>
            <a:gdLst>
              <a:gd name="connsiteX0" fmla="*/ 0 w 4046122"/>
              <a:gd name="connsiteY0" fmla="*/ 0 h 1972138"/>
              <a:gd name="connsiteX1" fmla="*/ 521026 w 4046122"/>
              <a:gd name="connsiteY1" fmla="*/ 574096 h 1972138"/>
              <a:gd name="connsiteX2" fmla="*/ 1637450 w 4046122"/>
              <a:gd name="connsiteY2" fmla="*/ 699666 h 1972138"/>
              <a:gd name="connsiteX3" fmla="*/ 3004930 w 4046122"/>
              <a:gd name="connsiteY3" fmla="*/ 1490070 h 1972138"/>
              <a:gd name="connsiteX4" fmla="*/ 4046123 w 4046122"/>
              <a:gd name="connsiteY4" fmla="*/ 1972139 h 1972138"/>
              <a:gd name="connsiteX5" fmla="*/ 10317 w 4046122"/>
              <a:gd name="connsiteY5" fmla="*/ 1972139 h 1972138"/>
              <a:gd name="connsiteX6" fmla="*/ 0 w 4046122"/>
              <a:gd name="connsiteY6" fmla="*/ 0 h 197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6122" h="1972138">
                <a:moveTo>
                  <a:pt x="0" y="0"/>
                </a:moveTo>
                <a:cubicBezTo>
                  <a:pt x="158199" y="155673"/>
                  <a:pt x="226982" y="462717"/>
                  <a:pt x="521026" y="574096"/>
                </a:cubicBezTo>
                <a:cubicBezTo>
                  <a:pt x="1018839" y="762881"/>
                  <a:pt x="1121583" y="662683"/>
                  <a:pt x="1637450" y="699666"/>
                </a:cubicBezTo>
                <a:cubicBezTo>
                  <a:pt x="2756024" y="779653"/>
                  <a:pt x="2470577" y="1521893"/>
                  <a:pt x="3004930" y="1490070"/>
                </a:cubicBezTo>
                <a:cubicBezTo>
                  <a:pt x="3865139" y="1438466"/>
                  <a:pt x="4046123" y="1972139"/>
                  <a:pt x="4046123" y="1972139"/>
                </a:cubicBezTo>
                <a:lnTo>
                  <a:pt x="10317" y="1972139"/>
                </a:lnTo>
                <a:lnTo>
                  <a:pt x="0" y="0"/>
                </a:lnTo>
                <a:close/>
              </a:path>
            </a:pathLst>
          </a:custGeom>
          <a:solidFill>
            <a:schemeClr val="accent1">
              <a:lumMod val="20000"/>
              <a:lumOff val="80000"/>
            </a:schemeClr>
          </a:solidFill>
          <a:ln w="4292" cap="flat">
            <a:noFill/>
            <a:prstDash val="solid"/>
            <a:miter/>
          </a:ln>
        </p:spPr>
        <p:txBody>
          <a:bodyPr rtlCol="0" anchor="ctr"/>
          <a:lstStyle/>
          <a:p>
            <a:endParaRPr lang="pt-BR"/>
          </a:p>
        </p:txBody>
      </p:sp>
    </p:spTree>
    <p:extLst>
      <p:ext uri="{BB962C8B-B14F-4D97-AF65-F5344CB8AC3E}">
        <p14:creationId xmlns:p14="http://schemas.microsoft.com/office/powerpoint/2010/main" val="2238650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2.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3.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4.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5.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6.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7.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26348</TotalTime>
  <Words>9906</Words>
  <Application>Microsoft Office PowerPoint</Application>
  <PresentationFormat>와이드스크린</PresentationFormat>
  <Paragraphs>751</Paragraphs>
  <Slides>68</Slides>
  <Notes>68</Notes>
  <HiddenSlides>0</HiddenSlides>
  <MMClips>0</MMClips>
  <ScaleCrop>false</ScaleCrop>
  <HeadingPairs>
    <vt:vector size="6" baseType="variant">
      <vt:variant>
        <vt:lpstr>사용한 글꼴</vt:lpstr>
      </vt:variant>
      <vt:variant>
        <vt:i4>12</vt:i4>
      </vt:variant>
      <vt:variant>
        <vt:lpstr>테마</vt:lpstr>
      </vt:variant>
      <vt:variant>
        <vt:i4>1</vt:i4>
      </vt:variant>
      <vt:variant>
        <vt:lpstr>슬라이드 제목</vt:lpstr>
      </vt:variant>
      <vt:variant>
        <vt:i4>68</vt:i4>
      </vt:variant>
    </vt:vector>
  </HeadingPairs>
  <TitlesOfParts>
    <vt:vector size="81" baseType="lpstr">
      <vt:lpstr>Apple SD Gothic Neo</vt:lpstr>
      <vt:lpstr>KoPub돋움체_Pro Light</vt:lpstr>
      <vt:lpstr>ONE 모바일고딕 Bold</vt:lpstr>
      <vt:lpstr>Open Sans</vt:lpstr>
      <vt:lpstr>Roboto Condensed</vt:lpstr>
      <vt:lpstr>나눔고딕 ExtraBold</vt:lpstr>
      <vt:lpstr>맑은 고딕</vt:lpstr>
      <vt:lpstr>Arial</vt:lpstr>
      <vt:lpstr>Calibri Light</vt:lpstr>
      <vt:lpstr>Segoe UI</vt:lpstr>
      <vt:lpstr>Segoe UI Black</vt:lpstr>
      <vt:lpstr>Segoe UI Light</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변솔</dc:creator>
  <cp:lastModifiedBy>USER</cp:lastModifiedBy>
  <cp:revision>517</cp:revision>
  <dcterms:created xsi:type="dcterms:W3CDTF">2023-06-13T02:28:21Z</dcterms:created>
  <dcterms:modified xsi:type="dcterms:W3CDTF">2024-09-10T06:11:02Z</dcterms:modified>
</cp:coreProperties>
</file>