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A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224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F99DD5-9B7B-44AD-8888-FDEBAE457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B8649B3-90B4-4415-8EF4-4CD569AE4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DE6A2FF-48D1-402A-9F1C-66DC854CB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28C4-C4CA-4910-A05D-AB8774EC063F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68E2257-676D-4A66-82EE-C6B178F7E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CFDD267-FF10-4322-B0D8-8DB1E952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461-D2B3-4EDD-B359-AAC2131ED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9039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E6FF68-A4D4-4D18-9465-4B065CE4D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D7ED13-1072-4668-A16D-1E11B60E1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5A4A788-DA96-4F33-8843-00499B3BE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28C4-C4CA-4910-A05D-AB8774EC063F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2A74D7B-7252-48E0-A7D7-39F4770B7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E02FA72-EE0B-428B-A31C-DDD276FF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461-D2B3-4EDD-B359-AAC2131ED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394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BDD2D-C917-4D84-A814-BA9A9117EF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8B90A11-DFEA-4DC4-B3F8-77D38D588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2072C7E-A8D9-4BCB-9B1C-AED08A11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28C4-C4CA-4910-A05D-AB8774EC063F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A00531-C7A7-425B-9EEE-05D9D00D3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146BECB-E8E8-48E6-923A-2F01CED0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461-D2B3-4EDD-B359-AAC2131ED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5136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C28073-9AB0-48DF-A05B-4B34DD55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CE94086-6F71-4443-84F5-26EFEBF6A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E07A2FC-2824-470D-8601-685DB9E2D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28C4-C4CA-4910-A05D-AB8774EC063F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D6CF8A-E78C-40AA-A6F2-9D6A73D2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7A62FD4-A045-466E-BDE8-0814D7B3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461-D2B3-4EDD-B359-AAC2131ED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127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E6A200-9A8C-4CC7-BC8D-FB92E7E0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7CBD860-5CB2-4D8F-ADA7-173D6B40B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3A214E0-BE71-42F8-A49E-8940ADB7A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28C4-C4CA-4910-A05D-AB8774EC063F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EAF450-00CE-47A6-8CFA-625EFEE4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C86A98-EE9A-4C44-A949-ABD427B6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461-D2B3-4EDD-B359-AAC2131ED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96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8C389D-0312-48C2-BA17-C003645B0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9D8261A-731B-4526-805C-2658155D3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0C1AF10-6EEF-4F27-9137-EE5F0F2B3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4662229-0964-49FE-BED1-82154CC33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28C4-C4CA-4910-A05D-AB8774EC063F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51BBB7B-B964-4BF5-958B-D521BC30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2A5FE54-2449-4C81-8DC2-81E1655D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461-D2B3-4EDD-B359-AAC2131ED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523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74369B-0B9A-492B-8A7A-1A956A28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35A0A8B-FD0C-4B19-B744-E5CFB4B97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2EAE960-CC24-44B1-BE93-A05FE4FD0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5FCF3EC-88C4-48F3-8B7B-3444BCCA8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346C031-8A64-4A35-8121-1B511C616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EE5D517-94F9-4B9D-93D5-26C144F9E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28C4-C4CA-4910-A05D-AB8774EC063F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B9180C3-B332-4259-B942-1ABC1356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144F599-F11F-408F-8596-27295AB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461-D2B3-4EDD-B359-AAC2131ED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1609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C3D070-07EB-40B0-9077-19A34BD3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D9DE24F-D6EA-4EDD-9A5C-EFC5CF99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28C4-C4CA-4910-A05D-AB8774EC063F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C7CC931-2E43-4DD3-944D-5FBEB058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3A3112E-655B-4EE2-ADC1-0DCFD1D1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461-D2B3-4EDD-B359-AAC2131ED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13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260DE40-8D01-4444-AE7D-61CF2A839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28C4-C4CA-4910-A05D-AB8774EC063F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C000F3C-375D-4331-8D95-27655105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E75F89-0415-41BA-9CE3-292CE2C8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461-D2B3-4EDD-B359-AAC2131ED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40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7B05B6-ED8A-4A6E-88F6-2F78CCFB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A772A1-E7B0-4CBF-B7E1-DD0E9F7E5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1E7088C-BB50-4355-96DB-A7001F0EE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97DBD0C-B020-4D7C-BBB6-A26D1594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28C4-C4CA-4910-A05D-AB8774EC063F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403EAF4-8416-4F39-97AD-33A01794F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C3D33AA-7F55-4433-93FF-586C3F27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461-D2B3-4EDD-B359-AAC2131ED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08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D25661-7C7A-44E7-8AA1-5FF1DDF69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8AC85C7-4A70-4AAC-8149-A06FC4048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542B343-555D-4347-99D3-699B727C7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E77A0B1-EB1B-49CD-89D6-BFA479C3C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28C4-C4CA-4910-A05D-AB8774EC063F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D68F119-F6E2-4548-9460-7992FF55D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55A72E6-3E1A-44D6-B686-042C1080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2461-D2B3-4EDD-B359-AAC2131ED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998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FDBEF0B-7BB0-4AD0-8D12-0A36B8BCA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E9B127-63A9-4037-A43F-F8BC6BFB7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CDDEBA0-1733-4FED-BA0F-9903ABC53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328C4-C4CA-4910-A05D-AB8774EC063F}" type="datetimeFigureOut">
              <a:rPr lang="ko-KR" altLang="en-US" smtClean="0"/>
              <a:t>2024-07-16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07DF3EE-0BBE-4000-9B63-97C8D5606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DAB0EB5-24C2-44E7-80DE-630F78620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C2461-D2B3-4EDD-B359-AAC2131ED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198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DB4EA91-E8AB-4C41-8C7C-20681A753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30766" b="3210"/>
          <a:stretch/>
        </p:blipFill>
        <p:spPr>
          <a:xfrm>
            <a:off x="345500" y="284099"/>
            <a:ext cx="3552772" cy="3552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C477B9-5237-4BF1-8EB2-ED8BDFBDA21E}"/>
              </a:ext>
            </a:extLst>
          </p:cNvPr>
          <p:cNvSpPr txBox="1"/>
          <p:nvPr/>
        </p:nvSpPr>
        <p:spPr>
          <a:xfrm>
            <a:off x="511125" y="867582"/>
            <a:ext cx="3175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rgbClr val="211F2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만원의 행복</a:t>
            </a:r>
            <a:endParaRPr lang="en-US" altLang="ko-KR" sz="2000" dirty="0">
              <a:solidFill>
                <a:srgbClr val="211F2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r>
              <a:rPr lang="ko-KR" altLang="en-US" sz="2000" dirty="0" err="1">
                <a:solidFill>
                  <a:srgbClr val="211F2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균일가</a:t>
            </a:r>
            <a:r>
              <a:rPr lang="ko-KR" altLang="en-US" sz="2000" dirty="0">
                <a:solidFill>
                  <a:srgbClr val="211F2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2000" dirty="0">
                <a:solidFill>
                  <a:srgbClr val="211F2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76E14-25FE-45F2-8523-3DD6C9DC614B}"/>
              </a:ext>
            </a:extLst>
          </p:cNvPr>
          <p:cNvSpPr txBox="1"/>
          <p:nvPr/>
        </p:nvSpPr>
        <p:spPr>
          <a:xfrm>
            <a:off x="511125" y="1575468"/>
            <a:ext cx="22843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solidFill>
                  <a:srgbClr val="211F2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</a:t>
            </a:r>
            <a:r>
              <a:rPr lang="ko-KR" altLang="en-US" sz="1100" dirty="0">
                <a:solidFill>
                  <a:srgbClr val="211F2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상반기 고객 감사 이벤트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D7EB9-6C35-4E4A-A433-D4DA9E8ED2F8}"/>
              </a:ext>
            </a:extLst>
          </p:cNvPr>
          <p:cNvSpPr txBox="1"/>
          <p:nvPr/>
        </p:nvSpPr>
        <p:spPr>
          <a:xfrm>
            <a:off x="511125" y="546760"/>
            <a:ext cx="1360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211F2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정직한실험실</a:t>
            </a:r>
            <a:endParaRPr lang="en-US" altLang="ko-KR" sz="1200" dirty="0">
              <a:solidFill>
                <a:srgbClr val="211F2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0A1EF-7D9C-46DD-829E-C04FA6390D0B}"/>
              </a:ext>
            </a:extLst>
          </p:cNvPr>
          <p:cNvSpPr txBox="1"/>
          <p:nvPr/>
        </p:nvSpPr>
        <p:spPr>
          <a:xfrm>
            <a:off x="511125" y="3429000"/>
            <a:ext cx="11007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211F2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08.12~08.19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C14160-7FC1-475C-BD9C-0718F1E3FAD0}"/>
              </a:ext>
            </a:extLst>
          </p:cNvPr>
          <p:cNvSpPr txBox="1"/>
          <p:nvPr/>
        </p:nvSpPr>
        <p:spPr>
          <a:xfrm>
            <a:off x="4258733" y="498250"/>
            <a:ext cx="67185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이벤트 내용</a:t>
            </a:r>
            <a:r>
              <a:rPr lang="en-US" altLang="ko-KR" dirty="0"/>
              <a:t>] 10,000</a:t>
            </a:r>
            <a:r>
              <a:rPr lang="ko-KR" altLang="en-US" dirty="0"/>
              <a:t>원 </a:t>
            </a:r>
            <a:r>
              <a:rPr lang="ko-KR" altLang="en-US" dirty="0" err="1"/>
              <a:t>균일가</a:t>
            </a:r>
            <a:r>
              <a:rPr lang="ko-KR" altLang="en-US" dirty="0"/>
              <a:t> 행사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#SHAMPOO</a:t>
            </a:r>
          </a:p>
          <a:p>
            <a:pPr marL="285750" indent="-285750">
              <a:buFontTx/>
              <a:buChar char="-"/>
            </a:pPr>
            <a:r>
              <a:rPr lang="ko-KR" altLang="en-US" dirty="0" err="1"/>
              <a:t>시카</a:t>
            </a:r>
            <a:r>
              <a:rPr lang="ko-KR" altLang="en-US" dirty="0"/>
              <a:t> </a:t>
            </a:r>
            <a:r>
              <a:rPr lang="ko-KR" altLang="en-US" dirty="0" err="1"/>
              <a:t>스캘프</a:t>
            </a:r>
            <a:r>
              <a:rPr lang="en-US" altLang="ko-KR" dirty="0"/>
              <a:t>/</a:t>
            </a:r>
            <a:r>
              <a:rPr lang="ko-KR" altLang="en-US" dirty="0" err="1"/>
              <a:t>케라틴</a:t>
            </a:r>
            <a:r>
              <a:rPr lang="en-US" altLang="ko-KR" dirty="0"/>
              <a:t>/</a:t>
            </a:r>
            <a:r>
              <a:rPr lang="ko-KR" altLang="en-US" dirty="0" err="1"/>
              <a:t>세라마이드</a:t>
            </a:r>
            <a:r>
              <a:rPr lang="ko-KR" altLang="en-US" dirty="0"/>
              <a:t> 샴푸</a:t>
            </a: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ko-KR" altLang="en-US" dirty="0"/>
              <a:t>올리브 오일 샴푸 </a:t>
            </a:r>
            <a:r>
              <a:rPr lang="ko-KR" altLang="en-US" dirty="0" err="1"/>
              <a:t>위드</a:t>
            </a:r>
            <a:r>
              <a:rPr lang="ko-KR" altLang="en-US" dirty="0"/>
              <a:t> 패밀리</a:t>
            </a: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ko-KR" altLang="en-US" dirty="0" err="1"/>
              <a:t>보타닉</a:t>
            </a:r>
            <a:r>
              <a:rPr lang="ko-KR" altLang="en-US" dirty="0"/>
              <a:t> 석류 샴푸 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#TREATMENT</a:t>
            </a:r>
          </a:p>
          <a:p>
            <a:pPr marL="285750" indent="-285750">
              <a:buFontTx/>
              <a:buChar char="-"/>
            </a:pPr>
            <a:r>
              <a:rPr lang="ko-KR" altLang="en-US" dirty="0"/>
              <a:t>헤어 </a:t>
            </a:r>
            <a:r>
              <a:rPr lang="ko-KR" altLang="en-US" dirty="0" err="1"/>
              <a:t>리페어</a:t>
            </a:r>
            <a:r>
              <a:rPr lang="ko-KR" altLang="en-US" dirty="0"/>
              <a:t> 비타민 </a:t>
            </a:r>
            <a:r>
              <a:rPr lang="ko-KR" altLang="en-US" dirty="0" err="1"/>
              <a:t>트리트먼트</a:t>
            </a:r>
            <a:r>
              <a:rPr lang="en-US" altLang="ko-KR" dirty="0"/>
              <a:t>, </a:t>
            </a:r>
            <a:r>
              <a:rPr lang="ko-KR" altLang="en-US" dirty="0" err="1"/>
              <a:t>보타닉</a:t>
            </a:r>
            <a:r>
              <a:rPr lang="ko-KR" altLang="en-US" dirty="0"/>
              <a:t> 석류 </a:t>
            </a:r>
            <a:r>
              <a:rPr lang="ko-KR" altLang="en-US" dirty="0" err="1"/>
              <a:t>트리트먼트</a:t>
            </a: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r>
              <a:rPr lang="en-US" altLang="ko-KR" dirty="0"/>
              <a:t>#BODY</a:t>
            </a:r>
          </a:p>
          <a:p>
            <a:pPr marL="285750" indent="-285750">
              <a:buFontTx/>
              <a:buChar char="-"/>
            </a:pPr>
            <a:r>
              <a:rPr lang="ko-KR" altLang="en-US" dirty="0"/>
              <a:t>알로에 </a:t>
            </a:r>
            <a:r>
              <a:rPr lang="ko-KR" altLang="en-US" dirty="0" err="1"/>
              <a:t>바디워시</a:t>
            </a:r>
            <a:r>
              <a:rPr lang="ko-KR" altLang="en-US" dirty="0"/>
              <a:t> </a:t>
            </a:r>
            <a:r>
              <a:rPr lang="ko-KR" altLang="en-US" dirty="0" err="1"/>
              <a:t>위드</a:t>
            </a:r>
            <a:r>
              <a:rPr lang="ko-KR" altLang="en-US" dirty="0"/>
              <a:t> 패밀리</a:t>
            </a:r>
            <a:r>
              <a:rPr lang="en-US" altLang="ko-KR" dirty="0"/>
              <a:t>, </a:t>
            </a:r>
            <a:r>
              <a:rPr lang="ko-KR" altLang="en-US" dirty="0"/>
              <a:t>알로에 바디 밀크 </a:t>
            </a:r>
            <a:r>
              <a:rPr lang="ko-KR" altLang="en-US" dirty="0" err="1"/>
              <a:t>위드</a:t>
            </a:r>
            <a:r>
              <a:rPr lang="ko-KR" altLang="en-US" dirty="0"/>
              <a:t> 패밀리</a:t>
            </a: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r>
              <a:rPr lang="en-US" altLang="ko-KR" dirty="0"/>
              <a:t>#SET</a:t>
            </a:r>
          </a:p>
          <a:p>
            <a:r>
              <a:rPr lang="en-US" altLang="ko-KR" dirty="0"/>
              <a:t>- </a:t>
            </a:r>
            <a:r>
              <a:rPr lang="ko-KR" altLang="en-US" dirty="0" err="1"/>
              <a:t>보타닉</a:t>
            </a:r>
            <a:r>
              <a:rPr lang="ko-KR" altLang="en-US" dirty="0"/>
              <a:t> 샴푸 컬렉션</a:t>
            </a:r>
            <a:r>
              <a:rPr lang="en-US" altLang="ko-KR" dirty="0"/>
              <a:t>, </a:t>
            </a:r>
            <a:r>
              <a:rPr lang="ko-KR" altLang="en-US" dirty="0" err="1"/>
              <a:t>트래블</a:t>
            </a:r>
            <a:r>
              <a:rPr lang="ko-KR" altLang="en-US" dirty="0"/>
              <a:t> 키트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70956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그룹 56">
            <a:extLst>
              <a:ext uri="{FF2B5EF4-FFF2-40B4-BE49-F238E27FC236}">
                <a16:creationId xmlns:a16="http://schemas.microsoft.com/office/drawing/2014/main" id="{B190699C-8C76-4868-99AF-6F0FEED3D8BD}"/>
              </a:ext>
            </a:extLst>
          </p:cNvPr>
          <p:cNvGrpSpPr/>
          <p:nvPr/>
        </p:nvGrpSpPr>
        <p:grpSpPr>
          <a:xfrm>
            <a:off x="1534614" y="12700"/>
            <a:ext cx="8260379" cy="6464300"/>
            <a:chOff x="1153614" y="92429"/>
            <a:chExt cx="10555681" cy="8260528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1FF092A9-B653-4E5F-8EDF-55B6757C6C75}"/>
                </a:ext>
              </a:extLst>
            </p:cNvPr>
            <p:cNvSpPr/>
            <p:nvPr/>
          </p:nvSpPr>
          <p:spPr>
            <a:xfrm>
              <a:off x="9849496" y="440266"/>
              <a:ext cx="1859799" cy="1859799"/>
            </a:xfrm>
            <a:prstGeom prst="roundRect">
              <a:avLst/>
            </a:prstGeom>
            <a:solidFill>
              <a:srgbClr val="B0A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F97C9E66-3C26-4823-A848-D62739BD1D7A}"/>
                </a:ext>
              </a:extLst>
            </p:cNvPr>
            <p:cNvGrpSpPr/>
            <p:nvPr/>
          </p:nvGrpSpPr>
          <p:grpSpPr>
            <a:xfrm>
              <a:off x="1644800" y="440266"/>
              <a:ext cx="8009468" cy="5882515"/>
              <a:chOff x="524932" y="364066"/>
              <a:chExt cx="13199534" cy="9694334"/>
            </a:xfrm>
            <a:solidFill>
              <a:srgbClr val="B0AC7C"/>
            </a:solidFill>
          </p:grpSpPr>
          <p:sp>
            <p:nvSpPr>
              <p:cNvPr id="4" name="사각형: 둥근 모서리 3">
                <a:extLst>
                  <a:ext uri="{FF2B5EF4-FFF2-40B4-BE49-F238E27FC236}">
                    <a16:creationId xmlns:a16="http://schemas.microsoft.com/office/drawing/2014/main" id="{55F638C7-EDFA-4992-BD4D-E9E013586BD9}"/>
                  </a:ext>
                </a:extLst>
              </p:cNvPr>
              <p:cNvSpPr/>
              <p:nvPr/>
            </p:nvSpPr>
            <p:spPr>
              <a:xfrm>
                <a:off x="3928533" y="364066"/>
                <a:ext cx="3064933" cy="306493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" name="사각형: 둥근 모서리 4">
                <a:extLst>
                  <a:ext uri="{FF2B5EF4-FFF2-40B4-BE49-F238E27FC236}">
                    <a16:creationId xmlns:a16="http://schemas.microsoft.com/office/drawing/2014/main" id="{E9B19992-B3A7-48A5-9449-C60F497B3CC8}"/>
                  </a:ext>
                </a:extLst>
              </p:cNvPr>
              <p:cNvSpPr/>
              <p:nvPr/>
            </p:nvSpPr>
            <p:spPr>
              <a:xfrm>
                <a:off x="524933" y="364067"/>
                <a:ext cx="3064933" cy="306493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사각형: 둥근 모서리 5">
                <a:extLst>
                  <a:ext uri="{FF2B5EF4-FFF2-40B4-BE49-F238E27FC236}">
                    <a16:creationId xmlns:a16="http://schemas.microsoft.com/office/drawing/2014/main" id="{71CB87ED-5054-496B-A767-5663AAB2CDA6}"/>
                  </a:ext>
                </a:extLst>
              </p:cNvPr>
              <p:cNvSpPr/>
              <p:nvPr/>
            </p:nvSpPr>
            <p:spPr>
              <a:xfrm>
                <a:off x="7272866" y="364066"/>
                <a:ext cx="3064933" cy="306493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D1CD91CA-48CA-4C7E-B0D8-9426F253EFC2}"/>
                  </a:ext>
                </a:extLst>
              </p:cNvPr>
              <p:cNvSpPr/>
              <p:nvPr/>
            </p:nvSpPr>
            <p:spPr>
              <a:xfrm>
                <a:off x="3928533" y="3678766"/>
                <a:ext cx="3064933" cy="306493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사각형: 둥근 모서리 7">
                <a:extLst>
                  <a:ext uri="{FF2B5EF4-FFF2-40B4-BE49-F238E27FC236}">
                    <a16:creationId xmlns:a16="http://schemas.microsoft.com/office/drawing/2014/main" id="{CAE3E1B5-79E2-4FDE-BA2A-61A068A38F94}"/>
                  </a:ext>
                </a:extLst>
              </p:cNvPr>
              <p:cNvSpPr/>
              <p:nvPr/>
            </p:nvSpPr>
            <p:spPr>
              <a:xfrm>
                <a:off x="524933" y="3678767"/>
                <a:ext cx="3064933" cy="306493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사각형: 둥근 모서리 8">
                <a:extLst>
                  <a:ext uri="{FF2B5EF4-FFF2-40B4-BE49-F238E27FC236}">
                    <a16:creationId xmlns:a16="http://schemas.microsoft.com/office/drawing/2014/main" id="{67C05493-A7D5-407A-AD08-BF9CF31B0F0F}"/>
                  </a:ext>
                </a:extLst>
              </p:cNvPr>
              <p:cNvSpPr/>
              <p:nvPr/>
            </p:nvSpPr>
            <p:spPr>
              <a:xfrm>
                <a:off x="3959972" y="6993467"/>
                <a:ext cx="3064933" cy="306493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사각형: 둥근 모서리 9">
                <a:extLst>
                  <a:ext uri="{FF2B5EF4-FFF2-40B4-BE49-F238E27FC236}">
                    <a16:creationId xmlns:a16="http://schemas.microsoft.com/office/drawing/2014/main" id="{E514F8C9-A570-4532-893A-2A5476997117}"/>
                  </a:ext>
                </a:extLst>
              </p:cNvPr>
              <p:cNvSpPr/>
              <p:nvPr/>
            </p:nvSpPr>
            <p:spPr>
              <a:xfrm>
                <a:off x="10659533" y="364066"/>
                <a:ext cx="3064933" cy="306493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사각형: 둥근 모서리 10">
                <a:extLst>
                  <a:ext uri="{FF2B5EF4-FFF2-40B4-BE49-F238E27FC236}">
                    <a16:creationId xmlns:a16="http://schemas.microsoft.com/office/drawing/2014/main" id="{E625CD4C-B2E6-449B-84EF-C8B8B94DF6AF}"/>
                  </a:ext>
                </a:extLst>
              </p:cNvPr>
              <p:cNvSpPr/>
              <p:nvPr/>
            </p:nvSpPr>
            <p:spPr>
              <a:xfrm>
                <a:off x="524932" y="6993467"/>
                <a:ext cx="3064933" cy="306493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C046745A-5FEB-440C-99C7-356E19743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3494" y="549291"/>
              <a:ext cx="1641748" cy="1641748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0D3AB8F4-9C6F-41F8-BCA2-E0F5CE7A0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730" y="364843"/>
              <a:ext cx="1935222" cy="1935222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B479CD3D-E43A-473F-B2EA-B54E3953A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180" y="403339"/>
              <a:ext cx="1858229" cy="1858229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2336F4F6-034D-4BF5-B604-17F83428B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730" y="364842"/>
              <a:ext cx="1935222" cy="1935222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29ECD007-BC18-4782-A7D6-7667DBFEC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1781" y="92429"/>
              <a:ext cx="1675229" cy="251284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2B69F9A1-EF92-4A3C-859C-29746F6A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26" y="2468853"/>
              <a:ext cx="1858229" cy="1858229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35B8F043-DEB2-4528-AB4F-4AE415324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510" y="2308020"/>
              <a:ext cx="3477677" cy="2318451"/>
            </a:xfrm>
            <a:prstGeom prst="rect">
              <a:avLst/>
            </a:prstGeom>
          </p:spPr>
        </p:pic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65A746AB-2B7E-4D8B-9D0D-3C6FA2F07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151" y="4200524"/>
              <a:ext cx="1590675" cy="2386013"/>
            </a:xfrm>
            <a:prstGeom prst="rect">
              <a:avLst/>
            </a:prstGeom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ED4BEE36-DB58-4A3B-B67F-71C90397D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14" y="4382122"/>
              <a:ext cx="2901651" cy="1934434"/>
            </a:xfrm>
            <a:prstGeom prst="rect">
              <a:avLst/>
            </a:prstGeom>
          </p:spPr>
        </p:pic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355FD05B-11B7-43A4-8D11-04DC85DD0849}"/>
                </a:ext>
              </a:extLst>
            </p:cNvPr>
            <p:cNvSpPr/>
            <p:nvPr/>
          </p:nvSpPr>
          <p:spPr>
            <a:xfrm>
              <a:off x="1646709" y="6493158"/>
              <a:ext cx="1859799" cy="1859799"/>
            </a:xfrm>
            <a:prstGeom prst="roundRect">
              <a:avLst/>
            </a:prstGeom>
            <a:solidFill>
              <a:srgbClr val="B0A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사각형: 둥근 모서리 35">
              <a:extLst>
                <a:ext uri="{FF2B5EF4-FFF2-40B4-BE49-F238E27FC236}">
                  <a16:creationId xmlns:a16="http://schemas.microsoft.com/office/drawing/2014/main" id="{138F2B4A-226A-4569-8A58-33E35086A2F7}"/>
                </a:ext>
              </a:extLst>
            </p:cNvPr>
            <p:cNvSpPr/>
            <p:nvPr/>
          </p:nvSpPr>
          <p:spPr>
            <a:xfrm>
              <a:off x="3710102" y="6466385"/>
              <a:ext cx="1859799" cy="1859799"/>
            </a:xfrm>
            <a:prstGeom prst="roundRect">
              <a:avLst/>
            </a:prstGeom>
            <a:solidFill>
              <a:srgbClr val="B0A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B21EACB8-EB0A-459A-B242-4B40AD1AF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730" y="6684641"/>
              <a:ext cx="1859800" cy="1423286"/>
            </a:xfrm>
            <a:prstGeom prst="rect">
              <a:avLst/>
            </a:prstGeom>
          </p:spPr>
        </p:pic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BB8E86E2-1D1B-45D5-8660-0BCA433C5F4C}"/>
                </a:ext>
              </a:extLst>
            </p:cNvPr>
            <p:cNvGrpSpPr/>
            <p:nvPr/>
          </p:nvGrpSpPr>
          <p:grpSpPr>
            <a:xfrm>
              <a:off x="3685446" y="6882577"/>
              <a:ext cx="1939404" cy="1080960"/>
              <a:chOff x="841751" y="1955800"/>
              <a:chExt cx="2278570" cy="1270000"/>
            </a:xfrm>
          </p:grpSpPr>
          <p:pic>
            <p:nvPicPr>
              <p:cNvPr id="52" name="그림 51">
                <a:extLst>
                  <a:ext uri="{FF2B5EF4-FFF2-40B4-BE49-F238E27FC236}">
                    <a16:creationId xmlns:a16="http://schemas.microsoft.com/office/drawing/2014/main" id="{A9A763F6-6A7B-447A-806A-89C20138C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0451" y="1955800"/>
                <a:ext cx="1249870" cy="1270000"/>
              </a:xfrm>
              <a:prstGeom prst="rect">
                <a:avLst/>
              </a:prstGeom>
            </p:spPr>
          </p:pic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id="{DE8FAAC0-2C35-4307-B10E-E2394230D83D}"/>
                  </a:ext>
                </a:extLst>
              </p:cNvPr>
              <p:cNvGrpSpPr/>
              <p:nvPr/>
            </p:nvGrpSpPr>
            <p:grpSpPr>
              <a:xfrm>
                <a:off x="841751" y="1955800"/>
                <a:ext cx="1935151" cy="1270000"/>
                <a:chOff x="841751" y="1955800"/>
                <a:chExt cx="1935151" cy="1270000"/>
              </a:xfrm>
            </p:grpSpPr>
            <p:pic>
              <p:nvPicPr>
                <p:cNvPr id="54" name="그림 53">
                  <a:extLst>
                    <a:ext uri="{FF2B5EF4-FFF2-40B4-BE49-F238E27FC236}">
                      <a16:creationId xmlns:a16="http://schemas.microsoft.com/office/drawing/2014/main" id="{2875954F-AF00-4BF6-82E7-9D43868D2F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26727" y="1955800"/>
                  <a:ext cx="1250175" cy="1270000"/>
                </a:xfrm>
                <a:prstGeom prst="rect">
                  <a:avLst/>
                </a:prstGeom>
              </p:spPr>
            </p:pic>
            <p:pic>
              <p:nvPicPr>
                <p:cNvPr id="55" name="그림 54">
                  <a:extLst>
                    <a:ext uri="{FF2B5EF4-FFF2-40B4-BE49-F238E27FC236}">
                      <a16:creationId xmlns:a16="http://schemas.microsoft.com/office/drawing/2014/main" id="{AA8C155C-D26E-4815-A64D-7DBE8C8896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1951" y="1955800"/>
                  <a:ext cx="1249870" cy="1270000"/>
                </a:xfrm>
                <a:prstGeom prst="rect">
                  <a:avLst/>
                </a:prstGeom>
              </p:spPr>
            </p:pic>
            <p:pic>
              <p:nvPicPr>
                <p:cNvPr id="56" name="그림 55">
                  <a:extLst>
                    <a:ext uri="{FF2B5EF4-FFF2-40B4-BE49-F238E27FC236}">
                      <a16:creationId xmlns:a16="http://schemas.microsoft.com/office/drawing/2014/main" id="{35DA5F70-63E5-4D28-8E95-80490C8E22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751" y="1955800"/>
                  <a:ext cx="1249870" cy="1270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B4CC951B-A5F8-4768-91E4-F3702B1E353A}"/>
              </a:ext>
            </a:extLst>
          </p:cNvPr>
          <p:cNvSpPr txBox="1"/>
          <p:nvPr/>
        </p:nvSpPr>
        <p:spPr>
          <a:xfrm>
            <a:off x="300451" y="79841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SHAMPOO</a:t>
            </a:r>
            <a:endParaRPr lang="ko-KR" alt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304A2FC-705E-46A0-AEBD-A8F80AEE74C4}"/>
              </a:ext>
            </a:extLst>
          </p:cNvPr>
          <p:cNvSpPr txBox="1"/>
          <p:nvPr/>
        </p:nvSpPr>
        <p:spPr>
          <a:xfrm>
            <a:off x="289819" y="2349611"/>
            <a:ext cx="1456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TREATMENT</a:t>
            </a:r>
            <a:endParaRPr lang="ko-KR" alt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435EFF8-D717-45F9-BBA1-D93CAF7F211A}"/>
              </a:ext>
            </a:extLst>
          </p:cNvPr>
          <p:cNvSpPr txBox="1"/>
          <p:nvPr/>
        </p:nvSpPr>
        <p:spPr>
          <a:xfrm>
            <a:off x="300451" y="3941844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BODY</a:t>
            </a:r>
            <a:endParaRPr lang="ko-KR" alt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8A7D63-52E3-4827-9D79-F0F72064EE0E}"/>
              </a:ext>
            </a:extLst>
          </p:cNvPr>
          <p:cNvSpPr txBox="1"/>
          <p:nvPr/>
        </p:nvSpPr>
        <p:spPr>
          <a:xfrm>
            <a:off x="289819" y="5564638"/>
            <a:ext cx="552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SET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6078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71</Words>
  <Application>Microsoft Office PowerPoint</Application>
  <PresentationFormat>와이드스크린</PresentationFormat>
  <Paragraphs>25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6" baseType="lpstr">
      <vt:lpstr>나눔스퀘어_ac Bold</vt:lpstr>
      <vt:lpstr>맑은 고딕</vt:lpstr>
      <vt:lpstr>Arial</vt:lpstr>
      <vt:lpstr>Office 테마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하나 이</dc:creator>
  <cp:lastModifiedBy>하나 이</cp:lastModifiedBy>
  <cp:revision>3</cp:revision>
  <dcterms:created xsi:type="dcterms:W3CDTF">2024-07-16T05:10:50Z</dcterms:created>
  <dcterms:modified xsi:type="dcterms:W3CDTF">2024-07-16T05:53:15Z</dcterms:modified>
</cp:coreProperties>
</file>