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96" r:id="rId2"/>
    <p:sldId id="397" r:id="rId3"/>
    <p:sldId id="398" r:id="rId4"/>
    <p:sldId id="399" r:id="rId5"/>
    <p:sldId id="400" r:id="rId6"/>
    <p:sldId id="401" r:id="rId7"/>
    <p:sldId id="402" r:id="rId8"/>
    <p:sldId id="403" r:id="rId9"/>
    <p:sldId id="404" r:id="rId10"/>
    <p:sldId id="405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F35"/>
    <a:srgbClr val="045CBC"/>
    <a:srgbClr val="00B0F0"/>
    <a:srgbClr val="8EC2FC"/>
    <a:srgbClr val="D9D9D9"/>
    <a:srgbClr val="FF8A09"/>
    <a:srgbClr val="18FFFF"/>
    <a:srgbClr val="92D050"/>
    <a:srgbClr val="7F7F7F"/>
    <a:srgbClr val="03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1" autoAdjust="0"/>
    <p:restoredTop sz="96400" autoAdjust="0"/>
  </p:normalViewPr>
  <p:slideViewPr>
    <p:cSldViewPr snapToGrid="0" showGuides="1">
      <p:cViewPr>
        <p:scale>
          <a:sx n="75" d="100"/>
          <a:sy n="75" d="100"/>
        </p:scale>
        <p:origin x="2304" y="9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7DBDA-DEAA-4EDE-9070-CB7191A9A273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7706F-401A-45DC-976F-697CE719020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78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86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132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873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3618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8718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411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522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9168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237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7706F-401A-45DC-976F-697CE719020B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529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505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19944BE6-FBC8-4B7E-A0BA-D78A566C5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" y="4"/>
            <a:ext cx="12191998" cy="6857996"/>
          </a:xfrm>
          <a:prstGeom prst="rect">
            <a:avLst/>
          </a:prstGeom>
          <a:solidFill>
            <a:srgbClr val="131313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KT&amp;G 상상본문 M" pitchFamily="50" charset="-127"/>
              <a:ea typeface="KT&amp;G 상상본문 M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5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4790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7379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4611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2574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324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91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3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55" y="116429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9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0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 descr="32">
            <a:extLst>
              <a:ext uri="{FF2B5EF4-FFF2-40B4-BE49-F238E27FC236}">
                <a16:creationId xmlns:a16="http://schemas.microsoft.com/office/drawing/2014/main" id="{A200565A-1B57-4B14-A33D-06BE060F2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5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8"/>
          <a:stretch/>
        </p:blipFill>
        <p:spPr>
          <a:xfrm>
            <a:off x="0" y="0"/>
            <a:ext cx="12192000" cy="711200"/>
          </a:xfrm>
          <a:prstGeom prst="rect">
            <a:avLst/>
          </a:prstGeom>
        </p:spPr>
      </p:pic>
      <p:pic>
        <p:nvPicPr>
          <p:cNvPr id="7" name="그래픽 11">
            <a:extLst>
              <a:ext uri="{FF2B5EF4-FFF2-40B4-BE49-F238E27FC236}">
                <a16:creationId xmlns:a16="http://schemas.microsoft.com/office/drawing/2014/main" id="{094534B6-6F7D-45D2-96A9-B73869E31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1622" r="24372"/>
          <a:stretch/>
        </p:blipFill>
        <p:spPr>
          <a:xfrm rot="10800000">
            <a:off x="-2" y="4571409"/>
            <a:ext cx="2945788" cy="22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7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76" y="6339918"/>
            <a:ext cx="995267" cy="391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  <p:grpSp>
        <p:nvGrpSpPr>
          <p:cNvPr id="4" name="그룹 3"/>
          <p:cNvGrpSpPr/>
          <p:nvPr userDrawn="1"/>
        </p:nvGrpSpPr>
        <p:grpSpPr>
          <a:xfrm>
            <a:off x="3588207" y="3022960"/>
            <a:ext cx="4482186" cy="3831964"/>
            <a:chOff x="3784601" y="2905883"/>
            <a:chExt cx="4622798" cy="3952179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601" y="4073160"/>
              <a:ext cx="4622798" cy="2784902"/>
            </a:xfrm>
            <a:prstGeom prst="rect">
              <a:avLst/>
            </a:prstGeom>
          </p:spPr>
        </p:pic>
        <p:pic>
          <p:nvPicPr>
            <p:cNvPr id="7" name="Picture 10" descr="Sig_01.png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715348" y="2905883"/>
              <a:ext cx="1311437" cy="541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7561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그래픽 26">
            <a:extLst>
              <a:ext uri="{FF2B5EF4-FFF2-40B4-BE49-F238E27FC236}">
                <a16:creationId xmlns:a16="http://schemas.microsoft.com/office/drawing/2014/main" id="{3598869E-56BB-4821-BEAD-F31EDFF359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51461" y="-7178"/>
            <a:ext cx="9137073" cy="686517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6" y="6339918"/>
            <a:ext cx="995267" cy="3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14561-7D33-4A06-BA6E-B614D4A7443F}" type="datetimeFigureOut">
              <a:rPr lang="ko-KR" altLang="en-US" smtClean="0"/>
              <a:t>2024-02-14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32345-206B-4D9B-B36B-F57BD94BDF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806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5" r:id="rId6"/>
    <p:sldLayoutId id="2147483664" r:id="rId7"/>
    <p:sldLayoutId id="2147483660" r:id="rId8"/>
    <p:sldLayoutId id="2147483653" r:id="rId9"/>
    <p:sldLayoutId id="214748366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9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521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22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23736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10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3981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11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4096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12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7399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13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7364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16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9386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19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7032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20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12492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0" y="-38100"/>
            <a:ext cx="14020800" cy="6896100"/>
            <a:chOff x="0" y="-38100"/>
            <a:chExt cx="14020800" cy="6896100"/>
          </a:xfrm>
        </p:grpSpPr>
        <p:sp>
          <p:nvSpPr>
            <p:cNvPr id="15" name="직사각형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76200">
              <a:solidFill>
                <a:srgbClr val="EB4F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192000" y="-38100"/>
              <a:ext cx="1828800" cy="770970"/>
            </a:xfrm>
            <a:prstGeom prst="rect">
              <a:avLst/>
            </a:prstGeom>
            <a:solidFill>
              <a:srgbClr val="EB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21</a:t>
              </a:r>
              <a:r>
                <a:rPr lang="ko-KR" altLang="en-US" dirty="0" smtClean="0"/>
                <a:t>슬라이드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757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8837</TotalTime>
  <Words>30</Words>
  <Application>Microsoft Office PowerPoint</Application>
  <PresentationFormat>와이드스크린</PresentationFormat>
  <Paragraphs>20</Paragraphs>
  <Slides>10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4" baseType="lpstr">
      <vt:lpstr>KT&amp;G 상상본문 M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821088248337</dc:creator>
  <cp:lastModifiedBy>김은지</cp:lastModifiedBy>
  <cp:revision>545</cp:revision>
  <dcterms:created xsi:type="dcterms:W3CDTF">2021-12-08T02:12:35Z</dcterms:created>
  <dcterms:modified xsi:type="dcterms:W3CDTF">2024-02-14T02:12:04Z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DRClass">
    <vt:lpwstr>2</vt:lpwstr>
  </property>
  <property fmtid="{D5CDD505-2E9C-101B-9397-08002B2CF9AE}" pid="3" name="FDRDate">
    <vt:lpwstr>20230807T002004Z</vt:lpwstr>
  </property>
  <property fmtid="{D5CDD505-2E9C-101B-9397-08002B2CF9AE}" pid="4" name="FDRDomainID">
    <vt:lpwstr>0100000000001983</vt:lpwstr>
  </property>
  <property fmtid="{D5CDD505-2E9C-101B-9397-08002B2CF9AE}" pid="5" name="FDRSet">
    <vt:lpwstr>auto</vt:lpwstr>
  </property>
  <property fmtid="{D5CDD505-2E9C-101B-9397-08002B2CF9AE}" pid="6" name="FDRSys">
    <vt:lpwstr>Fasoo Data Radar Client Agent</vt:lpwstr>
  </property>
  <property fmtid="{D5CDD505-2E9C-101B-9397-08002B2CF9AE}" pid="7" name="FDRver">
    <vt:lpwstr>1.0</vt:lpwstr>
  </property>
</Properties>
</file>