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howGuides="1">
      <p:cViewPr varScale="1">
        <p:scale>
          <a:sx n="158" d="100"/>
          <a:sy n="158" d="100"/>
        </p:scale>
        <p:origin x="192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C91810E-67F1-4A34-8EEF-1249F4BBB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D105C20-0D4A-4E73-8F61-2685EA38CF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F0F87C-734A-40AA-AD96-C092C3677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A8C9-2845-4DA1-B872-BF361AAD1B88}" type="datetimeFigureOut">
              <a:rPr lang="ko-KR" altLang="en-US" smtClean="0"/>
              <a:t>2024-11-18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92BD2D4-BFBE-4CDE-BC9A-EA9F8B073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107A43-5C20-437C-8D95-62915F227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2DF8-0C43-40F5-9844-D1E2119FBF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8792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A9ADD4-550D-4741-BF65-F0E21D68B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4DBECC6-E2CF-44DC-88FB-0054390FD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4A9E6AE-1244-42B4-A0CB-5CB1B293A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A8C9-2845-4DA1-B872-BF361AAD1B88}" type="datetimeFigureOut">
              <a:rPr lang="ko-KR" altLang="en-US" smtClean="0"/>
              <a:t>2024-11-18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3AFE4DD-543D-4FE1-992E-C1516CF8D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6C9F483-23A6-4557-99BE-E39176DBE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2DF8-0C43-40F5-9844-D1E2119FBF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137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4823CD6-B358-4EEF-B20F-299264E859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C9E0B1F-185E-4DDB-B930-F9B36DB2DD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F54CC85-0DE7-464E-B722-EAB0DAED3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A8C9-2845-4DA1-B872-BF361AAD1B88}" type="datetimeFigureOut">
              <a:rPr lang="ko-KR" altLang="en-US" smtClean="0"/>
              <a:t>2024-11-18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16E0FA-24BA-4F7B-9AEE-3E3163118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A4DD81B-7F44-4960-9C50-7EBDB1A6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2DF8-0C43-40F5-9844-D1E2119FBF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448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2F328A-7B35-4838-A380-D4A477D13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FAAF49-25AE-4C27-84F6-8A307C1E8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087DF22-06CA-48F9-A39D-7AA4A986C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A8C9-2845-4DA1-B872-BF361AAD1B88}" type="datetimeFigureOut">
              <a:rPr lang="ko-KR" altLang="en-US" smtClean="0"/>
              <a:t>2024-11-18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3CCFB3-049F-4B9A-A8E3-140B895E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B1DE275-7BEE-4226-8A0C-DA68C5526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2DF8-0C43-40F5-9844-D1E2119FBF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984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828384-D71A-428B-A217-0101CBA85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015B016-54B6-4203-BB6C-8655F4B52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11E5995-3641-4916-9BE8-534452B6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A8C9-2845-4DA1-B872-BF361AAD1B88}" type="datetimeFigureOut">
              <a:rPr lang="ko-KR" altLang="en-US" smtClean="0"/>
              <a:t>2024-11-18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76C4A9C-530D-4A38-9B5F-E59C8AAC8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6FF6A2B-C4FA-4CD1-8CD3-BDEFFCD7E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2DF8-0C43-40F5-9844-D1E2119FBF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0233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FB339C-E680-487D-8E2A-6BE1B4BB4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2ABBD7-1CA8-49C3-84D8-BA3A409A0E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B9BBBAD-1767-4B53-AD7D-1F243DD2C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8FBB5CC-CCDD-4BCE-8BEC-277094FE2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A8C9-2845-4DA1-B872-BF361AAD1B88}" type="datetimeFigureOut">
              <a:rPr lang="ko-KR" altLang="en-US" smtClean="0"/>
              <a:t>2024-11-18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1E3C797-968A-4929-AE2C-CDBE74B69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7475920-F96C-4818-AA15-9FC97B5B2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2DF8-0C43-40F5-9844-D1E2119FBF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8803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726612-115A-411E-9102-F61179DBF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D04BFF3-529F-4D9A-B215-1BB989AC4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714EB4D-9857-4486-8A01-DBCF25268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F607946-D93D-4AA4-9CD4-52F67F1375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8061DBF-8F96-4CC4-8C74-10E994BFE2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D6A0B20-DB39-48DE-840D-F159BD228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A8C9-2845-4DA1-B872-BF361AAD1B88}" type="datetimeFigureOut">
              <a:rPr lang="ko-KR" altLang="en-US" smtClean="0"/>
              <a:t>2024-11-18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89CC552-377F-4665-BF53-9F5ECBE78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BFB3771-C2CC-410E-B907-01E45F621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2DF8-0C43-40F5-9844-D1E2119FBF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632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9E8F6A-0CA2-4D36-AAB9-412E58BF0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DD799A5-B521-49A1-9511-E3545E536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A8C9-2845-4DA1-B872-BF361AAD1B88}" type="datetimeFigureOut">
              <a:rPr lang="ko-KR" altLang="en-US" smtClean="0"/>
              <a:t>2024-11-18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56C7C66-16FD-4110-9B10-D9650DFEC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A4C3DA0-7AA6-4AA3-87FB-3512D4E66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2DF8-0C43-40F5-9844-D1E2119FBF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88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8D6BA93-BFFC-4653-8D99-FF9CB6B0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A8C9-2845-4DA1-B872-BF361AAD1B88}" type="datetimeFigureOut">
              <a:rPr lang="ko-KR" altLang="en-US" smtClean="0"/>
              <a:t>2024-11-18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F49CAC9-DD8E-4F86-AA91-C0CEA9914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539992-4CFC-4898-8CAC-1DB4A389F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2DF8-0C43-40F5-9844-D1E2119FBF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207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B92952-18B0-496B-8DC8-EA6DAE0C7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3F200D-0826-4298-B6C8-CD6D19A3A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5F17D98-8F6D-4BFC-A2D9-31338F9381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EB2CD13-6C94-4A21-BAD1-B897BEA22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A8C9-2845-4DA1-B872-BF361AAD1B88}" type="datetimeFigureOut">
              <a:rPr lang="ko-KR" altLang="en-US" smtClean="0"/>
              <a:t>2024-11-18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F62FAF3-6E4D-4098-91E9-E2C473016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DAED517-BA71-4AA6-AEE2-8D252A940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2DF8-0C43-40F5-9844-D1E2119FBF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353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DA0FF3-8011-444D-80DA-47BDC30D3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B44B895-718E-4E8B-A786-7B7872445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162C32C-1E8B-46DE-AEC1-815A1C4E5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F3D21D9-218F-4CD9-A0EF-6D4FB9FAD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A8C9-2845-4DA1-B872-BF361AAD1B88}" type="datetimeFigureOut">
              <a:rPr lang="ko-KR" altLang="en-US" smtClean="0"/>
              <a:t>2024-11-18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12F491E-A707-4459-AA2A-EF0881A64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9B473AE-99FA-4480-8DC5-864E93F90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2DF8-0C43-40F5-9844-D1E2119FBF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477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CB9F592-63FC-42E4-98CC-5C37C2CD2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62E8AE-2CC0-4BF6-9998-4564795C1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D341870-0253-4268-A350-E697694F6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9A8C9-2845-4DA1-B872-BF361AAD1B88}" type="datetimeFigureOut">
              <a:rPr lang="ko-KR" altLang="en-US" smtClean="0"/>
              <a:t>2024-11-18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0FE8285-B91C-410F-B461-3A80FD7EBC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AF444B9-2F39-441D-A683-D8F8F9398B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72DF8-0C43-40F5-9844-D1E2119FBF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910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637991A-E8EF-4A4F-82BB-751BDE3915F3}"/>
              </a:ext>
            </a:extLst>
          </p:cNvPr>
          <p:cNvSpPr/>
          <p:nvPr/>
        </p:nvSpPr>
        <p:spPr>
          <a:xfrm>
            <a:off x="3071664" y="2780928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ko-KR" dirty="0">
                <a:latin typeface="HGGGothicssi_Pro 80g" panose="02020603020101020101" pitchFamily="18" charset="-127"/>
                <a:ea typeface="HGGGothicssi_Pro 80g" panose="02020603020101020101" pitchFamily="18" charset="-127"/>
              </a:rPr>
              <a:t>Looking forward to your contribution</a:t>
            </a:r>
          </a:p>
          <a:p>
            <a:pPr algn="ctr"/>
            <a:r>
              <a:rPr lang="en-US" altLang="ko-KR" dirty="0">
                <a:latin typeface="HGGGothicssi_Pro 80g" panose="02020603020101020101" pitchFamily="18" charset="-127"/>
                <a:ea typeface="HGGGothicssi_Pro 80g" panose="02020603020101020101" pitchFamily="18" charset="-127"/>
              </a:rPr>
              <a:t>in leading the future of DIGITAL</a:t>
            </a:r>
          </a:p>
          <a:p>
            <a:pPr algn="ctr"/>
            <a:endParaRPr lang="en-US" altLang="ko-KR" dirty="0">
              <a:latin typeface="HGGGothicssi_Pro 80g" panose="02020603020101020101" pitchFamily="18" charset="-127"/>
              <a:ea typeface="HGGGothicssi_Pro 80g" panose="02020603020101020101" pitchFamily="18" charset="-127"/>
            </a:endParaRPr>
          </a:p>
          <a:p>
            <a:pPr algn="ctr"/>
            <a:r>
              <a:rPr lang="ko-KR" altLang="en-US" dirty="0">
                <a:latin typeface="HGGGothicssi_Pro 80g" panose="02020603020101020101" pitchFamily="18" charset="-127"/>
                <a:ea typeface="HGGGothicssi_Pro 80g" panose="02020603020101020101" pitchFamily="18" charset="-127"/>
              </a:rPr>
              <a:t>디지털의 미래를 이끌어갈</a:t>
            </a:r>
            <a:endParaRPr lang="en-US" altLang="ko-KR" dirty="0">
              <a:latin typeface="HGGGothicssi_Pro 80g" panose="02020603020101020101" pitchFamily="18" charset="-127"/>
              <a:ea typeface="HGGGothicssi_Pro 80g" panose="02020603020101020101" pitchFamily="18" charset="-127"/>
            </a:endParaRPr>
          </a:p>
          <a:p>
            <a:pPr algn="ctr"/>
            <a:r>
              <a:rPr lang="ko-KR" altLang="en-US" dirty="0">
                <a:latin typeface="HGGGothicssi_Pro 80g" panose="02020603020101020101" pitchFamily="18" charset="-127"/>
                <a:ea typeface="HGGGothicssi_Pro 80g" panose="02020603020101020101" pitchFamily="18" charset="-127"/>
              </a:rPr>
              <a:t>당신의 활약을 기대합니다</a:t>
            </a:r>
            <a:endParaRPr lang="en-US" altLang="ko-KR" dirty="0">
              <a:latin typeface="HGGGothicssi_Pro 80g" panose="02020603020101020101" pitchFamily="18" charset="-127"/>
              <a:ea typeface="HGGGothicssi_Pro 80g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3553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와이드스크린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HGGGothicssi_Pro 80g</vt:lpstr>
      <vt:lpstr>Arial</vt:lpstr>
      <vt:lpstr>맑은 고딕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2024-11-18T05:39:22Z</dcterms:created>
  <dcterms:modified xsi:type="dcterms:W3CDTF">2024-11-18T05:40:04Z</dcterms:modified>
</cp:coreProperties>
</file>