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00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3B9EDC-9940-3088-98EC-E8C9397DF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2D9A0CA-4422-5426-A59B-06434E8F3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5529207-26CD-90B4-303D-4953DAF6D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0590-C64E-4F88-894A-AB1DD0B7F851}" type="datetimeFigureOut">
              <a:rPr lang="ko-KR" altLang="en-US" smtClean="0"/>
              <a:t>2024-10-24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3624908-1270-051C-9E0F-04CC15AB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22C8536-1AF8-0DCC-CD42-636139957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6105-67C8-448C-891F-EA4A170170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344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367E40-09A2-9EBE-6806-EA38EDAC9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BD7EB-475C-2F09-1468-B8EF75E8B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87013B-5CEA-9D06-EF62-6E3EE18D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0590-C64E-4F88-894A-AB1DD0B7F851}" type="datetimeFigureOut">
              <a:rPr lang="ko-KR" altLang="en-US" smtClean="0"/>
              <a:t>2024-10-24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2E8E3F-F9DA-07E9-A27D-79C2B9AA5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4B701B-C1CF-573C-F287-8F1605554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6105-67C8-448C-891F-EA4A170170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407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4785EB0-38AB-01D2-BA44-6E8C21A9B9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3E38297-0F43-8CA9-A502-0A62A66FE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C9DD626-DB53-1DBE-84F3-5F69F523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0590-C64E-4F88-894A-AB1DD0B7F851}" type="datetimeFigureOut">
              <a:rPr lang="ko-KR" altLang="en-US" smtClean="0"/>
              <a:t>2024-10-24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B6A70E0-A2CE-34DB-86BE-066A16E5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3E5EF5-C780-E2E8-1C57-7A531CC26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6105-67C8-448C-891F-EA4A170170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289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167CE7-3302-0671-25C1-033887322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249AFF-C5CC-E307-81FB-A477F6615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ECA5B83-A175-F89D-D591-F0CEF1DA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0590-C64E-4F88-894A-AB1DD0B7F851}" type="datetimeFigureOut">
              <a:rPr lang="ko-KR" altLang="en-US" smtClean="0"/>
              <a:t>2024-10-24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3B7095B-C4D5-DFED-3758-26FC274B5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FF3BAD6-AED2-CC88-A452-BA7E70B9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6105-67C8-448C-891F-EA4A170170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205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DD62A6-2D6A-D0FF-2B5A-ED1E9741A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211F4A3-6075-5351-5863-82EB13ED8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E31ACD-4B3D-132E-5B22-C7B25D18C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0590-C64E-4F88-894A-AB1DD0B7F851}" type="datetimeFigureOut">
              <a:rPr lang="ko-KR" altLang="en-US" smtClean="0"/>
              <a:t>2024-10-24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491578-BC9F-E909-D265-05716DE28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DCA9764-8F31-D449-5435-5E1655790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6105-67C8-448C-891F-EA4A170170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378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BE911C-41FF-58BF-0009-B9B11DC95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2E121D-1473-758E-24F6-9DC15AE91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B49F9E9-BBCE-30ED-4C07-DFC014F71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1DB4C45-8EBB-6748-645C-4D9CDBD42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0590-C64E-4F88-894A-AB1DD0B7F851}" type="datetimeFigureOut">
              <a:rPr lang="ko-KR" altLang="en-US" smtClean="0"/>
              <a:t>2024-10-24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FCEE468-D1AF-885D-DF2A-CFB3D18F1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A3496F5-5CB5-D735-CFD3-B1982E13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6105-67C8-448C-891F-EA4A170170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8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85BB80-5DB4-83FC-4A55-E48971FD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454D4DB-A989-FDFA-0915-9C9FA3327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3D4BED5-2940-08B1-3914-2B4F54724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2F4668A-3EB5-68A9-7B77-BC1DD5ABB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1A1115D-1F1E-4FB0-7A18-43FEF47B2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AFD30FC-8400-5123-7AF5-843127DDE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0590-C64E-4F88-894A-AB1DD0B7F851}" type="datetimeFigureOut">
              <a:rPr lang="ko-KR" altLang="en-US" smtClean="0"/>
              <a:t>2024-10-24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09402C7-29FF-D967-F3EE-957E3ACCA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B71A644-E8C0-4185-0FCD-C32C203D6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6105-67C8-448C-891F-EA4A170170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850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FCA7DD-69CD-6620-AEB6-2ECDABEA7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F0BE5C4-CA1C-05A1-E53C-6FBEAED00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0590-C64E-4F88-894A-AB1DD0B7F851}" type="datetimeFigureOut">
              <a:rPr lang="ko-KR" altLang="en-US" smtClean="0"/>
              <a:t>2024-10-24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E1326DB-1EF7-18B0-7537-591BFBF97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FADF4AD-2D43-F1B0-CD11-B6FD6800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6105-67C8-448C-891F-EA4A170170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57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E2E5000-511E-EA22-C266-4A85ECB2B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0590-C64E-4F88-894A-AB1DD0B7F851}" type="datetimeFigureOut">
              <a:rPr lang="ko-KR" altLang="en-US" smtClean="0"/>
              <a:t>2024-10-24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CC89827-01CC-2BC0-3F2E-798B48478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83A44A3-6916-2097-B3B7-D83C434F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6105-67C8-448C-891F-EA4A170170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494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DBCCCF-DA88-C727-1141-DD8E8B2DE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696DF6-A4E6-F0D5-C855-0ECF5E385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9889089-5F61-FE90-4ADF-A3C021399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9A8B146-7BAA-5EB4-317B-BC2BF0106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0590-C64E-4F88-894A-AB1DD0B7F851}" type="datetimeFigureOut">
              <a:rPr lang="ko-KR" altLang="en-US" smtClean="0"/>
              <a:t>2024-10-24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75EC8B-7180-DA10-A754-A6B69E4FA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E2F2B1B-07D1-FD9A-8537-018C94820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6105-67C8-448C-891F-EA4A170170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318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7736DF-9E1B-2FC2-9043-EEDBA359A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87751D2-A3A5-A908-BEA3-64D5F7875B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B918DDB-7FAF-E115-B074-62E998D36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B1497EA-D6B5-2415-E240-BE3E3033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0590-C64E-4F88-894A-AB1DD0B7F851}" type="datetimeFigureOut">
              <a:rPr lang="ko-KR" altLang="en-US" smtClean="0"/>
              <a:t>2024-10-24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C61639E-E678-B74F-B2F8-DB6FA6776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CAA738C-1CE2-2E03-066C-D99958666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6105-67C8-448C-891F-EA4A170170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97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1FB3810-5835-D0D6-7D38-C63DFB7CC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39AA6ED-EB05-199C-C5B3-03B54EAB3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6E3736F-E017-7570-8BAB-E345502EE5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880590-C64E-4F88-894A-AB1DD0B7F851}" type="datetimeFigureOut">
              <a:rPr lang="ko-KR" altLang="en-US" smtClean="0"/>
              <a:t>2024-10-24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B42631D-8C69-0D09-EF6A-4033484E7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D01BCA-B9BF-219D-432A-A417B958A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B36105-67C8-448C-891F-EA4A170170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7619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A780C5-7CEE-0F9F-BFCC-E5B54E315F5C}"/>
              </a:ext>
            </a:extLst>
          </p:cNvPr>
          <p:cNvSpPr txBox="1"/>
          <p:nvPr/>
        </p:nvSpPr>
        <p:spPr>
          <a:xfrm>
            <a:off x="815375" y="1441003"/>
            <a:ext cx="8592576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dirty="0">
                <a:solidFill>
                  <a:schemeClr val="tx1"/>
                </a:solidFill>
              </a:rPr>
              <a:t>참여 방법 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marL="228600" marR="0" lvl="0" indent="-22860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en-US" altLang="ko-KR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@k_culture_square_korea </a:t>
            </a:r>
            <a:r>
              <a:rPr lang="ko-KR" altLang="en-US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계정 </a:t>
            </a:r>
            <a:r>
              <a:rPr lang="ko-KR" altLang="en-US" sz="1600" b="0" kern="1200" spc="-9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팔로우</a:t>
            </a:r>
            <a:r>
              <a:rPr lang="en-US" altLang="ko-KR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 </a:t>
            </a:r>
            <a:r>
              <a:rPr lang="en-US" altLang="ko-KR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K-</a:t>
            </a:r>
            <a:r>
              <a:rPr lang="ko-KR" altLang="en-US" sz="1600" b="0" kern="1200" spc="-9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컬처</a:t>
            </a:r>
            <a:r>
              <a:rPr lang="ko-KR" altLang="en-US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 뮤지엄 방문 후</a:t>
            </a:r>
            <a:r>
              <a:rPr lang="en-US" altLang="ko-KR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 </a:t>
            </a:r>
            <a:r>
              <a:rPr lang="ko-KR" altLang="en-US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콘텐츠 인증샷 </a:t>
            </a:r>
            <a:r>
              <a:rPr lang="ko-KR" altLang="en-US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촬영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dirty="0">
                <a:solidFill>
                  <a:schemeClr val="tx1"/>
                </a:solidFill>
              </a:rPr>
              <a:t>(2) </a:t>
            </a:r>
            <a:r>
              <a:rPr lang="ko-KR" altLang="en-US" sz="1600" b="1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공식계정 태그 </a:t>
            </a:r>
            <a:r>
              <a:rPr lang="ko-KR" altLang="en-US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및 해시태그 작성 후 </a:t>
            </a:r>
            <a:r>
              <a:rPr lang="en-US" altLang="ko-KR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SNS </a:t>
            </a:r>
            <a:r>
              <a:rPr lang="ko-KR" altLang="en-US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업로드</a:t>
            </a:r>
            <a:r>
              <a:rPr lang="en-US" altLang="ko-KR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  </a:t>
            </a:r>
            <a:r>
              <a:rPr lang="en-US" altLang="ko-KR" sz="11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(#K-</a:t>
            </a:r>
            <a:r>
              <a:rPr lang="ko-KR" altLang="en-US" sz="1100" b="0" kern="1200" spc="-9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컬처스퀘어</a:t>
            </a:r>
            <a:r>
              <a:rPr lang="en-US" altLang="ko-KR" sz="11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 #K-</a:t>
            </a:r>
            <a:r>
              <a:rPr lang="ko-KR" altLang="en-US" sz="1100" b="0" kern="1200" spc="-9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컬처뮤지엄</a:t>
            </a:r>
            <a:r>
              <a:rPr lang="en-US" altLang="ko-KR" sz="11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)</a:t>
            </a:r>
            <a:endParaRPr lang="en-US" altLang="ko-KR" sz="1600" spc="-9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나눔바른고딕OTF" panose="02020603020101020101" pitchFamily="18" charset="-127"/>
              <a:ea typeface="나눔바른고딕OTF" panose="02020603020101020101" pitchFamily="18" charset="-127"/>
            </a:endParaRPr>
          </a:p>
          <a:p>
            <a:pPr>
              <a:defRPr/>
            </a:pPr>
            <a:r>
              <a:rPr lang="en-US" altLang="ko-KR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(3) </a:t>
            </a:r>
            <a:r>
              <a:rPr lang="ko-KR" altLang="en-US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스태프에게 업로드 인증 후 </a:t>
            </a:r>
            <a:r>
              <a:rPr lang="ko-KR" altLang="en-US" sz="1600" b="0" kern="1200" spc="-9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룰렛</a:t>
            </a:r>
            <a:r>
              <a:rPr lang="ko-KR" altLang="en-US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 돌리고 랜덤 경품 수령 </a:t>
            </a:r>
            <a:endParaRPr lang="en-US" altLang="ko-KR" sz="1600" b="0" kern="1200" spc="-9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나눔바른고딕OTF" panose="02020603020101020101" pitchFamily="18" charset="-127"/>
              <a:ea typeface="나눔바른고딕OTF" panose="02020603020101020101" pitchFamily="18" charset="-127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310E84-7621-E6C8-E82C-B24F45D6A620}"/>
              </a:ext>
            </a:extLst>
          </p:cNvPr>
          <p:cNvSpPr txBox="1"/>
          <p:nvPr/>
        </p:nvSpPr>
        <p:spPr>
          <a:xfrm>
            <a:off x="784147" y="2849299"/>
            <a:ext cx="8592575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※ </a:t>
            </a:r>
            <a:r>
              <a:rPr lang="ko-KR" altLang="en-US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경품 소진 시 이벤트 조기 마감 및 경품 대체 가능</a:t>
            </a:r>
            <a:endParaRPr lang="en-US" altLang="ko-KR" sz="1600" b="0" kern="1200" spc="-9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나눔바른고딕OTF" panose="02020603020101020101" pitchFamily="18" charset="-127"/>
              <a:ea typeface="나눔바른고딕OTF" panose="02020603020101020101" pitchFamily="18" charset="-127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B0EF47-7417-46F3-E70E-642AF0E71421}"/>
              </a:ext>
            </a:extLst>
          </p:cNvPr>
          <p:cNvSpPr txBox="1"/>
          <p:nvPr/>
        </p:nvSpPr>
        <p:spPr>
          <a:xfrm>
            <a:off x="4920777" y="4448198"/>
            <a:ext cx="134779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1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여행용 휴대용 손저울</a:t>
            </a:r>
            <a:endParaRPr lang="en-US" altLang="ko-KR" sz="1100" b="0" kern="1200" spc="-9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나눔바른고딕OTF" panose="02020603020101020101" pitchFamily="18" charset="-127"/>
              <a:ea typeface="나눔바른고딕OTF" panose="02020603020101020101" pitchFamily="18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1C210F-C831-B6C2-6354-32E29B6C6ADD}"/>
              </a:ext>
            </a:extLst>
          </p:cNvPr>
          <p:cNvSpPr txBox="1"/>
          <p:nvPr/>
        </p:nvSpPr>
        <p:spPr>
          <a:xfrm>
            <a:off x="2386086" y="4483597"/>
            <a:ext cx="111161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1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미니 구급함 세트</a:t>
            </a:r>
            <a:endParaRPr lang="en-US" altLang="ko-KR" sz="1100" b="0" kern="1200" spc="-9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나눔바른고딕OTF" panose="02020603020101020101" pitchFamily="18" charset="-127"/>
              <a:ea typeface="나눔바른고딕OTF" panose="02020603020101020101" pitchFamily="18" charset="-127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1A47DC-2701-4EF2-5163-45D628512605}"/>
              </a:ext>
            </a:extLst>
          </p:cNvPr>
          <p:cNvSpPr txBox="1"/>
          <p:nvPr/>
        </p:nvSpPr>
        <p:spPr>
          <a:xfrm>
            <a:off x="681980" y="4483597"/>
            <a:ext cx="140935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1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휴대용 양치 세트</a:t>
            </a:r>
            <a:endParaRPr lang="en-US" altLang="ko-KR" sz="1100" b="0" kern="1200" spc="-9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나눔바른고딕OTF" panose="02020603020101020101" pitchFamily="18" charset="-127"/>
              <a:ea typeface="나눔바른고딕OTF" panose="02020603020101020101" pitchFamily="18" charset="-127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1BE269-B82A-227A-E85F-11FF2503D643}"/>
              </a:ext>
            </a:extLst>
          </p:cNvPr>
          <p:cNvSpPr txBox="1"/>
          <p:nvPr/>
        </p:nvSpPr>
        <p:spPr>
          <a:xfrm>
            <a:off x="3792451" y="4448214"/>
            <a:ext cx="111161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1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6</a:t>
            </a:r>
            <a:r>
              <a:rPr lang="ko-KR" altLang="en-US" sz="11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단 </a:t>
            </a:r>
            <a:r>
              <a:rPr lang="en-US" altLang="ko-KR" sz="11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UV </a:t>
            </a:r>
            <a:r>
              <a:rPr lang="ko-KR" altLang="en-US" sz="1100" spc="-9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양우산</a:t>
            </a:r>
            <a:endParaRPr lang="en-US" altLang="ko-KR" sz="1100" b="0" kern="1200" spc="-9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나눔바른고딕OTF" panose="02020603020101020101" pitchFamily="18" charset="-127"/>
              <a:ea typeface="나눔바른고딕OTF" panose="02020603020101020101" pitchFamily="18" charset="-127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24E3C8-9825-E979-6FB8-7D9086257BBA}"/>
              </a:ext>
            </a:extLst>
          </p:cNvPr>
          <p:cNvSpPr txBox="1"/>
          <p:nvPr/>
        </p:nvSpPr>
        <p:spPr>
          <a:xfrm>
            <a:off x="784147" y="936910"/>
            <a:ext cx="2521713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0" kern="1200" spc="-9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룰렛</a:t>
            </a:r>
            <a:r>
              <a:rPr lang="ko-KR" altLang="en-US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 이벤트</a:t>
            </a:r>
            <a:endParaRPr lang="en-US" altLang="ko-KR" sz="1600" b="0" kern="1200" spc="-9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나눔바른고딕OTF" panose="02020603020101020101" pitchFamily="18" charset="-127"/>
              <a:ea typeface="나눔바른고딕OTF" panose="02020603020101020101" pitchFamily="18" charset="-127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4A1174-C8A7-AC35-C5F1-1CAE7AA0F9E0}"/>
              </a:ext>
            </a:extLst>
          </p:cNvPr>
          <p:cNvSpPr txBox="1"/>
          <p:nvPr/>
        </p:nvSpPr>
        <p:spPr>
          <a:xfrm>
            <a:off x="615607" y="3922779"/>
            <a:ext cx="2101411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경품 안내</a:t>
            </a:r>
            <a:endParaRPr lang="en-US" altLang="ko-KR" sz="1600" b="0" kern="1200" spc="-9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나눔바른고딕OTF" panose="02020603020101020101" pitchFamily="18" charset="-127"/>
              <a:ea typeface="나눔바른고딕OTF" panose="02020603020101020101" pitchFamily="18" charset="-127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0BCDA2-9268-F399-7BD9-3EE0D687DB6F}"/>
              </a:ext>
            </a:extLst>
          </p:cNvPr>
          <p:cNvSpPr txBox="1"/>
          <p:nvPr/>
        </p:nvSpPr>
        <p:spPr>
          <a:xfrm>
            <a:off x="681980" y="5264689"/>
            <a:ext cx="652531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0" kern="12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  <a:cs typeface="+mn-cs"/>
              </a:rPr>
              <a:t>외국인 대상 이벤트</a:t>
            </a:r>
            <a:r>
              <a:rPr lang="en-US" altLang="ko-KR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 </a:t>
            </a:r>
            <a:r>
              <a:rPr lang="ko-KR" altLang="en-US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경품 안내</a:t>
            </a:r>
            <a:endParaRPr lang="en-US" altLang="ko-KR" sz="1600" spc="-90" dirty="0">
              <a:ln>
                <a:solidFill>
                  <a:schemeClr val="accent1">
                    <a:alpha val="0"/>
                  </a:schemeClr>
                </a:solidFill>
              </a:ln>
              <a:latin typeface="나눔바른고딕OTF" panose="02020603020101020101" pitchFamily="18" charset="-127"/>
              <a:ea typeface="나눔바른고딕OTF" panose="02020603020101020101" pitchFamily="18" charset="-127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spc="-9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룰렛</a:t>
            </a:r>
            <a:r>
              <a:rPr lang="ko-KR" altLang="en-US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 이벤트 참여 후 </a:t>
            </a:r>
            <a:r>
              <a:rPr lang="en-US" altLang="ko-KR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T</a:t>
            </a:r>
            <a:r>
              <a:rPr lang="ko-KR" altLang="en-US" sz="1600" spc="-9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머니교통카드</a:t>
            </a:r>
            <a:r>
              <a:rPr lang="ko-KR" altLang="en-US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 </a:t>
            </a:r>
            <a:r>
              <a:rPr lang="en-US" altLang="ko-KR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1</a:t>
            </a:r>
            <a:r>
              <a:rPr lang="ko-KR" altLang="en-US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종 경품을 받거나 </a:t>
            </a:r>
            <a:endParaRPr lang="en-US" altLang="ko-KR" sz="1600" spc="-90" dirty="0">
              <a:ln>
                <a:solidFill>
                  <a:schemeClr val="accent1">
                    <a:alpha val="0"/>
                  </a:schemeClr>
                </a:solidFill>
              </a:ln>
              <a:latin typeface="나눔바른고딕OTF" panose="02020603020101020101" pitchFamily="18" charset="-127"/>
              <a:ea typeface="나눔바른고딕OTF" panose="02020603020101020101" pitchFamily="18" charset="-127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spc="-9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룰렛을</a:t>
            </a:r>
            <a:r>
              <a:rPr lang="ko-KR" altLang="en-US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 돌린 후 랜덤 경품 </a:t>
            </a:r>
            <a:r>
              <a:rPr lang="en-US" altLang="ko-KR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4</a:t>
            </a:r>
            <a:r>
              <a:rPr lang="ko-KR" altLang="en-US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종 중 </a:t>
            </a:r>
            <a:r>
              <a:rPr lang="en-US" altLang="ko-KR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1</a:t>
            </a:r>
            <a:r>
              <a:rPr lang="ko-KR" altLang="en-US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개를 받는 것 중에 선택 가능합니다</a:t>
            </a:r>
            <a:r>
              <a:rPr lang="en-US" altLang="ko-KR" sz="1600" spc="-9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3954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109</Words>
  <Application>Microsoft Office PowerPoint</Application>
  <PresentationFormat>와이드스크린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나눔바른고딕OTF</vt:lpstr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조 혜원</dc:creator>
  <cp:lastModifiedBy>조 혜원</cp:lastModifiedBy>
  <cp:revision>3</cp:revision>
  <dcterms:created xsi:type="dcterms:W3CDTF">2024-10-24T02:19:25Z</dcterms:created>
  <dcterms:modified xsi:type="dcterms:W3CDTF">2024-10-24T02:35:58Z</dcterms:modified>
</cp:coreProperties>
</file>