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39ABDB7-626A-EE9D-036B-98A45A18D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FA8C88E7-740D-C62D-859C-9CC99B6D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30D4493-437E-EBB8-8EFE-890835FD8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12FD-AA65-4707-BC6B-25726F822353}" type="datetimeFigureOut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920DDF7B-4326-E8D7-4FED-55D51404F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50B95564-DF4F-D8EC-4CE0-432332833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BFC7-7FDA-4621-BAB0-2341F636D3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389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30FDB2A-A49B-EB13-46A6-5DF5B804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A137F352-97DB-6450-9497-3C5686DC7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6FFCE0F-29CD-3053-B546-957A3D0D9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12FD-AA65-4707-BC6B-25726F822353}" type="datetimeFigureOut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E4DF18C-3344-9359-7A3A-54309A10F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00C82EAA-EE2A-8A7C-F1B7-BC42B33A8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BFC7-7FDA-4621-BAB0-2341F636D3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564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C3377760-C986-F8A1-5A00-542F89A0A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13C3B69F-8B4D-FF9B-68B8-5436F24C7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8BB3596-781A-E6E7-7721-56E277FE1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12FD-AA65-4707-BC6B-25726F822353}" type="datetimeFigureOut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5B291E00-1C5B-90F1-0056-784941DF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53EED503-4598-A9F5-251A-7B29CF0C5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BFC7-7FDA-4621-BAB0-2341F636D3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931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708C366-B589-1656-17D8-D08C75FF6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C95CE10-C1C1-C59B-4F83-C9A083CEB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C6D2EBE-B2D5-8D95-73A0-AC2D15C1E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12FD-AA65-4707-BC6B-25726F822353}" type="datetimeFigureOut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30460DD-1AFE-09C6-9531-247BCE87E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53707BE1-8198-572C-889F-CFF87C519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BFC7-7FDA-4621-BAB0-2341F636D3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87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19519F-CCFA-0E9C-9E74-7ECDFDBD7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3C6016E8-CEE2-39A7-CD62-45D3AC3C7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F9CD-38EF-BC0A-0F18-A053D728B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12FD-AA65-4707-BC6B-25726F822353}" type="datetimeFigureOut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FB3F2400-559D-EEE9-55A1-29244EB7B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D81A9DE-9F06-82EF-AFF2-1DC32A36C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BFC7-7FDA-4621-BAB0-2341F636D3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513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C2C60FE-CCC9-C606-E6E8-B8263F91D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6CBF881-B6D5-7F31-D025-830E45DEA8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2F2A9B43-160C-A242-A180-AE9629474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243BD14-1A69-DB67-89A0-8DF73770A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12FD-AA65-4707-BC6B-25726F822353}" type="datetimeFigureOut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B1247087-59A6-A139-A6AB-EE97D5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6F74E191-22BB-50C3-F318-A7BAF1237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BFC7-7FDA-4621-BAB0-2341F636D3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398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1D85A3BA-25A7-DC83-D144-DB2C4A714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3472969F-3D08-E1FA-F325-F364E9ABB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8545AAEE-8F4D-C122-AD19-FDD355F25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26FE5BA4-80CB-5BA6-9488-C3678E49EA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860DFAC0-86DE-6E8E-DACF-173C97E407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486E2AC9-B5A1-6AF3-3816-624D2D5EE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12FD-AA65-4707-BC6B-25726F822353}" type="datetimeFigureOut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CAD7F31F-CB6B-959A-31BA-A1725F0A7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44FCDF93-CD41-4D04-9CB3-EB7A29C6D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BFC7-7FDA-4621-BAB0-2341F636D3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278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46856F6-811A-FE19-933D-48F372DC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577FB517-16CD-079C-0CDE-A6E752990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12FD-AA65-4707-BC6B-25726F822353}" type="datetimeFigureOut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5A2474DB-0001-56AE-AF49-E352C9E75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3B97F319-3F0F-694B-C041-E3F3EB006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BFC7-7FDA-4621-BAB0-2341F636D3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1198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067B1EA6-DB7C-DBD3-3AF7-908F9F2C4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12FD-AA65-4707-BC6B-25726F822353}" type="datetimeFigureOut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9B50B56A-91AD-BC14-8880-BEBE3F07D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9851B902-F536-7C4B-6DA7-CF370D014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BFC7-7FDA-4621-BAB0-2341F636D3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245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C4E9C4C7-B552-2321-967C-17C0E76B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263370A9-5ED9-475F-E487-76C452AE6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4537D819-7539-A911-FA5F-D58D946BD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4FE4EA0E-C2F9-D687-B830-8A40A0A51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12FD-AA65-4707-BC6B-25726F822353}" type="datetimeFigureOut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B36B5BA7-D7AB-2C60-D861-B62B619F4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9727C1D-7B89-FEAA-C0CD-FE20807CC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BFC7-7FDA-4621-BAB0-2341F636D3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490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D596479-364D-DE71-5EBD-7E30C1948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726AB89C-9D10-6B5D-3311-F7388FB3FA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8C8427B6-97F5-9D23-9CF9-CFFF467B6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77FD56AF-1CF7-8A6E-964E-8440754B1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12FD-AA65-4707-BC6B-25726F822353}" type="datetimeFigureOut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3308087-1046-74A1-8837-2670B0C4E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94505E7-C861-945B-B215-0B5A1A426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BFC7-7FDA-4621-BAB0-2341F636D3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567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8E9D7F97-D076-54D9-753D-0E8FE0DB2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6E3334EC-CF5C-5251-2FE8-EF921FF49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036AC2C3-4F65-823D-2DF2-07055A0AD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312FD-AA65-4707-BC6B-25726F822353}" type="datetimeFigureOut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317977-B159-B7EB-0C18-60344AFF2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3420173B-4B28-C094-E416-AE83038E8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3BFC7-7FDA-4621-BAB0-2341F636D3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299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reapoter@gmail.com" TargetMode="External"/><Relationship Id="rId2" Type="http://schemas.openxmlformats.org/officeDocument/2006/relationships/hyperlink" Target="http://www.udem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.kakao.com/o/sPC5ehz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DCB7E8B-3124-5DDA-A7C6-2150E6335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3868"/>
            <a:ext cx="9144000" cy="48992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ko-KR" sz="1800" b="1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유데미</a:t>
            </a:r>
            <a:r>
              <a:rPr lang="ko-KR" altLang="ko-KR" sz="1800" b="1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800" b="1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“[NEW] Spring Security 6 Zero to Master along with JWT, OAUTH2” </a:t>
            </a:r>
            <a:r>
              <a:rPr lang="ko-KR" altLang="ko-KR" sz="1800" b="1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강의</a:t>
            </a:r>
            <a:endParaRPr lang="ko-KR" altLang="en-US" b="1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CDA170F2-5AC2-1D04-7301-9A6BEB418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67958"/>
          </a:xfrm>
        </p:spPr>
        <p:txBody>
          <a:bodyPr>
            <a:normAutofit lnSpcReduction="10000"/>
          </a:bodyPr>
          <a:lstStyle/>
          <a:p>
            <a:r>
              <a:rPr lang="ko-KR" altLang="en-US" sz="2000" dirty="0"/>
              <a:t>번역 매뉴얼</a:t>
            </a:r>
            <a:r>
              <a:rPr lang="ko-KR" altLang="en-US" dirty="0"/>
              <a:t/>
            </a:r>
            <a:br>
              <a:rPr lang="ko-KR" altLang="en-US" dirty="0"/>
            </a:b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4959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CE9B812C-2879-E932-0FAF-7B15E702C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500"/>
            <a:ext cx="10515600" cy="4716463"/>
          </a:xfrm>
        </p:spPr>
        <p:txBody>
          <a:bodyPr/>
          <a:lstStyle/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*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강의 번역은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일반 번역보다 더 정교하고 꼼꼼한 작업이 필요합니다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작업은 영어 매니저가 각 번역가에게 지정할 것입니다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지정된 작업은 </a:t>
            </a:r>
            <a:r>
              <a:rPr lang="en-US" altLang="ko-KR" sz="1800" u="sng" kern="100" dirty="0">
                <a:solidFill>
                  <a:srgbClr val="0563C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  <a:hlinkClick r:id="rId2"/>
              </a:rPr>
              <a:t>www.udemy.com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링크를 통해 수행하셔야 합니다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로그인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:  ID: </a:t>
            </a:r>
            <a:r>
              <a:rPr lang="en-US" altLang="ko-KR" sz="1800" u="sng" kern="100" dirty="0">
                <a:solidFill>
                  <a:srgbClr val="0563C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  <a:hlinkClick r:id="rId3"/>
              </a:rPr>
              <a:t>creapoter@gmail.com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Password: dalda2021@</a:t>
            </a: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프로그래밍 강의로서 코드나 사이트는 영어로 번역해 주시면 감사하겠습니다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강의의 영어 스크립트에 오류가 많으므로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영상을 함께 시청하면서 번역 작업을 진행해주시길 부탁드립니다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다시 강조하며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그대로 번역하지 말고 자연스럽게 표현해 주세요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혹시 궁금한 점이나 문제가 있으시면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1:1 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오픈 채팅방으로 연락주시면 즉각 </a:t>
            </a:r>
            <a:r>
              <a:rPr lang="ko-KR" altLang="ko-KR" sz="18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답변드리겠습니다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! 1:1 </a:t>
            </a:r>
            <a:r>
              <a:rPr lang="ko-KR" altLang="ko-KR" sz="18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채팅방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링크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en-US" altLang="ko-KR" sz="1800" u="sng" kern="100" dirty="0">
                <a:solidFill>
                  <a:srgbClr val="0563C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  <a:hlinkClick r:id="rId4"/>
              </a:rPr>
              <a:t>https://open.kakao.com/o/sPC5ehzf</a:t>
            </a: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9474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C9FF25F7-905C-BB29-5A72-ED03BC79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53950"/>
          </a:xfrm>
        </p:spPr>
        <p:txBody>
          <a:bodyPr>
            <a:normAutofit/>
          </a:bodyPr>
          <a:lstStyle/>
          <a:p>
            <a:pPr marL="342900" lvl="0" indent="-342900" latinLnBrk="1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사용자 아이콘에서 </a:t>
            </a:r>
            <a:r>
              <a:rPr lang="ko-KR" altLang="ko-KR" sz="1800" b="1" u="sng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강사 대시보드 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클릭</a:t>
            </a:r>
            <a:b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</a:b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xmlns="" id="{B2DC2CDC-BEB8-FBC2-428A-A7FCFBBB0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549" y="1825625"/>
            <a:ext cx="8062902" cy="4351338"/>
          </a:xfrm>
        </p:spPr>
      </p:pic>
      <p:sp>
        <p:nvSpPr>
          <p:cNvPr id="3" name="직사각형 2"/>
          <p:cNvSpPr/>
          <p:nvPr/>
        </p:nvSpPr>
        <p:spPr>
          <a:xfrm>
            <a:off x="8715632" y="2347784"/>
            <a:ext cx="288325" cy="2059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4325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36775EA-C57A-EAE0-DC79-085694CB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강의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"[NEW] Spring Security 6 Zero to Master along with JWT, OAUTH2" </a:t>
            </a:r>
            <a:r>
              <a:rPr lang="ko-KR" altLang="ko-KR" sz="1800" b="1" u="sng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편집</a:t>
            </a:r>
            <a:r>
              <a:rPr lang="en-US" altLang="ko-KR" sz="1800" b="1" u="sng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/</a:t>
            </a:r>
            <a:r>
              <a:rPr lang="ko-KR" altLang="ko-KR" sz="1800" b="1" u="sng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관리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클릭</a:t>
            </a:r>
            <a:b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</a:b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xmlns="" id="{94E1FD6F-9F15-6985-9897-B82AE459B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532" y="1825625"/>
            <a:ext cx="8130936" cy="4351338"/>
          </a:xfrm>
        </p:spPr>
      </p:pic>
      <p:sp>
        <p:nvSpPr>
          <p:cNvPr id="4" name="직사각형 3"/>
          <p:cNvSpPr/>
          <p:nvPr/>
        </p:nvSpPr>
        <p:spPr>
          <a:xfrm>
            <a:off x="3072713" y="5642918"/>
            <a:ext cx="6326660" cy="5436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5635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22B448D-6F24-C638-5D3C-E0B7BBCE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강의 편집 카테고리에서 </a:t>
            </a:r>
            <a:r>
              <a:rPr lang="ko-KR" altLang="ko-KR" sz="1800" b="1" u="sng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자막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클릭</a:t>
            </a:r>
            <a:b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</a:b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xmlns="" id="{B00FBA30-6B39-F2E6-D5EB-65EDE61B3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578" y="1825625"/>
            <a:ext cx="8066844" cy="4351338"/>
          </a:xfrm>
        </p:spPr>
      </p:pic>
      <p:sp>
        <p:nvSpPr>
          <p:cNvPr id="4" name="직사각형 3"/>
          <p:cNvSpPr/>
          <p:nvPr/>
        </p:nvSpPr>
        <p:spPr>
          <a:xfrm>
            <a:off x="3303372" y="3171567"/>
            <a:ext cx="1046206" cy="1729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0398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496587F-60B8-49E6-B987-70C26B21E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R" sz="1800" b="1" u="sng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한국어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선택</a:t>
            </a:r>
            <a:b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</a:b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xmlns="" id="{6FF0387A-8184-1843-D474-25D30E544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43" y="1825625"/>
            <a:ext cx="8086713" cy="4351338"/>
          </a:xfrm>
        </p:spPr>
      </p:pic>
      <p:sp>
        <p:nvSpPr>
          <p:cNvPr id="4" name="직사각형 3"/>
          <p:cNvSpPr/>
          <p:nvPr/>
        </p:nvSpPr>
        <p:spPr>
          <a:xfrm>
            <a:off x="4950939" y="2973859"/>
            <a:ext cx="1153299" cy="2388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9183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392DAE9-96A1-758C-0619-0993C187D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지정된 강의 클릭하고 </a:t>
            </a:r>
            <a:r>
              <a:rPr lang="ko-KR" altLang="ko-KR" sz="1800" b="1" u="sng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편집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진행</a:t>
            </a:r>
            <a:b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</a:b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xmlns="" id="{1D779B4C-F3DF-00B3-17CB-D0D0664F6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528" y="1825625"/>
            <a:ext cx="8160943" cy="4351338"/>
          </a:xfrm>
        </p:spPr>
      </p:pic>
    </p:spTree>
    <p:extLst>
      <p:ext uri="{BB962C8B-B14F-4D97-AF65-F5344CB8AC3E}">
        <p14:creationId xmlns:p14="http://schemas.microsoft.com/office/powerpoint/2010/main" val="2954661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1DFC6E91-539E-494A-54C2-79049E7ED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영어 스크립트를 삭제하면서 한국어로 번역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/>
            </a:r>
            <a:b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</a:br>
            <a:r>
              <a:rPr lang="ko-KR" altLang="ko-KR" sz="1800" b="1" u="sng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모든 작업 완료 후 저장 및 게시 클릭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!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/>
            </a:r>
            <a:b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</a:b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769" y="1726241"/>
            <a:ext cx="8791663" cy="421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8460259" y="2001794"/>
            <a:ext cx="2150076" cy="23807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8460259" y="4382530"/>
            <a:ext cx="2150076" cy="15549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0610335" y="2586681"/>
            <a:ext cx="10775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00" dirty="0" smtClean="0"/>
              <a:t>한국어로</a:t>
            </a:r>
            <a:endParaRPr lang="en-US" altLang="ko-KR" sz="1300" dirty="0" smtClean="0"/>
          </a:p>
          <a:p>
            <a:r>
              <a:rPr lang="ko-KR" altLang="en-US" sz="1300" dirty="0" smtClean="0"/>
              <a:t>번역한 영역</a:t>
            </a:r>
            <a:endParaRPr lang="en-US" altLang="ko-KR" sz="13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0610335" y="4481384"/>
            <a:ext cx="14702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00" dirty="0" smtClean="0"/>
              <a:t>한국어로</a:t>
            </a:r>
            <a:endParaRPr lang="en-US" altLang="ko-KR" sz="1300" dirty="0" smtClean="0"/>
          </a:p>
          <a:p>
            <a:r>
              <a:rPr lang="ko-KR" altLang="en-US" sz="1300" dirty="0" smtClean="0"/>
              <a:t>번역 </a:t>
            </a:r>
            <a:r>
              <a:rPr lang="ko-KR" altLang="en-US" sz="1300" dirty="0" err="1" smtClean="0"/>
              <a:t>해야할</a:t>
            </a:r>
            <a:r>
              <a:rPr lang="ko-KR" altLang="en-US" sz="1300" dirty="0" smtClean="0"/>
              <a:t> 영역</a:t>
            </a:r>
            <a:endParaRPr lang="ko-KR" altLang="en-US" sz="1300" dirty="0"/>
          </a:p>
        </p:txBody>
      </p:sp>
      <p:sp>
        <p:nvSpPr>
          <p:cNvPr id="10" name="직사각형 9"/>
          <p:cNvSpPr/>
          <p:nvPr/>
        </p:nvSpPr>
        <p:spPr>
          <a:xfrm>
            <a:off x="9803026" y="1726241"/>
            <a:ext cx="576650" cy="2755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346596" y="1382178"/>
            <a:ext cx="148951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dirty="0" smtClean="0">
                <a:solidFill>
                  <a:srgbClr val="FF0000"/>
                </a:solidFill>
              </a:rPr>
              <a:t>*** </a:t>
            </a:r>
            <a:r>
              <a:rPr lang="ko-KR" altLang="en-US" sz="1300" dirty="0" err="1" smtClean="0">
                <a:solidFill>
                  <a:srgbClr val="FF0000"/>
                </a:solidFill>
              </a:rPr>
              <a:t>완료후</a:t>
            </a:r>
            <a:r>
              <a:rPr lang="ko-KR" altLang="en-US" sz="1300" dirty="0" smtClean="0">
                <a:solidFill>
                  <a:srgbClr val="FF0000"/>
                </a:solidFill>
              </a:rPr>
              <a:t> 저장</a:t>
            </a:r>
            <a:r>
              <a:rPr lang="en-US" altLang="ko-KR" sz="1300" dirty="0" smtClean="0">
                <a:solidFill>
                  <a:srgbClr val="FF0000"/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959678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162</Words>
  <Application>Microsoft Office PowerPoint</Application>
  <PresentationFormat>사용자 지정</PresentationFormat>
  <Paragraphs>19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유데미 “[NEW] Spring Security 6 Zero to Master along with JWT, OAUTH2” 강의</vt:lpstr>
      <vt:lpstr>PowerPoint 프레젠테이션</vt:lpstr>
      <vt:lpstr>사용자 아이콘에서 강사 대시보드 클릭 </vt:lpstr>
      <vt:lpstr>강의 "[NEW] Spring Security 6 Zero to Master along with JWT, OAUTH2" 편집/관리 클릭 </vt:lpstr>
      <vt:lpstr>강의 편집 카테고리에서 자막 클릭 </vt:lpstr>
      <vt:lpstr>한국어 선택 </vt:lpstr>
      <vt:lpstr>지정된 강의 클릭하고 편집 진행 </vt:lpstr>
      <vt:lpstr>영어 스크립트를 삭제하면서 한국어로 번역. 모든 작업 완료 후 저장 및 게시 클릭!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유데미 “[NEW] Spring Security 6 Zero to Master along with JWT, OAUTH2” 강의</dc:title>
  <dc:creator>PC</dc:creator>
  <cp:lastModifiedBy>user</cp:lastModifiedBy>
  <cp:revision>3</cp:revision>
  <dcterms:created xsi:type="dcterms:W3CDTF">2023-11-09T04:55:24Z</dcterms:created>
  <dcterms:modified xsi:type="dcterms:W3CDTF">2023-11-10T01:13:11Z</dcterms:modified>
</cp:coreProperties>
</file>