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49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0445ED4-E35F-9881-816F-1B4317EB26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9317D5CB-7403-C994-1317-171CC44619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215F2BB-2226-4C1A-F0CC-2A0E69807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CC31-688D-43A6-AB0B-3FE2F893CB4C}" type="datetimeFigureOut">
              <a:rPr lang="ko-KR" altLang="en-US" smtClean="0"/>
              <a:t>2023-11-15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50E4872-956E-6300-54FF-E048024EB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873A157-330F-6A18-720C-FF6DAA92F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2B93C-97CC-4D53-9124-5E51835B75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8729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DB29C7B-E666-A190-4F43-4F81A034B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A9CD622-A2F6-56CB-D233-9265F57623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7FA7E06-1E5F-1F31-2CA3-4A20226C2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CC31-688D-43A6-AB0B-3FE2F893CB4C}" type="datetimeFigureOut">
              <a:rPr lang="ko-KR" altLang="en-US" smtClean="0"/>
              <a:t>2023-11-15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2138CE9-7D2C-D614-00BE-30977A96E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390B160-1032-467C-8009-1150CA842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2B93C-97CC-4D53-9124-5E51835B75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1393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4B191380-9642-55FF-7841-0D886ECD44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AEDF2FD-826E-56DC-DEFF-6C490DAB27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582939F-63AA-F4BD-9BCE-CF7AE4A7F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CC31-688D-43A6-AB0B-3FE2F893CB4C}" type="datetimeFigureOut">
              <a:rPr lang="ko-KR" altLang="en-US" smtClean="0"/>
              <a:t>2023-11-15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835A6AE-BF7A-27CE-9D20-3C0811A2E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A94B54B-70BC-1768-01ED-95B8728AE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2B93C-97CC-4D53-9124-5E51835B75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235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864CE69-089F-EE9E-CEAB-8980C54D9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A4EECCA-A027-56AF-79F1-45AB535D95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28F04DB-5239-A441-8991-C08B0FB41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CC31-688D-43A6-AB0B-3FE2F893CB4C}" type="datetimeFigureOut">
              <a:rPr lang="ko-KR" altLang="en-US" smtClean="0"/>
              <a:t>2023-11-15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5B796CE-826F-6136-4308-E649EF152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6828402-BE3A-A797-189B-F1B133BE9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2B93C-97CC-4D53-9124-5E51835B75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4633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CEDB874-97E9-87A4-C895-DE06D31B9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D57DB8C-CB45-EF04-92DA-EE2B9837D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BB4B54E-C2BA-2E5D-F5AE-65D87B453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CC31-688D-43A6-AB0B-3FE2F893CB4C}" type="datetimeFigureOut">
              <a:rPr lang="ko-KR" altLang="en-US" smtClean="0"/>
              <a:t>2023-11-15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A3801CB-2950-6A84-5E4F-4925293AD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EACACA5-6EEE-D242-B0AC-9A0964BF0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2B93C-97CC-4D53-9124-5E51835B75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0060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9A901C-CBB3-0C81-D391-3372E7D6B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1009B0B-964E-8E56-678F-DFF73BF675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AAE47520-D0F6-7FCA-36F6-8280A780D3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313B0FF-8EEE-31E9-9999-483F0EC40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CC31-688D-43A6-AB0B-3FE2F893CB4C}" type="datetimeFigureOut">
              <a:rPr lang="ko-KR" altLang="en-US" smtClean="0"/>
              <a:t>2023-11-15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9E8E674-5C7A-993A-9080-916448269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E4780D2-9DD6-1888-4005-4CA6A8C76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2B93C-97CC-4D53-9124-5E51835B75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6051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36079C4-9477-C227-7B35-71B817CE3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637375B-C0FF-3706-26E8-FDD3A2316F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03CB9B9-7CF4-0507-30B7-959341134E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1E10C6A2-9C7D-C236-D9C7-D2312E0487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F9925D2E-DAB3-6B34-300B-DF187AE450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30A5632A-6CD7-A4A7-EB6D-2AAF6F264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CC31-688D-43A6-AB0B-3FE2F893CB4C}" type="datetimeFigureOut">
              <a:rPr lang="ko-KR" altLang="en-US" smtClean="0"/>
              <a:t>2023-11-15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5F62CE9-8D66-45D1-269A-6227519FA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F2036339-3BDB-3AED-B7B5-34F1DAA95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2B93C-97CC-4D53-9124-5E51835B75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7346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2C75671-F1A9-FB7B-9013-2699F9042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284A5CF-C982-5E9E-C7AD-7012FD8BA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CC31-688D-43A6-AB0B-3FE2F893CB4C}" type="datetimeFigureOut">
              <a:rPr lang="ko-KR" altLang="en-US" smtClean="0"/>
              <a:t>2023-11-15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4AF707E-136E-A924-C77D-651E7488C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5F34C98-F09C-3A1C-C088-0898FF7A2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2B93C-97CC-4D53-9124-5E51835B75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3719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947D04FB-BA9D-6EED-B2F8-45E4FABA1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CC31-688D-43A6-AB0B-3FE2F893CB4C}" type="datetimeFigureOut">
              <a:rPr lang="ko-KR" altLang="en-US" smtClean="0"/>
              <a:t>2023-11-15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37314FB-F613-05B4-A7F6-7BEF7DC52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A1BCF43-A549-E068-553B-E778436B1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2B93C-97CC-4D53-9124-5E51835B75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873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BD58B2-A067-0A38-153A-FB792ABE0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1BA852E-47DE-D6C7-90EF-407EEEB60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7D53A93-9874-7B0E-11DC-7F4B0F1916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0AA80D6-4D36-4C5D-2714-CF4332641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CC31-688D-43A6-AB0B-3FE2F893CB4C}" type="datetimeFigureOut">
              <a:rPr lang="ko-KR" altLang="en-US" smtClean="0"/>
              <a:t>2023-11-15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DBB3458-E051-2BC0-BED1-0664ABE37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DB51C73-E5F0-4ADC-E409-2CB59EE4E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2B93C-97CC-4D53-9124-5E51835B75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8229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7E35428-1BFA-890C-5FC9-155DDBF34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ED0F012-387B-2667-433B-5107B8B970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AFA806A-E75D-23D8-2901-7D71925B98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8F76BF6-3C2C-D6D2-C17C-22E10C0EB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CC31-688D-43A6-AB0B-3FE2F893CB4C}" type="datetimeFigureOut">
              <a:rPr lang="ko-KR" altLang="en-US" smtClean="0"/>
              <a:t>2023-11-15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59EF8C0-B67B-5E18-D588-1103F65B0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9ED7AC4-3696-A9A5-1540-444AEF80C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2B93C-97CC-4D53-9124-5E51835B75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30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44ED5C3E-3E75-B902-B225-CF5A91758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FF4B839-2B59-9C0D-739F-13579B61F9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2F05EB4-7C93-1680-B00E-4107FD172A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2CC31-688D-43A6-AB0B-3FE2F893CB4C}" type="datetimeFigureOut">
              <a:rPr lang="ko-KR" altLang="en-US" smtClean="0"/>
              <a:t>2023-11-15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8C39D50-2462-4705-5A27-F6F460CE0E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0A44659-6F05-6360-C24E-A20AEFEC70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2B93C-97CC-4D53-9124-5E51835B75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1919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AE48442-2679-09AC-0F6D-80B13066AD07}"/>
              </a:ext>
            </a:extLst>
          </p:cNvPr>
          <p:cNvSpPr txBox="1"/>
          <p:nvPr/>
        </p:nvSpPr>
        <p:spPr>
          <a:xfrm>
            <a:off x="4095205" y="3105834"/>
            <a:ext cx="4001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err="1"/>
              <a:t>프롬서울</a:t>
            </a:r>
            <a:r>
              <a:rPr lang="ko-KR" altLang="en-US" dirty="0"/>
              <a:t> </a:t>
            </a:r>
            <a:r>
              <a:rPr lang="ko-KR" altLang="en-US" dirty="0" err="1"/>
              <a:t>리플렛</a:t>
            </a:r>
            <a:endParaRPr lang="en-US" altLang="ko-KR" dirty="0"/>
          </a:p>
          <a:p>
            <a:pPr algn="ctr"/>
            <a:r>
              <a:rPr lang="ko-KR" altLang="en-US" dirty="0"/>
              <a:t>번역 </a:t>
            </a:r>
            <a:r>
              <a:rPr lang="en-US" altLang="ko-KR" dirty="0"/>
              <a:t>: </a:t>
            </a:r>
            <a:r>
              <a:rPr lang="ko-KR" altLang="en-US" dirty="0"/>
              <a:t>국문</a:t>
            </a:r>
            <a:r>
              <a:rPr lang="en-US" altLang="ko-KR" dirty="0"/>
              <a:t>/</a:t>
            </a:r>
            <a:r>
              <a:rPr lang="ko-KR" altLang="en-US" dirty="0"/>
              <a:t>일문</a:t>
            </a:r>
            <a:r>
              <a:rPr lang="en-US" altLang="ko-KR" dirty="0"/>
              <a:t>/</a:t>
            </a:r>
            <a:r>
              <a:rPr lang="ko-KR" altLang="en-US" dirty="0"/>
              <a:t>베트남어</a:t>
            </a:r>
            <a:r>
              <a:rPr lang="en-US" altLang="ko-KR" dirty="0"/>
              <a:t>/</a:t>
            </a:r>
            <a:r>
              <a:rPr lang="ko-KR" altLang="en-US" dirty="0"/>
              <a:t>중문</a:t>
            </a:r>
            <a:r>
              <a:rPr lang="en-US" altLang="ko-KR" dirty="0"/>
              <a:t>(</a:t>
            </a:r>
            <a:r>
              <a:rPr lang="ko-KR" altLang="en-US" dirty="0" err="1"/>
              <a:t>간체</a:t>
            </a:r>
            <a:r>
              <a:rPr lang="en-US" altLang="ko-K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10286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DEBE625-F654-3170-45C4-2E70D94E43BD}"/>
              </a:ext>
            </a:extLst>
          </p:cNvPr>
          <p:cNvSpPr txBox="1"/>
          <p:nvPr/>
        </p:nvSpPr>
        <p:spPr>
          <a:xfrm>
            <a:off x="156754" y="187625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>
                <a:effectLst/>
              </a:rPr>
              <a:t>VRM Avatar Creation Platform</a:t>
            </a:r>
            <a:endParaRPr lang="ko-KR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34A5200-F41F-07E4-9FFE-58004B27C0E2}"/>
              </a:ext>
            </a:extLst>
          </p:cNvPr>
          <p:cNvSpPr txBox="1"/>
          <p:nvPr/>
        </p:nvSpPr>
        <p:spPr>
          <a:xfrm>
            <a:off x="156754" y="827203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dirty="0">
                <a:effectLst/>
              </a:rPr>
              <a:t>EDEN redefines the virtual experience by providing effortless avatar customization, seamless integration across multiple platforms.</a:t>
            </a:r>
            <a:endParaRPr lang="ko-KR" alt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941311-7CA0-23E2-0FA5-FBDDF2D43C4E}"/>
              </a:ext>
            </a:extLst>
          </p:cNvPr>
          <p:cNvSpPr txBox="1"/>
          <p:nvPr/>
        </p:nvSpPr>
        <p:spPr>
          <a:xfrm>
            <a:off x="156754" y="2020779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dirty="0">
                <a:effectLst/>
              </a:rPr>
              <a:t>Join our demo and create your avatar! </a:t>
            </a:r>
            <a:br>
              <a:rPr lang="en-US" altLang="ko-KR" dirty="0">
                <a:effectLst/>
              </a:rPr>
            </a:br>
            <a:r>
              <a:rPr lang="en-US" altLang="ko-KR" dirty="0">
                <a:effectLst/>
              </a:rPr>
              <a:t>(Available on PC only)</a:t>
            </a:r>
            <a:endParaRPr lang="ko-KR" alt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A219AA-F30A-55E9-353C-28C46E6626F5}"/>
              </a:ext>
            </a:extLst>
          </p:cNvPr>
          <p:cNvSpPr txBox="1"/>
          <p:nvPr/>
        </p:nvSpPr>
        <p:spPr>
          <a:xfrm>
            <a:off x="156754" y="305966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dirty="0">
                <a:effectLst/>
              </a:rPr>
              <a:t>EDEN WORLD</a:t>
            </a:r>
            <a:endParaRPr lang="ko-KR" alt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417146-BD70-E7DA-DEEA-5BD74F1A5C0A}"/>
              </a:ext>
            </a:extLst>
          </p:cNvPr>
          <p:cNvSpPr txBox="1"/>
          <p:nvPr/>
        </p:nvSpPr>
        <p:spPr>
          <a:xfrm>
            <a:off x="156754" y="3682778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dirty="0">
                <a:effectLst/>
              </a:rPr>
              <a:t>Website: eden-world.net</a:t>
            </a:r>
            <a:br>
              <a:rPr lang="en-US" altLang="ko-KR" dirty="0">
                <a:effectLst/>
              </a:rPr>
            </a:br>
            <a:r>
              <a:rPr lang="en-US" altLang="ko-KR" dirty="0">
                <a:effectLst/>
              </a:rPr>
              <a:t>Email: info@fromseoul.xyz</a:t>
            </a:r>
            <a:endParaRPr lang="ko-KR" alt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60EFD21-6826-BFEF-7D4E-7F2749982D11}"/>
              </a:ext>
            </a:extLst>
          </p:cNvPr>
          <p:cNvSpPr txBox="1"/>
          <p:nvPr/>
        </p:nvSpPr>
        <p:spPr>
          <a:xfrm>
            <a:off x="156754" y="4784302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dirty="0">
                <a:effectLst/>
              </a:rPr>
              <a:t>Create your own AVATAR in the </a:t>
            </a:r>
            <a:br>
              <a:rPr lang="en-US" altLang="ko-KR" dirty="0">
                <a:effectLst/>
              </a:rPr>
            </a:br>
            <a:r>
              <a:rPr lang="en-US" altLang="ko-KR" dirty="0">
                <a:effectLst/>
              </a:rPr>
              <a:t>EDEN WORLD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61807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41F4628-E29C-1391-8C69-EC542F955FA0}"/>
              </a:ext>
            </a:extLst>
          </p:cNvPr>
          <p:cNvSpPr txBox="1"/>
          <p:nvPr/>
        </p:nvSpPr>
        <p:spPr>
          <a:xfrm>
            <a:off x="182880" y="344379"/>
            <a:ext cx="60960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dirty="0">
                <a:effectLst/>
              </a:rPr>
              <a:t>Bridging to the Virtual World Through the Universal Avatar.</a:t>
            </a:r>
            <a:br>
              <a:rPr lang="en-US" altLang="ko-KR" dirty="0">
                <a:effectLst/>
              </a:rPr>
            </a:br>
            <a:r>
              <a:rPr lang="en-US" altLang="ko-KR" dirty="0">
                <a:effectLst/>
              </a:rPr>
              <a:t>FROM SEOUL, established in 2022, offers EDEN, a user-friendly web-based avatar creation tool. We collaborate with SM Entertainment to create avatar AR services using K-Pop IP assets. Our vision is to empower users in the digital world to enjoy multi-platform experiences with personalized avatars, simplifying 3D avatar creation for universal accessibility and convenience."</a:t>
            </a:r>
            <a:br>
              <a:rPr lang="en-US" altLang="ko-KR" dirty="0">
                <a:effectLst/>
              </a:rPr>
            </a:br>
            <a:endParaRPr lang="ko-KR" alt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275CF0-1D3E-199E-8119-730DD0B9C47C}"/>
              </a:ext>
            </a:extLst>
          </p:cNvPr>
          <p:cNvSpPr txBox="1"/>
          <p:nvPr/>
        </p:nvSpPr>
        <p:spPr>
          <a:xfrm>
            <a:off x="182880" y="3429000"/>
            <a:ext cx="6096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dirty="0">
                <a:effectLst/>
              </a:rPr>
              <a:t>Key features</a:t>
            </a:r>
            <a:br>
              <a:rPr lang="en-US" altLang="ko-KR" dirty="0">
                <a:effectLst/>
              </a:rPr>
            </a:br>
            <a:r>
              <a:rPr lang="en-US" altLang="ko-KR" dirty="0">
                <a:effectLst/>
              </a:rPr>
              <a:t>Easy Customization</a:t>
            </a:r>
            <a:br>
              <a:rPr lang="en-US" altLang="ko-KR" dirty="0">
                <a:effectLst/>
              </a:rPr>
            </a:br>
            <a:r>
              <a:rPr lang="en-US" altLang="ko-KR" dirty="0">
                <a:effectLst/>
              </a:rPr>
              <a:t>Express Yourself</a:t>
            </a:r>
            <a:br>
              <a:rPr lang="en-US" altLang="ko-KR" dirty="0">
                <a:effectLst/>
              </a:rPr>
            </a:br>
            <a:r>
              <a:rPr lang="en-US" altLang="ko-KR" dirty="0">
                <a:effectLst/>
              </a:rPr>
              <a:t>VRM to Multi-Platforms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58083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E446D9E-3480-DDF4-19B1-20DE27176104}"/>
              </a:ext>
            </a:extLst>
          </p:cNvPr>
          <p:cNvSpPr txBox="1"/>
          <p:nvPr/>
        </p:nvSpPr>
        <p:spPr>
          <a:xfrm>
            <a:off x="287383" y="347063"/>
            <a:ext cx="60960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dirty="0">
                <a:effectLst/>
              </a:rPr>
              <a:t>Our service</a:t>
            </a:r>
            <a:br>
              <a:rPr lang="en-US" altLang="ko-KR" dirty="0">
                <a:effectLst/>
              </a:rPr>
            </a:br>
            <a:r>
              <a:rPr lang="en-US" altLang="ko-KR" dirty="0">
                <a:effectLst/>
              </a:rPr>
              <a:t>Virtual contents Creators</a:t>
            </a:r>
            <a:br>
              <a:rPr lang="en-US" altLang="ko-KR" dirty="0">
                <a:effectLst/>
              </a:rPr>
            </a:br>
            <a:r>
              <a:rPr lang="en-US" altLang="ko-KR" dirty="0">
                <a:effectLst/>
              </a:rPr>
              <a:t>Enhance content with seamless EDEN avatar integration.</a:t>
            </a:r>
            <a:br>
              <a:rPr lang="en-US" altLang="ko-KR" dirty="0">
                <a:effectLst/>
              </a:rPr>
            </a:br>
            <a:r>
              <a:rPr lang="en-US" altLang="ko-KR" dirty="0">
                <a:effectLst/>
              </a:rPr>
              <a:t>Metaverse and Gaming Platforms</a:t>
            </a:r>
            <a:br>
              <a:rPr lang="en-US" altLang="ko-KR" dirty="0">
                <a:effectLst/>
              </a:rPr>
            </a:br>
            <a:r>
              <a:rPr lang="en-US" altLang="ko-KR" dirty="0">
                <a:effectLst/>
              </a:rPr>
              <a:t>Ideal for robust avatar integration in metaverse/gaming.</a:t>
            </a:r>
            <a:br>
              <a:rPr lang="en-US" altLang="ko-KR" dirty="0">
                <a:effectLst/>
              </a:rPr>
            </a:br>
            <a:r>
              <a:rPr lang="en-US" altLang="ko-KR" dirty="0">
                <a:effectLst/>
              </a:rPr>
              <a:t>Blockchain Enterprises</a:t>
            </a:r>
            <a:br>
              <a:rPr lang="en-US" altLang="ko-KR" dirty="0">
                <a:effectLst/>
              </a:rPr>
            </a:br>
            <a:r>
              <a:rPr lang="en-US" altLang="ko-KR" dirty="0">
                <a:effectLst/>
              </a:rPr>
              <a:t>Affordable solution for NFT avatar creation in emerging blockchain ventures.</a:t>
            </a:r>
            <a:br>
              <a:rPr lang="en-US" altLang="ko-KR" dirty="0">
                <a:effectLst/>
              </a:rPr>
            </a:br>
            <a:r>
              <a:rPr lang="en-US" altLang="ko-KR" dirty="0">
                <a:effectLst/>
              </a:rPr>
              <a:t>Contact us</a:t>
            </a:r>
            <a:br>
              <a:rPr lang="en-US" altLang="ko-KR" dirty="0">
                <a:effectLst/>
              </a:rPr>
            </a:br>
            <a:r>
              <a:rPr lang="en-US" altLang="ko-KR" dirty="0">
                <a:effectLst/>
              </a:rPr>
              <a:t>82+10 5791 2359</a:t>
            </a:r>
            <a:br>
              <a:rPr lang="en-US" altLang="ko-KR" dirty="0">
                <a:effectLst/>
              </a:rPr>
            </a:br>
            <a:r>
              <a:rPr lang="en-US" altLang="ko-KR" dirty="0">
                <a:effectLst/>
              </a:rPr>
              <a:t>Website: eden-world.net</a:t>
            </a:r>
            <a:br>
              <a:rPr lang="en-US" altLang="ko-KR" dirty="0">
                <a:effectLst/>
              </a:rPr>
            </a:br>
            <a:r>
              <a:rPr lang="en-US" altLang="ko-KR" dirty="0">
                <a:effectLst/>
              </a:rPr>
              <a:t>Email: info@fromseoul.xyz</a:t>
            </a:r>
            <a:endParaRPr lang="ko-KR" alt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EA6C2B-C845-FE52-941E-1AE02F9D3C7F}"/>
              </a:ext>
            </a:extLst>
          </p:cNvPr>
          <p:cNvSpPr txBox="1"/>
          <p:nvPr/>
        </p:nvSpPr>
        <p:spPr>
          <a:xfrm>
            <a:off x="444137" y="4296567"/>
            <a:ext cx="609600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dirty="0">
                <a:effectLst/>
              </a:rPr>
              <a:t>1</a:t>
            </a:r>
            <a:br>
              <a:rPr lang="en-US" altLang="ko-KR" dirty="0">
                <a:effectLst/>
              </a:rPr>
            </a:br>
            <a:r>
              <a:rPr lang="en-US" altLang="ko-KR" dirty="0">
                <a:effectLst/>
              </a:rPr>
              <a:t>Click on “Create your avatar” and choose styles of avatar which you want.</a:t>
            </a:r>
            <a:br>
              <a:rPr lang="en-US" altLang="ko-KR" dirty="0">
                <a:effectLst/>
              </a:rPr>
            </a:br>
            <a:r>
              <a:rPr lang="en-US" altLang="ko-KR" dirty="0">
                <a:effectLst/>
              </a:rPr>
              <a:t>2</a:t>
            </a:r>
            <a:br>
              <a:rPr lang="en-US" altLang="ko-KR" dirty="0">
                <a:effectLst/>
              </a:rPr>
            </a:br>
            <a:r>
              <a:rPr lang="en-US" altLang="ko-KR" dirty="0">
                <a:effectLst/>
              </a:rPr>
              <a:t>Personalize and customize your avatar.</a:t>
            </a:r>
            <a:br>
              <a:rPr lang="en-US" altLang="ko-KR" dirty="0">
                <a:effectLst/>
              </a:rPr>
            </a:br>
            <a:r>
              <a:rPr lang="en-US" altLang="ko-KR" dirty="0">
                <a:effectLst/>
              </a:rPr>
              <a:t>3</a:t>
            </a:r>
            <a:br>
              <a:rPr lang="en-US" altLang="ko-KR" dirty="0">
                <a:effectLst/>
              </a:rPr>
            </a:br>
            <a:r>
              <a:rPr lang="en-US" altLang="ko-KR" dirty="0">
                <a:effectLst/>
              </a:rPr>
              <a:t>Share it on </a:t>
            </a:r>
            <a:r>
              <a:rPr lang="en-US" altLang="ko-KR" dirty="0" err="1">
                <a:effectLst/>
              </a:rPr>
              <a:t>VRChat</a:t>
            </a:r>
            <a:r>
              <a:rPr lang="en-US" altLang="ko-KR" dirty="0">
                <a:effectLst/>
              </a:rPr>
              <a:t> and other platforms.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61881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263</Words>
  <Application>Microsoft Office PowerPoint</Application>
  <PresentationFormat>와이드스크린</PresentationFormat>
  <Paragraphs>12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7" baseType="lpstr">
      <vt:lpstr>Arial</vt:lpstr>
      <vt:lpstr>맑은 고딕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안 은영</dc:creator>
  <cp:lastModifiedBy>안 은영</cp:lastModifiedBy>
  <cp:revision>1</cp:revision>
  <dcterms:created xsi:type="dcterms:W3CDTF">2023-11-15T07:03:04Z</dcterms:created>
  <dcterms:modified xsi:type="dcterms:W3CDTF">2023-11-15T07:06:11Z</dcterms:modified>
</cp:coreProperties>
</file>