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445ED4-E35F-9881-816F-1B4317EB26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317D5CB-7403-C994-1317-171CC44619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15F2BB-2226-4C1A-F0CC-2A0E69807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50E4872-956E-6300-54FF-E048024E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873A157-330F-6A18-720C-FF6DAA92F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8729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B29C7B-E666-A190-4F43-4F81A034B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A9CD622-A2F6-56CB-D233-9265F5762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7FA7E06-1E5F-1F31-2CA3-4A20226C2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2138CE9-7D2C-D614-00BE-30977A96E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90B160-1032-467C-8009-1150CA842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1393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B191380-9642-55FF-7841-0D886ECD44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AEDF2FD-826E-56DC-DEFF-6C490DAB27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582939F-63AA-F4BD-9BCE-CF7AE4A7F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35A6AE-BF7A-27CE-9D20-3C0811A2E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A94B54B-70BC-1768-01ED-95B8728AE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235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64CE69-089F-EE9E-CEAB-8980C54D9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4EECCA-A027-56AF-79F1-45AB535D9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8F04DB-5239-A441-8991-C08B0FB41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B796CE-826F-6136-4308-E649EF152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6828402-BE3A-A797-189B-F1B133BE9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463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EDB874-97E9-87A4-C895-DE06D31B9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D57DB8C-CB45-EF04-92DA-EE2B9837D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BB4B54E-C2BA-2E5D-F5AE-65D87B453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A3801CB-2950-6A84-5E4F-4925293AD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EACACA5-6EEE-D242-B0AC-9A0964BF0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006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9A901C-CBB3-0C81-D391-3372E7D6B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1009B0B-964E-8E56-678F-DFF73BF675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AE47520-D0F6-7FCA-36F6-8280A780D3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313B0FF-8EEE-31E9-9999-483F0EC40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9E8E674-5C7A-993A-9080-916448269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E4780D2-9DD6-1888-4005-4CA6A8C76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6051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6079C4-9477-C227-7B35-71B817CE3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637375B-C0FF-3706-26E8-FDD3A2316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03CB9B9-7CF4-0507-30B7-959341134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E10C6A2-9C7D-C236-D9C7-D2312E0487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9925D2E-DAB3-6B34-300B-DF187AE450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0A5632A-6CD7-A4A7-EB6D-2AAF6F264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5F62CE9-8D66-45D1-269A-6227519FA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2036339-3BDB-3AED-B7B5-34F1DAA95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7346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C75671-F1A9-FB7B-9013-2699F9042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284A5CF-C982-5E9E-C7AD-7012FD8BA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4AF707E-136E-A924-C77D-651E7488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5F34C98-F09C-3A1C-C088-0898FF7A2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371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47D04FB-BA9D-6EED-B2F8-45E4FABA1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37314FB-F613-05B4-A7F6-7BEF7DC52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A1BCF43-A549-E068-553B-E778436B1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873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BD58B2-A067-0A38-153A-FB792ABE0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1BA852E-47DE-D6C7-90EF-407EEEB60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7D53A93-9874-7B0E-11DC-7F4B0F191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0AA80D6-4D36-4C5D-2714-CF4332641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DBB3458-E051-2BC0-BED1-0664ABE37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DB51C73-E5F0-4ADC-E409-2CB59EE4E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8229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E35428-1BFA-890C-5FC9-155DDBF34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ED0F012-387B-2667-433B-5107B8B970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AFA806A-E75D-23D8-2901-7D71925B9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8F76BF6-3C2C-D6D2-C17C-22E10C0E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59EF8C0-B67B-5E18-D588-1103F65B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9ED7AC4-3696-A9A5-1540-444AEF80C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30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4ED5C3E-3E75-B902-B225-CF5A91758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FF4B839-2B59-9C0D-739F-13579B61F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2F05EB4-7C93-1680-B00E-4107FD172A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2CC31-688D-43A6-AB0B-3FE2F893CB4C}" type="datetimeFigureOut">
              <a:rPr lang="ko-KR" altLang="en-US" smtClean="0"/>
              <a:t>2023-11-15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8C39D50-2462-4705-5A27-F6F460CE0E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0A44659-6F05-6360-C24E-A20AEFEC70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2B93C-97CC-4D53-9124-5E51835B75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1919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AE48442-2679-09AC-0F6D-80B13066AD07}"/>
              </a:ext>
            </a:extLst>
          </p:cNvPr>
          <p:cNvSpPr txBox="1"/>
          <p:nvPr/>
        </p:nvSpPr>
        <p:spPr>
          <a:xfrm>
            <a:off x="4095205" y="3105834"/>
            <a:ext cx="4001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err="1"/>
              <a:t>비빔블</a:t>
            </a:r>
            <a:r>
              <a:rPr lang="ko-KR" altLang="en-US" dirty="0"/>
              <a:t> </a:t>
            </a:r>
            <a:r>
              <a:rPr lang="ko-KR" altLang="en-US" dirty="0" err="1"/>
              <a:t>리플렛</a:t>
            </a:r>
            <a:endParaRPr lang="en-US" altLang="ko-KR" dirty="0"/>
          </a:p>
          <a:p>
            <a:pPr algn="ctr"/>
            <a:r>
              <a:rPr lang="ko-KR" altLang="en-US" dirty="0"/>
              <a:t>번역 </a:t>
            </a:r>
            <a:r>
              <a:rPr lang="en-US" altLang="ko-KR" dirty="0"/>
              <a:t>: </a:t>
            </a:r>
            <a:r>
              <a:rPr lang="ko-KR" altLang="en-US" dirty="0"/>
              <a:t>영문</a:t>
            </a:r>
            <a:r>
              <a:rPr lang="en-US" altLang="ko-KR" dirty="0"/>
              <a:t>/</a:t>
            </a:r>
            <a:r>
              <a:rPr lang="ko-KR" altLang="en-US" dirty="0"/>
              <a:t>일문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10286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13FDBE-39E1-33BF-2D6E-FC861F623690}"/>
              </a:ext>
            </a:extLst>
          </p:cNvPr>
          <p:cNvSpPr txBox="1"/>
          <p:nvPr/>
        </p:nvSpPr>
        <p:spPr>
          <a:xfrm>
            <a:off x="121920" y="316750"/>
            <a:ext cx="6096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함께 만드는</a:t>
            </a:r>
          </a:p>
          <a:p>
            <a:r>
              <a:rPr lang="ko-KR" altLang="en-US" dirty="0"/>
              <a:t>디지털 세상의 가능성</a:t>
            </a:r>
          </a:p>
          <a:p>
            <a:r>
              <a:rPr lang="ko-KR" altLang="en-US" dirty="0" err="1"/>
              <a:t>bicus는</a:t>
            </a:r>
            <a:r>
              <a:rPr lang="ko-KR" altLang="en-US" dirty="0"/>
              <a:t> 사용자의 참여와 협력을 중심으로 합니다. </a:t>
            </a:r>
          </a:p>
          <a:p>
            <a:r>
              <a:rPr lang="ko-KR" altLang="en-US" dirty="0"/>
              <a:t>각자의 아이디어와 경험을 공유하여 </a:t>
            </a:r>
            <a:r>
              <a:rPr lang="ko-KR" altLang="en-US" dirty="0" err="1"/>
              <a:t>bicus만의</a:t>
            </a:r>
            <a:r>
              <a:rPr lang="ko-KR" altLang="en-US" dirty="0"/>
              <a:t> 독특한 </a:t>
            </a:r>
          </a:p>
          <a:p>
            <a:r>
              <a:rPr lang="ko-KR" altLang="en-US" dirty="0"/>
              <a:t>에코 시스템을 만들어냅니다. 이곳에서는 모두가 자신의 </a:t>
            </a:r>
          </a:p>
          <a:p>
            <a:r>
              <a:rPr lang="ko-KR" altLang="en-US" dirty="0"/>
              <a:t>콘텐츠와 서비스를 창출하며, 디지털 세상의 새로운 </a:t>
            </a:r>
          </a:p>
          <a:p>
            <a:r>
              <a:rPr lang="ko-KR" altLang="en-US" dirty="0"/>
              <a:t>가능성을 탐색합니다.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BE713E-D2E0-864A-25D1-020D132F2DBC}"/>
              </a:ext>
            </a:extLst>
          </p:cNvPr>
          <p:cNvSpPr txBox="1"/>
          <p:nvPr/>
        </p:nvSpPr>
        <p:spPr>
          <a:xfrm>
            <a:off x="121920" y="265206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융합의 ‘</a:t>
            </a:r>
            <a:r>
              <a:rPr lang="ko-KR" altLang="en-US" dirty="0" err="1"/>
              <a:t>BIBIM’과</a:t>
            </a:r>
            <a:r>
              <a:rPr lang="ko-KR" altLang="en-US" dirty="0"/>
              <a:t> 가능성의 ‘ABLE’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C5EF97-88D6-384B-A8D6-15F1A5F37B64}"/>
              </a:ext>
            </a:extLst>
          </p:cNvPr>
          <p:cNvSpPr txBox="1"/>
          <p:nvPr/>
        </p:nvSpPr>
        <p:spPr>
          <a:xfrm>
            <a:off x="0" y="3429000"/>
            <a:ext cx="817734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당신의 상상과 우리의 기술이 만나 모든 것이 가능해집니다.</a:t>
            </a:r>
          </a:p>
          <a:p>
            <a:r>
              <a:rPr lang="ko-KR" altLang="en-US" dirty="0"/>
              <a:t>재난을 대비한 안전교육, 미래 직업체험,</a:t>
            </a:r>
          </a:p>
          <a:p>
            <a:r>
              <a:rPr lang="ko-KR" altLang="en-US" dirty="0"/>
              <a:t>역사교육을 주제로 다수의 VR 프로그램을 제작하였으며, </a:t>
            </a:r>
          </a:p>
          <a:p>
            <a:r>
              <a:rPr lang="ko-KR" altLang="en-US" dirty="0"/>
              <a:t>VR 디바이스 없이도 가상현실을 볼 수 있는 </a:t>
            </a:r>
          </a:p>
          <a:p>
            <a:r>
              <a:rPr lang="ko-KR" altLang="en-US" dirty="0" err="1"/>
              <a:t>HoloMR</a:t>
            </a:r>
            <a:r>
              <a:rPr lang="ko-KR" altLang="en-US" dirty="0"/>
              <a:t>, </a:t>
            </a:r>
            <a:r>
              <a:rPr lang="ko-KR" altLang="en-US" dirty="0" err="1"/>
              <a:t>Dexter</a:t>
            </a:r>
            <a:r>
              <a:rPr lang="ko-KR" altLang="en-US" dirty="0"/>
              <a:t>, LG AI </a:t>
            </a:r>
            <a:r>
              <a:rPr lang="ko-KR" altLang="en-US" dirty="0" err="1"/>
              <a:t>Research와</a:t>
            </a:r>
            <a:r>
              <a:rPr lang="ko-KR" altLang="en-US" dirty="0"/>
              <a:t> 함께한</a:t>
            </a:r>
          </a:p>
          <a:p>
            <a:r>
              <a:rPr lang="ko-KR" altLang="en-US" dirty="0"/>
              <a:t>Digital </a:t>
            </a:r>
            <a:r>
              <a:rPr lang="ko-KR" altLang="en-US" dirty="0" err="1"/>
              <a:t>Human</a:t>
            </a:r>
            <a:r>
              <a:rPr lang="ko-KR" altLang="en-US" dirty="0"/>
              <a:t> </a:t>
            </a:r>
            <a:r>
              <a:rPr lang="ko-KR" altLang="en-US" dirty="0" err="1"/>
              <a:t>Kiosk</a:t>
            </a:r>
            <a:r>
              <a:rPr lang="ko-KR" altLang="en-US" dirty="0"/>
              <a:t>, </a:t>
            </a:r>
            <a:r>
              <a:rPr lang="ko-KR" altLang="en-US" dirty="0" err="1"/>
              <a:t>두산로보틱스</a:t>
            </a:r>
            <a:r>
              <a:rPr lang="ko-KR" altLang="en-US" dirty="0"/>
              <a:t>,</a:t>
            </a:r>
          </a:p>
          <a:p>
            <a:r>
              <a:rPr lang="ko-KR" altLang="en-US" dirty="0"/>
              <a:t>서울시교육청, 한국국토정보공사 등 다수 클라이언트의 </a:t>
            </a:r>
          </a:p>
          <a:p>
            <a:r>
              <a:rPr lang="ko-KR" altLang="en-US" dirty="0"/>
              <a:t>Digital </a:t>
            </a:r>
            <a:r>
              <a:rPr lang="ko-KR" altLang="en-US" dirty="0" err="1"/>
              <a:t>Showroom을</a:t>
            </a:r>
            <a:r>
              <a:rPr lang="ko-KR" altLang="en-US" dirty="0"/>
              <a:t> 제작하여 공급하였습니다.</a:t>
            </a:r>
          </a:p>
          <a:p>
            <a:endParaRPr lang="en-US" altLang="ko-KR" dirty="0"/>
          </a:p>
          <a:p>
            <a:r>
              <a:rPr lang="ko-KR" altLang="en-US" dirty="0"/>
              <a:t>아주 작은 씨앗이 커다란 나무가 되듯, </a:t>
            </a:r>
          </a:p>
          <a:p>
            <a:r>
              <a:rPr lang="ko-KR" altLang="en-US" dirty="0"/>
              <a:t>우리의 상상도 곧 현실이 됩니다.</a:t>
            </a:r>
          </a:p>
          <a:p>
            <a:r>
              <a:rPr lang="ko-KR" altLang="en-US" dirty="0" err="1"/>
              <a:t>비빔블이</a:t>
            </a:r>
            <a:r>
              <a:rPr lang="ko-KR" altLang="en-US" dirty="0"/>
              <a:t> 당신의 처음과 미래를 잇는 다리가 되겠습니다.</a:t>
            </a:r>
          </a:p>
        </p:txBody>
      </p:sp>
    </p:spTree>
    <p:extLst>
      <p:ext uri="{BB962C8B-B14F-4D97-AF65-F5344CB8AC3E}">
        <p14:creationId xmlns:p14="http://schemas.microsoft.com/office/powerpoint/2010/main" val="861807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5C38F89-0E9E-92D3-BC61-6D1CC1FF6A4F}"/>
              </a:ext>
            </a:extLst>
          </p:cNvPr>
          <p:cNvSpPr txBox="1"/>
          <p:nvPr/>
        </p:nvSpPr>
        <p:spPr>
          <a:xfrm>
            <a:off x="235131" y="201861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전화번호  02.6441.3876    팩스  02.6008.8430   </a:t>
            </a:r>
          </a:p>
          <a:p>
            <a:r>
              <a:rPr lang="ko-KR" altLang="en-US" dirty="0"/>
              <a:t>주소  서울시 마포구 양화로 186 </a:t>
            </a:r>
            <a:r>
              <a:rPr lang="ko-KR" altLang="en-US" dirty="0" err="1"/>
              <a:t>LC타워</a:t>
            </a:r>
            <a:r>
              <a:rPr lang="ko-KR" altLang="en-US" dirty="0"/>
              <a:t> 4층</a:t>
            </a:r>
          </a:p>
          <a:p>
            <a:r>
              <a:rPr lang="ko-KR" altLang="en-US" dirty="0"/>
              <a:t>이메일  </a:t>
            </a:r>
            <a:r>
              <a:rPr lang="ko-KR" altLang="en-US" dirty="0" err="1"/>
              <a:t>info@bicus.land</a:t>
            </a:r>
            <a:endParaRPr lang="ko-KR" altLang="en-US" dirty="0"/>
          </a:p>
          <a:p>
            <a:r>
              <a:rPr lang="ko-KR" altLang="en-US" dirty="0"/>
              <a:t>홈페이지  www.bicus.land </a:t>
            </a:r>
          </a:p>
          <a:p>
            <a:r>
              <a:rPr lang="ko-KR" altLang="en-US" dirty="0"/>
              <a:t>인스타그램  </a:t>
            </a:r>
            <a:r>
              <a:rPr lang="ko-KR" altLang="en-US" dirty="0" err="1"/>
              <a:t>instagram.com</a:t>
            </a:r>
            <a:r>
              <a:rPr lang="ko-KR" altLang="en-US" dirty="0"/>
              <a:t>/</a:t>
            </a:r>
            <a:r>
              <a:rPr lang="ko-KR" altLang="en-US" dirty="0" err="1"/>
              <a:t>bicus_land</a:t>
            </a:r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076A87-364A-12E1-8906-A48D538A93B4}"/>
              </a:ext>
            </a:extLst>
          </p:cNvPr>
          <p:cNvSpPr txBox="1"/>
          <p:nvPr/>
        </p:nvSpPr>
        <p:spPr>
          <a:xfrm>
            <a:off x="330926" y="206214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3D공간 기반 소셜 서비스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9E178D-470D-B022-E13B-9328A8F5979F}"/>
              </a:ext>
            </a:extLst>
          </p:cNvPr>
          <p:cNvSpPr txBox="1"/>
          <p:nvPr/>
        </p:nvSpPr>
        <p:spPr>
          <a:xfrm>
            <a:off x="330925" y="3212128"/>
            <a:ext cx="812509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우리가</a:t>
            </a:r>
          </a:p>
          <a:p>
            <a:r>
              <a:rPr lang="ko-KR" altLang="en-US" dirty="0"/>
              <a:t>함께 만드는 큰 세상</a:t>
            </a:r>
          </a:p>
          <a:p>
            <a:r>
              <a:rPr lang="ko-KR" altLang="en-US" dirty="0" err="1"/>
              <a:t>bicus는</a:t>
            </a:r>
            <a:r>
              <a:rPr lang="ko-KR" altLang="en-US" dirty="0"/>
              <a:t> ‘</a:t>
            </a:r>
            <a:r>
              <a:rPr lang="ko-KR" altLang="en-US" dirty="0" err="1"/>
              <a:t>BIG’과</a:t>
            </a:r>
            <a:r>
              <a:rPr lang="ko-KR" altLang="en-US" dirty="0"/>
              <a:t> ‘</a:t>
            </a:r>
            <a:r>
              <a:rPr lang="ko-KR" altLang="en-US" dirty="0" err="1"/>
              <a:t>US’의</a:t>
            </a:r>
            <a:r>
              <a:rPr lang="ko-KR" altLang="en-US" dirty="0"/>
              <a:t> 합성어로 함께 만들어가는 큰 세상을 </a:t>
            </a:r>
          </a:p>
          <a:p>
            <a:r>
              <a:rPr lang="ko-KR" altLang="en-US" dirty="0"/>
              <a:t>뜻합니다. 시작은 독립된 하나의 공간이지만, 각자 원하는 특성과 </a:t>
            </a:r>
          </a:p>
          <a:p>
            <a:r>
              <a:rPr lang="ko-KR" altLang="en-US" dirty="0"/>
              <a:t>서비스를 반영해 스스로 </a:t>
            </a:r>
            <a:r>
              <a:rPr lang="ko-KR" altLang="en-US" dirty="0" err="1"/>
              <a:t>만들어나가는</a:t>
            </a:r>
            <a:r>
              <a:rPr lang="ko-KR" altLang="en-US" dirty="0"/>
              <a:t> 공간들이 서로 연결되어 </a:t>
            </a:r>
          </a:p>
          <a:p>
            <a:r>
              <a:rPr lang="ko-KR" altLang="en-US" dirty="0" err="1"/>
              <a:t>bicus</a:t>
            </a:r>
            <a:r>
              <a:rPr lang="ko-KR" altLang="en-US" dirty="0"/>
              <a:t> 만의 문화를 구성합니다. 이를 통해 인터넷 속 세상의 </a:t>
            </a:r>
          </a:p>
          <a:p>
            <a:r>
              <a:rPr lang="ko-KR" altLang="en-US" dirty="0"/>
              <a:t>새로운 가치를 함께 만들어가려는 비전을 가지고 있습니다.</a:t>
            </a:r>
          </a:p>
        </p:txBody>
      </p:sp>
    </p:spTree>
    <p:extLst>
      <p:ext uri="{BB962C8B-B14F-4D97-AF65-F5344CB8AC3E}">
        <p14:creationId xmlns:p14="http://schemas.microsoft.com/office/powerpoint/2010/main" val="1958083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B3BE50C-D1A7-F1D2-A3BC-7BA076047CDA}"/>
              </a:ext>
            </a:extLst>
          </p:cNvPr>
          <p:cNvSpPr txBox="1"/>
          <p:nvPr/>
        </p:nvSpPr>
        <p:spPr>
          <a:xfrm>
            <a:off x="113211" y="0"/>
            <a:ext cx="8368938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디지털 세상의 새로운 가능성</a:t>
            </a:r>
            <a:endParaRPr lang="en-US" altLang="ko-KR" dirty="0"/>
          </a:p>
          <a:p>
            <a:endParaRPr lang="ko-KR" altLang="en-US" dirty="0"/>
          </a:p>
          <a:p>
            <a:r>
              <a:rPr lang="ko-KR" altLang="en-US" dirty="0" err="1"/>
              <a:t>플레이스</a:t>
            </a:r>
            <a:endParaRPr lang="ko-KR" altLang="en-US" dirty="0"/>
          </a:p>
          <a:p>
            <a:r>
              <a:rPr lang="ko-KR" altLang="en-US" dirty="0"/>
              <a:t>나만의 가상 공간</a:t>
            </a:r>
            <a:endParaRPr lang="en-US" altLang="ko-KR" dirty="0"/>
          </a:p>
          <a:p>
            <a:endParaRPr lang="ko-KR" altLang="en-US" dirty="0"/>
          </a:p>
          <a:p>
            <a:r>
              <a:rPr lang="ko-KR" altLang="en-US" dirty="0"/>
              <a:t>400여개의 다양한 오브제들을 이용해서</a:t>
            </a:r>
          </a:p>
          <a:p>
            <a:r>
              <a:rPr lang="ko-KR" altLang="en-US" dirty="0"/>
              <a:t>나만의 공간을 만들고, 친구들을 초대해보세요. </a:t>
            </a:r>
          </a:p>
          <a:p>
            <a:r>
              <a:rPr lang="ko-KR" altLang="en-US" dirty="0"/>
              <a:t>내가 원하는 이미지, 영상, 보이스 채팅, </a:t>
            </a:r>
          </a:p>
          <a:p>
            <a:r>
              <a:rPr lang="ko-KR" altLang="en-US" dirty="0"/>
              <a:t>라이브 방송도 가능합니다.</a:t>
            </a:r>
            <a:endParaRPr lang="en-US" altLang="ko-KR" dirty="0"/>
          </a:p>
          <a:p>
            <a:endParaRPr lang="ko-KR" altLang="en-US" dirty="0"/>
          </a:p>
          <a:p>
            <a:r>
              <a:rPr lang="ko-KR" altLang="en-US" dirty="0"/>
              <a:t>3D스캔</a:t>
            </a:r>
          </a:p>
          <a:p>
            <a:r>
              <a:rPr lang="ko-KR" altLang="en-US" dirty="0"/>
              <a:t>현실 속 나의 작품을 3D로</a:t>
            </a:r>
            <a:endParaRPr lang="en-US" altLang="ko-KR" dirty="0"/>
          </a:p>
          <a:p>
            <a:endParaRPr lang="ko-KR" altLang="en-US" dirty="0"/>
          </a:p>
          <a:p>
            <a:r>
              <a:rPr lang="ko-KR" altLang="en-US" dirty="0"/>
              <a:t>소중한 일상을 공유하는 우리. </a:t>
            </a:r>
          </a:p>
          <a:p>
            <a:r>
              <a:rPr lang="ko-KR" altLang="en-US" dirty="0"/>
              <a:t>글자로, 목소리로, 사진으로 </a:t>
            </a:r>
          </a:p>
          <a:p>
            <a:r>
              <a:rPr lang="ko-KR" altLang="en-US" dirty="0"/>
              <a:t>그리고 이젠 3D로 </a:t>
            </a:r>
            <a:r>
              <a:rPr lang="ko-KR" altLang="en-US" dirty="0" err="1"/>
              <a:t>bicus에서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입체적으로 공유해보세요.</a:t>
            </a:r>
            <a:endParaRPr lang="en-US" altLang="ko-KR" dirty="0"/>
          </a:p>
          <a:p>
            <a:endParaRPr lang="ko-KR" altLang="en-US" dirty="0"/>
          </a:p>
          <a:p>
            <a:r>
              <a:rPr lang="ko-KR" altLang="en-US" dirty="0"/>
              <a:t>커뮤니티</a:t>
            </a:r>
          </a:p>
          <a:p>
            <a:r>
              <a:rPr lang="ko-KR" altLang="en-US" dirty="0"/>
              <a:t>함께 소통해보세요</a:t>
            </a:r>
            <a:endParaRPr lang="en-US" altLang="ko-KR" dirty="0"/>
          </a:p>
          <a:p>
            <a:endParaRPr lang="ko-KR" altLang="en-US" dirty="0"/>
          </a:p>
          <a:p>
            <a:r>
              <a:rPr lang="ko-KR" altLang="en-US" dirty="0"/>
              <a:t>각 테마별로 구성된 </a:t>
            </a:r>
            <a:r>
              <a:rPr lang="ko-KR" altLang="en-US" dirty="0" err="1"/>
              <a:t>bicus</a:t>
            </a:r>
            <a:r>
              <a:rPr lang="ko-KR" altLang="en-US" dirty="0"/>
              <a:t> 랜드는 엔터테인먼트, 예술, </a:t>
            </a:r>
            <a:r>
              <a:rPr lang="ko-KR" altLang="en-US" dirty="0" err="1"/>
              <a:t>패션등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다양한 컨셉으로 </a:t>
            </a:r>
            <a:r>
              <a:rPr lang="ko-KR" altLang="en-US" dirty="0" err="1"/>
              <a:t>구성되어있습니다</a:t>
            </a:r>
            <a:r>
              <a:rPr lang="ko-KR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1881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7573BE9-2641-930D-EE55-4D8C0F3EFB33}"/>
              </a:ext>
            </a:extLst>
          </p:cNvPr>
          <p:cNvSpPr txBox="1"/>
          <p:nvPr/>
        </p:nvSpPr>
        <p:spPr>
          <a:xfrm>
            <a:off x="69669" y="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브랜드 커뮤니티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F8A641-6593-E006-1AE9-B37007ECB91A}"/>
              </a:ext>
            </a:extLst>
          </p:cNvPr>
          <p:cNvSpPr txBox="1"/>
          <p:nvPr/>
        </p:nvSpPr>
        <p:spPr>
          <a:xfrm>
            <a:off x="69669" y="650860"/>
            <a:ext cx="832539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이제 전세계의 고객을 대상으로 브랜드 커뮤니티를 펼쳐보세요 </a:t>
            </a:r>
          </a:p>
          <a:p>
            <a:r>
              <a:rPr lang="ko-KR" altLang="en-US" dirty="0"/>
              <a:t>언제 어디에서나 브랜드의 아이덴티티를 선보일 수 있고, 고객들과 </a:t>
            </a:r>
          </a:p>
          <a:p>
            <a:r>
              <a:rPr lang="ko-KR" altLang="en-US" dirty="0"/>
              <a:t>소통할 수 있어요.</a:t>
            </a:r>
            <a:endParaRPr lang="en-US" altLang="ko-KR" dirty="0"/>
          </a:p>
          <a:p>
            <a:endParaRPr lang="ko-KR" altLang="en-US" dirty="0"/>
          </a:p>
          <a:p>
            <a:r>
              <a:rPr lang="ko-KR" altLang="en-US" dirty="0"/>
              <a:t>최대 200명 동시접속</a:t>
            </a:r>
            <a:endParaRPr lang="en-US" altLang="ko-KR" dirty="0"/>
          </a:p>
          <a:p>
            <a:r>
              <a:rPr lang="ko-KR" altLang="en-US" dirty="0"/>
              <a:t>확장된 </a:t>
            </a:r>
            <a:r>
              <a:rPr lang="ko-KR" altLang="en-US" dirty="0" err="1"/>
              <a:t>빌드시스템</a:t>
            </a:r>
            <a:endParaRPr lang="en-US" altLang="ko-KR" dirty="0"/>
          </a:p>
          <a:p>
            <a:r>
              <a:rPr lang="ko-KR" altLang="en-US" dirty="0"/>
              <a:t>맞춤형 디지털 공간</a:t>
            </a:r>
            <a:endParaRPr lang="en-US" altLang="ko-KR" dirty="0"/>
          </a:p>
          <a:p>
            <a:endParaRPr lang="ko-KR" altLang="en-US" dirty="0"/>
          </a:p>
          <a:p>
            <a:r>
              <a:rPr lang="ko-KR" altLang="en-US" dirty="0"/>
              <a:t>이랜드 뮤지엄</a:t>
            </a:r>
          </a:p>
          <a:p>
            <a:r>
              <a:rPr lang="ko-KR" altLang="en-US" dirty="0"/>
              <a:t>축구, 위대한 선수들</a:t>
            </a:r>
          </a:p>
          <a:p>
            <a:r>
              <a:rPr lang="ko-KR" altLang="en-US" dirty="0"/>
              <a:t>실제 모습 그대로 디지털 공간 속에 들어온 </a:t>
            </a:r>
          </a:p>
          <a:p>
            <a:r>
              <a:rPr lang="ko-KR" altLang="en-US" dirty="0"/>
              <a:t>이랜드 소장품을 360도로 회전하고 확대하며 </a:t>
            </a:r>
          </a:p>
          <a:p>
            <a:r>
              <a:rPr lang="ko-KR" altLang="en-US" dirty="0"/>
              <a:t>볼 수 있습니다. 영광의 순간을 함께한 유니폼, </a:t>
            </a:r>
          </a:p>
          <a:p>
            <a:r>
              <a:rPr lang="ko-KR" altLang="en-US" dirty="0"/>
              <a:t>트로피를 눈 앞에서 관람해 보세요.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63936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6707EE-3306-261B-0DAD-B4083CCAA26C}"/>
              </a:ext>
            </a:extLst>
          </p:cNvPr>
          <p:cNvSpPr txBox="1"/>
          <p:nvPr/>
        </p:nvSpPr>
        <p:spPr>
          <a:xfrm>
            <a:off x="182879" y="1776548"/>
            <a:ext cx="8543109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 err="1"/>
              <a:t>이자까</a:t>
            </a:r>
            <a:r>
              <a:rPr lang="ko-KR" altLang="en-US" dirty="0"/>
              <a:t> 전시회</a:t>
            </a:r>
          </a:p>
          <a:p>
            <a:r>
              <a:rPr lang="ko-KR" altLang="en-US" dirty="0" err="1"/>
              <a:t>Emudy&amp;Hopy</a:t>
            </a:r>
            <a:endParaRPr lang="ko-KR" altLang="en-US" dirty="0"/>
          </a:p>
          <a:p>
            <a:r>
              <a:rPr lang="ko-KR" altLang="en-US" dirty="0"/>
              <a:t>전 세계에서 주목받는 토이 아티스트 </a:t>
            </a:r>
            <a:r>
              <a:rPr lang="ko-KR" altLang="en-US" dirty="0" err="1"/>
              <a:t>이자까의</a:t>
            </a:r>
            <a:r>
              <a:rPr lang="ko-KR" altLang="en-US" dirty="0"/>
              <a:t> </a:t>
            </a:r>
          </a:p>
          <a:p>
            <a:r>
              <a:rPr lang="ko-KR" altLang="en-US" dirty="0"/>
              <a:t>디지털 전시회가 </a:t>
            </a:r>
            <a:r>
              <a:rPr lang="ko-KR" altLang="en-US" dirty="0" err="1"/>
              <a:t>비커스에서</a:t>
            </a:r>
            <a:r>
              <a:rPr lang="ko-KR" altLang="en-US" dirty="0"/>
              <a:t> </a:t>
            </a:r>
            <a:r>
              <a:rPr lang="ko-KR" altLang="en-US" dirty="0" err="1"/>
              <a:t>오픈되었습니다</a:t>
            </a:r>
            <a:r>
              <a:rPr lang="ko-KR" altLang="en-US" dirty="0"/>
              <a:t>. </a:t>
            </a:r>
          </a:p>
          <a:p>
            <a:r>
              <a:rPr lang="ko-KR" altLang="en-US" dirty="0" err="1"/>
              <a:t>이자까의</a:t>
            </a:r>
            <a:r>
              <a:rPr lang="ko-KR" altLang="en-US" dirty="0"/>
              <a:t> 대표 </a:t>
            </a:r>
            <a:r>
              <a:rPr lang="ko-KR" altLang="en-US" dirty="0" err="1"/>
              <a:t>아트토이</a:t>
            </a:r>
            <a:r>
              <a:rPr lang="ko-KR" altLang="en-US" dirty="0"/>
              <a:t> </a:t>
            </a:r>
            <a:r>
              <a:rPr lang="ko-KR" altLang="en-US" dirty="0" err="1"/>
              <a:t>이무디와</a:t>
            </a:r>
            <a:r>
              <a:rPr lang="ko-KR" altLang="en-US" dirty="0"/>
              <a:t> 호피를 이제 </a:t>
            </a:r>
          </a:p>
          <a:p>
            <a:r>
              <a:rPr lang="ko-KR" altLang="en-US" dirty="0"/>
              <a:t>디지털 공간에서 즐겨보세요.</a:t>
            </a:r>
            <a:endParaRPr lang="en-US" altLang="ko-KR" dirty="0"/>
          </a:p>
          <a:p>
            <a:endParaRPr lang="ko-KR" altLang="en-US" dirty="0"/>
          </a:p>
          <a:p>
            <a:r>
              <a:rPr lang="ko-KR" altLang="en-US" dirty="0" err="1"/>
              <a:t>서울패션위크</a:t>
            </a:r>
            <a:endParaRPr lang="ko-KR" altLang="en-US" dirty="0"/>
          </a:p>
          <a:p>
            <a:r>
              <a:rPr lang="ko-KR" altLang="en-US" dirty="0"/>
              <a:t>글로벌 패션 비즈니스 이벤트</a:t>
            </a:r>
          </a:p>
          <a:p>
            <a:r>
              <a:rPr lang="ko-KR" altLang="en-US" dirty="0"/>
              <a:t>기존에는 나만의 스타일을 표현하고 싶을 때 </a:t>
            </a:r>
          </a:p>
          <a:p>
            <a:r>
              <a:rPr lang="ko-KR" altLang="en-US" dirty="0"/>
              <a:t>사진과 영상으로만 표현할 수 밖에 없었죠. </a:t>
            </a:r>
          </a:p>
          <a:p>
            <a:r>
              <a:rPr lang="ko-KR" altLang="en-US" dirty="0"/>
              <a:t>하지만 </a:t>
            </a:r>
            <a:r>
              <a:rPr lang="ko-KR" altLang="en-US" dirty="0" err="1"/>
              <a:t>비커스에서는</a:t>
            </a:r>
            <a:r>
              <a:rPr lang="ko-KR" altLang="en-US" dirty="0"/>
              <a:t>, 사진으로 표현이 어려운 </a:t>
            </a:r>
          </a:p>
          <a:p>
            <a:r>
              <a:rPr lang="ko-KR" altLang="en-US" dirty="0"/>
              <a:t>유니크한 패션을 3D로 표현할 수 있습니다.</a:t>
            </a:r>
          </a:p>
        </p:txBody>
      </p:sp>
    </p:spTree>
    <p:extLst>
      <p:ext uri="{BB962C8B-B14F-4D97-AF65-F5344CB8AC3E}">
        <p14:creationId xmlns:p14="http://schemas.microsoft.com/office/powerpoint/2010/main" val="651427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424</Words>
  <Application>Microsoft Office PowerPoint</Application>
  <PresentationFormat>와이드스크린</PresentationFormat>
  <Paragraphs>86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Arial</vt:lpstr>
      <vt:lpstr>맑은 고딕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안 은영</dc:creator>
  <cp:lastModifiedBy>안 은영</cp:lastModifiedBy>
  <cp:revision>4</cp:revision>
  <dcterms:created xsi:type="dcterms:W3CDTF">2023-11-15T07:03:04Z</dcterms:created>
  <dcterms:modified xsi:type="dcterms:W3CDTF">2023-11-15T07:34:48Z</dcterms:modified>
</cp:coreProperties>
</file>