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4" r:id="rId4"/>
    <p:sldId id="265" r:id="rId5"/>
    <p:sldId id="261" r:id="rId6"/>
    <p:sldId id="262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E9613C"/>
    <a:srgbClr val="829AE8"/>
    <a:srgbClr val="E82F20"/>
    <a:srgbClr val="FFFFFF"/>
    <a:srgbClr val="BC9AC8"/>
    <a:srgbClr val="9F9FCF"/>
    <a:srgbClr val="F4F1E9"/>
    <a:srgbClr val="F0C6DD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B7C4C-3C1D-4683-AAE8-4231B89C509B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66B0D-EA7B-4165-96EE-E7F5A3082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7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50CB-5162-4E02-9BF9-195E9A14ADF2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336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062C81-0ECD-4883-E4C3-738E299D5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E399376-6012-BCAC-CD6E-252ABFE94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05CD02-4337-FD69-D92C-94A93160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D77-D995-493E-93F4-4AC3D45B551D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580B63-92DB-12B0-D44D-58E7EB5A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3939F6-98CB-C164-CCCF-D1D4580E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BC7D-62FF-42BC-823B-9277D80BFF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69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E6F16B-A356-B0AF-922F-38E959C9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E50E08-3EC0-64FE-3B2F-E5921F859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BF5597-1FFB-E0CD-E683-A7A3976B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D77-D995-493E-93F4-4AC3D45B551D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86FDE6-DC5C-B11D-85B1-E3EB4E32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24561D-63BD-32D8-34F1-AB29C993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BC7D-62FF-42BC-823B-9277D80BFF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76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D32DC10-C26D-B43D-CA1D-6D62B7DE6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FC81E3-A02E-FF92-C054-2A1948875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5A8E8A-A878-0679-28EB-3870720C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D77-D995-493E-93F4-4AC3D45B551D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B2C8FA-AB7C-AC4A-3DD2-80A65875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A2E02A-AD64-2C3B-910D-606B5E43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BC7D-62FF-42BC-823B-9277D80BFF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73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8F0F2D-780D-7F49-C31E-5BB5650A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D112FD-94DB-ABAF-5E85-D9F077C65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BF89F6-8968-4C09-A94C-FA22CC18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D77-D995-493E-93F4-4AC3D45B551D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775CA7-3270-B909-233F-AEB6AB67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C74028-F3A5-8E1C-CB47-D3AA4273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BC7D-62FF-42BC-823B-9277D80BFF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43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A9965C-183D-1EEA-7FA0-8D803E8B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F4E42B-7357-F15C-BD81-9B198C18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15FB17-5E50-0ABF-7BC2-7488CB01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D77-D995-493E-93F4-4AC3D45B551D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4AED4E-A8E1-597D-F6A3-C5D84D52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9AB3CB-FE5D-0BBF-EE99-FFD75468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BC7D-62FF-42BC-823B-9277D80BFF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59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558A4A-31CE-5605-5D95-9D678869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BC1847-050A-1C38-B748-41EDE78F8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EAC346-D8AB-659B-EBFC-802B07D2F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5EEB2E-811E-9957-FD1B-22343440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D77-D995-493E-93F4-4AC3D45B551D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1B6ECC-AF01-9CF3-3A09-B180BA35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B75D39E-8039-94ED-6211-2B9E0B59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BC7D-62FF-42BC-823B-9277D80BFF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12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2D8888-5983-ADBC-48D5-30145FB7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15A72BD-C176-D233-79B7-536D12E9C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203DC31-FCCE-30DD-84AF-F7072ACA3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B2209A9-C857-C0BE-2C9B-704832F74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B7A5BF0-45A0-1A65-13D4-773F630D0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72834AF-6D49-1102-050E-CFD55DC7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D77-D995-493E-93F4-4AC3D45B551D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9158ACB-0A63-752D-9925-4B6C6CA9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E2B6A86-6ACF-E938-AE29-D9DD59FC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BC7D-62FF-42BC-823B-9277D80BFF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49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3654DE-E893-D815-F0D5-3FD24C4B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D7B9872-24CA-D06D-5D68-B381A8E9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D77-D995-493E-93F4-4AC3D45B551D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471EF39-321A-B701-B2A3-33A058F0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A74CFC2-B27C-BC4D-A52C-484FA084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BC7D-62FF-42BC-823B-9277D80BFF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71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92B3E4C-CB54-7F94-2C9A-E4BD5BE2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D77-D995-493E-93F4-4AC3D45B551D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FDF62B7-6047-405B-642C-70E6092A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8DC7EE-0970-6698-A154-3EF3241B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BC7D-62FF-42BC-823B-9277D80BFF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10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8DEBD8-4924-853A-886E-5398E75F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9F9953-7169-33EC-D9DB-935AF381B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381A70-2DE2-0509-2672-AEF9CED3E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7CB3FE-9BE3-80EB-1AA8-2A791EE2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D77-D995-493E-93F4-4AC3D45B551D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F028BA-D3CB-36A6-0649-821BB9DD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04FE96-9F6F-1B72-2C47-97035CD0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BC7D-62FF-42BC-823B-9277D80BFF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13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B2DBF2-25D8-D98F-C8F0-AE899EFF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DD44-02ED-88B3-73AC-3B91154FD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95DDD6-93D0-752A-4050-51BD36472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5009DA-2988-60C2-937D-2B4C10C6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D77-D995-493E-93F4-4AC3D45B551D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0FB17F-FECF-CE7A-4D44-CF4B908E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3CF644-000A-BDB4-B01C-D5086C48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BC7D-62FF-42BC-823B-9277D80BFF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6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AD33B49-4585-A32A-1333-8E862D88E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006D18-2F9E-1FCC-553D-8E1850369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497B5E-9B9B-5DE6-B992-7F411D636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5D77-D995-493E-93F4-4AC3D45B551D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07ECE8-AD78-C8A3-DDB7-B78D6F643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D79BFE-6D2F-C176-21B1-D35221BA3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BC7D-62FF-42BC-823B-9277D80BFF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00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hyperlink" Target="mailto:info@netstream.co.k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1"/>
          <p:cNvSpPr txBox="1">
            <a:spLocks/>
          </p:cNvSpPr>
          <p:nvPr/>
        </p:nvSpPr>
        <p:spPr>
          <a:xfrm>
            <a:off x="1130556" y="2635715"/>
            <a:ext cx="10256785" cy="54784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Segoe UI" pitchFamily="34" charset="0"/>
              </a:rPr>
              <a:t>(</a:t>
            </a:r>
            <a:r>
              <a:rPr lang="ko-KR" altLang="en-US" sz="3200" b="1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Segoe UI" pitchFamily="34" charset="0"/>
              </a:rPr>
              <a:t>넷스트림</a:t>
            </a:r>
            <a:r>
              <a:rPr lang="en-US" altLang="ko-KR" sz="32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Segoe UI" pitchFamily="34" charset="0"/>
              </a:rPr>
              <a:t>)</a:t>
            </a:r>
            <a:r>
              <a:rPr lang="ko-KR" altLang="en-US" sz="32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Segoe UI" pitchFamily="34" charset="0"/>
              </a:rPr>
              <a:t> </a:t>
            </a:r>
            <a:r>
              <a:rPr lang="en-US" altLang="ko-KR" sz="3200" b="1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Segoe UI" pitchFamily="34" charset="0"/>
              </a:rPr>
              <a:t>eDM</a:t>
            </a:r>
            <a:r>
              <a:rPr lang="en-US" altLang="ko-KR" sz="32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Segoe UI" pitchFamily="34" charset="0"/>
              </a:rPr>
              <a:t> B</a:t>
            </a:r>
            <a:r>
              <a:rPr lang="ko-KR" altLang="en-US" sz="32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Segoe UI" pitchFamily="34" charset="0"/>
              </a:rPr>
              <a:t>안 </a:t>
            </a:r>
            <a:r>
              <a:rPr lang="en-US" altLang="ko-KR" sz="32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Segoe UI" pitchFamily="34" charset="0"/>
              </a:rPr>
              <a:t>SB</a:t>
            </a:r>
          </a:p>
        </p:txBody>
      </p:sp>
      <p:sp>
        <p:nvSpPr>
          <p:cNvPr id="9" name="텍스트 개체 틀 17"/>
          <p:cNvSpPr txBox="1">
            <a:spLocks/>
          </p:cNvSpPr>
          <p:nvPr/>
        </p:nvSpPr>
        <p:spPr>
          <a:xfrm>
            <a:off x="1078155" y="5456835"/>
            <a:ext cx="8420100" cy="90075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66788">
              <a:spcBef>
                <a:spcPct val="50000"/>
              </a:spcBef>
            </a:pPr>
            <a:r>
              <a:rPr lang="en-US" altLang="ko-K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Copyright © 2018 by mayday partners</a:t>
            </a:r>
          </a:p>
          <a:p>
            <a:pPr algn="l" defTabSz="966788">
              <a:spcBef>
                <a:spcPct val="50000"/>
              </a:spcBef>
            </a:pPr>
            <a:r>
              <a:rPr lang="en-US" altLang="ko-K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No part of this publication may be reproduced, stored in a retrieval system, or transmitted in any form or by any means </a:t>
            </a:r>
            <a:br>
              <a:rPr lang="en-US" altLang="ko-K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electronic, mechanical, photocopying, recording, or otherwise — without the permission of   mayday partners</a:t>
            </a:r>
          </a:p>
          <a:p>
            <a:pPr algn="l" defTabSz="966788">
              <a:spcBef>
                <a:spcPct val="50000"/>
              </a:spcBef>
            </a:pPr>
            <a:r>
              <a:rPr lang="en-US" altLang="ko-K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COMPANY CONFIDENTIAL</a:t>
            </a:r>
          </a:p>
          <a:p>
            <a:pPr algn="l"/>
            <a:r>
              <a:rPr lang="en-US" altLang="ko-KR" sz="800" i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ahoma" pitchFamily="34" charset="0"/>
              </a:rPr>
              <a:t>RD</a:t>
            </a:r>
            <a:endParaRPr lang="ko-KR" altLang="en-US" sz="800" i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Tahoma" pitchFamily="34" charset="0"/>
            </a:endParaRPr>
          </a:p>
        </p:txBody>
      </p:sp>
      <p:sp>
        <p:nvSpPr>
          <p:cNvPr id="10" name="부제목 6"/>
          <p:cNvSpPr txBox="1">
            <a:spLocks/>
          </p:cNvSpPr>
          <p:nvPr/>
        </p:nvSpPr>
        <p:spPr>
          <a:xfrm>
            <a:off x="1130556" y="3306563"/>
            <a:ext cx="7956376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Segoe UI" pitchFamily="34" charset="0"/>
              </a:rPr>
              <a:t>번역 </a:t>
            </a:r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Segoe UI" pitchFamily="34" charset="0"/>
              </a:rPr>
              <a:t>: </a:t>
            </a:r>
            <a:r>
              <a:rPr lang="ko-KR" altLang="en-US" sz="2400" b="1">
                <a:latin typeface="나눔바른고딕" panose="020B0603020101020101" pitchFamily="50" charset="-127"/>
                <a:ea typeface="나눔바른고딕" panose="020B0603020101020101" pitchFamily="50" charset="-127"/>
                <a:cs typeface="Segoe UI" pitchFamily="34" charset="0"/>
              </a:rPr>
              <a:t>영문</a:t>
            </a:r>
            <a:r>
              <a:rPr lang="en-US" altLang="ko-KR" sz="2400" b="1">
                <a:latin typeface="나눔바른고딕" panose="020B0603020101020101" pitchFamily="50" charset="-127"/>
                <a:ea typeface="나눔바른고딕" panose="020B0603020101020101" pitchFamily="50" charset="-127"/>
                <a:cs typeface="Segoe UI" pitchFamily="34" charset="0"/>
              </a:rPr>
              <a:t>/</a:t>
            </a:r>
            <a:r>
              <a:rPr lang="ko-KR" altLang="en-US" sz="2400" b="1">
                <a:latin typeface="나눔바른고딕" panose="020B0603020101020101" pitchFamily="50" charset="-127"/>
                <a:ea typeface="나눔바른고딕" panose="020B0603020101020101" pitchFamily="50" charset="-127"/>
                <a:cs typeface="Segoe UI" pitchFamily="34" charset="0"/>
              </a:rPr>
              <a:t>일문</a:t>
            </a:r>
            <a:endParaRPr lang="ko-KR" altLang="en-US" sz="24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Segoe UI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17" y="5714414"/>
            <a:ext cx="1763200" cy="385602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 rot="5400000">
            <a:off x="5859690" y="-5872353"/>
            <a:ext cx="472615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 rot="5400000">
            <a:off x="5991223" y="-5528183"/>
            <a:ext cx="209550" cy="12192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0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62138B0-9B8A-1F2F-576C-ED3198AFBBD6}"/>
              </a:ext>
            </a:extLst>
          </p:cNvPr>
          <p:cNvSpPr/>
          <p:nvPr/>
        </p:nvSpPr>
        <p:spPr>
          <a:xfrm>
            <a:off x="191397" y="777354"/>
            <a:ext cx="7971136" cy="5885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E4123D4-BCC7-3164-F4B7-D4BF2F74481B}"/>
              </a:ext>
            </a:extLst>
          </p:cNvPr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C887EEFA-48C4-C8D1-59AA-43CC16DDE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9182"/>
            <a:ext cx="65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o-Kore-KR" altLang="ko-Kore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92025565-B90F-F239-E835-BF007F99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39" y="1243689"/>
            <a:ext cx="1344174" cy="20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701ECDDA-6387-5DE5-835E-4928118B0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525" y="1224329"/>
            <a:ext cx="889605" cy="20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A604AC13-2A5A-D096-BA89-0DCF9A1C2DB2}"/>
              </a:ext>
            </a:extLst>
          </p:cNvPr>
          <p:cNvSpPr/>
          <p:nvPr/>
        </p:nvSpPr>
        <p:spPr>
          <a:xfrm>
            <a:off x="647900" y="1222310"/>
            <a:ext cx="7115169" cy="1959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C9A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C98D745-108B-17B6-F829-7FEE23ED80BE}"/>
              </a:ext>
            </a:extLst>
          </p:cNvPr>
          <p:cNvSpPr/>
          <p:nvPr/>
        </p:nvSpPr>
        <p:spPr>
          <a:xfrm>
            <a:off x="834142" y="2590997"/>
            <a:ext cx="2099577" cy="3825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넷스타리움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4CEC9057-0199-6333-2611-DD2545A2D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00" y="3527451"/>
            <a:ext cx="596980" cy="69249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CFB9BA6-208B-992C-840B-B8130B180C17}"/>
              </a:ext>
            </a:extLst>
          </p:cNvPr>
          <p:cNvSpPr txBox="1"/>
          <p:nvPr/>
        </p:nvSpPr>
        <p:spPr>
          <a:xfrm>
            <a:off x="1339277" y="3387611"/>
            <a:ext cx="6854109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dirty="0"/>
              <a:t>㈜</a:t>
            </a:r>
            <a:r>
              <a:rPr lang="ko-KR" altLang="en-US" sz="1000" dirty="0" err="1"/>
              <a:t>넷스트림은</a:t>
            </a:r>
            <a:r>
              <a:rPr lang="ko-KR" altLang="en-US" sz="1000" dirty="0"/>
              <a:t> </a:t>
            </a:r>
            <a:r>
              <a:rPr lang="en-US" altLang="ko-KR" sz="1000" dirty="0"/>
              <a:t>Tech</a:t>
            </a:r>
            <a:r>
              <a:rPr lang="ko-KR" altLang="en-US" sz="1000" dirty="0"/>
              <a:t>와 예술을 접목하여 창작자와 관객들을 위한 유니버스를 제공하는데 기술 개발을 집중하고 있으며</a:t>
            </a:r>
            <a:r>
              <a:rPr lang="en-US" altLang="ko-KR" sz="1000" dirty="0"/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sz="1000" dirty="0"/>
              <a:t>이러한 개발 노력을 바탕으로 </a:t>
            </a:r>
            <a:r>
              <a:rPr lang="en-US" altLang="ko-KR" sz="1000" dirty="0"/>
              <a:t>23</a:t>
            </a:r>
            <a:r>
              <a:rPr lang="ko-KR" altLang="en-US" sz="1000" dirty="0"/>
              <a:t>년 </a:t>
            </a:r>
            <a:r>
              <a:rPr lang="en-US" altLang="ko-KR" sz="1000" dirty="0"/>
              <a:t>5</a:t>
            </a:r>
            <a:r>
              <a:rPr lang="ko-KR" altLang="en-US" sz="1000" dirty="0"/>
              <a:t>월 </a:t>
            </a:r>
            <a:r>
              <a:rPr lang="en-US" altLang="ko-KR" sz="1000" dirty="0"/>
              <a:t>SaaS</a:t>
            </a:r>
            <a:r>
              <a:rPr lang="ko-KR" altLang="en-US" sz="1000" dirty="0"/>
              <a:t>형 온라인 갤러리 솔루션 </a:t>
            </a:r>
            <a:r>
              <a:rPr lang="ko-KR" altLang="en-US" sz="1000" dirty="0" err="1"/>
              <a:t>넷스타리움을</a:t>
            </a:r>
            <a:r>
              <a:rPr lang="ko-KR" altLang="en-US" sz="1000" dirty="0"/>
              <a:t> 정식 </a:t>
            </a:r>
            <a:r>
              <a:rPr lang="ko-KR" altLang="en-US" sz="1000" dirty="0" err="1"/>
              <a:t>론칭하여</a:t>
            </a:r>
            <a:r>
              <a:rPr lang="ko-KR" altLang="en-US" sz="1000" dirty="0"/>
              <a:t> </a:t>
            </a:r>
            <a:r>
              <a:rPr lang="ko-KR" altLang="en-US" sz="1000" dirty="0" err="1"/>
              <a:t>운영중에</a:t>
            </a:r>
            <a:r>
              <a:rPr lang="ko-KR" altLang="en-US" sz="1000" dirty="0"/>
              <a:t> 있습니다</a:t>
            </a:r>
            <a:r>
              <a:rPr lang="en-US" altLang="ko-KR" sz="1000" dirty="0"/>
              <a:t>.</a:t>
            </a:r>
          </a:p>
          <a:p>
            <a:pPr>
              <a:lnSpc>
                <a:spcPct val="120000"/>
              </a:lnSpc>
            </a:pPr>
            <a:endParaRPr lang="en-US" altLang="ko-KR" sz="1000" dirty="0"/>
          </a:p>
          <a:p>
            <a:pPr>
              <a:lnSpc>
                <a:spcPct val="120000"/>
              </a:lnSpc>
            </a:pPr>
            <a:r>
              <a:rPr lang="en-US" altLang="ko-KR" sz="1000" dirty="0"/>
              <a:t>‘</a:t>
            </a:r>
            <a:r>
              <a:rPr lang="ko-KR" altLang="en-US" sz="1000" dirty="0" err="1"/>
              <a:t>넷스타리움</a:t>
            </a:r>
            <a:r>
              <a:rPr lang="en-US" altLang="ko-KR" sz="1000" dirty="0"/>
              <a:t>’</a:t>
            </a:r>
            <a:r>
              <a:rPr lang="ko-KR" altLang="en-US" sz="1000" dirty="0"/>
              <a:t>은 별도의 설치 없이 인터넷으로 접속해서 언제 어디서나 나만의 전시 공간을 만들어 작품을 등록하고</a:t>
            </a:r>
            <a:endParaRPr lang="en-US" altLang="ko-KR" sz="1000" dirty="0"/>
          </a:p>
          <a:p>
            <a:pPr>
              <a:lnSpc>
                <a:spcPct val="120000"/>
              </a:lnSpc>
            </a:pPr>
            <a:r>
              <a:rPr lang="ko-KR" altLang="en-US" sz="1000" dirty="0"/>
              <a:t>배치할 수 있도록 강력한 운영환경을 제공하는 메타버스 갤러리 솔루션입니다</a:t>
            </a:r>
            <a:r>
              <a:rPr lang="en-US" altLang="ko-KR" sz="1000" dirty="0"/>
              <a:t>.</a:t>
            </a: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5F971BA5-C74A-FFC5-E3C8-405025D53846}"/>
              </a:ext>
            </a:extLst>
          </p:cNvPr>
          <p:cNvSpPr txBox="1"/>
          <p:nvPr/>
        </p:nvSpPr>
        <p:spPr>
          <a:xfrm>
            <a:off x="1329298" y="449973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+mj-ea"/>
                <a:ea typeface="+mj-ea"/>
              </a:rPr>
              <a:t>언제 사용하면 </a:t>
            </a:r>
            <a:r>
              <a:rPr lang="ko-KR" altLang="en-US" dirty="0" err="1">
                <a:latin typeface="+mj-ea"/>
                <a:ea typeface="+mj-ea"/>
              </a:rPr>
              <a:t>좋은가요</a:t>
            </a:r>
            <a:r>
              <a:rPr lang="en-US" altLang="ko-KR" dirty="0">
                <a:latin typeface="+mj-ea"/>
                <a:ea typeface="+mj-ea"/>
              </a:rPr>
              <a:t>?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23C7163-E5D0-73DB-C393-2262AD6DD221}"/>
              </a:ext>
            </a:extLst>
          </p:cNvPr>
          <p:cNvGrpSpPr/>
          <p:nvPr/>
        </p:nvGrpSpPr>
        <p:grpSpPr>
          <a:xfrm>
            <a:off x="1054115" y="5034030"/>
            <a:ext cx="1551195" cy="1520342"/>
            <a:chOff x="1004539" y="5034030"/>
            <a:chExt cx="1551195" cy="1520342"/>
          </a:xfrm>
        </p:grpSpPr>
        <p:sp>
          <p:nvSpPr>
            <p:cNvPr id="1056" name="타원 1055">
              <a:extLst>
                <a:ext uri="{FF2B5EF4-FFF2-40B4-BE49-F238E27FC236}">
                  <a16:creationId xmlns:a16="http://schemas.microsoft.com/office/drawing/2014/main" id="{DFCB931E-49C6-28C6-09AD-47FE479FF02B}"/>
                </a:ext>
              </a:extLst>
            </p:cNvPr>
            <p:cNvSpPr/>
            <p:nvPr/>
          </p:nvSpPr>
          <p:spPr>
            <a:xfrm>
              <a:off x="1035392" y="5034030"/>
              <a:ext cx="1520342" cy="152034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52911CFA-7EAD-5839-D278-2BE2D9DE8195}"/>
                </a:ext>
              </a:extLst>
            </p:cNvPr>
            <p:cNvSpPr txBox="1"/>
            <p:nvPr/>
          </p:nvSpPr>
          <p:spPr>
            <a:xfrm>
              <a:off x="1004539" y="6133531"/>
              <a:ext cx="152034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000" dirty="0">
                  <a:solidFill>
                    <a:schemeClr val="bg1"/>
                  </a:solidFill>
                </a:rPr>
                <a:t>기관</a:t>
              </a:r>
              <a:r>
                <a:rPr lang="en-US" altLang="ko-KR" sz="1000" dirty="0">
                  <a:solidFill>
                    <a:schemeClr val="bg1"/>
                  </a:solidFill>
                </a:rPr>
                <a:t>/</a:t>
              </a:r>
              <a:r>
                <a:rPr lang="ko-KR" altLang="en-US" sz="1000" dirty="0">
                  <a:solidFill>
                    <a:schemeClr val="bg1"/>
                  </a:solidFill>
                </a:rPr>
                <a:t>기업 행사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84059B-7796-0E5A-C572-FC49CFF714F3}"/>
              </a:ext>
            </a:extLst>
          </p:cNvPr>
          <p:cNvSpPr txBox="1"/>
          <p:nvPr/>
        </p:nvSpPr>
        <p:spPr>
          <a:xfrm>
            <a:off x="776594" y="1537522"/>
            <a:ext cx="3817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+mj-ea"/>
                <a:ea typeface="+mj-ea"/>
              </a:rPr>
              <a:t>시간과 장소로부터 자유로운</a:t>
            </a:r>
            <a:endParaRPr lang="en-US" altLang="ko-KR" sz="2400" dirty="0">
              <a:latin typeface="+mj-ea"/>
              <a:ea typeface="+mj-ea"/>
            </a:endParaRPr>
          </a:p>
          <a:p>
            <a:r>
              <a:rPr lang="ko-KR" altLang="en-US" sz="2400" dirty="0">
                <a:latin typeface="+mj-ea"/>
                <a:ea typeface="+mj-ea"/>
              </a:rPr>
              <a:t>메타버스 공간 </a:t>
            </a:r>
            <a:r>
              <a:rPr lang="en-US" altLang="ko-KR" sz="2400" dirty="0">
                <a:latin typeface="+mj-ea"/>
                <a:ea typeface="+mj-ea"/>
              </a:rPr>
              <a:t>‘</a:t>
            </a:r>
            <a:r>
              <a:rPr lang="ko-KR" altLang="en-US" sz="2400" dirty="0" err="1">
                <a:latin typeface="+mj-ea"/>
                <a:ea typeface="+mj-ea"/>
              </a:rPr>
              <a:t>넷스타리움</a:t>
            </a:r>
            <a:r>
              <a:rPr lang="en-US" altLang="ko-KR" sz="2400" dirty="0">
                <a:latin typeface="+mj-ea"/>
                <a:ea typeface="+mj-ea"/>
              </a:rPr>
              <a:t>’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39EECD7-01B6-D8DC-CFCF-9E0C453834B0}"/>
              </a:ext>
            </a:extLst>
          </p:cNvPr>
          <p:cNvGrpSpPr/>
          <p:nvPr/>
        </p:nvGrpSpPr>
        <p:grpSpPr>
          <a:xfrm>
            <a:off x="3617905" y="5034030"/>
            <a:ext cx="1520342" cy="1520342"/>
            <a:chOff x="1035392" y="5034030"/>
            <a:chExt cx="1520342" cy="1520342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66A5AFC3-40D8-1A63-EA09-2D03DDE533D8}"/>
                </a:ext>
              </a:extLst>
            </p:cNvPr>
            <p:cNvSpPr/>
            <p:nvPr/>
          </p:nvSpPr>
          <p:spPr>
            <a:xfrm>
              <a:off x="1035392" y="5034030"/>
              <a:ext cx="1520342" cy="152034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044EC8-CCA7-4D44-A47D-063FAAB09B5A}"/>
                </a:ext>
              </a:extLst>
            </p:cNvPr>
            <p:cNvSpPr txBox="1"/>
            <p:nvPr/>
          </p:nvSpPr>
          <p:spPr>
            <a:xfrm>
              <a:off x="1310362" y="6133531"/>
              <a:ext cx="97040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000" dirty="0">
                  <a:solidFill>
                    <a:schemeClr val="bg1"/>
                  </a:solidFill>
                </a:rPr>
                <a:t>학교</a:t>
              </a:r>
              <a:r>
                <a:rPr lang="en-US" altLang="ko-KR" sz="1000" dirty="0">
                  <a:solidFill>
                    <a:schemeClr val="bg1"/>
                  </a:solidFill>
                </a:rPr>
                <a:t>/</a:t>
              </a:r>
              <a:r>
                <a:rPr lang="ko-KR" altLang="en-US" sz="1000" dirty="0">
                  <a:solidFill>
                    <a:schemeClr val="bg1"/>
                  </a:solidFill>
                </a:rPr>
                <a:t>단체 행사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0931E76-C91E-CF1C-1BFE-E289AE59EB3D}"/>
              </a:ext>
            </a:extLst>
          </p:cNvPr>
          <p:cNvGrpSpPr/>
          <p:nvPr/>
        </p:nvGrpSpPr>
        <p:grpSpPr>
          <a:xfrm>
            <a:off x="6096000" y="5034030"/>
            <a:ext cx="1520342" cy="1520342"/>
            <a:chOff x="1035392" y="5034030"/>
            <a:chExt cx="1520342" cy="1520342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D5C9E41-060B-980F-AD0F-536A6F1A9399}"/>
                </a:ext>
              </a:extLst>
            </p:cNvPr>
            <p:cNvSpPr/>
            <p:nvPr/>
          </p:nvSpPr>
          <p:spPr>
            <a:xfrm>
              <a:off x="1035392" y="5034030"/>
              <a:ext cx="1520342" cy="152034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B817B8-E017-7CAE-22A5-7271A48168DB}"/>
                </a:ext>
              </a:extLst>
            </p:cNvPr>
            <p:cNvSpPr txBox="1"/>
            <p:nvPr/>
          </p:nvSpPr>
          <p:spPr>
            <a:xfrm>
              <a:off x="1310362" y="6133531"/>
              <a:ext cx="97040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000" dirty="0">
                  <a:solidFill>
                    <a:schemeClr val="bg1"/>
                  </a:solidFill>
                </a:rPr>
                <a:t>개인 행사</a:t>
              </a:r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111BDDA0-8942-DA90-7B65-5F840DDEB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298" y="5424388"/>
            <a:ext cx="561975" cy="56197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C5FE40A8-816F-B628-E2CC-A8DACB2B9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1" y="5373752"/>
            <a:ext cx="476250" cy="52387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5A9ED3AB-7E74-740F-1FBE-1A09CBD97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571" y="5426003"/>
            <a:ext cx="457200" cy="47625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9DFF1263-B760-1A59-6512-A26C3A9FB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8711" y="822143"/>
            <a:ext cx="1578729" cy="371849"/>
          </a:xfrm>
          <a:prstGeom prst="rect">
            <a:avLst/>
          </a:prstGeom>
        </p:spPr>
      </p:pic>
      <p:pic>
        <p:nvPicPr>
          <p:cNvPr id="50" name="그림 49" descr="만화 영화, 의류, 인간의 얼굴, 예술이(가) 표시된 사진&#10;&#10;자동 생성된 설명">
            <a:extLst>
              <a:ext uri="{FF2B5EF4-FFF2-40B4-BE49-F238E27FC236}">
                <a16:creationId xmlns:a16="http://schemas.microsoft.com/office/drawing/2014/main" id="{DEED7AD7-745D-B0D0-6914-F9E811EBD2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7" b="13333"/>
          <a:stretch/>
        </p:blipFill>
        <p:spPr>
          <a:xfrm>
            <a:off x="5213798" y="1239217"/>
            <a:ext cx="2541398" cy="195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9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62138B0-9B8A-1F2F-576C-ED3198AFBBD6}"/>
              </a:ext>
            </a:extLst>
          </p:cNvPr>
          <p:cNvSpPr/>
          <p:nvPr/>
        </p:nvSpPr>
        <p:spPr>
          <a:xfrm>
            <a:off x="222250" y="777354"/>
            <a:ext cx="7971136" cy="5885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E4123D4-BCC7-3164-F4B7-D4BF2F74481B}"/>
              </a:ext>
            </a:extLst>
          </p:cNvPr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C887EEFA-48C4-C8D1-59AA-43CC16DDE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9182"/>
            <a:ext cx="65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o-Kore-KR" altLang="ko-Kore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C4F7DEE-4F54-F945-5B50-D334D97CB903}"/>
              </a:ext>
            </a:extLst>
          </p:cNvPr>
          <p:cNvSpPr/>
          <p:nvPr/>
        </p:nvSpPr>
        <p:spPr>
          <a:xfrm>
            <a:off x="650233" y="2604834"/>
            <a:ext cx="7115169" cy="40829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B148E3-77F6-B71D-9EF8-B05C486FEE03}"/>
              </a:ext>
            </a:extLst>
          </p:cNvPr>
          <p:cNvSpPr txBox="1"/>
          <p:nvPr/>
        </p:nvSpPr>
        <p:spPr>
          <a:xfrm>
            <a:off x="647897" y="2985302"/>
            <a:ext cx="7115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‘</a:t>
            </a:r>
            <a:r>
              <a:rPr lang="ko-KR" altLang="en-US" dirty="0" err="1">
                <a:solidFill>
                  <a:schemeClr val="bg1"/>
                </a:solidFill>
                <a:latin typeface="+mj-ea"/>
                <a:ea typeface="+mj-ea"/>
              </a:rPr>
              <a:t>넷스타리움</a:t>
            </a: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’</a:t>
            </a: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의 주요 기능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C03DF575-18E0-F394-F54D-C70A4F66469C}"/>
              </a:ext>
            </a:extLst>
          </p:cNvPr>
          <p:cNvSpPr/>
          <p:nvPr/>
        </p:nvSpPr>
        <p:spPr>
          <a:xfrm>
            <a:off x="647899" y="802788"/>
            <a:ext cx="7124238" cy="1985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이등변 삼각형 58">
            <a:extLst>
              <a:ext uri="{FF2B5EF4-FFF2-40B4-BE49-F238E27FC236}">
                <a16:creationId xmlns:a16="http://schemas.microsoft.com/office/drawing/2014/main" id="{8AA7614A-B239-0AA4-F923-775366833EFB}"/>
              </a:ext>
            </a:extLst>
          </p:cNvPr>
          <p:cNvSpPr/>
          <p:nvPr/>
        </p:nvSpPr>
        <p:spPr>
          <a:xfrm rot="10800000">
            <a:off x="3982343" y="2569066"/>
            <a:ext cx="437522" cy="377174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EB9871-1469-9CAB-662C-C41FB7A7093C}"/>
              </a:ext>
            </a:extLst>
          </p:cNvPr>
          <p:cNvSpPr txBox="1"/>
          <p:nvPr/>
        </p:nvSpPr>
        <p:spPr>
          <a:xfrm>
            <a:off x="915801" y="4490319"/>
            <a:ext cx="217383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웹 접속</a:t>
            </a:r>
            <a:endParaRPr lang="en-US" altLang="ko-KR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자체 웹 렌더링 기술 보유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A28BFA-334C-D0DB-5E30-72F3CE7D018C}"/>
              </a:ext>
            </a:extLst>
          </p:cNvPr>
          <p:cNvSpPr txBox="1"/>
          <p:nvPr/>
        </p:nvSpPr>
        <p:spPr>
          <a:xfrm>
            <a:off x="647897" y="858498"/>
            <a:ext cx="7115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‘</a:t>
            </a:r>
            <a:r>
              <a:rPr lang="ko-KR" altLang="en-US" dirty="0" err="1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넷스타리움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’</a:t>
            </a: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의 장점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A260A-72BD-C4C4-E258-D6081984EEC8}"/>
              </a:ext>
            </a:extLst>
          </p:cNvPr>
          <p:cNvSpPr txBox="1"/>
          <p:nvPr/>
        </p:nvSpPr>
        <p:spPr>
          <a:xfrm>
            <a:off x="3059724" y="4490319"/>
            <a:ext cx="217383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공간 편집 툴</a:t>
            </a:r>
            <a:endParaRPr lang="en-US" altLang="ko-KR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공간 관리</a:t>
            </a:r>
            <a:r>
              <a:rPr lang="en-US" altLang="ko-KR" sz="1100" dirty="0">
                <a:solidFill>
                  <a:schemeClr val="bg1"/>
                </a:solidFill>
              </a:rPr>
              <a:t>, </a:t>
            </a:r>
            <a:r>
              <a:rPr lang="ko-KR" altLang="en-US" sz="1100" dirty="0">
                <a:solidFill>
                  <a:schemeClr val="bg1"/>
                </a:solidFill>
              </a:rPr>
              <a:t>공간 타입 선택 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CB99C-4F47-78CC-EC9B-699F24E8BCF0}"/>
              </a:ext>
            </a:extLst>
          </p:cNvPr>
          <p:cNvSpPr txBox="1"/>
          <p:nvPr/>
        </p:nvSpPr>
        <p:spPr>
          <a:xfrm>
            <a:off x="5203646" y="4490319"/>
            <a:ext cx="217383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작품 편집 툴</a:t>
            </a:r>
            <a:endParaRPr lang="en-US" altLang="ko-KR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이동</a:t>
            </a:r>
            <a:r>
              <a:rPr lang="en-US" altLang="ko-KR" sz="1100" dirty="0">
                <a:solidFill>
                  <a:schemeClr val="bg1"/>
                </a:solidFill>
              </a:rPr>
              <a:t>, </a:t>
            </a:r>
            <a:r>
              <a:rPr lang="ko-KR" altLang="en-US" sz="1100" dirty="0">
                <a:solidFill>
                  <a:schemeClr val="bg1"/>
                </a:solidFill>
              </a:rPr>
              <a:t>회전 사이즈 조절 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D0CD1-E1C4-7F3A-E64A-3E510CCAA61C}"/>
              </a:ext>
            </a:extLst>
          </p:cNvPr>
          <p:cNvSpPr txBox="1"/>
          <p:nvPr/>
        </p:nvSpPr>
        <p:spPr>
          <a:xfrm>
            <a:off x="915801" y="5980139"/>
            <a:ext cx="217383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다양한 파일 포맷 지원</a:t>
            </a:r>
            <a:endParaRPr lang="en-US" altLang="ko-KR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2D, 3D </a:t>
            </a:r>
            <a:r>
              <a:rPr lang="ko-KR" altLang="en-US" sz="1100" dirty="0">
                <a:solidFill>
                  <a:schemeClr val="bg1"/>
                </a:solidFill>
              </a:rPr>
              <a:t>영상 업로드 가능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828A5-0832-CABF-3278-6B0BB64194F4}"/>
              </a:ext>
            </a:extLst>
          </p:cNvPr>
          <p:cNvSpPr txBox="1"/>
          <p:nvPr/>
        </p:nvSpPr>
        <p:spPr>
          <a:xfrm>
            <a:off x="3059724" y="5980139"/>
            <a:ext cx="217383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다양한 기기로의 접속</a:t>
            </a:r>
            <a:endParaRPr lang="en-US" altLang="ko-KR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PC, Mobile </a:t>
            </a:r>
            <a:r>
              <a:rPr lang="ko-KR" altLang="en-US" sz="1100" dirty="0">
                <a:solidFill>
                  <a:schemeClr val="bg1"/>
                </a:solidFill>
              </a:rPr>
              <a:t>호환성 보장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25E2F-2DAF-999B-1C3A-4A81E8EA5C05}"/>
              </a:ext>
            </a:extLst>
          </p:cNvPr>
          <p:cNvSpPr txBox="1"/>
          <p:nvPr/>
        </p:nvSpPr>
        <p:spPr>
          <a:xfrm>
            <a:off x="5203646" y="5980139"/>
            <a:ext cx="217383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강력한 관리자 페이지</a:t>
            </a:r>
            <a:endParaRPr lang="en-US" altLang="ko-KR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공간</a:t>
            </a:r>
            <a:r>
              <a:rPr lang="en-US" altLang="ko-KR" sz="1100" dirty="0">
                <a:solidFill>
                  <a:schemeClr val="bg1"/>
                </a:solidFill>
              </a:rPr>
              <a:t>, </a:t>
            </a:r>
            <a:r>
              <a:rPr lang="ko-KR" altLang="en-US" sz="1100" dirty="0">
                <a:solidFill>
                  <a:schemeClr val="bg1"/>
                </a:solidFill>
              </a:rPr>
              <a:t>데이터</a:t>
            </a:r>
            <a:r>
              <a:rPr lang="en-US" altLang="ko-KR" sz="1100" dirty="0">
                <a:solidFill>
                  <a:schemeClr val="bg1"/>
                </a:solidFill>
              </a:rPr>
              <a:t>, </a:t>
            </a:r>
            <a:r>
              <a:rPr lang="ko-KR" altLang="en-US" sz="1100" dirty="0">
                <a:solidFill>
                  <a:schemeClr val="bg1"/>
                </a:solidFill>
              </a:rPr>
              <a:t>회원 관리 기능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2CFB-F1C3-BE6E-C8C6-2E317580968F}"/>
              </a:ext>
            </a:extLst>
          </p:cNvPr>
          <p:cNvSpPr txBox="1"/>
          <p:nvPr/>
        </p:nvSpPr>
        <p:spPr>
          <a:xfrm>
            <a:off x="650232" y="1989983"/>
            <a:ext cx="20219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 dirty="0"/>
              <a:t>24</a:t>
            </a:r>
            <a:r>
              <a:rPr lang="ko-KR" altLang="en-US" sz="1100" b="1" dirty="0"/>
              <a:t>시간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연중무휴</a:t>
            </a:r>
            <a:endParaRPr lang="en-US" altLang="ko-KR" sz="1100" b="1" dirty="0"/>
          </a:p>
          <a:p>
            <a:pPr algn="ctr"/>
            <a:endParaRPr lang="en-US" altLang="ko-KR" sz="1100" dirty="0"/>
          </a:p>
          <a:p>
            <a:pPr algn="ctr"/>
            <a:r>
              <a:rPr lang="ko-KR" altLang="en-US" sz="1100" dirty="0"/>
              <a:t>관리자가 자는 시간에도 </a:t>
            </a:r>
            <a:endParaRPr lang="en-US" altLang="ko-KR" sz="1100" dirty="0"/>
          </a:p>
          <a:p>
            <a:pPr algn="ctr"/>
            <a:r>
              <a:rPr lang="ko-KR" altLang="en-US" sz="1100" dirty="0"/>
              <a:t>계속해서 행사를 진행 가능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20A91-A5FE-F939-8B15-6B13111B8E6E}"/>
              </a:ext>
            </a:extLst>
          </p:cNvPr>
          <p:cNvSpPr txBox="1"/>
          <p:nvPr/>
        </p:nvSpPr>
        <p:spPr>
          <a:xfrm>
            <a:off x="3089633" y="1971239"/>
            <a:ext cx="2236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/>
              <a:t>전 세계 대상</a:t>
            </a:r>
            <a:endParaRPr lang="en-US" altLang="ko-KR" sz="1100" b="1" dirty="0"/>
          </a:p>
          <a:p>
            <a:pPr algn="ctr"/>
            <a:endParaRPr lang="en-US" altLang="ko-KR" sz="1100" dirty="0"/>
          </a:p>
          <a:p>
            <a:pPr algn="ctr"/>
            <a:r>
              <a:rPr lang="ko-KR" altLang="en-US" sz="1100" dirty="0"/>
              <a:t>일부 지역에 국한되지 않고</a:t>
            </a:r>
            <a:endParaRPr lang="en-US" altLang="ko-KR" sz="1100" dirty="0"/>
          </a:p>
          <a:p>
            <a:pPr algn="ctr"/>
            <a:r>
              <a:rPr lang="ko-KR" altLang="en-US" sz="1100" dirty="0"/>
              <a:t>다양한 방문객</a:t>
            </a:r>
            <a:r>
              <a:rPr lang="en-US" altLang="ko-KR" sz="1100" dirty="0"/>
              <a:t> / </a:t>
            </a:r>
            <a:r>
              <a:rPr lang="ko-KR" altLang="en-US" sz="1100" dirty="0"/>
              <a:t>사용자 </a:t>
            </a:r>
            <a:r>
              <a:rPr lang="ko-KR" altLang="en-US" sz="1100" dirty="0" err="1"/>
              <a:t>모객</a:t>
            </a:r>
            <a:r>
              <a:rPr lang="ko-KR" altLang="en-US" sz="1100" dirty="0"/>
              <a:t> 가능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C9FA4-33F5-ECD3-8360-C06F42E980A7}"/>
              </a:ext>
            </a:extLst>
          </p:cNvPr>
          <p:cNvSpPr txBox="1"/>
          <p:nvPr/>
        </p:nvSpPr>
        <p:spPr>
          <a:xfrm>
            <a:off x="5791416" y="1954121"/>
            <a:ext cx="1971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 err="1"/>
              <a:t>무설치</a:t>
            </a:r>
            <a:endParaRPr lang="en-US" altLang="ko-KR" sz="1100" b="1" dirty="0"/>
          </a:p>
          <a:p>
            <a:pPr algn="ctr"/>
            <a:endParaRPr lang="en-US" altLang="ko-KR" sz="1100" dirty="0"/>
          </a:p>
          <a:p>
            <a:pPr algn="ctr"/>
            <a:r>
              <a:rPr lang="ko-KR" altLang="en-US" sz="1100" dirty="0"/>
              <a:t>사용자</a:t>
            </a:r>
            <a:r>
              <a:rPr lang="en-US" altLang="ko-KR" sz="1100" dirty="0"/>
              <a:t>, </a:t>
            </a:r>
            <a:r>
              <a:rPr lang="ko-KR" altLang="en-US" sz="1100" dirty="0"/>
              <a:t>방문자 모두</a:t>
            </a:r>
            <a:endParaRPr lang="en-US" altLang="ko-KR" sz="1100" dirty="0"/>
          </a:p>
          <a:p>
            <a:pPr algn="ctr"/>
            <a:r>
              <a:rPr lang="ko-KR" altLang="en-US" sz="1100" dirty="0"/>
              <a:t>번거로운 설치 없이 사용 가능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D3B9FE1F-7563-9E69-A6BE-A423882A1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80" y="1512848"/>
            <a:ext cx="571500" cy="4953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969D2046-914E-788B-B9D9-5BE1A4D8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68" y="1516762"/>
            <a:ext cx="647700" cy="4572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38B439EE-4FCB-6C01-67E9-9621187F3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203" y="1409264"/>
            <a:ext cx="600075" cy="561975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5D3A4FC7-7A98-F797-688D-23C49785F700}"/>
              </a:ext>
            </a:extLst>
          </p:cNvPr>
          <p:cNvSpPr/>
          <p:nvPr/>
        </p:nvSpPr>
        <p:spPr>
          <a:xfrm>
            <a:off x="1159328" y="3548499"/>
            <a:ext cx="1575303" cy="84197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D41730E-8CBA-3F2E-932C-06338416F594}"/>
              </a:ext>
            </a:extLst>
          </p:cNvPr>
          <p:cNvSpPr/>
          <p:nvPr/>
        </p:nvSpPr>
        <p:spPr>
          <a:xfrm>
            <a:off x="3358988" y="3548499"/>
            <a:ext cx="1575303" cy="84197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74E1F10-DA1E-9A5B-93FD-56453743E09F}"/>
              </a:ext>
            </a:extLst>
          </p:cNvPr>
          <p:cNvSpPr/>
          <p:nvPr/>
        </p:nvSpPr>
        <p:spPr>
          <a:xfrm>
            <a:off x="5558648" y="3548499"/>
            <a:ext cx="1575303" cy="84197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8DF72C6-3853-6759-AAB9-15EFDF73A3EE}"/>
              </a:ext>
            </a:extLst>
          </p:cNvPr>
          <p:cNvSpPr/>
          <p:nvPr/>
        </p:nvSpPr>
        <p:spPr>
          <a:xfrm>
            <a:off x="1159328" y="5036443"/>
            <a:ext cx="1575303" cy="84197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1B0D861-2091-0CAA-D0B8-F5C3F1C41685}"/>
              </a:ext>
            </a:extLst>
          </p:cNvPr>
          <p:cNvSpPr/>
          <p:nvPr/>
        </p:nvSpPr>
        <p:spPr>
          <a:xfrm>
            <a:off x="3358988" y="5036443"/>
            <a:ext cx="1575303" cy="84197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3713F5E-1CF5-A9BE-790A-80F2966D5657}"/>
              </a:ext>
            </a:extLst>
          </p:cNvPr>
          <p:cNvSpPr/>
          <p:nvPr/>
        </p:nvSpPr>
        <p:spPr>
          <a:xfrm>
            <a:off x="5558648" y="5036443"/>
            <a:ext cx="1575303" cy="84197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07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62138B0-9B8A-1F2F-576C-ED3198AFBBD6}"/>
              </a:ext>
            </a:extLst>
          </p:cNvPr>
          <p:cNvSpPr/>
          <p:nvPr/>
        </p:nvSpPr>
        <p:spPr>
          <a:xfrm>
            <a:off x="222250" y="777353"/>
            <a:ext cx="7971136" cy="5532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E4123D4-BCC7-3164-F4B7-D4BF2F74481B}"/>
              </a:ext>
            </a:extLst>
          </p:cNvPr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C887EEFA-48C4-C8D1-59AA-43CC16DDE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9182"/>
            <a:ext cx="65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o-Kore-KR" altLang="ko-Kore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C4F7DEE-4F54-F945-5B50-D334D97CB903}"/>
              </a:ext>
            </a:extLst>
          </p:cNvPr>
          <p:cNvSpPr/>
          <p:nvPr/>
        </p:nvSpPr>
        <p:spPr>
          <a:xfrm>
            <a:off x="647898" y="787722"/>
            <a:ext cx="7115169" cy="55225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F989897E-7F6E-1E81-8ACE-44D92812B7B1}"/>
              </a:ext>
            </a:extLst>
          </p:cNvPr>
          <p:cNvSpPr/>
          <p:nvPr/>
        </p:nvSpPr>
        <p:spPr>
          <a:xfrm rot="10800000">
            <a:off x="3986721" y="786685"/>
            <a:ext cx="437522" cy="37717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0B26DC-76A1-A2D7-8487-2574B3DB3593}"/>
              </a:ext>
            </a:extLst>
          </p:cNvPr>
          <p:cNvSpPr txBox="1"/>
          <p:nvPr/>
        </p:nvSpPr>
        <p:spPr>
          <a:xfrm>
            <a:off x="647897" y="1173191"/>
            <a:ext cx="7115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STARIUM TYPES</a:t>
            </a:r>
            <a:endParaRPr lang="ko-KR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43109D-4FD8-4EC1-9B4C-2DE5001DC29C}"/>
              </a:ext>
            </a:extLst>
          </p:cNvPr>
          <p:cNvSpPr txBox="1"/>
          <p:nvPr/>
        </p:nvSpPr>
        <p:spPr>
          <a:xfrm>
            <a:off x="2998979" y="3020141"/>
            <a:ext cx="217383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Sunset</a:t>
            </a: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층에 따라 컨셉을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다르게 구성 가능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7BFED2-299C-C6F6-C2FD-C09C3853ADF1}"/>
              </a:ext>
            </a:extLst>
          </p:cNvPr>
          <p:cNvSpPr txBox="1"/>
          <p:nvPr/>
        </p:nvSpPr>
        <p:spPr>
          <a:xfrm>
            <a:off x="4155548" y="5227851"/>
            <a:ext cx="217383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Planetarium</a:t>
            </a: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행성 컨셉의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압도적인 크기의 전시관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732CCC-6371-E05E-475B-6D12CFF46C1F}"/>
              </a:ext>
            </a:extLst>
          </p:cNvPr>
          <p:cNvSpPr txBox="1"/>
          <p:nvPr/>
        </p:nvSpPr>
        <p:spPr>
          <a:xfrm>
            <a:off x="5295942" y="3020141"/>
            <a:ext cx="217383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Black</a:t>
            </a: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벽면을 최대한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이용가능한 전시관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60A9C1-658A-FEFE-A510-A550CFBA41E4}"/>
              </a:ext>
            </a:extLst>
          </p:cNvPr>
          <p:cNvSpPr txBox="1"/>
          <p:nvPr/>
        </p:nvSpPr>
        <p:spPr>
          <a:xfrm>
            <a:off x="1932506" y="5237396"/>
            <a:ext cx="217383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Pacilion</a:t>
            </a:r>
            <a:endParaRPr lang="en-US" altLang="ko-KR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압도적인 스케일의 공간감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초대형 작품 전시 추천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BC6A8E-F65D-F041-485A-1688CAF4BF52}"/>
              </a:ext>
            </a:extLst>
          </p:cNvPr>
          <p:cNvSpPr txBox="1"/>
          <p:nvPr/>
        </p:nvSpPr>
        <p:spPr>
          <a:xfrm>
            <a:off x="917106" y="3020141"/>
            <a:ext cx="217383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Classic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클래식 갤러리 컨셉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다양한 활용 가능</a:t>
            </a:r>
            <a:endParaRPr lang="en-US" altLang="ko-KR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F46A1948-9C1D-5CDA-C5E1-B96810D5D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88" r="50406"/>
          <a:stretch/>
        </p:blipFill>
        <p:spPr>
          <a:xfrm>
            <a:off x="1170023" y="1804387"/>
            <a:ext cx="1700308" cy="1179922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77E9972F-1F7B-7496-4CCA-1847B295A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834" y="4093008"/>
            <a:ext cx="1583739" cy="1100755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5931C0D8-0787-F9EC-E00F-857608F84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889" y="4093008"/>
            <a:ext cx="1603150" cy="1100755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74C4BBF4-A459-1C17-74A2-71F136301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70" r="1"/>
          <a:stretch/>
        </p:blipFill>
        <p:spPr>
          <a:xfrm>
            <a:off x="5525047" y="1806363"/>
            <a:ext cx="1715623" cy="1179922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CEB2C5EB-5B52-925F-649C-33B88D7F5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02" r="24609"/>
          <a:stretch/>
        </p:blipFill>
        <p:spPr>
          <a:xfrm>
            <a:off x="3286936" y="1818403"/>
            <a:ext cx="1754155" cy="11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2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62138B0-9B8A-1F2F-576C-ED3198AFBBD6}"/>
              </a:ext>
            </a:extLst>
          </p:cNvPr>
          <p:cNvSpPr/>
          <p:nvPr/>
        </p:nvSpPr>
        <p:spPr>
          <a:xfrm>
            <a:off x="222250" y="777354"/>
            <a:ext cx="7971136" cy="5885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E4123D4-BCC7-3164-F4B7-D4BF2F74481B}"/>
              </a:ext>
            </a:extLst>
          </p:cNvPr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C887EEFA-48C4-C8D1-59AA-43CC16DDE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9182"/>
            <a:ext cx="65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o-Kore-KR" altLang="ko-Kore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83F06F4-22CB-2978-7B36-D62BE3E6A496}"/>
              </a:ext>
            </a:extLst>
          </p:cNvPr>
          <p:cNvSpPr/>
          <p:nvPr/>
        </p:nvSpPr>
        <p:spPr>
          <a:xfrm>
            <a:off x="950095" y="4259028"/>
            <a:ext cx="6515443" cy="2116502"/>
          </a:xfrm>
          <a:prstGeom prst="rect">
            <a:avLst/>
          </a:prstGeom>
          <a:solidFill>
            <a:srgbClr val="F4F1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D5B98-0340-D67C-A667-E675255EF5A4}"/>
              </a:ext>
            </a:extLst>
          </p:cNvPr>
          <p:cNvSpPr txBox="1"/>
          <p:nvPr/>
        </p:nvSpPr>
        <p:spPr>
          <a:xfrm>
            <a:off x="1204956" y="4557711"/>
            <a:ext cx="308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 err="1"/>
              <a:t>넷스타리움</a:t>
            </a:r>
            <a:r>
              <a:rPr lang="en-US" altLang="ko-KR" b="1" dirty="0"/>
              <a:t>(</a:t>
            </a:r>
            <a:r>
              <a:rPr lang="en-US" altLang="ko-KR" b="1" dirty="0" err="1"/>
              <a:t>NETstaarium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DF0A22-F9B0-0504-8B64-A600AF21E6B1}"/>
              </a:ext>
            </a:extLst>
          </p:cNvPr>
          <p:cNvSpPr txBox="1"/>
          <p:nvPr/>
        </p:nvSpPr>
        <p:spPr>
          <a:xfrm>
            <a:off x="1227471" y="5024097"/>
            <a:ext cx="34191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/>
              <a:t>현실을 초월해 우리로 연결되는 공간</a:t>
            </a:r>
            <a:r>
              <a:rPr lang="en-US" altLang="ko-KR" sz="1100" dirty="0"/>
              <a:t>!</a:t>
            </a:r>
          </a:p>
          <a:p>
            <a:r>
              <a:rPr lang="ko-KR" altLang="en-US" sz="1100" dirty="0"/>
              <a:t>나만의 메타버스로 사회</a:t>
            </a:r>
            <a:r>
              <a:rPr lang="en-US" altLang="ko-KR" sz="1100" dirty="0"/>
              <a:t>, </a:t>
            </a:r>
            <a:r>
              <a:rPr lang="ko-KR" altLang="en-US" sz="1100" dirty="0"/>
              <a:t>추모공간</a:t>
            </a:r>
            <a:r>
              <a:rPr lang="en-US" altLang="ko-KR" sz="1100" dirty="0"/>
              <a:t>, </a:t>
            </a:r>
            <a:r>
              <a:rPr lang="ko-KR" altLang="en-US" sz="1100" dirty="0"/>
              <a:t>쇼핑몰</a:t>
            </a:r>
            <a:r>
              <a:rPr lang="en-US" altLang="ko-KR" sz="1100" dirty="0"/>
              <a:t>, </a:t>
            </a:r>
            <a:r>
              <a:rPr lang="ko-KR" altLang="en-US" sz="1100" dirty="0"/>
              <a:t>메타 소모임</a:t>
            </a:r>
            <a:r>
              <a:rPr lang="en-US" altLang="ko-KR" sz="1100" dirty="0"/>
              <a:t>,</a:t>
            </a:r>
          </a:p>
          <a:p>
            <a:r>
              <a:rPr lang="ko-KR" altLang="en-US" sz="1100" dirty="0"/>
              <a:t>커뮤니티</a:t>
            </a:r>
            <a:r>
              <a:rPr lang="en-US" altLang="ko-KR" sz="1100" dirty="0"/>
              <a:t>, SNS </a:t>
            </a:r>
            <a:r>
              <a:rPr lang="ko-KR" altLang="en-US" sz="1100" dirty="0"/>
              <a:t>등 희망하는 모든 메타버스 서비스를</a:t>
            </a:r>
            <a:endParaRPr lang="en-US" altLang="ko-KR" sz="1100" dirty="0"/>
          </a:p>
          <a:p>
            <a:r>
              <a:rPr lang="ko-KR" altLang="en-US" sz="1100" dirty="0"/>
              <a:t>구현할 수 있으며</a:t>
            </a:r>
            <a:r>
              <a:rPr lang="en-US" altLang="ko-KR" sz="1100" dirty="0"/>
              <a:t> </a:t>
            </a:r>
            <a:r>
              <a:rPr lang="ko-KR" altLang="en-US" sz="1100" dirty="0"/>
              <a:t>모바일</a:t>
            </a:r>
            <a:r>
              <a:rPr lang="en-US" altLang="ko-KR" sz="1100" dirty="0"/>
              <a:t>, </a:t>
            </a:r>
            <a:r>
              <a:rPr lang="ko-KR" altLang="en-US" sz="1100" dirty="0"/>
              <a:t>태블릿</a:t>
            </a:r>
            <a:r>
              <a:rPr lang="en-US" altLang="ko-KR" sz="1100" dirty="0"/>
              <a:t>, </a:t>
            </a:r>
            <a:r>
              <a:rPr lang="ko-KR" altLang="en-US" sz="1100" dirty="0"/>
              <a:t>데스크탑 등 다양한</a:t>
            </a:r>
            <a:endParaRPr lang="en-US" altLang="ko-KR" sz="1100" dirty="0"/>
          </a:p>
          <a:p>
            <a:r>
              <a:rPr lang="ko-KR" altLang="en-US" sz="1100" dirty="0"/>
              <a:t>기기에서 서비스 이용이 가능합니다</a:t>
            </a:r>
            <a:r>
              <a:rPr lang="en-US" altLang="ko-KR" sz="1100" dirty="0"/>
              <a:t>.</a:t>
            </a:r>
          </a:p>
          <a:p>
            <a:endParaRPr lang="en-US" altLang="ko-KR" sz="1100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D201253-1774-F017-531D-C85ADE3A3F34}"/>
              </a:ext>
            </a:extLst>
          </p:cNvPr>
          <p:cNvSpPr/>
          <p:nvPr/>
        </p:nvSpPr>
        <p:spPr>
          <a:xfrm>
            <a:off x="5082535" y="5110901"/>
            <a:ext cx="1588669" cy="3825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넷스타리움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7CD8C0E-0A50-F8FF-B79A-74A68100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96" y="777354"/>
            <a:ext cx="6515444" cy="35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5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62138B0-9B8A-1F2F-576C-ED3198AFBBD6}"/>
              </a:ext>
            </a:extLst>
          </p:cNvPr>
          <p:cNvSpPr/>
          <p:nvPr/>
        </p:nvSpPr>
        <p:spPr>
          <a:xfrm>
            <a:off x="222250" y="777354"/>
            <a:ext cx="7971136" cy="39849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E4123D4-BCC7-3164-F4B7-D4BF2F74481B}"/>
              </a:ext>
            </a:extLst>
          </p:cNvPr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E7C0202-E836-6DD8-0EC2-497693CA9173}"/>
              </a:ext>
            </a:extLst>
          </p:cNvPr>
          <p:cNvSpPr/>
          <p:nvPr/>
        </p:nvSpPr>
        <p:spPr>
          <a:xfrm>
            <a:off x="387587" y="1041293"/>
            <a:ext cx="6979298" cy="18198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C887EEFA-48C4-C8D1-59AA-43CC16DDE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9182"/>
            <a:ext cx="65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o-Kore-KR" altLang="ko-Kore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8DDD56F-9485-4EBE-36E3-5E12B7B844DD}"/>
              </a:ext>
            </a:extLst>
          </p:cNvPr>
          <p:cNvSpPr/>
          <p:nvPr/>
        </p:nvSpPr>
        <p:spPr>
          <a:xfrm>
            <a:off x="3392045" y="1298964"/>
            <a:ext cx="2687216" cy="124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CCA81-9ED1-ED06-7B21-7A9D2C4D85D6}"/>
              </a:ext>
            </a:extLst>
          </p:cNvPr>
          <p:cNvSpPr txBox="1"/>
          <p:nvPr/>
        </p:nvSpPr>
        <p:spPr>
          <a:xfrm>
            <a:off x="3582168" y="1472413"/>
            <a:ext cx="438843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/>
              <a:t>넷스트림</a:t>
            </a:r>
            <a:endParaRPr lang="en-US" altLang="ko-KR" sz="1800" dirty="0"/>
          </a:p>
          <a:p>
            <a:r>
              <a:rPr lang="en-US" altLang="ko-KR" sz="1100" dirty="0">
                <a:hlinkClick r:id="rId2"/>
              </a:rPr>
              <a:t>info@netstream.co.kr</a:t>
            </a:r>
            <a:endParaRPr lang="en-US" altLang="ko-KR" sz="1100" dirty="0"/>
          </a:p>
          <a:p>
            <a:r>
              <a:rPr lang="en-US" altLang="ko-KR" sz="1100" dirty="0"/>
              <a:t>02-6013-0603</a:t>
            </a:r>
          </a:p>
          <a:p>
            <a:r>
              <a:rPr lang="ko-KR" altLang="en-US" sz="1100" dirty="0"/>
              <a:t>서울시 종로구 </a:t>
            </a:r>
            <a:r>
              <a:rPr lang="ko-KR" altLang="en-US" sz="1100" dirty="0" err="1"/>
              <a:t>율곡로</a:t>
            </a:r>
            <a:r>
              <a:rPr lang="ko-KR" altLang="en-US" sz="1100" dirty="0"/>
              <a:t> </a:t>
            </a:r>
            <a:r>
              <a:rPr lang="en-US" altLang="ko-KR" sz="1100" dirty="0"/>
              <a:t>6, </a:t>
            </a:r>
            <a:r>
              <a:rPr lang="ko-KR" altLang="en-US" sz="1100" dirty="0" err="1"/>
              <a:t>트윈트리타워</a:t>
            </a:r>
            <a:r>
              <a:rPr lang="ko-KR" altLang="en-US" sz="1100" dirty="0"/>
              <a:t> </a:t>
            </a:r>
            <a:r>
              <a:rPr lang="en-US" altLang="ko-KR" sz="1100" dirty="0"/>
              <a:t>A</a:t>
            </a:r>
            <a:r>
              <a:rPr lang="ko-KR" altLang="en-US" sz="1100" dirty="0"/>
              <a:t>동 </a:t>
            </a:r>
            <a:r>
              <a:rPr lang="en-US" altLang="ko-KR" sz="1100" dirty="0"/>
              <a:t>17</a:t>
            </a:r>
            <a:r>
              <a:rPr lang="ko-KR" altLang="en-US" sz="1100" dirty="0"/>
              <a:t>층 </a:t>
            </a:r>
            <a:r>
              <a:rPr lang="ko-KR" altLang="en-US" sz="1100" dirty="0" err="1"/>
              <a:t>아트코리아랩</a:t>
            </a:r>
            <a:r>
              <a:rPr lang="ko-KR" altLang="en-US" sz="1100" dirty="0"/>
              <a:t> </a:t>
            </a:r>
            <a:r>
              <a:rPr lang="en-US" altLang="ko-KR" sz="1100" dirty="0"/>
              <a:t>117-B</a:t>
            </a:r>
            <a:r>
              <a:rPr lang="ko-KR" altLang="en-US" sz="1100" dirty="0"/>
              <a:t>호</a:t>
            </a:r>
            <a:endParaRPr lang="en-US" altLang="ko-KR" sz="11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3042594-F4DF-1A63-671B-F12F65D79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045" y="1689463"/>
            <a:ext cx="265786" cy="71068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B1965861-6EF3-8B20-CDE9-38C41E65A3CC}"/>
              </a:ext>
            </a:extLst>
          </p:cNvPr>
          <p:cNvSpPr/>
          <p:nvPr/>
        </p:nvSpPr>
        <p:spPr>
          <a:xfrm>
            <a:off x="222250" y="3222794"/>
            <a:ext cx="7971136" cy="15394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904CA26-A067-F443-CE90-EC3CEA990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92" y="3554399"/>
            <a:ext cx="14382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A1DD5D-2204-5B31-3CF9-CB53857A574E}"/>
              </a:ext>
            </a:extLst>
          </p:cNvPr>
          <p:cNvSpPr txBox="1"/>
          <p:nvPr/>
        </p:nvSpPr>
        <p:spPr>
          <a:xfrm>
            <a:off x="2299914" y="3742667"/>
            <a:ext cx="479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bg1"/>
                </a:solidFill>
                <a:latin typeface="a타이틀고딕4" panose="02020600000000000000" pitchFamily="18" charset="-127"/>
                <a:ea typeface="a타이틀고딕4" panose="02020600000000000000" pitchFamily="18" charset="-127"/>
              </a:rPr>
              <a:t>넷스트림</a:t>
            </a:r>
            <a:r>
              <a:rPr lang="ko-KR" altLang="en-US" sz="2400" dirty="0">
                <a:solidFill>
                  <a:schemeClr val="bg1"/>
                </a:solidFill>
                <a:latin typeface="a타이틀고딕4" panose="02020600000000000000" pitchFamily="18" charset="-127"/>
                <a:ea typeface="a타이틀고딕4" panose="02020600000000000000" pitchFamily="18" charset="-127"/>
              </a:rPr>
              <a:t> 솔루션 </a:t>
            </a:r>
            <a:r>
              <a:rPr lang="ko-KR" altLang="en-US" sz="2400" dirty="0" err="1">
                <a:solidFill>
                  <a:schemeClr val="bg1"/>
                </a:solidFill>
                <a:latin typeface="a타이틀고딕4" panose="02020600000000000000" pitchFamily="18" charset="-127"/>
                <a:ea typeface="a타이틀고딕4" panose="02020600000000000000" pitchFamily="18" charset="-127"/>
              </a:rPr>
              <a:t>보러가기</a:t>
            </a:r>
            <a:endParaRPr lang="en-US" altLang="ko-KR" sz="2400" dirty="0">
              <a:solidFill>
                <a:schemeClr val="bg1"/>
              </a:solidFill>
              <a:latin typeface="a타이틀고딕4" panose="02020600000000000000" pitchFamily="18" charset="-127"/>
              <a:ea typeface="a타이틀고딕4" panose="02020600000000000000" pitchFamily="18" charset="-127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FFF6F86C-96EE-4CA4-5606-1F3C3074A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577" y="3825983"/>
            <a:ext cx="1438275" cy="295031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49FA08A0-4222-8621-21E0-284EDFD77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926" y="1765136"/>
            <a:ext cx="2374753" cy="55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0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a타이틀고딕5"/>
        <a:ea typeface="a타이틀고딕5"/>
        <a:cs typeface=""/>
      </a:majorFont>
      <a:minorFont>
        <a:latin typeface="a타이틀고딕2"/>
        <a:ea typeface="a타이틀고딕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356</Words>
  <Application>Microsoft Office PowerPoint</Application>
  <PresentationFormat>와이드스크린</PresentationFormat>
  <Paragraphs>73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a타이틀고딕2</vt:lpstr>
      <vt:lpstr>a타이틀고딕4</vt:lpstr>
      <vt:lpstr>a타이틀고딕5</vt:lpstr>
      <vt:lpstr>Arial</vt:lpstr>
      <vt:lpstr>나눔바른고딕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 혜원</dc:creator>
  <cp:lastModifiedBy>안 은영</cp:lastModifiedBy>
  <cp:revision>58</cp:revision>
  <dcterms:created xsi:type="dcterms:W3CDTF">2023-11-09T02:02:26Z</dcterms:created>
  <dcterms:modified xsi:type="dcterms:W3CDTF">2023-11-16T09:26:44Z</dcterms:modified>
</cp:coreProperties>
</file>