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9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  <p15:guide id="5" pos="4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02" y="78"/>
      </p:cViewPr>
      <p:guideLst>
        <p:guide orient="horz" pos="2160"/>
        <p:guide pos="3840"/>
        <p:guide pos="3940"/>
        <p:guide orient="horz" pos="2260"/>
        <p:guide pos="4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F4EBE-98F8-4A0B-8A84-D2295A570A97}" type="datetimeFigureOut">
              <a:rPr lang="ko-KR" altLang="en-US" smtClean="0"/>
              <a:t>2024-02-08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68266-BDA5-4294-84DA-D7B395845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722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68266-BDA5-4294-84DA-D7B3958454E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0693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68266-BDA5-4294-84DA-D7B3958454E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028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68266-BDA5-4294-84DA-D7B3958454E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49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68266-BDA5-4294-84DA-D7B3958454E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12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68266-BDA5-4294-84DA-D7B3958454E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169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68266-BDA5-4294-84DA-D7B3958454E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8165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68266-BDA5-4294-84DA-D7B3958454E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700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68266-BDA5-4294-84DA-D7B3958454E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236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68266-BDA5-4294-84DA-D7B3958454E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303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6C28E4-8940-43EB-A9C3-62C1D58A2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F18C944-5C76-48E6-A3D2-2C9E803DB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927336-285C-4F46-9F43-4AE1FF0B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F66-0A19-47D3-965F-17E13409A5F7}" type="datetimeFigureOut">
              <a:rPr lang="ko-KR" altLang="en-US" smtClean="0"/>
              <a:t>2024-02-08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CB5772-A092-4D5A-8B6A-13187B8B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BBA718-6DB8-4740-8622-5038A123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5812-FEF5-4626-B57D-E762BF4BC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31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7F9563-CF57-418A-832E-900164B7E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F10AAF-878D-4EDE-A847-706BE0128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D2EFF0-04AC-4085-A5D1-EE87ADC0F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F66-0A19-47D3-965F-17E13409A5F7}" type="datetimeFigureOut">
              <a:rPr lang="ko-KR" altLang="en-US" smtClean="0"/>
              <a:t>2024-02-08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72BF41-870D-426B-8DA9-6F8B704E5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A913C0-91FA-48E2-BE98-747CF9A2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5812-FEF5-4626-B57D-E762BF4BC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452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ACC03E5-0C59-4BE6-A34F-FB4627FFC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2D961B6-C5F3-480C-9377-02CC266A6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9374ED-59EB-4600-B29F-8F2755588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F66-0A19-47D3-965F-17E13409A5F7}" type="datetimeFigureOut">
              <a:rPr lang="ko-KR" altLang="en-US" smtClean="0"/>
              <a:t>2024-02-08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7AC58A-B600-41D1-9433-69304C37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382F50-CFFC-4B39-9947-67106CF2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5812-FEF5-4626-B57D-E762BF4BC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894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C6B1FC-094B-4DB3-AA56-309FA549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55C598-602D-467E-8102-DF7BC5F5E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87DD87-1386-41A2-A9C1-BEE78D6A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F66-0A19-47D3-965F-17E13409A5F7}" type="datetimeFigureOut">
              <a:rPr lang="ko-KR" altLang="en-US" smtClean="0"/>
              <a:t>2024-02-08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09A65D-4744-47AE-A596-353DC5FC5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C57227-3DD9-4364-AA8A-A3C64B18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5812-FEF5-4626-B57D-E762BF4BC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807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BF98B1-D4E4-48BF-A006-F30C31E3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4D8E2B-2476-4946-B2A9-453C34CEE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9B43AC-2856-4639-9865-F320546A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F66-0A19-47D3-965F-17E13409A5F7}" type="datetimeFigureOut">
              <a:rPr lang="ko-KR" altLang="en-US" smtClean="0"/>
              <a:t>2024-02-08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8A50AC-9F24-402B-B782-944CB772C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B88830-0CFA-46CF-A11F-07A44252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5812-FEF5-4626-B57D-E762BF4BC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062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0054A6-3771-470C-AD0D-241B2FAA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3EFD48-7041-449A-A30D-AECAA4834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016DFC6-C409-46B5-8A2B-66B9DCFC9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46CFF91-40A0-4DBE-8B0C-FB6851F4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F66-0A19-47D3-965F-17E13409A5F7}" type="datetimeFigureOut">
              <a:rPr lang="ko-KR" altLang="en-US" smtClean="0"/>
              <a:t>2024-02-08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A50D318-6823-4BA2-85CE-3ED2E7533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AF0E18-97F7-43F9-A442-D3F23572F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5812-FEF5-4626-B57D-E762BF4BC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840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A86A5A-90D9-48EC-8F45-C55B3E10F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B548450-1060-4C32-B835-EAE4B39A9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EEDC1D3-21BB-4AEF-8845-40B4C9A41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6DB45E8-26B7-488A-87AE-D70CCDD8B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BEB92E0-BC87-40F2-9AF8-6C98DE3C2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A91B97B-0EB3-4B7E-A08F-AB8C8D33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F66-0A19-47D3-965F-17E13409A5F7}" type="datetimeFigureOut">
              <a:rPr lang="ko-KR" altLang="en-US" smtClean="0"/>
              <a:t>2024-02-08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9E7FFA8-8FEF-418D-BEB9-6CBF9EE9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25E391B-B0D1-48ED-95CF-FC1C3585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5812-FEF5-4626-B57D-E762BF4BC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1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E33214-F9CA-4D4E-96E0-89009C0F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4E06D4C-648B-4EFD-8AC5-F2CEC5B1E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F66-0A19-47D3-965F-17E13409A5F7}" type="datetimeFigureOut">
              <a:rPr lang="ko-KR" altLang="en-US" smtClean="0"/>
              <a:t>2024-02-08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E154484-948D-4802-8FF6-EDB9446F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7347842-A323-40C4-A9D5-6637D997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5812-FEF5-4626-B57D-E762BF4BC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216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B5BF9D2-8797-4F29-92AC-BB8565509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F66-0A19-47D3-965F-17E13409A5F7}" type="datetimeFigureOut">
              <a:rPr lang="ko-KR" altLang="en-US" smtClean="0"/>
              <a:t>2024-02-08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336BA62-7E49-4732-A0E5-38D3DA39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3AD79A3-05FB-4E9D-B957-30D31D7C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5812-FEF5-4626-B57D-E762BF4BC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29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64A226-665B-4B46-ABC9-921D1898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4490C1-AE3C-4F38-8521-95E647165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91C6267-91BF-4AC1-9419-942221CBB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160CEB9-0C03-4B34-B9C5-BF0A3315C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F66-0A19-47D3-965F-17E13409A5F7}" type="datetimeFigureOut">
              <a:rPr lang="ko-KR" altLang="en-US" smtClean="0"/>
              <a:t>2024-02-08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B62661-6D13-42FA-AC7A-CA6D86C8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17DE0C1-585E-4AA1-BCBA-ED7C1DC2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5812-FEF5-4626-B57D-E762BF4BC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893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25865D-28F3-44BC-9D47-73F530061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5043C9F-CBEC-46F6-8261-A11B6EBEA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D1CD3D2-44E7-4D01-AB4B-56445D4D9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3295000-F3C0-41C1-A1B1-F136F3F4A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5F66-0A19-47D3-965F-17E13409A5F7}" type="datetimeFigureOut">
              <a:rPr lang="ko-KR" altLang="en-US" smtClean="0"/>
              <a:t>2024-02-08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8E7820-F115-4264-9D36-09ADB6A0B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6DE6B17-AF30-413B-B1AE-EE585F5F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5812-FEF5-4626-B57D-E762BF4BC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74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2945226-86FF-4D26-B697-FC5CE4E7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5D12CE-9862-4EB7-B0A6-13EBB34A6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31AADA-49DC-4EEE-B84A-EC484AB19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F5F66-0A19-47D3-965F-17E13409A5F7}" type="datetimeFigureOut">
              <a:rPr lang="ko-KR" altLang="en-US" smtClean="0"/>
              <a:t>2024-02-08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AB10B1-550D-46C8-8E3A-48BEF54A0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8B3122-2F92-4B1B-B87C-D480B2368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E5812-FEF5-4626-B57D-E762BF4BC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91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0401109-1EE6-4E62-BBC5-FDB51B2DE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352" y="815062"/>
            <a:ext cx="5527317" cy="3462768"/>
          </a:xfrm>
          <a:noFill/>
        </p:spPr>
        <p:txBody>
          <a:bodyPr>
            <a:noAutofit/>
          </a:bodyPr>
          <a:lstStyle/>
          <a:p>
            <a:pPr algn="l"/>
            <a:r>
              <a:rPr lang="ja-JP" altLang="en-US" b="1" dirty="0">
                <a:solidFill>
                  <a:schemeClr val="bg1"/>
                </a:solidFill>
              </a:rPr>
              <a:t>私</a:t>
            </a:r>
            <a:r>
              <a:rPr lang="ko-KR" altLang="en-US" dirty="0"/>
              <a:t> </a:t>
            </a:r>
            <a:br>
              <a:rPr lang="en-US" altLang="ko-KR" dirty="0"/>
            </a:br>
            <a:r>
              <a:rPr lang="ja-JP" altLang="en-US" b="1" dirty="0"/>
              <a:t>林ジェヒョン</a:t>
            </a:r>
            <a:br>
              <a:rPr lang="en-US" altLang="ko-KR" dirty="0"/>
            </a:br>
            <a:r>
              <a:rPr lang="ja-JP" altLang="en-US" b="1" dirty="0">
                <a:solidFill>
                  <a:schemeClr val="bg1"/>
                </a:solidFill>
              </a:rPr>
              <a:t>です。</a:t>
            </a:r>
            <a:br>
              <a:rPr lang="en-US" altLang="ko-KR" b="1" dirty="0"/>
            </a:br>
            <a:endParaRPr lang="ko-KR" altLang="en-US" b="1" dirty="0"/>
          </a:p>
        </p:txBody>
      </p:sp>
      <p:sp>
        <p:nvSpPr>
          <p:cNvPr id="24" name="제목 1">
            <a:extLst>
              <a:ext uri="{FF2B5EF4-FFF2-40B4-BE49-F238E27FC236}">
                <a16:creationId xmlns:a16="http://schemas.microsoft.com/office/drawing/2014/main" id="{735719C2-B967-4E03-B8CC-C0505206E975}"/>
              </a:ext>
            </a:extLst>
          </p:cNvPr>
          <p:cNvSpPr txBox="1">
            <a:spLocks/>
          </p:cNvSpPr>
          <p:nvPr/>
        </p:nvSpPr>
        <p:spPr>
          <a:xfrm>
            <a:off x="0" y="5894193"/>
            <a:ext cx="3003258" cy="237602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b="1" dirty="0"/>
              <a:t>mixo0213@naver.com</a:t>
            </a:r>
            <a:br>
              <a:rPr lang="en-US" altLang="ko-KR" sz="1800" b="1" dirty="0"/>
            </a:br>
            <a:r>
              <a:rPr lang="en-US" altLang="ko-KR" sz="1800" b="1" dirty="0"/>
              <a:t>010-8070-1284</a:t>
            </a:r>
            <a:br>
              <a:rPr lang="en-US" altLang="ko-KR" sz="1800" b="1" dirty="0"/>
            </a:br>
            <a:br>
              <a:rPr lang="en-US" altLang="ko-KR" sz="5400" b="1" dirty="0"/>
            </a:br>
            <a:endParaRPr lang="ko-KR" altLang="en-US" sz="5400" b="1" dirty="0"/>
          </a:p>
        </p:txBody>
      </p:sp>
      <p:pic>
        <p:nvPicPr>
          <p:cNvPr id="13" name="그림 12" descr="실외, 사람, 자연, 샘이(가) 표시된 사진&#10;&#10;자동 생성된 설명">
            <a:extLst>
              <a:ext uri="{FF2B5EF4-FFF2-40B4-BE49-F238E27FC236}">
                <a16:creationId xmlns:a16="http://schemas.microsoft.com/office/drawing/2014/main" id="{175E3ACB-8A5F-49B7-AD3A-42361828D8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8025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7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chemeClr val="bg1"/>
            </a:gs>
            <a:gs pos="19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FB52BD8C-B69D-4AE8-BD1A-DB0BDCE8A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65402"/>
          </a:xfrm>
          <a:gradFill>
            <a:gsLst>
              <a:gs pos="60000">
                <a:schemeClr val="accent2">
                  <a:lumMod val="40000"/>
                  <a:lumOff val="60000"/>
                </a:schemeClr>
              </a:gs>
              <a:gs pos="1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l"/>
            <a:r>
              <a:rPr lang="en-US" altLang="ko-KR" sz="5400" b="1" dirty="0">
                <a:solidFill>
                  <a:schemeClr val="bg1"/>
                </a:solidFill>
              </a:rPr>
              <a:t>1. </a:t>
            </a:r>
            <a:r>
              <a:rPr lang="ja-JP" altLang="en-US" sz="5400" b="1" dirty="0">
                <a:solidFill>
                  <a:schemeClr val="bg1"/>
                </a:solidFill>
              </a:rPr>
              <a:t>自己紹介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표 9">
            <a:extLst>
              <a:ext uri="{FF2B5EF4-FFF2-40B4-BE49-F238E27FC236}">
                <a16:creationId xmlns:a16="http://schemas.microsoft.com/office/drawing/2014/main" id="{10DE84E1-27A2-42E7-A6F7-F35B8F5AA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713348"/>
              </p:ext>
            </p:extLst>
          </p:nvPr>
        </p:nvGraphicFramePr>
        <p:xfrm>
          <a:off x="6874405" y="1291582"/>
          <a:ext cx="5081045" cy="2728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501">
                  <a:extLst>
                    <a:ext uri="{9D8B030D-6E8A-4147-A177-3AD203B41FA5}">
                      <a16:colId xmlns:a16="http://schemas.microsoft.com/office/drawing/2014/main" val="2817822292"/>
                    </a:ext>
                  </a:extLst>
                </a:gridCol>
                <a:gridCol w="3699544">
                  <a:extLst>
                    <a:ext uri="{9D8B030D-6E8A-4147-A177-3AD203B41FA5}">
                      <a16:colId xmlns:a16="http://schemas.microsoft.com/office/drawing/2014/main" val="1502856658"/>
                    </a:ext>
                  </a:extLst>
                </a:gridCol>
              </a:tblGrid>
              <a:tr h="539671">
                <a:tc>
                  <a:txBody>
                    <a:bodyPr/>
                    <a:lstStyle/>
                    <a:p>
                      <a:pPr latinLnBrk="1"/>
                      <a:r>
                        <a:rPr lang="ja-JP" altLang="en-US" sz="20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名前</a:t>
                      </a:r>
                      <a:endParaRPr lang="ko-KR" altLang="en-US" sz="20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ja-JP" altLang="en-US" sz="20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林ジェヒョン</a:t>
                      </a:r>
                      <a:endParaRPr lang="ko-KR" altLang="en-US" sz="20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84020"/>
                  </a:ext>
                </a:extLst>
              </a:tr>
              <a:tr h="547164">
                <a:tc>
                  <a:txBody>
                    <a:bodyPr/>
                    <a:lstStyle/>
                    <a:p>
                      <a:pPr latinLnBrk="1"/>
                      <a:r>
                        <a:rPr lang="ja-JP" altLang="en-US" sz="2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生年月日</a:t>
                      </a:r>
                      <a:endParaRPr lang="ko-KR" altLang="en-US" sz="2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1990.10.11</a:t>
                      </a:r>
                      <a:endParaRPr lang="ko-KR" altLang="en-US" sz="2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6607865"/>
                  </a:ext>
                </a:extLst>
              </a:tr>
              <a:tr h="547164">
                <a:tc>
                  <a:txBody>
                    <a:bodyPr/>
                    <a:lstStyle/>
                    <a:p>
                      <a:pPr latinLnBrk="1"/>
                      <a:r>
                        <a:rPr lang="ja-JP" altLang="en-US" sz="2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学歴</a:t>
                      </a:r>
                      <a:endParaRPr lang="ko-KR" altLang="en-US" sz="2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ja-JP" altLang="en-US" sz="2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南ソウル大学　日本語学科</a:t>
                      </a:r>
                      <a:endParaRPr lang="ko-KR" altLang="en-US" sz="2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878382"/>
                  </a:ext>
                </a:extLst>
              </a:tr>
              <a:tr h="547164">
                <a:tc>
                  <a:txBody>
                    <a:bodyPr/>
                    <a:lstStyle/>
                    <a:p>
                      <a:pPr latinLnBrk="1"/>
                      <a:r>
                        <a:rPr lang="ja-JP" altLang="en-US" sz="2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趣味</a:t>
                      </a:r>
                      <a:endParaRPr lang="ko-KR" altLang="en-US" sz="2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ja-JP" altLang="en-US" sz="2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山登り</a:t>
                      </a:r>
                      <a:endParaRPr lang="ko-KR" altLang="en-US" sz="2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910752"/>
                  </a:ext>
                </a:extLst>
              </a:tr>
              <a:tr h="547164">
                <a:tc>
                  <a:txBody>
                    <a:bodyPr/>
                    <a:lstStyle/>
                    <a:p>
                      <a:pPr latinLnBrk="1"/>
                      <a:r>
                        <a:rPr lang="ja-JP" altLang="en-US" sz="2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特技</a:t>
                      </a:r>
                      <a:endParaRPr lang="ko-KR" altLang="en-US" sz="2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ja-JP" altLang="en-US" sz="20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日本語</a:t>
                      </a:r>
                      <a:endParaRPr lang="ko-KR" altLang="en-US" sz="20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87949"/>
                  </a:ext>
                </a:extLst>
              </a:tr>
            </a:tbl>
          </a:graphicData>
        </a:graphic>
      </p:graphicFrame>
      <p:pic>
        <p:nvPicPr>
          <p:cNvPr id="13" name="그림 12" descr="대지, 실외, 사람이(가) 표시된 사진&#10;&#10;자동 생성된 설명">
            <a:extLst>
              <a:ext uri="{FF2B5EF4-FFF2-40B4-BE49-F238E27FC236}">
                <a16:creationId xmlns:a16="http://schemas.microsoft.com/office/drawing/2014/main" id="{91989675-98DA-488B-A96D-CA0756F75A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023" y="1278440"/>
            <a:ext cx="5081045" cy="2840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6B9516F6-8A43-45CA-87F8-79BCF392F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078770"/>
              </p:ext>
            </p:extLst>
          </p:nvPr>
        </p:nvGraphicFramePr>
        <p:xfrm>
          <a:off x="244383" y="4271287"/>
          <a:ext cx="7523663" cy="260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638">
                  <a:extLst>
                    <a:ext uri="{9D8B030D-6E8A-4147-A177-3AD203B41FA5}">
                      <a16:colId xmlns:a16="http://schemas.microsoft.com/office/drawing/2014/main" val="3023783182"/>
                    </a:ext>
                  </a:extLst>
                </a:gridCol>
                <a:gridCol w="5487025">
                  <a:extLst>
                    <a:ext uri="{9D8B030D-6E8A-4147-A177-3AD203B41FA5}">
                      <a16:colId xmlns:a16="http://schemas.microsoft.com/office/drawing/2014/main" val="3199595593"/>
                    </a:ext>
                  </a:extLst>
                </a:gridCol>
              </a:tblGrid>
              <a:tr h="470384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ja-JP" altLang="en-US" sz="24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社会経歴</a:t>
                      </a:r>
                      <a:endParaRPr lang="ko-KR" altLang="en-US" sz="1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115599"/>
                  </a:ext>
                </a:extLst>
              </a:tr>
              <a:tr h="4736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2014.04~2015.02</a:t>
                      </a:r>
                      <a:endParaRPr lang="ko-KR" alt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ja-JP" alt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日本国鳥取大学交換留学</a:t>
                      </a:r>
                      <a:endParaRPr lang="ko-KR" alt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637745"/>
                  </a:ext>
                </a:extLst>
              </a:tr>
              <a:tr h="4736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2016.09~2021.12</a:t>
                      </a:r>
                      <a:endParaRPr lang="ko-KR" alt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ja-JP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ko-KR" alt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株</a:t>
                      </a:r>
                      <a:r>
                        <a:rPr lang="en-US" altLang="ko-KR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)</a:t>
                      </a:r>
                      <a:r>
                        <a:rPr lang="en-US" altLang="ja-JP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CARIM.KOREA</a:t>
                      </a:r>
                      <a:r>
                        <a:rPr lang="ko-KR" alt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ja-JP" alt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国際物流チーム</a:t>
                      </a:r>
                      <a:r>
                        <a:rPr lang="ko-KR" alt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179817"/>
                  </a:ext>
                </a:extLst>
              </a:tr>
              <a:tr h="10473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2022.02~2022.07</a:t>
                      </a:r>
                      <a:br>
                        <a:rPr lang="en-US" altLang="ko-KR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br>
                        <a:rPr lang="en-US" altLang="ko-KR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2022.07~ 2023.12</a:t>
                      </a:r>
                      <a:endParaRPr lang="ko-KR" alt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ja-JP" alt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インタジス　京仁港</a:t>
                      </a:r>
                      <a:r>
                        <a:rPr lang="ko-KR" alt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ja-JP" alt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運営チーム</a:t>
                      </a:r>
                      <a:br>
                        <a:rPr lang="en-US" altLang="ko-KR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br>
                        <a:rPr lang="en-US" altLang="ko-KR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ja-JP" alt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レゾナック</a:t>
                      </a:r>
                      <a:r>
                        <a:rPr lang="en-US" altLang="ja-JP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KOREA</a:t>
                      </a:r>
                      <a:r>
                        <a:rPr lang="ja-JP" alt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　</a:t>
                      </a:r>
                      <a:r>
                        <a:rPr lang="en-US" altLang="ja-JP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G-SCM</a:t>
                      </a:r>
                      <a:r>
                        <a:rPr lang="ja-JP" altLang="en-U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グループ</a:t>
                      </a:r>
                      <a:br>
                        <a:rPr lang="en-US" altLang="ko-KR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endParaRPr lang="ko-KR" alt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623278"/>
                  </a:ext>
                </a:extLst>
              </a:tr>
            </a:tbl>
          </a:graphicData>
        </a:graphic>
      </p:graphicFrame>
      <p:graphicFrame>
        <p:nvGraphicFramePr>
          <p:cNvPr id="3" name="표 4">
            <a:extLst>
              <a:ext uri="{FF2B5EF4-FFF2-40B4-BE49-F238E27FC236}">
                <a16:creationId xmlns:a16="http://schemas.microsoft.com/office/drawing/2014/main" id="{0BF31072-286B-4BAB-B248-CBE33A697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617596"/>
              </p:ext>
            </p:extLst>
          </p:nvPr>
        </p:nvGraphicFramePr>
        <p:xfrm>
          <a:off x="7319612" y="4240624"/>
          <a:ext cx="4628005" cy="2339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707">
                  <a:extLst>
                    <a:ext uri="{9D8B030D-6E8A-4147-A177-3AD203B41FA5}">
                      <a16:colId xmlns:a16="http://schemas.microsoft.com/office/drawing/2014/main" val="352801498"/>
                    </a:ext>
                  </a:extLst>
                </a:gridCol>
                <a:gridCol w="3457298">
                  <a:extLst>
                    <a:ext uri="{9D8B030D-6E8A-4147-A177-3AD203B41FA5}">
                      <a16:colId xmlns:a16="http://schemas.microsoft.com/office/drawing/2014/main" val="2517172986"/>
                    </a:ext>
                  </a:extLst>
                </a:gridCol>
              </a:tblGrid>
              <a:tr h="443015">
                <a:tc gridSpan="2">
                  <a:txBody>
                    <a:bodyPr/>
                    <a:lstStyle/>
                    <a:p>
                      <a:pPr latinLnBrk="1"/>
                      <a:r>
                        <a:rPr lang="ja-JP" altLang="en-US" sz="24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資格証</a:t>
                      </a:r>
                      <a:endParaRPr lang="ko-KR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603930"/>
                  </a:ext>
                </a:extLst>
              </a:tr>
              <a:tr h="3498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2015.08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ja-JP" alt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日本語</a:t>
                      </a:r>
                      <a:r>
                        <a:rPr lang="ko-KR" alt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JLPT N1</a:t>
                      </a:r>
                      <a:r>
                        <a:rPr lang="ja-JP" alt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級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28664"/>
                  </a:ext>
                </a:extLst>
              </a:tr>
              <a:tr h="3498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2016.04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ja-JP" alt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パソコン活用能力</a:t>
                      </a:r>
                      <a:r>
                        <a:rPr lang="ko-KR" alt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ja-JP" alt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級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182628"/>
                  </a:ext>
                </a:extLst>
              </a:tr>
              <a:tr h="349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2019.08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保税士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995723"/>
                  </a:ext>
                </a:extLst>
              </a:tr>
              <a:tr h="349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2020.05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フォークリフト機能士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16409"/>
                  </a:ext>
                </a:extLst>
              </a:tr>
              <a:tr h="418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2021.09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原産地管理士</a:t>
                      </a:r>
                      <a:endParaRPr lang="ko-KR" alt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130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76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FB52BD8C-B69D-4AE8-BD1A-DB0BDCE8A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65402"/>
          </a:xfrm>
          <a:gradFill>
            <a:gsLst>
              <a:gs pos="60000">
                <a:schemeClr val="accent2">
                  <a:lumMod val="40000"/>
                  <a:lumOff val="60000"/>
                </a:schemeClr>
              </a:gs>
              <a:gs pos="1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l"/>
            <a:r>
              <a:rPr lang="en-US" altLang="ko-KR" sz="5400" b="1" dirty="0">
                <a:solidFill>
                  <a:schemeClr val="bg1"/>
                </a:solidFill>
              </a:rPr>
              <a:t>2. </a:t>
            </a:r>
            <a:r>
              <a:rPr lang="ja-JP" altLang="en-US" sz="5400" b="1" dirty="0">
                <a:solidFill>
                  <a:schemeClr val="bg1"/>
                </a:solidFill>
              </a:rPr>
              <a:t>タイムライン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F8063AB-9E13-40C7-8556-D9462EF0F6B0}"/>
              </a:ext>
            </a:extLst>
          </p:cNvPr>
          <p:cNvGrpSpPr/>
          <p:nvPr/>
        </p:nvGrpSpPr>
        <p:grpSpPr>
          <a:xfrm>
            <a:off x="524647" y="2100235"/>
            <a:ext cx="11172446" cy="3463856"/>
            <a:chOff x="720530" y="2530023"/>
            <a:chExt cx="10510159" cy="3448034"/>
          </a:xfrm>
          <a:solidFill>
            <a:schemeClr val="bg2">
              <a:lumMod val="75000"/>
            </a:schemeClr>
          </a:solidFill>
        </p:grpSpPr>
        <p:sp>
          <p:nvSpPr>
            <p:cNvPr id="5" name="화살표: 굽음 4">
              <a:extLst>
                <a:ext uri="{FF2B5EF4-FFF2-40B4-BE49-F238E27FC236}">
                  <a16:creationId xmlns:a16="http://schemas.microsoft.com/office/drawing/2014/main" id="{77254632-C43D-437A-85CF-C0FA616B3568}"/>
                </a:ext>
              </a:extLst>
            </p:cNvPr>
            <p:cNvSpPr/>
            <p:nvPr/>
          </p:nvSpPr>
          <p:spPr>
            <a:xfrm rot="10800000">
              <a:off x="911892" y="4841703"/>
              <a:ext cx="10276611" cy="1136354"/>
            </a:xfrm>
            <a:prstGeom prst="bentArrow">
              <a:avLst>
                <a:gd name="adj1" fmla="val 20315"/>
                <a:gd name="adj2" fmla="val 13335"/>
                <a:gd name="adj3" fmla="val 0"/>
                <a:gd name="adj4" fmla="val 42843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DA0B03D1-F1BD-4CEE-88E9-BF8EDF3BB00E}"/>
                </a:ext>
              </a:extLst>
            </p:cNvPr>
            <p:cNvSpPr/>
            <p:nvPr/>
          </p:nvSpPr>
          <p:spPr>
            <a:xfrm>
              <a:off x="720530" y="2531670"/>
              <a:ext cx="9244767" cy="241739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화살표: 굽음 8">
              <a:extLst>
                <a:ext uri="{FF2B5EF4-FFF2-40B4-BE49-F238E27FC236}">
                  <a16:creationId xmlns:a16="http://schemas.microsoft.com/office/drawing/2014/main" id="{7211385B-5180-4CC7-A647-C664B2255AB6}"/>
                </a:ext>
              </a:extLst>
            </p:cNvPr>
            <p:cNvSpPr/>
            <p:nvPr/>
          </p:nvSpPr>
          <p:spPr>
            <a:xfrm rot="5400000">
              <a:off x="9232078" y="3192422"/>
              <a:ext cx="2661010" cy="1336212"/>
            </a:xfrm>
            <a:prstGeom prst="bentArrow">
              <a:avLst>
                <a:gd name="adj1" fmla="val 17783"/>
                <a:gd name="adj2" fmla="val 11649"/>
                <a:gd name="adj3" fmla="val 0"/>
                <a:gd name="adj4" fmla="val 97243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타원 11">
            <a:extLst>
              <a:ext uri="{FF2B5EF4-FFF2-40B4-BE49-F238E27FC236}">
                <a16:creationId xmlns:a16="http://schemas.microsoft.com/office/drawing/2014/main" id="{EC11C4B7-CC2E-48B4-B15F-2F381CD53136}"/>
              </a:ext>
            </a:extLst>
          </p:cNvPr>
          <p:cNvSpPr/>
          <p:nvPr/>
        </p:nvSpPr>
        <p:spPr>
          <a:xfrm>
            <a:off x="1973699" y="2032156"/>
            <a:ext cx="393234" cy="39381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CB18CA97-2FC3-4001-AF83-176C688973A4}"/>
              </a:ext>
            </a:extLst>
          </p:cNvPr>
          <p:cNvSpPr/>
          <p:nvPr/>
        </p:nvSpPr>
        <p:spPr>
          <a:xfrm>
            <a:off x="5702766" y="2022564"/>
            <a:ext cx="393234" cy="39381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80237301-5C28-48F0-8DE8-81F8F731E900}"/>
              </a:ext>
            </a:extLst>
          </p:cNvPr>
          <p:cNvSpPr/>
          <p:nvPr/>
        </p:nvSpPr>
        <p:spPr>
          <a:xfrm>
            <a:off x="9240279" y="2032156"/>
            <a:ext cx="393234" cy="39381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36431ECB-178B-4A87-BEBA-D1ADC74A7B56}"/>
              </a:ext>
            </a:extLst>
          </p:cNvPr>
          <p:cNvSpPr/>
          <p:nvPr/>
        </p:nvSpPr>
        <p:spPr>
          <a:xfrm>
            <a:off x="2995540" y="5235381"/>
            <a:ext cx="393234" cy="39381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36D5FE8F-23A2-4E9E-83E4-61130C5E823A}"/>
              </a:ext>
            </a:extLst>
          </p:cNvPr>
          <p:cNvSpPr/>
          <p:nvPr/>
        </p:nvSpPr>
        <p:spPr>
          <a:xfrm>
            <a:off x="8725687" y="5235382"/>
            <a:ext cx="393234" cy="39381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제목 1">
            <a:extLst>
              <a:ext uri="{FF2B5EF4-FFF2-40B4-BE49-F238E27FC236}">
                <a16:creationId xmlns:a16="http://schemas.microsoft.com/office/drawing/2014/main" id="{AD3685EF-9249-45F4-9C0A-BEA53B50D794}"/>
              </a:ext>
            </a:extLst>
          </p:cNvPr>
          <p:cNvSpPr txBox="1">
            <a:spLocks/>
          </p:cNvSpPr>
          <p:nvPr/>
        </p:nvSpPr>
        <p:spPr>
          <a:xfrm>
            <a:off x="1083939" y="1495101"/>
            <a:ext cx="2565988" cy="39381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/>
              <a:t>2013~2015</a:t>
            </a:r>
            <a:endParaRPr lang="ko-KR" altLang="en-US" sz="3200" b="1" dirty="0"/>
          </a:p>
        </p:txBody>
      </p:sp>
      <p:sp>
        <p:nvSpPr>
          <p:cNvPr id="61" name="제목 1">
            <a:extLst>
              <a:ext uri="{FF2B5EF4-FFF2-40B4-BE49-F238E27FC236}">
                <a16:creationId xmlns:a16="http://schemas.microsoft.com/office/drawing/2014/main" id="{865BE9B1-DE55-41A0-986F-D39C8C6B44B5}"/>
              </a:ext>
            </a:extLst>
          </p:cNvPr>
          <p:cNvSpPr txBox="1">
            <a:spLocks/>
          </p:cNvSpPr>
          <p:nvPr/>
        </p:nvSpPr>
        <p:spPr>
          <a:xfrm>
            <a:off x="4699209" y="1488861"/>
            <a:ext cx="2400347" cy="39381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/>
              <a:t>2016~2018</a:t>
            </a:r>
            <a:endParaRPr lang="ko-KR" altLang="en-US" sz="3200" b="1" dirty="0"/>
          </a:p>
        </p:txBody>
      </p:sp>
      <p:sp>
        <p:nvSpPr>
          <p:cNvPr id="62" name="제목 1">
            <a:extLst>
              <a:ext uri="{FF2B5EF4-FFF2-40B4-BE49-F238E27FC236}">
                <a16:creationId xmlns:a16="http://schemas.microsoft.com/office/drawing/2014/main" id="{37323E2F-C10D-4C12-A622-8C358A7A1551}"/>
              </a:ext>
            </a:extLst>
          </p:cNvPr>
          <p:cNvSpPr txBox="1">
            <a:spLocks/>
          </p:cNvSpPr>
          <p:nvPr/>
        </p:nvSpPr>
        <p:spPr>
          <a:xfrm>
            <a:off x="8368816" y="1489734"/>
            <a:ext cx="2529395" cy="39381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/>
              <a:t>2018~2020</a:t>
            </a:r>
            <a:endParaRPr lang="ko-KR" altLang="en-US" sz="3200" b="1" dirty="0"/>
          </a:p>
        </p:txBody>
      </p:sp>
      <p:sp>
        <p:nvSpPr>
          <p:cNvPr id="63" name="제목 1">
            <a:extLst>
              <a:ext uri="{FF2B5EF4-FFF2-40B4-BE49-F238E27FC236}">
                <a16:creationId xmlns:a16="http://schemas.microsoft.com/office/drawing/2014/main" id="{3670091C-442B-4350-9029-880AFEA1DCB6}"/>
              </a:ext>
            </a:extLst>
          </p:cNvPr>
          <p:cNvSpPr txBox="1">
            <a:spLocks/>
          </p:cNvSpPr>
          <p:nvPr/>
        </p:nvSpPr>
        <p:spPr>
          <a:xfrm>
            <a:off x="7810493" y="4757767"/>
            <a:ext cx="2616857" cy="39381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/>
              <a:t>2020~2021</a:t>
            </a:r>
            <a:endParaRPr lang="ko-KR" altLang="en-US" sz="3200" b="1" dirty="0"/>
          </a:p>
        </p:txBody>
      </p:sp>
      <p:sp>
        <p:nvSpPr>
          <p:cNvPr id="77" name="제목 1">
            <a:extLst>
              <a:ext uri="{FF2B5EF4-FFF2-40B4-BE49-F238E27FC236}">
                <a16:creationId xmlns:a16="http://schemas.microsoft.com/office/drawing/2014/main" id="{AF2D7DE3-2C23-4AD4-8559-6823F244DCBB}"/>
              </a:ext>
            </a:extLst>
          </p:cNvPr>
          <p:cNvSpPr txBox="1">
            <a:spLocks/>
          </p:cNvSpPr>
          <p:nvPr/>
        </p:nvSpPr>
        <p:spPr>
          <a:xfrm>
            <a:off x="2139534" y="4773455"/>
            <a:ext cx="2498480" cy="39381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/>
              <a:t>2022~ </a:t>
            </a:r>
            <a:r>
              <a:rPr lang="ja-JP" altLang="en-US" sz="3200" b="1" dirty="0"/>
              <a:t>現在</a:t>
            </a:r>
            <a:endParaRPr lang="ko-KR" altLang="en-US" sz="3200" b="1" dirty="0"/>
          </a:p>
        </p:txBody>
      </p: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A80F7DE1-B90A-4FB6-9CE0-85BB2A02C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616848"/>
              </p:ext>
            </p:extLst>
          </p:nvPr>
        </p:nvGraphicFramePr>
        <p:xfrm>
          <a:off x="269966" y="2569211"/>
          <a:ext cx="4193935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935">
                  <a:extLst>
                    <a:ext uri="{9D8B030D-6E8A-4147-A177-3AD203B41FA5}">
                      <a16:colId xmlns:a16="http://schemas.microsoft.com/office/drawing/2014/main" val="339703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南ソウル大学</a:t>
                      </a: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海は人を繋ぐ</a:t>
                      </a: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br>
                        <a:rPr lang="en-US" altLang="ko-K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en-US" altLang="ko-K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海岸掃除活動および日本人と文化交流</a:t>
                      </a:r>
                      <a:r>
                        <a:rPr lang="en-US" altLang="ko-K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)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　</a:t>
                      </a:r>
                      <a:endParaRPr lang="ko-KR" alt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愛媛大学リーダーシッププログラム</a:t>
                      </a:r>
                      <a:endParaRPr lang="ko-KR" alt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983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鳥取大学交換留学</a:t>
                      </a:r>
                      <a:endParaRPr lang="ko-KR" alt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535211"/>
                  </a:ext>
                </a:extLst>
              </a:tr>
            </a:tbl>
          </a:graphicData>
        </a:graphic>
      </p:graphicFrame>
      <p:graphicFrame>
        <p:nvGraphicFramePr>
          <p:cNvPr id="3" name="표 5">
            <a:extLst>
              <a:ext uri="{FF2B5EF4-FFF2-40B4-BE49-F238E27FC236}">
                <a16:creationId xmlns:a16="http://schemas.microsoft.com/office/drawing/2014/main" id="{E1E6D470-7A1C-4FB2-A09D-2C1EE1200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69251"/>
              </p:ext>
            </p:extLst>
          </p:nvPr>
        </p:nvGraphicFramePr>
        <p:xfrm>
          <a:off x="4222104" y="2526102"/>
          <a:ext cx="3899257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9257">
                  <a:extLst>
                    <a:ext uri="{9D8B030D-6E8A-4147-A177-3AD203B41FA5}">
                      <a16:colId xmlns:a16="http://schemas.microsoft.com/office/drawing/2014/main" val="1214957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SDC</a:t>
                      </a: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特装車輛</a:t>
                      </a: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運送</a:t>
                      </a: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プロジェクト</a:t>
                      </a: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009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LGD</a:t>
                      </a: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特装車輛 運送</a:t>
                      </a: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プロジェクト</a:t>
                      </a:r>
                      <a:endParaRPr lang="ko-KR" alt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465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ja-JP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CARIM.KOREA</a:t>
                      </a:r>
                      <a:r>
                        <a:rPr lang="en-US" altLang="ko-K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RECYCLE 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台車</a:t>
                      </a: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輸出入</a:t>
                      </a: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989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CARIM.KOREA</a:t>
                      </a:r>
                      <a:r>
                        <a:rPr lang="en-US" altLang="ko-K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日本人通訳および管理</a:t>
                      </a:r>
                      <a:endParaRPr lang="ko-KR" altLang="en-US" sz="1600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082405"/>
                  </a:ext>
                </a:extLst>
              </a:tr>
            </a:tbl>
          </a:graphicData>
        </a:graphic>
      </p:graphicFrame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57D51BDD-2B6B-494A-B1B3-43926BE0D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097811"/>
              </p:ext>
            </p:extLst>
          </p:nvPr>
        </p:nvGraphicFramePr>
        <p:xfrm>
          <a:off x="8348296" y="2623199"/>
          <a:ext cx="2638591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591">
                  <a:extLst>
                    <a:ext uri="{9D8B030D-6E8A-4147-A177-3AD203B41FA5}">
                      <a16:colId xmlns:a16="http://schemas.microsoft.com/office/drawing/2014/main" val="2714447678"/>
                    </a:ext>
                  </a:extLst>
                </a:gridCol>
              </a:tblGrid>
              <a:tr h="307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AKT  PARTS 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資材</a:t>
                      </a: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/ 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納品</a:t>
                      </a:r>
                      <a:endParaRPr lang="ko-KR" alt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522601"/>
                  </a:ext>
                </a:extLst>
              </a:tr>
              <a:tr h="302861">
                <a:tc>
                  <a:txBody>
                    <a:bodyPr/>
                    <a:lstStyle/>
                    <a:p>
                      <a:pPr latinLnBrk="1"/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エンジニア</a:t>
                      </a: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管理</a:t>
                      </a:r>
                      <a:r>
                        <a:rPr lang="en-US" altLang="ko-K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/ 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入出庫</a:t>
                      </a: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ko-KR" alt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322915"/>
                  </a:ext>
                </a:extLst>
              </a:tr>
            </a:tbl>
          </a:graphicData>
        </a:graphic>
      </p:graphicFrame>
      <p:graphicFrame>
        <p:nvGraphicFramePr>
          <p:cNvPr id="7" name="표 9">
            <a:extLst>
              <a:ext uri="{FF2B5EF4-FFF2-40B4-BE49-F238E27FC236}">
                <a16:creationId xmlns:a16="http://schemas.microsoft.com/office/drawing/2014/main" id="{5340E838-E68A-4EF2-95B5-0F1323A66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097388"/>
              </p:ext>
            </p:extLst>
          </p:nvPr>
        </p:nvGraphicFramePr>
        <p:xfrm>
          <a:off x="6459405" y="5673819"/>
          <a:ext cx="5237688" cy="107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688">
                  <a:extLst>
                    <a:ext uri="{9D8B030D-6E8A-4147-A177-3AD203B41FA5}">
                      <a16:colId xmlns:a16="http://schemas.microsoft.com/office/drawing/2014/main" val="441680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CARIM.KOREA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　保税運送及び保税工場納品管理</a:t>
                      </a:r>
                      <a:endParaRPr lang="ko-KR" alt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272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CARIM.KOREA</a:t>
                      </a:r>
                      <a:r>
                        <a:rPr lang="en-US" altLang="ko-K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外国人</a:t>
                      </a: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平澤</a:t>
                      </a:r>
                      <a:r>
                        <a:rPr lang="en-US" altLang="ko-K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釜山港</a:t>
                      </a: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臨時出入担当</a:t>
                      </a: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304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フォーワーダー</a:t>
                      </a:r>
                      <a:r>
                        <a:rPr lang="en-US" altLang="ko-K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 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電動フォークリフト輸入管理</a:t>
                      </a:r>
                      <a:r>
                        <a:rPr lang="en-US" altLang="ko-K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ko-KR" alt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266579"/>
                  </a:ext>
                </a:extLst>
              </a:tr>
            </a:tbl>
          </a:graphicData>
        </a:graphic>
      </p:graphicFrame>
      <p:graphicFrame>
        <p:nvGraphicFramePr>
          <p:cNvPr id="10" name="표 12">
            <a:extLst>
              <a:ext uri="{FF2B5EF4-FFF2-40B4-BE49-F238E27FC236}">
                <a16:creationId xmlns:a16="http://schemas.microsoft.com/office/drawing/2014/main" id="{7EFF6347-22E5-4D0F-88CA-4FD46CFD5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200891"/>
              </p:ext>
            </p:extLst>
          </p:nvPr>
        </p:nvGraphicFramePr>
        <p:xfrm>
          <a:off x="494907" y="5768873"/>
          <a:ext cx="564684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6848">
                  <a:extLst>
                    <a:ext uri="{9D8B030D-6E8A-4147-A177-3AD203B41FA5}">
                      <a16:colId xmlns:a16="http://schemas.microsoft.com/office/drawing/2014/main" val="2959554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インタジス</a:t>
                      </a: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京仁港</a:t>
                      </a: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保税区域</a:t>
                      </a: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管理</a:t>
                      </a:r>
                      <a:r>
                        <a:rPr lang="en-US" altLang="ko-K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貨物搬出入</a:t>
                      </a:r>
                      <a:r>
                        <a:rPr lang="en-US" altLang="ko-K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)</a:t>
                      </a:r>
                      <a:br>
                        <a:rPr lang="en-US" altLang="ko-K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レゾナック</a:t>
                      </a:r>
                      <a:r>
                        <a:rPr lang="en-US" altLang="ja-JP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KOREA</a:t>
                      </a: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G-SCM 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輸出入管理および</a:t>
                      </a: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国内購買</a:t>
                      </a: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br>
                        <a:rPr lang="en-US" altLang="ko-K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</a:b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レゾナック</a:t>
                      </a:r>
                      <a:r>
                        <a:rPr lang="en-US" altLang="ja-JP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KOREA</a:t>
                      </a:r>
                      <a:r>
                        <a:rPr lang="en-US" altLang="ko-KR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ja-JP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コンテナー積み込み</a:t>
                      </a:r>
                      <a:r>
                        <a:rPr lang="ko-KR" altLang="en-US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022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95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FB52BD8C-B69D-4AE8-BD1A-DB0BDCE8A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65402"/>
          </a:xfrm>
          <a:gradFill>
            <a:gsLst>
              <a:gs pos="60000">
                <a:schemeClr val="accent2">
                  <a:lumMod val="40000"/>
                  <a:lumOff val="60000"/>
                </a:schemeClr>
              </a:gs>
              <a:gs pos="1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l"/>
            <a:r>
              <a:rPr lang="en-US" altLang="ko-KR" sz="5400" b="1" dirty="0">
                <a:solidFill>
                  <a:schemeClr val="bg1"/>
                </a:solidFill>
              </a:rPr>
              <a:t>4. </a:t>
            </a:r>
            <a:r>
              <a:rPr lang="ja-JP" altLang="en-US" sz="5400" b="1" dirty="0">
                <a:solidFill>
                  <a:schemeClr val="bg1"/>
                </a:solidFill>
              </a:rPr>
              <a:t>経験説明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  <p:sp>
        <p:nvSpPr>
          <p:cNvPr id="47" name="제목 1">
            <a:extLst>
              <a:ext uri="{FF2B5EF4-FFF2-40B4-BE49-F238E27FC236}">
                <a16:creationId xmlns:a16="http://schemas.microsoft.com/office/drawing/2014/main" id="{E7872B4E-526D-4651-84A2-08EB3282BB1A}"/>
              </a:ext>
            </a:extLst>
          </p:cNvPr>
          <p:cNvSpPr txBox="1">
            <a:spLocks/>
          </p:cNvSpPr>
          <p:nvPr/>
        </p:nvSpPr>
        <p:spPr>
          <a:xfrm>
            <a:off x="8335102" y="5102241"/>
            <a:ext cx="5712902" cy="39381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ja-JP" altLang="en-US" sz="3200" b="1" dirty="0">
                <a:solidFill>
                  <a:schemeClr val="bg2">
                    <a:lumMod val="50000"/>
                  </a:schemeClr>
                </a:solidFill>
              </a:rPr>
              <a:t>日本国交換留学</a:t>
            </a:r>
            <a:br>
              <a:rPr lang="en-US" altLang="ko-KR" sz="2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ko-KR" sz="2800" b="1" dirty="0">
                <a:solidFill>
                  <a:schemeClr val="bg2">
                    <a:lumMod val="50000"/>
                  </a:schemeClr>
                </a:solidFill>
              </a:rPr>
              <a:t>(2014.04~2015.02)</a:t>
            </a:r>
            <a:br>
              <a:rPr lang="en-US" altLang="ko-KR" sz="1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ko-KR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en-US" altLang="ko-KR" sz="1200" b="1" dirty="0">
                <a:solidFill>
                  <a:schemeClr val="bg2">
                    <a:lumMod val="50000"/>
                  </a:schemeClr>
                </a:solidFill>
              </a:rPr>
            </a:br>
            <a:endParaRPr lang="ko-KR" altLang="en-US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그림 6" descr="사람, 그룹, 사람들, 군중이(가) 표시된 사진&#10;&#10;자동 생성된 설명">
            <a:extLst>
              <a:ext uri="{FF2B5EF4-FFF2-40B4-BE49-F238E27FC236}">
                <a16:creationId xmlns:a16="http://schemas.microsoft.com/office/drawing/2014/main" id="{1E5FC9B6-F29A-4396-9DD2-C7EC02504C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8" y="1171627"/>
            <a:ext cx="2750278" cy="2733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그림 11" descr="사람, 가장, 그룹이(가) 표시된 사진&#10;&#10;자동 생성된 설명">
            <a:extLst>
              <a:ext uri="{FF2B5EF4-FFF2-40B4-BE49-F238E27FC236}">
                <a16:creationId xmlns:a16="http://schemas.microsoft.com/office/drawing/2014/main" id="{EFAE7D5D-9F59-4149-BBF4-B291CE3442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85" y="4011475"/>
            <a:ext cx="2750278" cy="2763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그림 18" descr="실내, 사람, 바닥, 회의실이(가) 표시된 사진&#10;&#10;자동 생성된 설명">
            <a:extLst>
              <a:ext uri="{FF2B5EF4-FFF2-40B4-BE49-F238E27FC236}">
                <a16:creationId xmlns:a16="http://schemas.microsoft.com/office/drawing/2014/main" id="{DBDE2FF7-053C-46C3-897D-C641AAB72D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23" y="1171627"/>
            <a:ext cx="2750278" cy="2733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그림 27" descr="사람, 스포츠이(가) 표시된 사진&#10;&#10;자동 생성된 설명">
            <a:extLst>
              <a:ext uri="{FF2B5EF4-FFF2-40B4-BE49-F238E27FC236}">
                <a16:creationId xmlns:a16="http://schemas.microsoft.com/office/drawing/2014/main" id="{48B6883E-F175-4A6C-8A1B-A898388CD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48" y="1171627"/>
            <a:ext cx="2750278" cy="2733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그림 30" descr="텍스트, 실내, 사람, 벽이(가) 표시된 사진&#10;&#10;자동 생성된 설명">
            <a:extLst>
              <a:ext uri="{FF2B5EF4-FFF2-40B4-BE49-F238E27FC236}">
                <a16:creationId xmlns:a16="http://schemas.microsoft.com/office/drawing/2014/main" id="{0B15DC30-082B-4A25-B27D-4D2E2D322D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92" y="4011475"/>
            <a:ext cx="2750277" cy="2733624"/>
          </a:xfrm>
          <a:prstGeom prst="rect">
            <a:avLst/>
          </a:prstGeom>
        </p:spPr>
      </p:pic>
      <p:sp>
        <p:nvSpPr>
          <p:cNvPr id="53" name="제목 1">
            <a:extLst>
              <a:ext uri="{FF2B5EF4-FFF2-40B4-BE49-F238E27FC236}">
                <a16:creationId xmlns:a16="http://schemas.microsoft.com/office/drawing/2014/main" id="{8706BE3C-EE51-40A6-B187-FE245097BC83}"/>
              </a:ext>
            </a:extLst>
          </p:cNvPr>
          <p:cNvSpPr txBox="1">
            <a:spLocks/>
          </p:cNvSpPr>
          <p:nvPr/>
        </p:nvSpPr>
        <p:spPr>
          <a:xfrm>
            <a:off x="8139793" y="5299146"/>
            <a:ext cx="3547110" cy="178281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ja-JP" altLang="en-US" sz="1600" b="1" dirty="0">
                <a:solidFill>
                  <a:schemeClr val="bg2">
                    <a:lumMod val="50000"/>
                  </a:schemeClr>
                </a:solidFill>
              </a:rPr>
              <a:t>活動内容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</a:rPr>
              <a:t> - </a:t>
            </a:r>
            <a:r>
              <a:rPr lang="ja-JP" altLang="en-US" sz="1600" b="1" dirty="0">
                <a:solidFill>
                  <a:schemeClr val="bg2">
                    <a:lumMod val="50000"/>
                  </a:schemeClr>
                </a:solidFill>
              </a:rPr>
              <a:t>　</a:t>
            </a:r>
            <a:br>
              <a:rPr lang="en-US" altLang="ko-KR" sz="1600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US" altLang="ko-KR" sz="1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ja-JP" altLang="en-US" sz="1600" b="1" dirty="0">
                <a:solidFill>
                  <a:schemeClr val="bg2">
                    <a:lumMod val="50000"/>
                  </a:schemeClr>
                </a:solidFill>
              </a:rPr>
              <a:t>言語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ja-JP" altLang="en-US" sz="1600" b="1" dirty="0">
                <a:solidFill>
                  <a:schemeClr val="bg2">
                    <a:lumMod val="50000"/>
                  </a:schemeClr>
                </a:solidFill>
              </a:rPr>
              <a:t>教育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ja-JP" altLang="en-US" sz="1600" b="1" dirty="0">
                <a:solidFill>
                  <a:schemeClr val="bg2">
                    <a:lumMod val="50000"/>
                  </a:schemeClr>
                </a:solidFill>
              </a:rPr>
              <a:t>および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ja-JP" altLang="en-US" sz="1600" b="1" dirty="0">
                <a:solidFill>
                  <a:schemeClr val="bg2">
                    <a:lumMod val="50000"/>
                  </a:schemeClr>
                </a:solidFill>
              </a:rPr>
              <a:t>文化体験</a:t>
            </a:r>
            <a:br>
              <a:rPr lang="en-US" altLang="ja-JP" sz="1600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US" altLang="ja-JP" sz="1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ja-JP" altLang="en-US" sz="1600" b="1" dirty="0">
                <a:solidFill>
                  <a:schemeClr val="bg2">
                    <a:lumMod val="50000"/>
                  </a:schemeClr>
                </a:solidFill>
              </a:rPr>
              <a:t>多文化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ja-JP" altLang="en-US" sz="1600" b="1" dirty="0">
                <a:solidFill>
                  <a:schemeClr val="bg2">
                    <a:lumMod val="50000"/>
                  </a:schemeClr>
                </a:solidFill>
              </a:rPr>
              <a:t>交流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ja-JP" altLang="en-US" sz="1600" b="1" dirty="0">
                <a:solidFill>
                  <a:schemeClr val="bg2">
                    <a:lumMod val="50000"/>
                  </a:schemeClr>
                </a:solidFill>
              </a:rPr>
              <a:t>および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ja-JP" altLang="en-US" sz="1600" b="1" dirty="0">
                <a:solidFill>
                  <a:schemeClr val="bg2">
                    <a:lumMod val="50000"/>
                  </a:schemeClr>
                </a:solidFill>
              </a:rPr>
              <a:t>人的交流</a:t>
            </a:r>
            <a:br>
              <a:rPr lang="en-US" altLang="ko-KR" sz="1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ko-KR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en-US" altLang="ko-KR" sz="1200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US" altLang="ko-KR" sz="1200" b="1" dirty="0">
                <a:solidFill>
                  <a:schemeClr val="bg2">
                    <a:lumMod val="50000"/>
                  </a:schemeClr>
                </a:solidFill>
              </a:rPr>
            </a:br>
            <a:endParaRPr lang="ko-KR" altLang="en-US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8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FB52BD8C-B69D-4AE8-BD1A-DB0BDCE8A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65402"/>
          </a:xfrm>
          <a:gradFill>
            <a:gsLst>
              <a:gs pos="60000">
                <a:schemeClr val="accent2">
                  <a:lumMod val="40000"/>
                  <a:lumOff val="60000"/>
                </a:schemeClr>
              </a:gs>
              <a:gs pos="1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l"/>
            <a:r>
              <a:rPr lang="en-US" altLang="ko-KR" sz="5400" b="1" dirty="0">
                <a:solidFill>
                  <a:schemeClr val="bg1"/>
                </a:solidFill>
              </a:rPr>
              <a:t>4. </a:t>
            </a:r>
            <a:r>
              <a:rPr lang="ja-JP" altLang="en-US" sz="5400" b="1" dirty="0">
                <a:solidFill>
                  <a:schemeClr val="bg1"/>
                </a:solidFill>
              </a:rPr>
              <a:t>経験説明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  <p:sp>
        <p:nvSpPr>
          <p:cNvPr id="47" name="제목 1">
            <a:extLst>
              <a:ext uri="{FF2B5EF4-FFF2-40B4-BE49-F238E27FC236}">
                <a16:creationId xmlns:a16="http://schemas.microsoft.com/office/drawing/2014/main" id="{E7872B4E-526D-4651-84A2-08EB3282BB1A}"/>
              </a:ext>
            </a:extLst>
          </p:cNvPr>
          <p:cNvSpPr txBox="1">
            <a:spLocks/>
          </p:cNvSpPr>
          <p:nvPr/>
        </p:nvSpPr>
        <p:spPr>
          <a:xfrm>
            <a:off x="8523548" y="4196200"/>
            <a:ext cx="3224314" cy="130702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ja-JP" altLang="en-US" sz="2800" b="1" dirty="0">
                <a:solidFill>
                  <a:schemeClr val="bg2">
                    <a:lumMod val="50000"/>
                  </a:schemeClr>
                </a:solidFill>
              </a:rPr>
              <a:t>社会生活</a:t>
            </a:r>
            <a:br>
              <a:rPr lang="en-US" altLang="ko-KR" sz="2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ko-KR" sz="2800" b="1" dirty="0">
                <a:solidFill>
                  <a:schemeClr val="bg2">
                    <a:lumMod val="50000"/>
                  </a:schemeClr>
                </a:solidFill>
              </a:rPr>
              <a:t>(2016.09~</a:t>
            </a:r>
            <a:r>
              <a:rPr lang="ja-JP" altLang="en-US" sz="2800" b="1" dirty="0">
                <a:solidFill>
                  <a:schemeClr val="bg2">
                    <a:lumMod val="50000"/>
                  </a:schemeClr>
                </a:solidFill>
              </a:rPr>
              <a:t>現在</a:t>
            </a:r>
            <a:r>
              <a:rPr lang="en-US" altLang="ko-KR" sz="2800" b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br>
              <a:rPr lang="en-US" altLang="ko-KR" sz="1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ko-KR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en-US" altLang="ko-KR" sz="1200" b="1" dirty="0">
                <a:solidFill>
                  <a:schemeClr val="bg2">
                    <a:lumMod val="50000"/>
                  </a:schemeClr>
                </a:solidFill>
              </a:rPr>
            </a:br>
            <a:endParaRPr lang="ko-KR" altLang="en-US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3" name="제목 1">
            <a:extLst>
              <a:ext uri="{FF2B5EF4-FFF2-40B4-BE49-F238E27FC236}">
                <a16:creationId xmlns:a16="http://schemas.microsoft.com/office/drawing/2014/main" id="{8706BE3C-EE51-40A6-B187-FE245097BC83}"/>
              </a:ext>
            </a:extLst>
          </p:cNvPr>
          <p:cNvSpPr txBox="1">
            <a:spLocks/>
          </p:cNvSpPr>
          <p:nvPr/>
        </p:nvSpPr>
        <p:spPr>
          <a:xfrm>
            <a:off x="8093563" y="5607730"/>
            <a:ext cx="3872014" cy="115277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ja-JP" altLang="en-US" sz="1600" b="1" dirty="0">
                <a:solidFill>
                  <a:schemeClr val="bg2">
                    <a:lumMod val="50000"/>
                  </a:schemeClr>
                </a:solidFill>
              </a:rPr>
              <a:t>活動内容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</a:rPr>
              <a:t> -</a:t>
            </a:r>
            <a:br>
              <a:rPr lang="en-US" altLang="ko-KR" sz="1600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US" altLang="ko-KR" sz="1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ja-JP" altLang="en-US" sz="1600" b="1" dirty="0">
                <a:solidFill>
                  <a:schemeClr val="bg2">
                    <a:lumMod val="50000"/>
                  </a:schemeClr>
                </a:solidFill>
              </a:rPr>
              <a:t>輸出入を通じて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ja-JP" altLang="en-US" sz="1600" b="1" dirty="0">
                <a:solidFill>
                  <a:schemeClr val="bg2">
                    <a:lumMod val="50000"/>
                  </a:schemeClr>
                </a:solidFill>
              </a:rPr>
              <a:t>国内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ja-JP" altLang="en-US" sz="1600" b="1" dirty="0">
                <a:solidFill>
                  <a:schemeClr val="bg2">
                    <a:lumMod val="50000"/>
                  </a:schemeClr>
                </a:solidFill>
              </a:rPr>
              <a:t>海外国際運送</a:t>
            </a:r>
            <a:br>
              <a:rPr lang="en-US" altLang="ja-JP" sz="1600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US" altLang="ja-JP" sz="1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ja-JP" altLang="en-US" sz="1600" b="1" dirty="0">
                <a:solidFill>
                  <a:schemeClr val="bg2">
                    <a:lumMod val="50000"/>
                  </a:schemeClr>
                </a:solidFill>
              </a:rPr>
              <a:t>特装車輛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ja-JP" altLang="en-US" sz="1600" b="1" dirty="0">
                <a:solidFill>
                  <a:schemeClr val="bg2">
                    <a:lumMod val="50000"/>
                  </a:schemeClr>
                </a:solidFill>
              </a:rPr>
              <a:t>および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</a:rPr>
              <a:t>BULK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en-US" altLang="ko-KR" sz="1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ko-KR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en-US" altLang="ko-KR" sz="1200" b="1" dirty="0">
                <a:solidFill>
                  <a:schemeClr val="bg2">
                    <a:lumMod val="50000"/>
                  </a:schemeClr>
                </a:solidFill>
              </a:rPr>
            </a:br>
            <a:endParaRPr lang="ko-KR" altLang="en-US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그림 5" descr="하늘, 실외, 도로, 트럭이(가) 표시된 사진&#10;&#10;자동 생성된 설명">
            <a:extLst>
              <a:ext uri="{FF2B5EF4-FFF2-40B4-BE49-F238E27FC236}">
                <a16:creationId xmlns:a16="http://schemas.microsoft.com/office/drawing/2014/main" id="{3D5CDBAC-23F1-4333-A5F3-316E6BF1AA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5" y="1250271"/>
            <a:ext cx="2929497" cy="2655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3" descr="D:\C 백업\이창훈 (2011.05.17)\캐림코리아\캐림코리아 홈페이지 관련\0 메인화면\메인 사진\메인사진 3.jpg">
            <a:extLst>
              <a:ext uri="{FF2B5EF4-FFF2-40B4-BE49-F238E27FC236}">
                <a16:creationId xmlns:a16="http://schemas.microsoft.com/office/drawing/2014/main" id="{3CFDF403-6727-4A85-AD44-EB040D94E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13970" b="11390"/>
          <a:stretch>
            <a:fillRect/>
          </a:stretch>
        </p:blipFill>
        <p:spPr>
          <a:xfrm>
            <a:off x="3519204" y="1250269"/>
            <a:ext cx="2929498" cy="2655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5" descr="D:\아산사업장\백업\131209\1311~12 LGD CA PROJECT\3차\130102-CA 3항차(사진)\SAM_7307.JPG">
            <a:extLst>
              <a:ext uri="{FF2B5EF4-FFF2-40B4-BE49-F238E27FC236}">
                <a16:creationId xmlns:a16="http://schemas.microsoft.com/office/drawing/2014/main" id="{D8086851-D1C3-4A92-B406-77532AFB4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10670" b="14660"/>
          <a:stretch>
            <a:fillRect/>
          </a:stretch>
        </p:blipFill>
        <p:spPr>
          <a:xfrm>
            <a:off x="6628815" y="1250270"/>
            <a:ext cx="2929496" cy="2655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D3AA2A5F-CB97-4BB1-A77D-E779467E81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4764" y="3877864"/>
            <a:ext cx="2655911" cy="2929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4" descr="D:\아산사업장\백업\131209\1311~12 LGD CA PROJECT\3차\130102-CA 3항차(사진)\SAM_7281.JPG">
            <a:extLst>
              <a:ext uri="{FF2B5EF4-FFF2-40B4-BE49-F238E27FC236}">
                <a16:creationId xmlns:a16="http://schemas.microsoft.com/office/drawing/2014/main" id="{436C91C7-925F-4323-8DEE-4D47B8862B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t="10670" b="14660"/>
          <a:stretch>
            <a:fillRect/>
          </a:stretch>
        </p:blipFill>
        <p:spPr>
          <a:xfrm>
            <a:off x="4430746" y="4014656"/>
            <a:ext cx="2929497" cy="2662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323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FB52BD8C-B69D-4AE8-BD1A-DB0BDCE8A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65402"/>
          </a:xfrm>
          <a:gradFill>
            <a:gsLst>
              <a:gs pos="60000">
                <a:schemeClr val="accent2">
                  <a:lumMod val="40000"/>
                  <a:lumOff val="60000"/>
                </a:schemeClr>
              </a:gs>
              <a:gs pos="1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l"/>
            <a:r>
              <a:rPr lang="en-US" altLang="ko-KR" sz="5400" b="1" dirty="0">
                <a:solidFill>
                  <a:schemeClr val="bg1"/>
                </a:solidFill>
              </a:rPr>
              <a:t>4. </a:t>
            </a:r>
            <a:r>
              <a:rPr lang="ja-JP" altLang="en-US" sz="5400" b="1" dirty="0">
                <a:solidFill>
                  <a:schemeClr val="bg1"/>
                </a:solidFill>
              </a:rPr>
              <a:t>経験説明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  <p:sp>
        <p:nvSpPr>
          <p:cNvPr id="196" name="원호 999">
            <a:extLst>
              <a:ext uri="{FF2B5EF4-FFF2-40B4-BE49-F238E27FC236}">
                <a16:creationId xmlns:a16="http://schemas.microsoft.com/office/drawing/2014/main" id="{9D476693-1D4F-4F24-AF56-942D9F2EE212}"/>
              </a:ext>
            </a:extLst>
          </p:cNvPr>
          <p:cNvSpPr/>
          <p:nvPr/>
        </p:nvSpPr>
        <p:spPr>
          <a:xfrm>
            <a:off x="8174417" y="2900835"/>
            <a:ext cx="1173163" cy="1412875"/>
          </a:xfrm>
          <a:prstGeom prst="arc">
            <a:avLst>
              <a:gd name="adj1" fmla="val 16200000"/>
              <a:gd name="adj2" fmla="val 5299003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368" name="직사각형 367">
            <a:extLst>
              <a:ext uri="{FF2B5EF4-FFF2-40B4-BE49-F238E27FC236}">
                <a16:creationId xmlns:a16="http://schemas.microsoft.com/office/drawing/2014/main" id="{B4639A5A-92CB-490D-AD75-C7EE4B5CD261}"/>
              </a:ext>
            </a:extLst>
          </p:cNvPr>
          <p:cNvSpPr/>
          <p:nvPr/>
        </p:nvSpPr>
        <p:spPr>
          <a:xfrm>
            <a:off x="659127" y="1189542"/>
            <a:ext cx="10648335" cy="4002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E5B7ECB-0968-4C02-AA08-0C1041042094}"/>
              </a:ext>
            </a:extLst>
          </p:cNvPr>
          <p:cNvGrpSpPr/>
          <p:nvPr/>
        </p:nvGrpSpPr>
        <p:grpSpPr>
          <a:xfrm>
            <a:off x="1308055" y="1399919"/>
            <a:ext cx="9350477" cy="3543556"/>
            <a:chOff x="1765804" y="1986436"/>
            <a:chExt cx="8671440" cy="2815207"/>
          </a:xfrm>
        </p:grpSpPr>
        <p:sp>
          <p:nvSpPr>
            <p:cNvPr id="193" name="직사각형 192">
              <a:extLst>
                <a:ext uri="{FF2B5EF4-FFF2-40B4-BE49-F238E27FC236}">
                  <a16:creationId xmlns:a16="http://schemas.microsoft.com/office/drawing/2014/main" id="{12457077-4493-464C-9385-67FED356248A}"/>
                </a:ext>
              </a:extLst>
            </p:cNvPr>
            <p:cNvSpPr/>
            <p:nvPr/>
          </p:nvSpPr>
          <p:spPr>
            <a:xfrm>
              <a:off x="1765804" y="1993331"/>
              <a:ext cx="3096344" cy="28083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>
              <a:extLst>
                <a:ext uri="{FF2B5EF4-FFF2-40B4-BE49-F238E27FC236}">
                  <a16:creationId xmlns:a16="http://schemas.microsoft.com/office/drawing/2014/main" id="{311F456A-659E-47A0-807B-CC90C0738245}"/>
                </a:ext>
              </a:extLst>
            </p:cNvPr>
            <p:cNvSpPr/>
            <p:nvPr/>
          </p:nvSpPr>
          <p:spPr>
            <a:xfrm>
              <a:off x="6764836" y="1993331"/>
              <a:ext cx="3672408" cy="28083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95" name="직선 연결선 998">
              <a:extLst>
                <a:ext uri="{FF2B5EF4-FFF2-40B4-BE49-F238E27FC236}">
                  <a16:creationId xmlns:a16="http://schemas.microsoft.com/office/drawing/2014/main" id="{7F8BDA92-2359-4643-8EB5-1EA7B930B48C}"/>
                </a:ext>
              </a:extLst>
            </p:cNvPr>
            <p:cNvCxnSpPr/>
            <p:nvPr/>
          </p:nvCxnSpPr>
          <p:spPr>
            <a:xfrm>
              <a:off x="1983167" y="4320060"/>
              <a:ext cx="6875463" cy="1588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98" name="グループ化 319">
              <a:extLst>
                <a:ext uri="{FF2B5EF4-FFF2-40B4-BE49-F238E27FC236}">
                  <a16:creationId xmlns:a16="http://schemas.microsoft.com/office/drawing/2014/main" id="{F7539941-93AE-40C5-92CC-1564E78EA5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9980" y="2494435"/>
              <a:ext cx="1460500" cy="406400"/>
              <a:chOff x="285720" y="1928802"/>
              <a:chExt cx="1460608" cy="407197"/>
            </a:xfrm>
          </p:grpSpPr>
          <p:pic>
            <p:nvPicPr>
              <p:cNvPr id="199" name="Picture 997">
                <a:extLst>
                  <a:ext uri="{FF2B5EF4-FFF2-40B4-BE49-F238E27FC236}">
                    <a16:creationId xmlns:a16="http://schemas.microsoft.com/office/drawing/2014/main" id="{775197E1-651C-450F-9EF9-FD6C1E596F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20" y="1928802"/>
                <a:ext cx="1460608" cy="407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0" name="グループ化 202">
                <a:extLst>
                  <a:ext uri="{FF2B5EF4-FFF2-40B4-BE49-F238E27FC236}">
                    <a16:creationId xmlns:a16="http://schemas.microsoft.com/office/drawing/2014/main" id="{E83287AB-C00F-499B-98C4-A04D326713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5720" y="1928802"/>
                <a:ext cx="974335" cy="228602"/>
                <a:chOff x="623317" y="1291218"/>
                <a:chExt cx="974335" cy="228602"/>
              </a:xfrm>
            </p:grpSpPr>
            <p:grpSp>
              <p:nvGrpSpPr>
                <p:cNvPr id="201" name="Group 998">
                  <a:extLst>
                    <a:ext uri="{FF2B5EF4-FFF2-40B4-BE49-F238E27FC236}">
                      <a16:creationId xmlns:a16="http://schemas.microsoft.com/office/drawing/2014/main" id="{495F54D9-E6A5-49A4-B595-878789E542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317" y="1291218"/>
                  <a:ext cx="974335" cy="228602"/>
                  <a:chOff x="2877" y="212"/>
                  <a:chExt cx="545" cy="128"/>
                </a:xfrm>
              </p:grpSpPr>
              <p:sp>
                <p:nvSpPr>
                  <p:cNvPr id="213" name="Rectangle 999">
                    <a:extLst>
                      <a:ext uri="{FF2B5EF4-FFF2-40B4-BE49-F238E27FC236}">
                        <a16:creationId xmlns:a16="http://schemas.microsoft.com/office/drawing/2014/main" id="{4700BF72-8096-4744-817A-EC90AD81EF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77" y="212"/>
                    <a:ext cx="545" cy="12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214" name="Rectangle 1000">
                    <a:extLst>
                      <a:ext uri="{FF2B5EF4-FFF2-40B4-BE49-F238E27FC236}">
                        <a16:creationId xmlns:a16="http://schemas.microsoft.com/office/drawing/2014/main" id="{CF0AA1C0-F9A1-4B46-BFFE-75C953CD89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77" y="212"/>
                    <a:ext cx="545" cy="128"/>
                  </a:xfrm>
                  <a:prstGeom prst="rect">
                    <a:avLst/>
                  </a:prstGeom>
                  <a:noFill/>
                  <a:ln w="793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202" name="Group 1001">
                  <a:extLst>
                    <a:ext uri="{FF2B5EF4-FFF2-40B4-BE49-F238E27FC236}">
                      <a16:creationId xmlns:a16="http://schemas.microsoft.com/office/drawing/2014/main" id="{450D96CD-6F90-413F-BF7E-60CED44188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4341" y="1335867"/>
                  <a:ext cx="727621" cy="164307"/>
                  <a:chOff x="2933" y="229"/>
                  <a:chExt cx="407" cy="92"/>
                </a:xfrm>
              </p:grpSpPr>
              <p:sp>
                <p:nvSpPr>
                  <p:cNvPr id="203" name="Freeform 1002">
                    <a:extLst>
                      <a:ext uri="{FF2B5EF4-FFF2-40B4-BE49-F238E27FC236}">
                        <a16:creationId xmlns:a16="http://schemas.microsoft.com/office/drawing/2014/main" id="{2FE38FE5-4F11-492C-B17F-A4A546769C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3" y="229"/>
                    <a:ext cx="90" cy="94"/>
                  </a:xfrm>
                  <a:custGeom>
                    <a:avLst/>
                    <a:gdLst/>
                    <a:ahLst/>
                    <a:cxnLst>
                      <a:cxn ang="0">
                        <a:pos x="442" y="0"/>
                      </a:cxn>
                      <a:cxn ang="0">
                        <a:pos x="706" y="55"/>
                      </a:cxn>
                      <a:cxn ang="0">
                        <a:pos x="830" y="188"/>
                      </a:cxn>
                      <a:cxn ang="0">
                        <a:pos x="783" y="235"/>
                      </a:cxn>
                      <a:cxn ang="0">
                        <a:pos x="706" y="205"/>
                      </a:cxn>
                      <a:cxn ang="0">
                        <a:pos x="605" y="98"/>
                      </a:cxn>
                      <a:cxn ang="0">
                        <a:pos x="442" y="60"/>
                      </a:cxn>
                      <a:cxn ang="0">
                        <a:pos x="272" y="107"/>
                      </a:cxn>
                      <a:cxn ang="0">
                        <a:pos x="124" y="372"/>
                      </a:cxn>
                      <a:cxn ang="0">
                        <a:pos x="256" y="642"/>
                      </a:cxn>
                      <a:cxn ang="0">
                        <a:pos x="427" y="689"/>
                      </a:cxn>
                      <a:cxn ang="0">
                        <a:pos x="605" y="642"/>
                      </a:cxn>
                      <a:cxn ang="0">
                        <a:pos x="721" y="492"/>
                      </a:cxn>
                      <a:cxn ang="0">
                        <a:pos x="791" y="479"/>
                      </a:cxn>
                      <a:cxn ang="0">
                        <a:pos x="838" y="509"/>
                      </a:cxn>
                      <a:cxn ang="0">
                        <a:pos x="690" y="689"/>
                      </a:cxn>
                      <a:cxn ang="0">
                        <a:pos x="419" y="749"/>
                      </a:cxn>
                      <a:cxn ang="0">
                        <a:pos x="179" y="689"/>
                      </a:cxn>
                      <a:cxn ang="0">
                        <a:pos x="0" y="372"/>
                      </a:cxn>
                      <a:cxn ang="0">
                        <a:pos x="179" y="64"/>
                      </a:cxn>
                      <a:cxn ang="0">
                        <a:pos x="442" y="0"/>
                      </a:cxn>
                    </a:cxnLst>
                    <a:rect l="0" t="0" r="r" b="b"/>
                    <a:pathLst>
                      <a:path w="838" h="749">
                        <a:moveTo>
                          <a:pt x="442" y="0"/>
                        </a:moveTo>
                        <a:cubicBezTo>
                          <a:pt x="543" y="0"/>
                          <a:pt x="636" y="16"/>
                          <a:pt x="706" y="55"/>
                        </a:cubicBezTo>
                        <a:cubicBezTo>
                          <a:pt x="767" y="94"/>
                          <a:pt x="807" y="137"/>
                          <a:pt x="830" y="188"/>
                        </a:cubicBezTo>
                        <a:cubicBezTo>
                          <a:pt x="837" y="214"/>
                          <a:pt x="822" y="231"/>
                          <a:pt x="783" y="235"/>
                        </a:cubicBezTo>
                        <a:cubicBezTo>
                          <a:pt x="745" y="240"/>
                          <a:pt x="713" y="227"/>
                          <a:pt x="706" y="205"/>
                        </a:cubicBezTo>
                        <a:cubicBezTo>
                          <a:pt x="683" y="158"/>
                          <a:pt x="651" y="120"/>
                          <a:pt x="605" y="98"/>
                        </a:cubicBezTo>
                        <a:cubicBezTo>
                          <a:pt x="559" y="72"/>
                          <a:pt x="504" y="60"/>
                          <a:pt x="442" y="60"/>
                        </a:cubicBezTo>
                        <a:cubicBezTo>
                          <a:pt x="388" y="60"/>
                          <a:pt x="326" y="76"/>
                          <a:pt x="272" y="107"/>
                        </a:cubicBezTo>
                        <a:cubicBezTo>
                          <a:pt x="171" y="159"/>
                          <a:pt x="124" y="248"/>
                          <a:pt x="124" y="372"/>
                        </a:cubicBezTo>
                        <a:cubicBezTo>
                          <a:pt x="124" y="505"/>
                          <a:pt x="171" y="594"/>
                          <a:pt x="256" y="642"/>
                        </a:cubicBezTo>
                        <a:cubicBezTo>
                          <a:pt x="310" y="673"/>
                          <a:pt x="372" y="689"/>
                          <a:pt x="427" y="689"/>
                        </a:cubicBezTo>
                        <a:cubicBezTo>
                          <a:pt x="489" y="689"/>
                          <a:pt x="551" y="673"/>
                          <a:pt x="605" y="642"/>
                        </a:cubicBezTo>
                        <a:cubicBezTo>
                          <a:pt x="659" y="612"/>
                          <a:pt x="698" y="565"/>
                          <a:pt x="721" y="492"/>
                        </a:cubicBezTo>
                        <a:cubicBezTo>
                          <a:pt x="729" y="479"/>
                          <a:pt x="752" y="475"/>
                          <a:pt x="791" y="479"/>
                        </a:cubicBezTo>
                        <a:cubicBezTo>
                          <a:pt x="822" y="484"/>
                          <a:pt x="838" y="492"/>
                          <a:pt x="838" y="509"/>
                        </a:cubicBezTo>
                        <a:cubicBezTo>
                          <a:pt x="815" y="591"/>
                          <a:pt x="760" y="650"/>
                          <a:pt x="690" y="689"/>
                        </a:cubicBezTo>
                        <a:cubicBezTo>
                          <a:pt x="621" y="729"/>
                          <a:pt x="527" y="749"/>
                          <a:pt x="419" y="749"/>
                        </a:cubicBezTo>
                        <a:cubicBezTo>
                          <a:pt x="326" y="749"/>
                          <a:pt x="248" y="729"/>
                          <a:pt x="179" y="689"/>
                        </a:cubicBezTo>
                        <a:cubicBezTo>
                          <a:pt x="63" y="624"/>
                          <a:pt x="0" y="522"/>
                          <a:pt x="0" y="372"/>
                        </a:cubicBezTo>
                        <a:cubicBezTo>
                          <a:pt x="0" y="231"/>
                          <a:pt x="63" y="129"/>
                          <a:pt x="179" y="64"/>
                        </a:cubicBezTo>
                        <a:cubicBezTo>
                          <a:pt x="256" y="20"/>
                          <a:pt x="341" y="0"/>
                          <a:pt x="442" y="0"/>
                        </a:cubicBezTo>
                      </a:path>
                    </a:pathLst>
                  </a:custGeom>
                  <a:solidFill>
                    <a:srgbClr val="3366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204" name="Freeform 1003">
                    <a:extLst>
                      <a:ext uri="{FF2B5EF4-FFF2-40B4-BE49-F238E27FC236}">
                        <a16:creationId xmlns:a16="http://schemas.microsoft.com/office/drawing/2014/main" id="{E1CE9C3E-1A4C-445D-867C-13AE6A3CC78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045" y="258"/>
                    <a:ext cx="74" cy="63"/>
                  </a:xfrm>
                  <a:custGeom>
                    <a:avLst/>
                    <a:gdLst/>
                    <a:ahLst/>
                    <a:cxnLst>
                      <a:cxn ang="0">
                        <a:pos x="349" y="60"/>
                      </a:cxn>
                      <a:cxn ang="0">
                        <a:pos x="217" y="94"/>
                      </a:cxn>
                      <a:cxn ang="0">
                        <a:pos x="124" y="253"/>
                      </a:cxn>
                      <a:cxn ang="0">
                        <a:pos x="217" y="433"/>
                      </a:cxn>
                      <a:cxn ang="0">
                        <a:pos x="326" y="458"/>
                      </a:cxn>
                      <a:cxn ang="0">
                        <a:pos x="457" y="424"/>
                      </a:cxn>
                      <a:cxn ang="0">
                        <a:pos x="527" y="347"/>
                      </a:cxn>
                      <a:cxn ang="0">
                        <a:pos x="527" y="158"/>
                      </a:cxn>
                      <a:cxn ang="0">
                        <a:pos x="457" y="94"/>
                      </a:cxn>
                      <a:cxn ang="0">
                        <a:pos x="349" y="60"/>
                      </a:cxn>
                      <a:cxn ang="0">
                        <a:pos x="341" y="0"/>
                      </a:cxn>
                      <a:cxn ang="0">
                        <a:pos x="535" y="47"/>
                      </a:cxn>
                      <a:cxn ang="0">
                        <a:pos x="527" y="73"/>
                      </a:cxn>
                      <a:cxn ang="0">
                        <a:pos x="527" y="34"/>
                      </a:cxn>
                      <a:cxn ang="0">
                        <a:pos x="597" y="0"/>
                      </a:cxn>
                      <a:cxn ang="0">
                        <a:pos x="659" y="34"/>
                      </a:cxn>
                      <a:cxn ang="0">
                        <a:pos x="659" y="484"/>
                      </a:cxn>
                      <a:cxn ang="0">
                        <a:pos x="597" y="523"/>
                      </a:cxn>
                      <a:cxn ang="0">
                        <a:pos x="527" y="484"/>
                      </a:cxn>
                      <a:cxn ang="0">
                        <a:pos x="527" y="441"/>
                      </a:cxn>
                      <a:cxn ang="0">
                        <a:pos x="535" y="467"/>
                      </a:cxn>
                      <a:cxn ang="0">
                        <a:pos x="318" y="518"/>
                      </a:cxn>
                      <a:cxn ang="0">
                        <a:pos x="124" y="471"/>
                      </a:cxn>
                      <a:cxn ang="0">
                        <a:pos x="0" y="253"/>
                      </a:cxn>
                      <a:cxn ang="0">
                        <a:pos x="132" y="51"/>
                      </a:cxn>
                      <a:cxn ang="0">
                        <a:pos x="341" y="0"/>
                      </a:cxn>
                    </a:cxnLst>
                    <a:rect l="0" t="0" r="r" b="b"/>
                    <a:pathLst>
                      <a:path w="659" h="523">
                        <a:moveTo>
                          <a:pt x="349" y="60"/>
                        </a:moveTo>
                        <a:cubicBezTo>
                          <a:pt x="302" y="60"/>
                          <a:pt x="256" y="72"/>
                          <a:pt x="217" y="94"/>
                        </a:cubicBezTo>
                        <a:cubicBezTo>
                          <a:pt x="155" y="129"/>
                          <a:pt x="124" y="180"/>
                          <a:pt x="124" y="253"/>
                        </a:cubicBezTo>
                        <a:cubicBezTo>
                          <a:pt x="124" y="338"/>
                          <a:pt x="155" y="398"/>
                          <a:pt x="217" y="433"/>
                        </a:cubicBezTo>
                        <a:cubicBezTo>
                          <a:pt x="248" y="450"/>
                          <a:pt x="287" y="458"/>
                          <a:pt x="326" y="458"/>
                        </a:cubicBezTo>
                        <a:cubicBezTo>
                          <a:pt x="372" y="458"/>
                          <a:pt x="419" y="446"/>
                          <a:pt x="457" y="424"/>
                        </a:cubicBezTo>
                        <a:cubicBezTo>
                          <a:pt x="496" y="398"/>
                          <a:pt x="519" y="373"/>
                          <a:pt x="527" y="347"/>
                        </a:cubicBezTo>
                        <a:cubicBezTo>
                          <a:pt x="527" y="284"/>
                          <a:pt x="527" y="221"/>
                          <a:pt x="527" y="158"/>
                        </a:cubicBezTo>
                        <a:cubicBezTo>
                          <a:pt x="512" y="133"/>
                          <a:pt x="488" y="112"/>
                          <a:pt x="457" y="94"/>
                        </a:cubicBezTo>
                        <a:cubicBezTo>
                          <a:pt x="419" y="72"/>
                          <a:pt x="380" y="60"/>
                          <a:pt x="349" y="60"/>
                        </a:cubicBezTo>
                        <a:close/>
                        <a:moveTo>
                          <a:pt x="341" y="0"/>
                        </a:moveTo>
                        <a:cubicBezTo>
                          <a:pt x="419" y="0"/>
                          <a:pt x="481" y="17"/>
                          <a:pt x="535" y="47"/>
                        </a:cubicBezTo>
                        <a:cubicBezTo>
                          <a:pt x="542" y="56"/>
                          <a:pt x="543" y="64"/>
                          <a:pt x="527" y="73"/>
                        </a:cubicBezTo>
                        <a:cubicBezTo>
                          <a:pt x="527" y="60"/>
                          <a:pt x="527" y="47"/>
                          <a:pt x="527" y="34"/>
                        </a:cubicBezTo>
                        <a:cubicBezTo>
                          <a:pt x="527" y="13"/>
                          <a:pt x="550" y="0"/>
                          <a:pt x="597" y="0"/>
                        </a:cubicBezTo>
                        <a:cubicBezTo>
                          <a:pt x="636" y="0"/>
                          <a:pt x="659" y="13"/>
                          <a:pt x="659" y="34"/>
                        </a:cubicBezTo>
                        <a:cubicBezTo>
                          <a:pt x="659" y="184"/>
                          <a:pt x="659" y="334"/>
                          <a:pt x="659" y="484"/>
                        </a:cubicBezTo>
                        <a:cubicBezTo>
                          <a:pt x="659" y="510"/>
                          <a:pt x="636" y="523"/>
                          <a:pt x="597" y="523"/>
                        </a:cubicBezTo>
                        <a:cubicBezTo>
                          <a:pt x="550" y="523"/>
                          <a:pt x="527" y="510"/>
                          <a:pt x="527" y="484"/>
                        </a:cubicBezTo>
                        <a:cubicBezTo>
                          <a:pt x="527" y="470"/>
                          <a:pt x="527" y="456"/>
                          <a:pt x="527" y="441"/>
                        </a:cubicBezTo>
                        <a:cubicBezTo>
                          <a:pt x="550" y="446"/>
                          <a:pt x="558" y="454"/>
                          <a:pt x="535" y="467"/>
                        </a:cubicBezTo>
                        <a:cubicBezTo>
                          <a:pt x="473" y="502"/>
                          <a:pt x="403" y="518"/>
                          <a:pt x="318" y="518"/>
                        </a:cubicBezTo>
                        <a:cubicBezTo>
                          <a:pt x="248" y="518"/>
                          <a:pt x="178" y="502"/>
                          <a:pt x="124" y="471"/>
                        </a:cubicBezTo>
                        <a:cubicBezTo>
                          <a:pt x="39" y="423"/>
                          <a:pt x="0" y="351"/>
                          <a:pt x="0" y="253"/>
                        </a:cubicBezTo>
                        <a:cubicBezTo>
                          <a:pt x="0" y="167"/>
                          <a:pt x="47" y="99"/>
                          <a:pt x="132" y="51"/>
                        </a:cubicBezTo>
                        <a:cubicBezTo>
                          <a:pt x="193" y="17"/>
                          <a:pt x="263" y="0"/>
                          <a:pt x="341" y="0"/>
                        </a:cubicBezTo>
                        <a:close/>
                      </a:path>
                    </a:pathLst>
                  </a:custGeom>
                  <a:solidFill>
                    <a:srgbClr val="3366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205" name="Freeform 1004">
                    <a:extLst>
                      <a:ext uri="{FF2B5EF4-FFF2-40B4-BE49-F238E27FC236}">
                        <a16:creationId xmlns:a16="http://schemas.microsoft.com/office/drawing/2014/main" id="{04182A7B-40FB-4E91-9616-AA136FC458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35" y="258"/>
                    <a:ext cx="55" cy="63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70" y="0"/>
                      </a:cxn>
                      <a:cxn ang="0">
                        <a:pos x="132" y="34"/>
                      </a:cxn>
                      <a:cxn ang="0">
                        <a:pos x="132" y="86"/>
                      </a:cxn>
                      <a:cxn ang="0">
                        <a:pos x="163" y="39"/>
                      </a:cxn>
                      <a:cxn ang="0">
                        <a:pos x="326" y="0"/>
                      </a:cxn>
                      <a:cxn ang="0">
                        <a:pos x="473" y="30"/>
                      </a:cxn>
                      <a:cxn ang="0">
                        <a:pos x="497" y="81"/>
                      </a:cxn>
                      <a:cxn ang="0">
                        <a:pos x="388" y="81"/>
                      </a:cxn>
                      <a:cxn ang="0">
                        <a:pos x="318" y="64"/>
                      </a:cxn>
                      <a:cxn ang="0">
                        <a:pos x="225" y="90"/>
                      </a:cxn>
                      <a:cxn ang="0">
                        <a:pos x="132" y="176"/>
                      </a:cxn>
                      <a:cxn ang="0">
                        <a:pos x="132" y="480"/>
                      </a:cxn>
                      <a:cxn ang="0">
                        <a:pos x="70" y="518"/>
                      </a:cxn>
                      <a:cxn ang="0">
                        <a:pos x="0" y="480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512" h="518">
                        <a:moveTo>
                          <a:pt x="0" y="34"/>
                        </a:moveTo>
                        <a:cubicBezTo>
                          <a:pt x="0" y="13"/>
                          <a:pt x="24" y="0"/>
                          <a:pt x="70" y="0"/>
                        </a:cubicBezTo>
                        <a:cubicBezTo>
                          <a:pt x="109" y="0"/>
                          <a:pt x="132" y="13"/>
                          <a:pt x="132" y="34"/>
                        </a:cubicBezTo>
                        <a:cubicBezTo>
                          <a:pt x="132" y="51"/>
                          <a:pt x="132" y="69"/>
                          <a:pt x="132" y="86"/>
                        </a:cubicBezTo>
                        <a:cubicBezTo>
                          <a:pt x="125" y="68"/>
                          <a:pt x="140" y="52"/>
                          <a:pt x="163" y="39"/>
                        </a:cubicBezTo>
                        <a:cubicBezTo>
                          <a:pt x="210" y="12"/>
                          <a:pt x="264" y="0"/>
                          <a:pt x="326" y="0"/>
                        </a:cubicBezTo>
                        <a:cubicBezTo>
                          <a:pt x="388" y="0"/>
                          <a:pt x="435" y="8"/>
                          <a:pt x="473" y="30"/>
                        </a:cubicBezTo>
                        <a:cubicBezTo>
                          <a:pt x="504" y="52"/>
                          <a:pt x="512" y="68"/>
                          <a:pt x="497" y="81"/>
                        </a:cubicBezTo>
                        <a:cubicBezTo>
                          <a:pt x="474" y="99"/>
                          <a:pt x="434" y="99"/>
                          <a:pt x="388" y="81"/>
                        </a:cubicBezTo>
                        <a:cubicBezTo>
                          <a:pt x="365" y="68"/>
                          <a:pt x="342" y="64"/>
                          <a:pt x="318" y="64"/>
                        </a:cubicBezTo>
                        <a:cubicBezTo>
                          <a:pt x="287" y="64"/>
                          <a:pt x="256" y="73"/>
                          <a:pt x="225" y="90"/>
                        </a:cubicBezTo>
                        <a:cubicBezTo>
                          <a:pt x="171" y="120"/>
                          <a:pt x="140" y="146"/>
                          <a:pt x="132" y="176"/>
                        </a:cubicBezTo>
                        <a:cubicBezTo>
                          <a:pt x="132" y="277"/>
                          <a:pt x="132" y="378"/>
                          <a:pt x="132" y="480"/>
                        </a:cubicBezTo>
                        <a:cubicBezTo>
                          <a:pt x="132" y="505"/>
                          <a:pt x="109" y="518"/>
                          <a:pt x="70" y="518"/>
                        </a:cubicBezTo>
                        <a:cubicBezTo>
                          <a:pt x="24" y="518"/>
                          <a:pt x="0" y="505"/>
                          <a:pt x="0" y="480"/>
                        </a:cubicBezTo>
                        <a:cubicBezTo>
                          <a:pt x="0" y="331"/>
                          <a:pt x="0" y="183"/>
                          <a:pt x="0" y="34"/>
                        </a:cubicBezTo>
                      </a:path>
                    </a:pathLst>
                  </a:custGeom>
                  <a:solidFill>
                    <a:srgbClr val="3366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206" name="Freeform 1005">
                    <a:extLst>
                      <a:ext uri="{FF2B5EF4-FFF2-40B4-BE49-F238E27FC236}">
                        <a16:creationId xmlns:a16="http://schemas.microsoft.com/office/drawing/2014/main" id="{2F5D1A7C-6D2F-48AC-87A9-DA0EFAC4823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204" y="237"/>
                    <a:ext cx="16" cy="85"/>
                  </a:xfrm>
                  <a:custGeom>
                    <a:avLst/>
                    <a:gdLst/>
                    <a:ahLst/>
                    <a:cxnLst>
                      <a:cxn ang="0">
                        <a:pos x="132" y="12"/>
                      </a:cxn>
                      <a:cxn ang="0">
                        <a:pos x="155" y="38"/>
                      </a:cxn>
                      <a:cxn ang="0">
                        <a:pos x="132" y="72"/>
                      </a:cxn>
                      <a:cxn ang="0">
                        <a:pos x="78" y="85"/>
                      </a:cxn>
                      <a:cxn ang="0">
                        <a:pos x="23" y="72"/>
                      </a:cxn>
                      <a:cxn ang="0">
                        <a:pos x="0" y="38"/>
                      </a:cxn>
                      <a:cxn ang="0">
                        <a:pos x="23" y="12"/>
                      </a:cxn>
                      <a:cxn ang="0">
                        <a:pos x="78" y="0"/>
                      </a:cxn>
                      <a:cxn ang="0">
                        <a:pos x="132" y="12"/>
                      </a:cxn>
                      <a:cxn ang="0">
                        <a:pos x="8" y="205"/>
                      </a:cxn>
                      <a:cxn ang="0">
                        <a:pos x="78" y="171"/>
                      </a:cxn>
                      <a:cxn ang="0">
                        <a:pos x="140" y="205"/>
                      </a:cxn>
                      <a:cxn ang="0">
                        <a:pos x="140" y="651"/>
                      </a:cxn>
                      <a:cxn ang="0">
                        <a:pos x="78" y="689"/>
                      </a:cxn>
                      <a:cxn ang="0">
                        <a:pos x="8" y="651"/>
                      </a:cxn>
                      <a:cxn ang="0">
                        <a:pos x="8" y="205"/>
                      </a:cxn>
                    </a:cxnLst>
                    <a:rect l="0" t="0" r="r" b="b"/>
                    <a:pathLst>
                      <a:path w="155" h="689">
                        <a:moveTo>
                          <a:pt x="132" y="12"/>
                        </a:moveTo>
                        <a:cubicBezTo>
                          <a:pt x="147" y="21"/>
                          <a:pt x="155" y="30"/>
                          <a:pt x="155" y="38"/>
                        </a:cubicBezTo>
                        <a:cubicBezTo>
                          <a:pt x="155" y="51"/>
                          <a:pt x="147" y="64"/>
                          <a:pt x="132" y="72"/>
                        </a:cubicBezTo>
                        <a:cubicBezTo>
                          <a:pt x="117" y="81"/>
                          <a:pt x="101" y="85"/>
                          <a:pt x="78" y="85"/>
                        </a:cubicBezTo>
                        <a:cubicBezTo>
                          <a:pt x="54" y="85"/>
                          <a:pt x="39" y="81"/>
                          <a:pt x="23" y="72"/>
                        </a:cubicBezTo>
                        <a:cubicBezTo>
                          <a:pt x="8" y="64"/>
                          <a:pt x="0" y="51"/>
                          <a:pt x="0" y="38"/>
                        </a:cubicBezTo>
                        <a:cubicBezTo>
                          <a:pt x="0" y="25"/>
                          <a:pt x="8" y="17"/>
                          <a:pt x="23" y="12"/>
                        </a:cubicBezTo>
                        <a:cubicBezTo>
                          <a:pt x="31" y="4"/>
                          <a:pt x="54" y="0"/>
                          <a:pt x="78" y="0"/>
                        </a:cubicBezTo>
                        <a:cubicBezTo>
                          <a:pt x="101" y="0"/>
                          <a:pt x="117" y="4"/>
                          <a:pt x="132" y="12"/>
                        </a:cubicBezTo>
                        <a:close/>
                        <a:moveTo>
                          <a:pt x="8" y="205"/>
                        </a:moveTo>
                        <a:cubicBezTo>
                          <a:pt x="8" y="184"/>
                          <a:pt x="31" y="171"/>
                          <a:pt x="78" y="171"/>
                        </a:cubicBezTo>
                        <a:cubicBezTo>
                          <a:pt x="116" y="171"/>
                          <a:pt x="140" y="184"/>
                          <a:pt x="140" y="205"/>
                        </a:cubicBezTo>
                        <a:cubicBezTo>
                          <a:pt x="140" y="354"/>
                          <a:pt x="140" y="502"/>
                          <a:pt x="140" y="651"/>
                        </a:cubicBezTo>
                        <a:cubicBezTo>
                          <a:pt x="140" y="676"/>
                          <a:pt x="116" y="689"/>
                          <a:pt x="78" y="689"/>
                        </a:cubicBezTo>
                        <a:cubicBezTo>
                          <a:pt x="31" y="689"/>
                          <a:pt x="8" y="676"/>
                          <a:pt x="8" y="651"/>
                        </a:cubicBezTo>
                        <a:cubicBezTo>
                          <a:pt x="8" y="502"/>
                          <a:pt x="8" y="354"/>
                          <a:pt x="8" y="205"/>
                        </a:cubicBezTo>
                        <a:close/>
                      </a:path>
                    </a:pathLst>
                  </a:custGeom>
                  <a:solidFill>
                    <a:srgbClr val="3366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207" name="Freeform 1006">
                    <a:extLst>
                      <a:ext uri="{FF2B5EF4-FFF2-40B4-BE49-F238E27FC236}">
                        <a16:creationId xmlns:a16="http://schemas.microsoft.com/office/drawing/2014/main" id="{BB670786-3AF5-4DD8-878A-B8503EF1A4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6" y="258"/>
                    <a:ext cx="104" cy="63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69" y="0"/>
                      </a:cxn>
                      <a:cxn ang="0">
                        <a:pos x="131" y="34"/>
                      </a:cxn>
                      <a:cxn ang="0">
                        <a:pos x="131" y="90"/>
                      </a:cxn>
                      <a:cxn ang="0">
                        <a:pos x="162" y="34"/>
                      </a:cxn>
                      <a:cxn ang="0">
                        <a:pos x="317" y="0"/>
                      </a:cxn>
                      <a:cxn ang="0">
                        <a:pos x="457" y="30"/>
                      </a:cxn>
                      <a:cxn ang="0">
                        <a:pos x="519" y="99"/>
                      </a:cxn>
                      <a:cxn ang="0">
                        <a:pos x="573" y="43"/>
                      </a:cxn>
                      <a:cxn ang="0">
                        <a:pos x="744" y="0"/>
                      </a:cxn>
                      <a:cxn ang="0">
                        <a:pos x="883" y="30"/>
                      </a:cxn>
                      <a:cxn ang="0">
                        <a:pos x="961" y="158"/>
                      </a:cxn>
                      <a:cxn ang="0">
                        <a:pos x="961" y="480"/>
                      </a:cxn>
                      <a:cxn ang="0">
                        <a:pos x="899" y="518"/>
                      </a:cxn>
                      <a:cxn ang="0">
                        <a:pos x="829" y="480"/>
                      </a:cxn>
                      <a:cxn ang="0">
                        <a:pos x="829" y="158"/>
                      </a:cxn>
                      <a:cxn ang="0">
                        <a:pos x="798" y="77"/>
                      </a:cxn>
                      <a:cxn ang="0">
                        <a:pos x="721" y="60"/>
                      </a:cxn>
                      <a:cxn ang="0">
                        <a:pos x="635" y="90"/>
                      </a:cxn>
                      <a:cxn ang="0">
                        <a:pos x="550" y="201"/>
                      </a:cxn>
                      <a:cxn ang="0">
                        <a:pos x="550" y="480"/>
                      </a:cxn>
                      <a:cxn ang="0">
                        <a:pos x="488" y="518"/>
                      </a:cxn>
                      <a:cxn ang="0">
                        <a:pos x="418" y="480"/>
                      </a:cxn>
                      <a:cxn ang="0">
                        <a:pos x="418" y="163"/>
                      </a:cxn>
                      <a:cxn ang="0">
                        <a:pos x="364" y="73"/>
                      </a:cxn>
                      <a:cxn ang="0">
                        <a:pos x="310" y="60"/>
                      </a:cxn>
                      <a:cxn ang="0">
                        <a:pos x="224" y="81"/>
                      </a:cxn>
                      <a:cxn ang="0">
                        <a:pos x="131" y="180"/>
                      </a:cxn>
                      <a:cxn ang="0">
                        <a:pos x="131" y="480"/>
                      </a:cxn>
                      <a:cxn ang="0">
                        <a:pos x="69" y="518"/>
                      </a:cxn>
                      <a:cxn ang="0">
                        <a:pos x="0" y="480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961" h="518">
                        <a:moveTo>
                          <a:pt x="0" y="34"/>
                        </a:moveTo>
                        <a:cubicBezTo>
                          <a:pt x="0" y="13"/>
                          <a:pt x="23" y="0"/>
                          <a:pt x="69" y="0"/>
                        </a:cubicBezTo>
                        <a:cubicBezTo>
                          <a:pt x="108" y="0"/>
                          <a:pt x="131" y="13"/>
                          <a:pt x="131" y="34"/>
                        </a:cubicBezTo>
                        <a:cubicBezTo>
                          <a:pt x="131" y="53"/>
                          <a:pt x="131" y="71"/>
                          <a:pt x="131" y="90"/>
                        </a:cubicBezTo>
                        <a:cubicBezTo>
                          <a:pt x="116" y="73"/>
                          <a:pt x="124" y="56"/>
                          <a:pt x="162" y="34"/>
                        </a:cubicBezTo>
                        <a:cubicBezTo>
                          <a:pt x="201" y="12"/>
                          <a:pt x="255" y="0"/>
                          <a:pt x="317" y="0"/>
                        </a:cubicBezTo>
                        <a:cubicBezTo>
                          <a:pt x="372" y="0"/>
                          <a:pt x="418" y="8"/>
                          <a:pt x="457" y="30"/>
                        </a:cubicBezTo>
                        <a:cubicBezTo>
                          <a:pt x="495" y="52"/>
                          <a:pt x="519" y="77"/>
                          <a:pt x="519" y="99"/>
                        </a:cubicBezTo>
                        <a:cubicBezTo>
                          <a:pt x="511" y="86"/>
                          <a:pt x="535" y="65"/>
                          <a:pt x="573" y="43"/>
                        </a:cubicBezTo>
                        <a:cubicBezTo>
                          <a:pt x="627" y="12"/>
                          <a:pt x="682" y="0"/>
                          <a:pt x="744" y="0"/>
                        </a:cubicBezTo>
                        <a:cubicBezTo>
                          <a:pt x="798" y="0"/>
                          <a:pt x="845" y="8"/>
                          <a:pt x="883" y="30"/>
                        </a:cubicBezTo>
                        <a:cubicBezTo>
                          <a:pt x="937" y="60"/>
                          <a:pt x="961" y="103"/>
                          <a:pt x="961" y="158"/>
                        </a:cubicBezTo>
                        <a:cubicBezTo>
                          <a:pt x="961" y="266"/>
                          <a:pt x="961" y="373"/>
                          <a:pt x="961" y="480"/>
                        </a:cubicBezTo>
                        <a:cubicBezTo>
                          <a:pt x="961" y="505"/>
                          <a:pt x="938" y="518"/>
                          <a:pt x="899" y="518"/>
                        </a:cubicBezTo>
                        <a:cubicBezTo>
                          <a:pt x="852" y="518"/>
                          <a:pt x="829" y="505"/>
                          <a:pt x="829" y="480"/>
                        </a:cubicBezTo>
                        <a:cubicBezTo>
                          <a:pt x="829" y="373"/>
                          <a:pt x="829" y="266"/>
                          <a:pt x="829" y="158"/>
                        </a:cubicBezTo>
                        <a:cubicBezTo>
                          <a:pt x="829" y="120"/>
                          <a:pt x="821" y="90"/>
                          <a:pt x="798" y="77"/>
                        </a:cubicBezTo>
                        <a:cubicBezTo>
                          <a:pt x="775" y="64"/>
                          <a:pt x="752" y="60"/>
                          <a:pt x="721" y="60"/>
                        </a:cubicBezTo>
                        <a:cubicBezTo>
                          <a:pt x="697" y="60"/>
                          <a:pt x="674" y="68"/>
                          <a:pt x="635" y="90"/>
                        </a:cubicBezTo>
                        <a:cubicBezTo>
                          <a:pt x="581" y="120"/>
                          <a:pt x="550" y="158"/>
                          <a:pt x="550" y="201"/>
                        </a:cubicBezTo>
                        <a:cubicBezTo>
                          <a:pt x="550" y="294"/>
                          <a:pt x="550" y="387"/>
                          <a:pt x="550" y="480"/>
                        </a:cubicBezTo>
                        <a:cubicBezTo>
                          <a:pt x="550" y="505"/>
                          <a:pt x="527" y="518"/>
                          <a:pt x="488" y="518"/>
                        </a:cubicBezTo>
                        <a:cubicBezTo>
                          <a:pt x="441" y="518"/>
                          <a:pt x="418" y="505"/>
                          <a:pt x="418" y="480"/>
                        </a:cubicBezTo>
                        <a:cubicBezTo>
                          <a:pt x="418" y="374"/>
                          <a:pt x="418" y="268"/>
                          <a:pt x="418" y="163"/>
                        </a:cubicBezTo>
                        <a:cubicBezTo>
                          <a:pt x="418" y="124"/>
                          <a:pt x="402" y="95"/>
                          <a:pt x="364" y="73"/>
                        </a:cubicBezTo>
                        <a:cubicBezTo>
                          <a:pt x="348" y="64"/>
                          <a:pt x="333" y="60"/>
                          <a:pt x="310" y="60"/>
                        </a:cubicBezTo>
                        <a:cubicBezTo>
                          <a:pt x="279" y="60"/>
                          <a:pt x="247" y="68"/>
                          <a:pt x="224" y="81"/>
                        </a:cubicBezTo>
                        <a:cubicBezTo>
                          <a:pt x="163" y="116"/>
                          <a:pt x="131" y="150"/>
                          <a:pt x="131" y="180"/>
                        </a:cubicBezTo>
                        <a:cubicBezTo>
                          <a:pt x="131" y="280"/>
                          <a:pt x="131" y="380"/>
                          <a:pt x="131" y="480"/>
                        </a:cubicBezTo>
                        <a:cubicBezTo>
                          <a:pt x="131" y="505"/>
                          <a:pt x="108" y="518"/>
                          <a:pt x="69" y="518"/>
                        </a:cubicBezTo>
                        <a:cubicBezTo>
                          <a:pt x="23" y="518"/>
                          <a:pt x="0" y="505"/>
                          <a:pt x="0" y="480"/>
                        </a:cubicBezTo>
                        <a:cubicBezTo>
                          <a:pt x="0" y="331"/>
                          <a:pt x="0" y="183"/>
                          <a:pt x="0" y="34"/>
                        </a:cubicBezTo>
                      </a:path>
                    </a:pathLst>
                  </a:custGeom>
                  <a:solidFill>
                    <a:srgbClr val="3366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208" name="Freeform 1007">
                    <a:extLst>
                      <a:ext uri="{FF2B5EF4-FFF2-40B4-BE49-F238E27FC236}">
                        <a16:creationId xmlns:a16="http://schemas.microsoft.com/office/drawing/2014/main" id="{E9C29975-3101-49A5-9F1D-F1984BCF5F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3" y="229"/>
                    <a:ext cx="90" cy="9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76" y="7"/>
                      </a:cxn>
                      <a:cxn ang="0">
                        <a:pos x="89" y="23"/>
                      </a:cxn>
                      <a:cxn ang="0">
                        <a:pos x="84" y="29"/>
                      </a:cxn>
                      <a:cxn ang="0">
                        <a:pos x="76" y="25"/>
                      </a:cxn>
                      <a:cxn ang="0">
                        <a:pos x="65" y="12"/>
                      </a:cxn>
                      <a:cxn ang="0">
                        <a:pos x="48" y="8"/>
                      </a:cxn>
                      <a:cxn ang="0">
                        <a:pos x="29" y="13"/>
                      </a:cxn>
                      <a:cxn ang="0">
                        <a:pos x="13" y="46"/>
                      </a:cxn>
                      <a:cxn ang="0">
                        <a:pos x="28" y="79"/>
                      </a:cxn>
                      <a:cxn ang="0">
                        <a:pos x="46" y="84"/>
                      </a:cxn>
                      <a:cxn ang="0">
                        <a:pos x="65" y="79"/>
                      </a:cxn>
                      <a:cxn ang="0">
                        <a:pos x="78" y="60"/>
                      </a:cxn>
                      <a:cxn ang="0">
                        <a:pos x="85" y="59"/>
                      </a:cxn>
                      <a:cxn ang="0">
                        <a:pos x="90" y="62"/>
                      </a:cxn>
                      <a:cxn ang="0">
                        <a:pos x="74" y="84"/>
                      </a:cxn>
                      <a:cxn ang="0">
                        <a:pos x="45" y="92"/>
                      </a:cxn>
                      <a:cxn ang="0">
                        <a:pos x="19" y="84"/>
                      </a:cxn>
                      <a:cxn ang="0">
                        <a:pos x="0" y="46"/>
                      </a:cxn>
                      <a:cxn ang="0">
                        <a:pos x="19" y="8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90" h="92">
                        <a:moveTo>
                          <a:pt x="48" y="0"/>
                        </a:moveTo>
                        <a:cubicBezTo>
                          <a:pt x="58" y="0"/>
                          <a:pt x="68" y="2"/>
                          <a:pt x="76" y="7"/>
                        </a:cubicBezTo>
                        <a:cubicBezTo>
                          <a:pt x="83" y="12"/>
                          <a:pt x="87" y="17"/>
                          <a:pt x="89" y="23"/>
                        </a:cubicBezTo>
                        <a:cubicBezTo>
                          <a:pt x="90" y="27"/>
                          <a:pt x="88" y="29"/>
                          <a:pt x="84" y="29"/>
                        </a:cubicBezTo>
                        <a:cubicBezTo>
                          <a:pt x="80" y="30"/>
                          <a:pt x="77" y="28"/>
                          <a:pt x="76" y="25"/>
                        </a:cubicBezTo>
                        <a:cubicBezTo>
                          <a:pt x="74" y="20"/>
                          <a:pt x="70" y="15"/>
                          <a:pt x="65" y="12"/>
                        </a:cubicBezTo>
                        <a:cubicBezTo>
                          <a:pt x="60" y="9"/>
                          <a:pt x="54" y="8"/>
                          <a:pt x="48" y="8"/>
                        </a:cubicBezTo>
                        <a:cubicBezTo>
                          <a:pt x="42" y="8"/>
                          <a:pt x="35" y="10"/>
                          <a:pt x="29" y="13"/>
                        </a:cubicBezTo>
                        <a:cubicBezTo>
                          <a:pt x="18" y="20"/>
                          <a:pt x="13" y="31"/>
                          <a:pt x="13" y="46"/>
                        </a:cubicBezTo>
                        <a:cubicBezTo>
                          <a:pt x="13" y="62"/>
                          <a:pt x="18" y="73"/>
                          <a:pt x="28" y="79"/>
                        </a:cubicBezTo>
                        <a:cubicBezTo>
                          <a:pt x="33" y="82"/>
                          <a:pt x="40" y="84"/>
                          <a:pt x="46" y="84"/>
                        </a:cubicBezTo>
                        <a:cubicBezTo>
                          <a:pt x="53" y="84"/>
                          <a:pt x="59" y="82"/>
                          <a:pt x="65" y="79"/>
                        </a:cubicBezTo>
                        <a:cubicBezTo>
                          <a:pt x="71" y="75"/>
                          <a:pt x="75" y="69"/>
                          <a:pt x="78" y="60"/>
                        </a:cubicBezTo>
                        <a:cubicBezTo>
                          <a:pt x="78" y="59"/>
                          <a:pt x="81" y="58"/>
                          <a:pt x="85" y="59"/>
                        </a:cubicBezTo>
                        <a:cubicBezTo>
                          <a:pt x="88" y="59"/>
                          <a:pt x="90" y="60"/>
                          <a:pt x="90" y="62"/>
                        </a:cubicBezTo>
                        <a:cubicBezTo>
                          <a:pt x="88" y="72"/>
                          <a:pt x="82" y="80"/>
                          <a:pt x="74" y="84"/>
                        </a:cubicBezTo>
                        <a:cubicBezTo>
                          <a:pt x="67" y="89"/>
                          <a:pt x="57" y="92"/>
                          <a:pt x="45" y="92"/>
                        </a:cubicBezTo>
                        <a:cubicBezTo>
                          <a:pt x="35" y="92"/>
                          <a:pt x="27" y="89"/>
                          <a:pt x="19" y="84"/>
                        </a:cubicBezTo>
                        <a:cubicBezTo>
                          <a:pt x="7" y="76"/>
                          <a:pt x="0" y="64"/>
                          <a:pt x="0" y="46"/>
                        </a:cubicBezTo>
                        <a:cubicBezTo>
                          <a:pt x="0" y="29"/>
                          <a:pt x="7" y="16"/>
                          <a:pt x="19" y="8"/>
                        </a:cubicBezTo>
                        <a:cubicBezTo>
                          <a:pt x="28" y="3"/>
                          <a:pt x="37" y="0"/>
                          <a:pt x="48" y="0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209" name="Freeform 1008">
                    <a:extLst>
                      <a:ext uri="{FF2B5EF4-FFF2-40B4-BE49-F238E27FC236}">
                        <a16:creationId xmlns:a16="http://schemas.microsoft.com/office/drawing/2014/main" id="{3BC219EB-C66B-4158-A8EB-A9EAEF28ADB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045" y="258"/>
                    <a:ext cx="74" cy="63"/>
                  </a:xfrm>
                  <a:custGeom>
                    <a:avLst/>
                    <a:gdLst/>
                    <a:ahLst/>
                    <a:cxnLst>
                      <a:cxn ang="0">
                        <a:pos x="349" y="60"/>
                      </a:cxn>
                      <a:cxn ang="0">
                        <a:pos x="217" y="94"/>
                      </a:cxn>
                      <a:cxn ang="0">
                        <a:pos x="124" y="253"/>
                      </a:cxn>
                      <a:cxn ang="0">
                        <a:pos x="217" y="433"/>
                      </a:cxn>
                      <a:cxn ang="0">
                        <a:pos x="326" y="458"/>
                      </a:cxn>
                      <a:cxn ang="0">
                        <a:pos x="457" y="424"/>
                      </a:cxn>
                      <a:cxn ang="0">
                        <a:pos x="527" y="347"/>
                      </a:cxn>
                      <a:cxn ang="0">
                        <a:pos x="527" y="158"/>
                      </a:cxn>
                      <a:cxn ang="0">
                        <a:pos x="457" y="94"/>
                      </a:cxn>
                      <a:cxn ang="0">
                        <a:pos x="349" y="60"/>
                      </a:cxn>
                      <a:cxn ang="0">
                        <a:pos x="341" y="0"/>
                      </a:cxn>
                      <a:cxn ang="0">
                        <a:pos x="535" y="47"/>
                      </a:cxn>
                      <a:cxn ang="0">
                        <a:pos x="527" y="73"/>
                      </a:cxn>
                      <a:cxn ang="0">
                        <a:pos x="527" y="34"/>
                      </a:cxn>
                      <a:cxn ang="0">
                        <a:pos x="597" y="0"/>
                      </a:cxn>
                      <a:cxn ang="0">
                        <a:pos x="659" y="34"/>
                      </a:cxn>
                      <a:cxn ang="0">
                        <a:pos x="659" y="484"/>
                      </a:cxn>
                      <a:cxn ang="0">
                        <a:pos x="597" y="523"/>
                      </a:cxn>
                      <a:cxn ang="0">
                        <a:pos x="527" y="484"/>
                      </a:cxn>
                      <a:cxn ang="0">
                        <a:pos x="527" y="441"/>
                      </a:cxn>
                      <a:cxn ang="0">
                        <a:pos x="535" y="467"/>
                      </a:cxn>
                      <a:cxn ang="0">
                        <a:pos x="318" y="518"/>
                      </a:cxn>
                      <a:cxn ang="0">
                        <a:pos x="124" y="471"/>
                      </a:cxn>
                      <a:cxn ang="0">
                        <a:pos x="0" y="253"/>
                      </a:cxn>
                      <a:cxn ang="0">
                        <a:pos x="132" y="51"/>
                      </a:cxn>
                      <a:cxn ang="0">
                        <a:pos x="341" y="0"/>
                      </a:cxn>
                    </a:cxnLst>
                    <a:rect l="0" t="0" r="r" b="b"/>
                    <a:pathLst>
                      <a:path w="659" h="523">
                        <a:moveTo>
                          <a:pt x="349" y="60"/>
                        </a:moveTo>
                        <a:cubicBezTo>
                          <a:pt x="302" y="60"/>
                          <a:pt x="256" y="72"/>
                          <a:pt x="217" y="94"/>
                        </a:cubicBezTo>
                        <a:cubicBezTo>
                          <a:pt x="155" y="129"/>
                          <a:pt x="124" y="180"/>
                          <a:pt x="124" y="253"/>
                        </a:cubicBezTo>
                        <a:cubicBezTo>
                          <a:pt x="124" y="338"/>
                          <a:pt x="155" y="398"/>
                          <a:pt x="217" y="433"/>
                        </a:cubicBezTo>
                        <a:cubicBezTo>
                          <a:pt x="248" y="450"/>
                          <a:pt x="287" y="458"/>
                          <a:pt x="326" y="458"/>
                        </a:cubicBezTo>
                        <a:cubicBezTo>
                          <a:pt x="372" y="458"/>
                          <a:pt x="419" y="446"/>
                          <a:pt x="457" y="424"/>
                        </a:cubicBezTo>
                        <a:cubicBezTo>
                          <a:pt x="496" y="398"/>
                          <a:pt x="519" y="373"/>
                          <a:pt x="527" y="347"/>
                        </a:cubicBezTo>
                        <a:cubicBezTo>
                          <a:pt x="527" y="284"/>
                          <a:pt x="527" y="221"/>
                          <a:pt x="527" y="158"/>
                        </a:cubicBezTo>
                        <a:cubicBezTo>
                          <a:pt x="512" y="133"/>
                          <a:pt x="488" y="112"/>
                          <a:pt x="457" y="94"/>
                        </a:cubicBezTo>
                        <a:cubicBezTo>
                          <a:pt x="419" y="72"/>
                          <a:pt x="380" y="60"/>
                          <a:pt x="349" y="60"/>
                        </a:cubicBezTo>
                        <a:close/>
                        <a:moveTo>
                          <a:pt x="341" y="0"/>
                        </a:moveTo>
                        <a:cubicBezTo>
                          <a:pt x="419" y="0"/>
                          <a:pt x="481" y="17"/>
                          <a:pt x="535" y="47"/>
                        </a:cubicBezTo>
                        <a:cubicBezTo>
                          <a:pt x="542" y="56"/>
                          <a:pt x="543" y="64"/>
                          <a:pt x="527" y="73"/>
                        </a:cubicBezTo>
                        <a:cubicBezTo>
                          <a:pt x="527" y="60"/>
                          <a:pt x="527" y="47"/>
                          <a:pt x="527" y="34"/>
                        </a:cubicBezTo>
                        <a:cubicBezTo>
                          <a:pt x="527" y="13"/>
                          <a:pt x="550" y="0"/>
                          <a:pt x="597" y="0"/>
                        </a:cubicBezTo>
                        <a:cubicBezTo>
                          <a:pt x="636" y="0"/>
                          <a:pt x="659" y="13"/>
                          <a:pt x="659" y="34"/>
                        </a:cubicBezTo>
                        <a:cubicBezTo>
                          <a:pt x="659" y="184"/>
                          <a:pt x="659" y="334"/>
                          <a:pt x="659" y="484"/>
                        </a:cubicBezTo>
                        <a:cubicBezTo>
                          <a:pt x="659" y="510"/>
                          <a:pt x="636" y="523"/>
                          <a:pt x="597" y="523"/>
                        </a:cubicBezTo>
                        <a:cubicBezTo>
                          <a:pt x="550" y="523"/>
                          <a:pt x="527" y="510"/>
                          <a:pt x="527" y="484"/>
                        </a:cubicBezTo>
                        <a:cubicBezTo>
                          <a:pt x="527" y="470"/>
                          <a:pt x="527" y="456"/>
                          <a:pt x="527" y="441"/>
                        </a:cubicBezTo>
                        <a:cubicBezTo>
                          <a:pt x="550" y="446"/>
                          <a:pt x="558" y="454"/>
                          <a:pt x="535" y="467"/>
                        </a:cubicBezTo>
                        <a:cubicBezTo>
                          <a:pt x="473" y="502"/>
                          <a:pt x="403" y="518"/>
                          <a:pt x="318" y="518"/>
                        </a:cubicBezTo>
                        <a:cubicBezTo>
                          <a:pt x="248" y="518"/>
                          <a:pt x="178" y="502"/>
                          <a:pt x="124" y="471"/>
                        </a:cubicBezTo>
                        <a:cubicBezTo>
                          <a:pt x="39" y="423"/>
                          <a:pt x="0" y="351"/>
                          <a:pt x="0" y="253"/>
                        </a:cubicBezTo>
                        <a:cubicBezTo>
                          <a:pt x="0" y="167"/>
                          <a:pt x="47" y="99"/>
                          <a:pt x="132" y="51"/>
                        </a:cubicBezTo>
                        <a:cubicBezTo>
                          <a:pt x="193" y="17"/>
                          <a:pt x="263" y="0"/>
                          <a:pt x="341" y="0"/>
                        </a:cubicBezTo>
                        <a:close/>
                      </a:path>
                    </a:pathLst>
                  </a:custGeom>
                  <a:noFill/>
                  <a:ln w="3175" cap="rnd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210" name="Freeform 1009">
                    <a:extLst>
                      <a:ext uri="{FF2B5EF4-FFF2-40B4-BE49-F238E27FC236}">
                        <a16:creationId xmlns:a16="http://schemas.microsoft.com/office/drawing/2014/main" id="{27C1F15B-0B61-4DA6-A0C3-223B3CD812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35" y="258"/>
                    <a:ext cx="55" cy="63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8" y="0"/>
                      </a:cxn>
                      <a:cxn ang="0">
                        <a:pos x="14" y="4"/>
                      </a:cxn>
                      <a:cxn ang="0">
                        <a:pos x="14" y="10"/>
                      </a:cxn>
                      <a:cxn ang="0">
                        <a:pos x="18" y="4"/>
                      </a:cxn>
                      <a:cxn ang="0">
                        <a:pos x="35" y="0"/>
                      </a:cxn>
                      <a:cxn ang="0">
                        <a:pos x="51" y="3"/>
                      </a:cxn>
                      <a:cxn ang="0">
                        <a:pos x="54" y="9"/>
                      </a:cxn>
                      <a:cxn ang="0">
                        <a:pos x="42" y="9"/>
                      </a:cxn>
                      <a:cxn ang="0">
                        <a:pos x="34" y="7"/>
                      </a:cxn>
                      <a:cxn ang="0">
                        <a:pos x="24" y="11"/>
                      </a:cxn>
                      <a:cxn ang="0">
                        <a:pos x="14" y="21"/>
                      </a:cxn>
                      <a:cxn ang="0">
                        <a:pos x="14" y="58"/>
                      </a:cxn>
                      <a:cxn ang="0">
                        <a:pos x="8" y="63"/>
                      </a:cxn>
                      <a:cxn ang="0">
                        <a:pos x="0" y="58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55" h="63">
                        <a:moveTo>
                          <a:pt x="0" y="4"/>
                        </a:moveTo>
                        <a:cubicBezTo>
                          <a:pt x="0" y="1"/>
                          <a:pt x="3" y="0"/>
                          <a:pt x="8" y="0"/>
                        </a:cubicBezTo>
                        <a:cubicBezTo>
                          <a:pt x="12" y="0"/>
                          <a:pt x="14" y="1"/>
                          <a:pt x="14" y="4"/>
                        </a:cubicBezTo>
                        <a:cubicBezTo>
                          <a:pt x="14" y="6"/>
                          <a:pt x="14" y="8"/>
                          <a:pt x="14" y="10"/>
                        </a:cubicBezTo>
                        <a:cubicBezTo>
                          <a:pt x="13" y="8"/>
                          <a:pt x="15" y="6"/>
                          <a:pt x="18" y="4"/>
                        </a:cubicBezTo>
                        <a:cubicBezTo>
                          <a:pt x="23" y="1"/>
                          <a:pt x="28" y="0"/>
                          <a:pt x="35" y="0"/>
                        </a:cubicBezTo>
                        <a:cubicBezTo>
                          <a:pt x="42" y="0"/>
                          <a:pt x="47" y="1"/>
                          <a:pt x="51" y="3"/>
                        </a:cubicBezTo>
                        <a:cubicBezTo>
                          <a:pt x="54" y="6"/>
                          <a:pt x="55" y="8"/>
                          <a:pt x="54" y="9"/>
                        </a:cubicBezTo>
                        <a:cubicBezTo>
                          <a:pt x="51" y="12"/>
                          <a:pt x="47" y="12"/>
                          <a:pt x="42" y="9"/>
                        </a:cubicBezTo>
                        <a:cubicBezTo>
                          <a:pt x="39" y="8"/>
                          <a:pt x="37" y="7"/>
                          <a:pt x="34" y="7"/>
                        </a:cubicBezTo>
                        <a:cubicBezTo>
                          <a:pt x="31" y="7"/>
                          <a:pt x="28" y="8"/>
                          <a:pt x="24" y="11"/>
                        </a:cubicBezTo>
                        <a:cubicBezTo>
                          <a:pt x="18" y="14"/>
                          <a:pt x="15" y="17"/>
                          <a:pt x="14" y="21"/>
                        </a:cubicBezTo>
                        <a:cubicBezTo>
                          <a:pt x="14" y="33"/>
                          <a:pt x="14" y="46"/>
                          <a:pt x="14" y="58"/>
                        </a:cubicBezTo>
                        <a:cubicBezTo>
                          <a:pt x="14" y="61"/>
                          <a:pt x="12" y="63"/>
                          <a:pt x="8" y="63"/>
                        </a:cubicBezTo>
                        <a:cubicBezTo>
                          <a:pt x="3" y="63"/>
                          <a:pt x="0" y="61"/>
                          <a:pt x="0" y="58"/>
                        </a:cubicBezTo>
                        <a:cubicBezTo>
                          <a:pt x="0" y="40"/>
                          <a:pt x="0" y="22"/>
                          <a:pt x="0" y="4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211" name="Freeform 1010">
                    <a:extLst>
                      <a:ext uri="{FF2B5EF4-FFF2-40B4-BE49-F238E27FC236}">
                        <a16:creationId xmlns:a16="http://schemas.microsoft.com/office/drawing/2014/main" id="{980B66D0-4616-46A0-972A-4AE7EE71A9C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204" y="237"/>
                    <a:ext cx="16" cy="85"/>
                  </a:xfrm>
                  <a:custGeom>
                    <a:avLst/>
                    <a:gdLst/>
                    <a:ahLst/>
                    <a:cxnLst>
                      <a:cxn ang="0">
                        <a:pos x="132" y="12"/>
                      </a:cxn>
                      <a:cxn ang="0">
                        <a:pos x="155" y="38"/>
                      </a:cxn>
                      <a:cxn ang="0">
                        <a:pos x="132" y="72"/>
                      </a:cxn>
                      <a:cxn ang="0">
                        <a:pos x="78" y="85"/>
                      </a:cxn>
                      <a:cxn ang="0">
                        <a:pos x="23" y="72"/>
                      </a:cxn>
                      <a:cxn ang="0">
                        <a:pos x="0" y="38"/>
                      </a:cxn>
                      <a:cxn ang="0">
                        <a:pos x="23" y="12"/>
                      </a:cxn>
                      <a:cxn ang="0">
                        <a:pos x="78" y="0"/>
                      </a:cxn>
                      <a:cxn ang="0">
                        <a:pos x="132" y="12"/>
                      </a:cxn>
                      <a:cxn ang="0">
                        <a:pos x="8" y="205"/>
                      </a:cxn>
                      <a:cxn ang="0">
                        <a:pos x="78" y="171"/>
                      </a:cxn>
                      <a:cxn ang="0">
                        <a:pos x="140" y="205"/>
                      </a:cxn>
                      <a:cxn ang="0">
                        <a:pos x="140" y="651"/>
                      </a:cxn>
                      <a:cxn ang="0">
                        <a:pos x="78" y="689"/>
                      </a:cxn>
                      <a:cxn ang="0">
                        <a:pos x="8" y="651"/>
                      </a:cxn>
                      <a:cxn ang="0">
                        <a:pos x="8" y="205"/>
                      </a:cxn>
                    </a:cxnLst>
                    <a:rect l="0" t="0" r="r" b="b"/>
                    <a:pathLst>
                      <a:path w="155" h="689">
                        <a:moveTo>
                          <a:pt x="132" y="12"/>
                        </a:moveTo>
                        <a:cubicBezTo>
                          <a:pt x="147" y="21"/>
                          <a:pt x="155" y="30"/>
                          <a:pt x="155" y="38"/>
                        </a:cubicBezTo>
                        <a:cubicBezTo>
                          <a:pt x="155" y="51"/>
                          <a:pt x="147" y="64"/>
                          <a:pt x="132" y="72"/>
                        </a:cubicBezTo>
                        <a:cubicBezTo>
                          <a:pt x="117" y="81"/>
                          <a:pt x="101" y="85"/>
                          <a:pt x="78" y="85"/>
                        </a:cubicBezTo>
                        <a:cubicBezTo>
                          <a:pt x="54" y="85"/>
                          <a:pt x="39" y="81"/>
                          <a:pt x="23" y="72"/>
                        </a:cubicBezTo>
                        <a:cubicBezTo>
                          <a:pt x="8" y="64"/>
                          <a:pt x="0" y="51"/>
                          <a:pt x="0" y="38"/>
                        </a:cubicBezTo>
                        <a:cubicBezTo>
                          <a:pt x="0" y="25"/>
                          <a:pt x="8" y="17"/>
                          <a:pt x="23" y="12"/>
                        </a:cubicBezTo>
                        <a:cubicBezTo>
                          <a:pt x="31" y="4"/>
                          <a:pt x="54" y="0"/>
                          <a:pt x="78" y="0"/>
                        </a:cubicBezTo>
                        <a:cubicBezTo>
                          <a:pt x="101" y="0"/>
                          <a:pt x="117" y="4"/>
                          <a:pt x="132" y="12"/>
                        </a:cubicBezTo>
                        <a:close/>
                        <a:moveTo>
                          <a:pt x="8" y="205"/>
                        </a:moveTo>
                        <a:cubicBezTo>
                          <a:pt x="8" y="184"/>
                          <a:pt x="31" y="171"/>
                          <a:pt x="78" y="171"/>
                        </a:cubicBezTo>
                        <a:cubicBezTo>
                          <a:pt x="116" y="171"/>
                          <a:pt x="140" y="184"/>
                          <a:pt x="140" y="205"/>
                        </a:cubicBezTo>
                        <a:cubicBezTo>
                          <a:pt x="140" y="354"/>
                          <a:pt x="140" y="502"/>
                          <a:pt x="140" y="651"/>
                        </a:cubicBezTo>
                        <a:cubicBezTo>
                          <a:pt x="140" y="676"/>
                          <a:pt x="116" y="689"/>
                          <a:pt x="78" y="689"/>
                        </a:cubicBezTo>
                        <a:cubicBezTo>
                          <a:pt x="31" y="689"/>
                          <a:pt x="8" y="676"/>
                          <a:pt x="8" y="651"/>
                        </a:cubicBezTo>
                        <a:cubicBezTo>
                          <a:pt x="8" y="502"/>
                          <a:pt x="8" y="354"/>
                          <a:pt x="8" y="205"/>
                        </a:cubicBezTo>
                        <a:close/>
                      </a:path>
                    </a:pathLst>
                  </a:custGeom>
                  <a:noFill/>
                  <a:ln w="3175" cap="rnd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212" name="Freeform 1011">
                    <a:extLst>
                      <a:ext uri="{FF2B5EF4-FFF2-40B4-BE49-F238E27FC236}">
                        <a16:creationId xmlns:a16="http://schemas.microsoft.com/office/drawing/2014/main" id="{FF10B1A1-12B4-42A9-A41F-289F88D1BD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6" y="258"/>
                    <a:ext cx="104" cy="63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8" y="0"/>
                      </a:cxn>
                      <a:cxn ang="0">
                        <a:pos x="14" y="4"/>
                      </a:cxn>
                      <a:cxn ang="0">
                        <a:pos x="14" y="11"/>
                      </a:cxn>
                      <a:cxn ang="0">
                        <a:pos x="18" y="4"/>
                      </a:cxn>
                      <a:cxn ang="0">
                        <a:pos x="34" y="0"/>
                      </a:cxn>
                      <a:cxn ang="0">
                        <a:pos x="49" y="3"/>
                      </a:cxn>
                      <a:cxn ang="0">
                        <a:pos x="56" y="12"/>
                      </a:cxn>
                      <a:cxn ang="0">
                        <a:pos x="62" y="5"/>
                      </a:cxn>
                      <a:cxn ang="0">
                        <a:pos x="80" y="0"/>
                      </a:cxn>
                      <a:cxn ang="0">
                        <a:pos x="95" y="3"/>
                      </a:cxn>
                      <a:cxn ang="0">
                        <a:pos x="104" y="19"/>
                      </a:cxn>
                      <a:cxn ang="0">
                        <a:pos x="104" y="58"/>
                      </a:cxn>
                      <a:cxn ang="0">
                        <a:pos x="97" y="63"/>
                      </a:cxn>
                      <a:cxn ang="0">
                        <a:pos x="90" y="58"/>
                      </a:cxn>
                      <a:cxn ang="0">
                        <a:pos x="90" y="19"/>
                      </a:cxn>
                      <a:cxn ang="0">
                        <a:pos x="86" y="9"/>
                      </a:cxn>
                      <a:cxn ang="0">
                        <a:pos x="78" y="7"/>
                      </a:cxn>
                      <a:cxn ang="0">
                        <a:pos x="69" y="11"/>
                      </a:cxn>
                      <a:cxn ang="0">
                        <a:pos x="59" y="24"/>
                      </a:cxn>
                      <a:cxn ang="0">
                        <a:pos x="59" y="58"/>
                      </a:cxn>
                      <a:cxn ang="0">
                        <a:pos x="53" y="63"/>
                      </a:cxn>
                      <a:cxn ang="0">
                        <a:pos x="45" y="58"/>
                      </a:cxn>
                      <a:cxn ang="0">
                        <a:pos x="45" y="19"/>
                      </a:cxn>
                      <a:cxn ang="0">
                        <a:pos x="39" y="8"/>
                      </a:cxn>
                      <a:cxn ang="0">
                        <a:pos x="34" y="7"/>
                      </a:cxn>
                      <a:cxn ang="0">
                        <a:pos x="24" y="9"/>
                      </a:cxn>
                      <a:cxn ang="0">
                        <a:pos x="14" y="21"/>
                      </a:cxn>
                      <a:cxn ang="0">
                        <a:pos x="14" y="58"/>
                      </a:cxn>
                      <a:cxn ang="0">
                        <a:pos x="8" y="63"/>
                      </a:cxn>
                      <a:cxn ang="0">
                        <a:pos x="0" y="58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04" h="63">
                        <a:moveTo>
                          <a:pt x="0" y="4"/>
                        </a:moveTo>
                        <a:cubicBezTo>
                          <a:pt x="0" y="1"/>
                          <a:pt x="3" y="0"/>
                          <a:pt x="8" y="0"/>
                        </a:cubicBezTo>
                        <a:cubicBezTo>
                          <a:pt x="12" y="0"/>
                          <a:pt x="14" y="1"/>
                          <a:pt x="14" y="4"/>
                        </a:cubicBezTo>
                        <a:cubicBezTo>
                          <a:pt x="14" y="6"/>
                          <a:pt x="14" y="8"/>
                          <a:pt x="14" y="11"/>
                        </a:cubicBezTo>
                        <a:cubicBezTo>
                          <a:pt x="13" y="8"/>
                          <a:pt x="14" y="6"/>
                          <a:pt x="18" y="4"/>
                        </a:cubicBezTo>
                        <a:cubicBezTo>
                          <a:pt x="22" y="1"/>
                          <a:pt x="28" y="0"/>
                          <a:pt x="34" y="0"/>
                        </a:cubicBezTo>
                        <a:cubicBezTo>
                          <a:pt x="40" y="0"/>
                          <a:pt x="45" y="1"/>
                          <a:pt x="49" y="3"/>
                        </a:cubicBezTo>
                        <a:cubicBezTo>
                          <a:pt x="54" y="6"/>
                          <a:pt x="56" y="9"/>
                          <a:pt x="56" y="12"/>
                        </a:cubicBezTo>
                        <a:cubicBezTo>
                          <a:pt x="55" y="10"/>
                          <a:pt x="58" y="7"/>
                          <a:pt x="62" y="5"/>
                        </a:cubicBezTo>
                        <a:cubicBezTo>
                          <a:pt x="68" y="1"/>
                          <a:pt x="74" y="0"/>
                          <a:pt x="80" y="0"/>
                        </a:cubicBezTo>
                        <a:cubicBezTo>
                          <a:pt x="86" y="0"/>
                          <a:pt x="91" y="1"/>
                          <a:pt x="95" y="3"/>
                        </a:cubicBezTo>
                        <a:cubicBezTo>
                          <a:pt x="101" y="7"/>
                          <a:pt x="104" y="12"/>
                          <a:pt x="104" y="19"/>
                        </a:cubicBezTo>
                        <a:cubicBezTo>
                          <a:pt x="104" y="32"/>
                          <a:pt x="104" y="45"/>
                          <a:pt x="104" y="58"/>
                        </a:cubicBezTo>
                        <a:cubicBezTo>
                          <a:pt x="104" y="61"/>
                          <a:pt x="101" y="63"/>
                          <a:pt x="97" y="63"/>
                        </a:cubicBezTo>
                        <a:cubicBezTo>
                          <a:pt x="92" y="63"/>
                          <a:pt x="90" y="61"/>
                          <a:pt x="90" y="58"/>
                        </a:cubicBezTo>
                        <a:cubicBezTo>
                          <a:pt x="90" y="45"/>
                          <a:pt x="90" y="32"/>
                          <a:pt x="90" y="19"/>
                        </a:cubicBezTo>
                        <a:cubicBezTo>
                          <a:pt x="90" y="14"/>
                          <a:pt x="89" y="11"/>
                          <a:pt x="86" y="9"/>
                        </a:cubicBezTo>
                        <a:cubicBezTo>
                          <a:pt x="84" y="7"/>
                          <a:pt x="81" y="7"/>
                          <a:pt x="78" y="7"/>
                        </a:cubicBezTo>
                        <a:cubicBezTo>
                          <a:pt x="75" y="7"/>
                          <a:pt x="73" y="8"/>
                          <a:pt x="69" y="11"/>
                        </a:cubicBezTo>
                        <a:cubicBezTo>
                          <a:pt x="63" y="14"/>
                          <a:pt x="59" y="19"/>
                          <a:pt x="59" y="24"/>
                        </a:cubicBezTo>
                        <a:cubicBezTo>
                          <a:pt x="59" y="35"/>
                          <a:pt x="59" y="47"/>
                          <a:pt x="59" y="58"/>
                        </a:cubicBezTo>
                        <a:cubicBezTo>
                          <a:pt x="59" y="61"/>
                          <a:pt x="57" y="63"/>
                          <a:pt x="53" y="63"/>
                        </a:cubicBezTo>
                        <a:cubicBezTo>
                          <a:pt x="48" y="63"/>
                          <a:pt x="45" y="61"/>
                          <a:pt x="45" y="58"/>
                        </a:cubicBezTo>
                        <a:cubicBezTo>
                          <a:pt x="45" y="45"/>
                          <a:pt x="45" y="32"/>
                          <a:pt x="45" y="19"/>
                        </a:cubicBezTo>
                        <a:cubicBezTo>
                          <a:pt x="45" y="15"/>
                          <a:pt x="44" y="11"/>
                          <a:pt x="39" y="8"/>
                        </a:cubicBezTo>
                        <a:cubicBezTo>
                          <a:pt x="38" y="7"/>
                          <a:pt x="36" y="7"/>
                          <a:pt x="34" y="7"/>
                        </a:cubicBezTo>
                        <a:cubicBezTo>
                          <a:pt x="30" y="7"/>
                          <a:pt x="27" y="8"/>
                          <a:pt x="24" y="9"/>
                        </a:cubicBezTo>
                        <a:cubicBezTo>
                          <a:pt x="18" y="14"/>
                          <a:pt x="14" y="18"/>
                          <a:pt x="14" y="21"/>
                        </a:cubicBezTo>
                        <a:cubicBezTo>
                          <a:pt x="14" y="34"/>
                          <a:pt x="14" y="46"/>
                          <a:pt x="14" y="58"/>
                        </a:cubicBezTo>
                        <a:cubicBezTo>
                          <a:pt x="14" y="61"/>
                          <a:pt x="12" y="63"/>
                          <a:pt x="8" y="63"/>
                        </a:cubicBezTo>
                        <a:cubicBezTo>
                          <a:pt x="3" y="63"/>
                          <a:pt x="0" y="61"/>
                          <a:pt x="0" y="58"/>
                        </a:cubicBezTo>
                        <a:cubicBezTo>
                          <a:pt x="0" y="40"/>
                          <a:pt x="0" y="22"/>
                          <a:pt x="0" y="4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</p:grpSp>
          </p:grpSp>
        </p:grpSp>
        <p:graphicFrame>
          <p:nvGraphicFramePr>
            <p:cNvPr id="215" name="Object 47">
              <a:extLst>
                <a:ext uri="{FF2B5EF4-FFF2-40B4-BE49-F238E27FC236}">
                  <a16:creationId xmlns:a16="http://schemas.microsoft.com/office/drawing/2014/main" id="{B625118C-5B4D-40E2-81FE-2FDE90E35CA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75220950"/>
                </p:ext>
              </p:extLst>
            </p:nvPr>
          </p:nvGraphicFramePr>
          <p:xfrm>
            <a:off x="9399987" y="2913535"/>
            <a:ext cx="838200" cy="84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ｸﾘｯﾌﾟ" r:id="rId4" imgW="5281613" imgH="2430463" progId="">
                    <p:embed/>
                  </p:oleObj>
                </mc:Choice>
                <mc:Fallback>
                  <p:oleObj name="ｸﾘｯﾌﾟ" r:id="rId4" imgW="5281613" imgH="2430463" progId="">
                    <p:embed/>
                    <p:pic>
                      <p:nvPicPr>
                        <p:cNvPr id="307" name="Object 47">
                          <a:extLst>
                            <a:ext uri="{FF2B5EF4-FFF2-40B4-BE49-F238E27FC236}">
                              <a16:creationId xmlns:a16="http://schemas.microsoft.com/office/drawing/2014/main" id="{AA0CF16E-03CC-4EBE-95F2-D3E5F8B58C99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99987" y="2913535"/>
                          <a:ext cx="838200" cy="844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16" name="Picture 51" descr="イノベーター">
              <a:extLst>
                <a:ext uri="{FF2B5EF4-FFF2-40B4-BE49-F238E27FC236}">
                  <a16:creationId xmlns:a16="http://schemas.microsoft.com/office/drawing/2014/main" id="{D86944AB-B35C-49F8-9D38-40F4502C67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067" y="2324573"/>
              <a:ext cx="1901825" cy="60642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7" name="그룹 830">
              <a:extLst>
                <a:ext uri="{FF2B5EF4-FFF2-40B4-BE49-F238E27FC236}">
                  <a16:creationId xmlns:a16="http://schemas.microsoft.com/office/drawing/2014/main" id="{F1A35949-B74D-4264-9454-49A0060F82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9730" y="2124548"/>
              <a:ext cx="349250" cy="123825"/>
              <a:chOff x="4214810" y="4208554"/>
              <a:chExt cx="349242" cy="125276"/>
            </a:xfrm>
          </p:grpSpPr>
          <p:sp>
            <p:nvSpPr>
              <p:cNvPr id="218" name="Rectangle 462">
                <a:extLst>
                  <a:ext uri="{FF2B5EF4-FFF2-40B4-BE49-F238E27FC236}">
                    <a16:creationId xmlns:a16="http://schemas.microsoft.com/office/drawing/2014/main" id="{01222F9E-C44F-4F4D-B4FD-F0E48A230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107" y="4208554"/>
                <a:ext cx="287842" cy="88101"/>
              </a:xfrm>
              <a:prstGeom prst="rect">
                <a:avLst/>
              </a:prstGeom>
              <a:gradFill rotWithShape="0">
                <a:gsLst>
                  <a:gs pos="0">
                    <a:srgbClr val="00FFCC"/>
                  </a:gs>
                  <a:gs pos="100000">
                    <a:srgbClr val="00765E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endParaRPr lang="ko-KR" altLang="en-US">
                  <a:latin typeface="Lucida Sans Unicode" pitchFamily="34" charset="0"/>
                  <a:ea typeface="맑은 고딕" pitchFamily="50" charset="-127"/>
                </a:endParaRPr>
              </a:p>
            </p:txBody>
          </p:sp>
          <p:sp>
            <p:nvSpPr>
              <p:cNvPr id="219" name="Oval 463">
                <a:extLst>
                  <a:ext uri="{FF2B5EF4-FFF2-40B4-BE49-F238E27FC236}">
                    <a16:creationId xmlns:a16="http://schemas.microsoft.com/office/drawing/2014/main" id="{E81C0F10-DB91-4C31-A3AA-35212AA07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9572" y="4308132"/>
                <a:ext cx="25399" cy="2569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220" name="Line 469">
                <a:extLst>
                  <a:ext uri="{FF2B5EF4-FFF2-40B4-BE49-F238E27FC236}">
                    <a16:creationId xmlns:a16="http://schemas.microsoft.com/office/drawing/2014/main" id="{9A18D9F8-C715-4718-B4E1-F35EEABE4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5309" y="4297877"/>
                <a:ext cx="289554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1" name="Line 470">
                <a:extLst>
                  <a:ext uri="{FF2B5EF4-FFF2-40B4-BE49-F238E27FC236}">
                    <a16:creationId xmlns:a16="http://schemas.microsoft.com/office/drawing/2014/main" id="{2B365726-B1BB-4C60-8740-115B95BC7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5309" y="4297953"/>
                <a:ext cx="0" cy="91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2" name="Oval 472">
                <a:extLst>
                  <a:ext uri="{FF2B5EF4-FFF2-40B4-BE49-F238E27FC236}">
                    <a16:creationId xmlns:a16="http://schemas.microsoft.com/office/drawing/2014/main" id="{C07A609E-CB23-43F7-BE9E-3CB67A0B1C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2434" y="4308132"/>
                <a:ext cx="25399" cy="2569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</a:endParaRPr>
              </a:p>
            </p:txBody>
          </p:sp>
          <p:cxnSp>
            <p:nvCxnSpPr>
              <p:cNvPr id="223" name="직선 연결선 810">
                <a:extLst>
                  <a:ext uri="{FF2B5EF4-FFF2-40B4-BE49-F238E27FC236}">
                    <a16:creationId xmlns:a16="http://schemas.microsoft.com/office/drawing/2014/main" id="{40C0B18A-0341-46B1-917A-55A9F395CE0E}"/>
                  </a:ext>
                </a:extLst>
              </p:cNvPr>
              <p:cNvCxnSpPr/>
              <p:nvPr/>
            </p:nvCxnSpPr>
            <p:spPr>
              <a:xfrm>
                <a:off x="4214810" y="4308132"/>
                <a:ext cx="30161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직선 연결선 811">
                <a:extLst>
                  <a:ext uri="{FF2B5EF4-FFF2-40B4-BE49-F238E27FC236}">
                    <a16:creationId xmlns:a16="http://schemas.microsoft.com/office/drawing/2014/main" id="{BB8F0AB1-5E0B-4E41-8CAD-55C21CB6905A}"/>
                  </a:ext>
                </a:extLst>
              </p:cNvPr>
              <p:cNvCxnSpPr/>
              <p:nvPr/>
            </p:nvCxnSpPr>
            <p:spPr>
              <a:xfrm rot="16200000" flipH="1">
                <a:off x="4501973" y="4293678"/>
                <a:ext cx="289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직선 연결선 812">
                <a:extLst>
                  <a:ext uri="{FF2B5EF4-FFF2-40B4-BE49-F238E27FC236}">
                    <a16:creationId xmlns:a16="http://schemas.microsoft.com/office/drawing/2014/main" id="{4A391690-01B9-4BEC-9AAD-CB26881C95E2}"/>
                  </a:ext>
                </a:extLst>
              </p:cNvPr>
              <p:cNvCxnSpPr/>
              <p:nvPr/>
            </p:nvCxnSpPr>
            <p:spPr>
              <a:xfrm rot="16200000" flipH="1">
                <a:off x="4490860" y="4284041"/>
                <a:ext cx="289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직선 연결선 813">
                <a:extLst>
                  <a:ext uri="{FF2B5EF4-FFF2-40B4-BE49-F238E27FC236}">
                    <a16:creationId xmlns:a16="http://schemas.microsoft.com/office/drawing/2014/main" id="{BC39BC6E-BD92-453C-AE72-27D1F165FD15}"/>
                  </a:ext>
                </a:extLst>
              </p:cNvPr>
              <p:cNvCxnSpPr/>
              <p:nvPr/>
            </p:nvCxnSpPr>
            <p:spPr>
              <a:xfrm>
                <a:off x="4505315" y="4269586"/>
                <a:ext cx="587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직선 연결선 814">
                <a:extLst>
                  <a:ext uri="{FF2B5EF4-FFF2-40B4-BE49-F238E27FC236}">
                    <a16:creationId xmlns:a16="http://schemas.microsoft.com/office/drawing/2014/main" id="{7E18FF94-FD27-4227-80F2-761DD5C91E3E}"/>
                  </a:ext>
                </a:extLst>
              </p:cNvPr>
              <p:cNvCxnSpPr/>
              <p:nvPr/>
            </p:nvCxnSpPr>
            <p:spPr>
              <a:xfrm>
                <a:off x="4516428" y="4279223"/>
                <a:ext cx="476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직선 연결선 815">
                <a:extLst>
                  <a:ext uri="{FF2B5EF4-FFF2-40B4-BE49-F238E27FC236}">
                    <a16:creationId xmlns:a16="http://schemas.microsoft.com/office/drawing/2014/main" id="{7DCCAF22-FFC7-4A0F-A1E2-3D9481A15ECB}"/>
                  </a:ext>
                </a:extLst>
              </p:cNvPr>
              <p:cNvCxnSpPr/>
              <p:nvPr/>
            </p:nvCxnSpPr>
            <p:spPr>
              <a:xfrm rot="5400000">
                <a:off x="4559233" y="4274405"/>
                <a:ext cx="96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직선 연결선 825">
                <a:extLst>
                  <a:ext uri="{FF2B5EF4-FFF2-40B4-BE49-F238E27FC236}">
                    <a16:creationId xmlns:a16="http://schemas.microsoft.com/office/drawing/2014/main" id="{18A48E95-4250-426F-AF83-77CEAD712034}"/>
                  </a:ext>
                </a:extLst>
              </p:cNvPr>
              <p:cNvCxnSpPr/>
              <p:nvPr/>
            </p:nvCxnSpPr>
            <p:spPr>
              <a:xfrm rot="16200000" flipH="1">
                <a:off x="4520312" y="4289662"/>
                <a:ext cx="144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0" name="그룹 831">
              <a:extLst>
                <a:ext uri="{FF2B5EF4-FFF2-40B4-BE49-F238E27FC236}">
                  <a16:creationId xmlns:a16="http://schemas.microsoft.com/office/drawing/2014/main" id="{85CE430B-68A7-49A8-8C02-64F9E6CE3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31230" y="2124548"/>
              <a:ext cx="349250" cy="123825"/>
              <a:chOff x="4214810" y="4208554"/>
              <a:chExt cx="349242" cy="125276"/>
            </a:xfrm>
          </p:grpSpPr>
          <p:sp>
            <p:nvSpPr>
              <p:cNvPr id="231" name="Rectangle 462">
                <a:extLst>
                  <a:ext uri="{FF2B5EF4-FFF2-40B4-BE49-F238E27FC236}">
                    <a16:creationId xmlns:a16="http://schemas.microsoft.com/office/drawing/2014/main" id="{FC535092-A802-4132-A8F7-0649CB4EB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107" y="4208554"/>
                <a:ext cx="287842" cy="88101"/>
              </a:xfrm>
              <a:prstGeom prst="rect">
                <a:avLst/>
              </a:prstGeom>
              <a:gradFill rotWithShape="0">
                <a:gsLst>
                  <a:gs pos="0">
                    <a:srgbClr val="00FFCC"/>
                  </a:gs>
                  <a:gs pos="100000">
                    <a:srgbClr val="00765E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endParaRPr lang="ko-KR" altLang="en-US">
                  <a:latin typeface="Lucida Sans Unicode" pitchFamily="34" charset="0"/>
                  <a:ea typeface="맑은 고딕" pitchFamily="50" charset="-127"/>
                </a:endParaRPr>
              </a:p>
            </p:txBody>
          </p:sp>
          <p:sp>
            <p:nvSpPr>
              <p:cNvPr id="232" name="Oval 463">
                <a:extLst>
                  <a:ext uri="{FF2B5EF4-FFF2-40B4-BE49-F238E27FC236}">
                    <a16:creationId xmlns:a16="http://schemas.microsoft.com/office/drawing/2014/main" id="{3C977463-3BDB-486D-ACF9-8DA6D0A2D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9572" y="4308132"/>
                <a:ext cx="25399" cy="2569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233" name="Line 469">
                <a:extLst>
                  <a:ext uri="{FF2B5EF4-FFF2-40B4-BE49-F238E27FC236}">
                    <a16:creationId xmlns:a16="http://schemas.microsoft.com/office/drawing/2014/main" id="{25443ED1-9483-4F9C-AD78-B5D09DCE93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5309" y="4297877"/>
                <a:ext cx="289554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" name="Line 470">
                <a:extLst>
                  <a:ext uri="{FF2B5EF4-FFF2-40B4-BE49-F238E27FC236}">
                    <a16:creationId xmlns:a16="http://schemas.microsoft.com/office/drawing/2014/main" id="{2D8B009B-6ECE-4C5C-AAFD-30D6F2903D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5309" y="4297953"/>
                <a:ext cx="0" cy="91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5" name="Oval 472">
                <a:extLst>
                  <a:ext uri="{FF2B5EF4-FFF2-40B4-BE49-F238E27FC236}">
                    <a16:creationId xmlns:a16="http://schemas.microsoft.com/office/drawing/2014/main" id="{9D72ADD8-18D1-47F4-97BF-29A9CC631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2434" y="4308132"/>
                <a:ext cx="25399" cy="2569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</a:endParaRPr>
              </a:p>
            </p:txBody>
          </p:sp>
          <p:cxnSp>
            <p:nvCxnSpPr>
              <p:cNvPr id="236" name="직선 연결선 837">
                <a:extLst>
                  <a:ext uri="{FF2B5EF4-FFF2-40B4-BE49-F238E27FC236}">
                    <a16:creationId xmlns:a16="http://schemas.microsoft.com/office/drawing/2014/main" id="{DA779988-DF42-4F9F-846F-F61A37E41FD7}"/>
                  </a:ext>
                </a:extLst>
              </p:cNvPr>
              <p:cNvCxnSpPr/>
              <p:nvPr/>
            </p:nvCxnSpPr>
            <p:spPr>
              <a:xfrm>
                <a:off x="4214810" y="4308132"/>
                <a:ext cx="30161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직선 연결선 838">
                <a:extLst>
                  <a:ext uri="{FF2B5EF4-FFF2-40B4-BE49-F238E27FC236}">
                    <a16:creationId xmlns:a16="http://schemas.microsoft.com/office/drawing/2014/main" id="{86795699-DAA4-4BEF-AE6F-650CB1ADCEDD}"/>
                  </a:ext>
                </a:extLst>
              </p:cNvPr>
              <p:cNvCxnSpPr/>
              <p:nvPr/>
            </p:nvCxnSpPr>
            <p:spPr>
              <a:xfrm rot="16200000" flipH="1">
                <a:off x="4501973" y="4293678"/>
                <a:ext cx="289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직선 연결선 839">
                <a:extLst>
                  <a:ext uri="{FF2B5EF4-FFF2-40B4-BE49-F238E27FC236}">
                    <a16:creationId xmlns:a16="http://schemas.microsoft.com/office/drawing/2014/main" id="{1BDD2C9F-792D-4F08-AC63-6F05CA395DD7}"/>
                  </a:ext>
                </a:extLst>
              </p:cNvPr>
              <p:cNvCxnSpPr/>
              <p:nvPr/>
            </p:nvCxnSpPr>
            <p:spPr>
              <a:xfrm rot="16200000" flipH="1">
                <a:off x="4490860" y="4284041"/>
                <a:ext cx="289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직선 연결선 840">
                <a:extLst>
                  <a:ext uri="{FF2B5EF4-FFF2-40B4-BE49-F238E27FC236}">
                    <a16:creationId xmlns:a16="http://schemas.microsoft.com/office/drawing/2014/main" id="{7943B225-A726-4D68-86FA-E50144BECB8D}"/>
                  </a:ext>
                </a:extLst>
              </p:cNvPr>
              <p:cNvCxnSpPr/>
              <p:nvPr/>
            </p:nvCxnSpPr>
            <p:spPr>
              <a:xfrm>
                <a:off x="4505315" y="4269586"/>
                <a:ext cx="587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직선 연결선 841">
                <a:extLst>
                  <a:ext uri="{FF2B5EF4-FFF2-40B4-BE49-F238E27FC236}">
                    <a16:creationId xmlns:a16="http://schemas.microsoft.com/office/drawing/2014/main" id="{6B3CF3BB-7845-4BA1-8738-8455140D9676}"/>
                  </a:ext>
                </a:extLst>
              </p:cNvPr>
              <p:cNvCxnSpPr/>
              <p:nvPr/>
            </p:nvCxnSpPr>
            <p:spPr>
              <a:xfrm>
                <a:off x="4516428" y="4279223"/>
                <a:ext cx="476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직선 연결선 842">
                <a:extLst>
                  <a:ext uri="{FF2B5EF4-FFF2-40B4-BE49-F238E27FC236}">
                    <a16:creationId xmlns:a16="http://schemas.microsoft.com/office/drawing/2014/main" id="{C44828EF-7CD0-45E5-AC18-C959EE0BE21A}"/>
                  </a:ext>
                </a:extLst>
              </p:cNvPr>
              <p:cNvCxnSpPr/>
              <p:nvPr/>
            </p:nvCxnSpPr>
            <p:spPr>
              <a:xfrm rot="5400000">
                <a:off x="4559233" y="4274405"/>
                <a:ext cx="96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직선 연결선 843">
                <a:extLst>
                  <a:ext uri="{FF2B5EF4-FFF2-40B4-BE49-F238E27FC236}">
                    <a16:creationId xmlns:a16="http://schemas.microsoft.com/office/drawing/2014/main" id="{CB9B5374-9114-4E20-A7D0-9C4E812DF9B2}"/>
                  </a:ext>
                </a:extLst>
              </p:cNvPr>
              <p:cNvCxnSpPr/>
              <p:nvPr/>
            </p:nvCxnSpPr>
            <p:spPr>
              <a:xfrm rot="16200000" flipH="1">
                <a:off x="4520312" y="4289662"/>
                <a:ext cx="144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그룹 1067">
              <a:extLst>
                <a:ext uri="{FF2B5EF4-FFF2-40B4-BE49-F238E27FC236}">
                  <a16:creationId xmlns:a16="http://schemas.microsoft.com/office/drawing/2014/main" id="{42406A1E-4B67-45CE-8840-EBE56AA46F8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686805" y="3545360"/>
              <a:ext cx="349250" cy="125413"/>
              <a:chOff x="4214810" y="4208554"/>
              <a:chExt cx="349242" cy="125276"/>
            </a:xfrm>
          </p:grpSpPr>
          <p:sp>
            <p:nvSpPr>
              <p:cNvPr id="244" name="Rectangle 462">
                <a:extLst>
                  <a:ext uri="{FF2B5EF4-FFF2-40B4-BE49-F238E27FC236}">
                    <a16:creationId xmlns:a16="http://schemas.microsoft.com/office/drawing/2014/main" id="{4C2B0C26-4667-4201-89F1-47CF857D2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107" y="4208554"/>
                <a:ext cx="287842" cy="8810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lang="ko-KR" altLang="en-US">
                  <a:latin typeface="Lucida Sans Unicode" pitchFamily="34" charset="0"/>
                  <a:ea typeface="맑은 고딕" pitchFamily="50" charset="-127"/>
                </a:endParaRPr>
              </a:p>
            </p:txBody>
          </p:sp>
          <p:sp>
            <p:nvSpPr>
              <p:cNvPr id="245" name="Oval 463">
                <a:extLst>
                  <a:ext uri="{FF2B5EF4-FFF2-40B4-BE49-F238E27FC236}">
                    <a16:creationId xmlns:a16="http://schemas.microsoft.com/office/drawing/2014/main" id="{2D314ACA-CDE1-47E6-86DE-72356A6C5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9573" y="4308458"/>
                <a:ext cx="25399" cy="25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246" name="Line 469">
                <a:extLst>
                  <a:ext uri="{FF2B5EF4-FFF2-40B4-BE49-F238E27FC236}">
                    <a16:creationId xmlns:a16="http://schemas.microsoft.com/office/drawing/2014/main" id="{4C281198-D6E4-4BB0-840B-D1B2814BA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5309" y="4297877"/>
                <a:ext cx="289554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7" name="Line 470">
                <a:extLst>
                  <a:ext uri="{FF2B5EF4-FFF2-40B4-BE49-F238E27FC236}">
                    <a16:creationId xmlns:a16="http://schemas.microsoft.com/office/drawing/2014/main" id="{1BCF9661-7574-492A-8E97-9E658CCB60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5309" y="4297953"/>
                <a:ext cx="0" cy="91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8" name="Oval 472">
                <a:extLst>
                  <a:ext uri="{FF2B5EF4-FFF2-40B4-BE49-F238E27FC236}">
                    <a16:creationId xmlns:a16="http://schemas.microsoft.com/office/drawing/2014/main" id="{CCD2D6B7-3F95-4199-BEE1-EDBC66878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2434" y="4308458"/>
                <a:ext cx="25399" cy="25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</a:endParaRPr>
              </a:p>
            </p:txBody>
          </p:sp>
          <p:cxnSp>
            <p:nvCxnSpPr>
              <p:cNvPr id="249" name="직선 연결선 1073">
                <a:extLst>
                  <a:ext uri="{FF2B5EF4-FFF2-40B4-BE49-F238E27FC236}">
                    <a16:creationId xmlns:a16="http://schemas.microsoft.com/office/drawing/2014/main" id="{8ACCD47A-92A6-40D3-82E6-2F73B70308C2}"/>
                  </a:ext>
                </a:extLst>
              </p:cNvPr>
              <p:cNvCxnSpPr/>
              <p:nvPr/>
            </p:nvCxnSpPr>
            <p:spPr>
              <a:xfrm>
                <a:off x="4214810" y="4306871"/>
                <a:ext cx="30161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직선 연결선 1074">
                <a:extLst>
                  <a:ext uri="{FF2B5EF4-FFF2-40B4-BE49-F238E27FC236}">
                    <a16:creationId xmlns:a16="http://schemas.microsoft.com/office/drawing/2014/main" id="{088A6059-8F1E-4DCC-BB72-498206F0EBC6}"/>
                  </a:ext>
                </a:extLst>
              </p:cNvPr>
              <p:cNvCxnSpPr/>
              <p:nvPr/>
            </p:nvCxnSpPr>
            <p:spPr>
              <a:xfrm rot="16200000" flipH="1">
                <a:off x="4502157" y="4292600"/>
                <a:ext cx="285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직선 연결선 1075">
                <a:extLst>
                  <a:ext uri="{FF2B5EF4-FFF2-40B4-BE49-F238E27FC236}">
                    <a16:creationId xmlns:a16="http://schemas.microsoft.com/office/drawing/2014/main" id="{C703FE9C-27CB-4E71-854F-4DF766A2E2C8}"/>
                  </a:ext>
                </a:extLst>
              </p:cNvPr>
              <p:cNvCxnSpPr/>
              <p:nvPr/>
            </p:nvCxnSpPr>
            <p:spPr>
              <a:xfrm rot="16200000" flipH="1">
                <a:off x="4491838" y="4283879"/>
                <a:ext cx="2695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직선 연결선 1076">
                <a:extLst>
                  <a:ext uri="{FF2B5EF4-FFF2-40B4-BE49-F238E27FC236}">
                    <a16:creationId xmlns:a16="http://schemas.microsoft.com/office/drawing/2014/main" id="{B3A71A30-9567-4E3D-8FDE-854487F3F6E2}"/>
                  </a:ext>
                </a:extLst>
              </p:cNvPr>
              <p:cNvCxnSpPr/>
              <p:nvPr/>
            </p:nvCxnSpPr>
            <p:spPr>
              <a:xfrm>
                <a:off x="4505316" y="4270399"/>
                <a:ext cx="587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직선 연결선 1077">
                <a:extLst>
                  <a:ext uri="{FF2B5EF4-FFF2-40B4-BE49-F238E27FC236}">
                    <a16:creationId xmlns:a16="http://schemas.microsoft.com/office/drawing/2014/main" id="{C10EB7B9-86C0-4F61-8857-0F7B93277C15}"/>
                  </a:ext>
                </a:extLst>
              </p:cNvPr>
              <p:cNvCxnSpPr/>
              <p:nvPr/>
            </p:nvCxnSpPr>
            <p:spPr>
              <a:xfrm>
                <a:off x="4516428" y="4278328"/>
                <a:ext cx="476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직선 연결선 1078">
                <a:extLst>
                  <a:ext uri="{FF2B5EF4-FFF2-40B4-BE49-F238E27FC236}">
                    <a16:creationId xmlns:a16="http://schemas.microsoft.com/office/drawing/2014/main" id="{9DB083C9-C6A8-4CC9-A5FA-BDB8F0145796}"/>
                  </a:ext>
                </a:extLst>
              </p:cNvPr>
              <p:cNvCxnSpPr/>
              <p:nvPr/>
            </p:nvCxnSpPr>
            <p:spPr>
              <a:xfrm rot="5400000">
                <a:off x="4560088" y="4274364"/>
                <a:ext cx="79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직선 연결선 1079">
                <a:extLst>
                  <a:ext uri="{FF2B5EF4-FFF2-40B4-BE49-F238E27FC236}">
                    <a16:creationId xmlns:a16="http://schemas.microsoft.com/office/drawing/2014/main" id="{15387282-D886-4EFF-AC20-1C84EF82CD5F}"/>
                  </a:ext>
                </a:extLst>
              </p:cNvPr>
              <p:cNvCxnSpPr/>
              <p:nvPr/>
            </p:nvCxnSpPr>
            <p:spPr>
              <a:xfrm rot="16200000" flipH="1">
                <a:off x="4520406" y="4290222"/>
                <a:ext cx="1427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그룹 1080">
              <a:extLst>
                <a:ext uri="{FF2B5EF4-FFF2-40B4-BE49-F238E27FC236}">
                  <a16:creationId xmlns:a16="http://schemas.microsoft.com/office/drawing/2014/main" id="{F9ABA11E-8241-4F07-B4E2-DA03D9FD072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258305" y="3545360"/>
              <a:ext cx="349250" cy="125413"/>
              <a:chOff x="4214810" y="4208554"/>
              <a:chExt cx="349242" cy="125276"/>
            </a:xfrm>
          </p:grpSpPr>
          <p:sp>
            <p:nvSpPr>
              <p:cNvPr id="257" name="Rectangle 462">
                <a:extLst>
                  <a:ext uri="{FF2B5EF4-FFF2-40B4-BE49-F238E27FC236}">
                    <a16:creationId xmlns:a16="http://schemas.microsoft.com/office/drawing/2014/main" id="{18DB47A6-6029-4CDD-AC94-0520F350C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107" y="4208554"/>
                <a:ext cx="287842" cy="8810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lang="ko-KR" altLang="en-US">
                  <a:latin typeface="Lucida Sans Unicode" pitchFamily="34" charset="0"/>
                  <a:ea typeface="맑은 고딕" pitchFamily="50" charset="-127"/>
                </a:endParaRPr>
              </a:p>
            </p:txBody>
          </p:sp>
          <p:sp>
            <p:nvSpPr>
              <p:cNvPr id="258" name="Oval 463">
                <a:extLst>
                  <a:ext uri="{FF2B5EF4-FFF2-40B4-BE49-F238E27FC236}">
                    <a16:creationId xmlns:a16="http://schemas.microsoft.com/office/drawing/2014/main" id="{33C064A7-5078-4CA8-8237-5FB93223D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9573" y="4308458"/>
                <a:ext cx="25399" cy="25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259" name="Line 469">
                <a:extLst>
                  <a:ext uri="{FF2B5EF4-FFF2-40B4-BE49-F238E27FC236}">
                    <a16:creationId xmlns:a16="http://schemas.microsoft.com/office/drawing/2014/main" id="{213B586A-809C-49D3-8C0E-2476D08292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5309" y="4297877"/>
                <a:ext cx="289554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0" name="Line 470">
                <a:extLst>
                  <a:ext uri="{FF2B5EF4-FFF2-40B4-BE49-F238E27FC236}">
                    <a16:creationId xmlns:a16="http://schemas.microsoft.com/office/drawing/2014/main" id="{4887B674-CE24-4C1A-B38C-6F2D71B55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5309" y="4297953"/>
                <a:ext cx="0" cy="91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1" name="Oval 472">
                <a:extLst>
                  <a:ext uri="{FF2B5EF4-FFF2-40B4-BE49-F238E27FC236}">
                    <a16:creationId xmlns:a16="http://schemas.microsoft.com/office/drawing/2014/main" id="{EAE86707-517F-446C-9ED0-904EFD3DB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2434" y="4308458"/>
                <a:ext cx="25399" cy="253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</a:endParaRPr>
              </a:p>
            </p:txBody>
          </p:sp>
          <p:cxnSp>
            <p:nvCxnSpPr>
              <p:cNvPr id="262" name="직선 연결선 1086">
                <a:extLst>
                  <a:ext uri="{FF2B5EF4-FFF2-40B4-BE49-F238E27FC236}">
                    <a16:creationId xmlns:a16="http://schemas.microsoft.com/office/drawing/2014/main" id="{BF2D6374-D8DB-48A1-922D-880906575893}"/>
                  </a:ext>
                </a:extLst>
              </p:cNvPr>
              <p:cNvCxnSpPr/>
              <p:nvPr/>
            </p:nvCxnSpPr>
            <p:spPr>
              <a:xfrm>
                <a:off x="4214810" y="4306871"/>
                <a:ext cx="30161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직선 연결선 1087">
                <a:extLst>
                  <a:ext uri="{FF2B5EF4-FFF2-40B4-BE49-F238E27FC236}">
                    <a16:creationId xmlns:a16="http://schemas.microsoft.com/office/drawing/2014/main" id="{85EDDC8D-EA9A-46D5-9B6C-D47E8904F2E3}"/>
                  </a:ext>
                </a:extLst>
              </p:cNvPr>
              <p:cNvCxnSpPr/>
              <p:nvPr/>
            </p:nvCxnSpPr>
            <p:spPr>
              <a:xfrm rot="16200000" flipH="1">
                <a:off x="4502157" y="4292600"/>
                <a:ext cx="285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직선 연결선 1088">
                <a:extLst>
                  <a:ext uri="{FF2B5EF4-FFF2-40B4-BE49-F238E27FC236}">
                    <a16:creationId xmlns:a16="http://schemas.microsoft.com/office/drawing/2014/main" id="{BD4333BE-DF49-4C4A-A398-0633FEE5268F}"/>
                  </a:ext>
                </a:extLst>
              </p:cNvPr>
              <p:cNvCxnSpPr/>
              <p:nvPr/>
            </p:nvCxnSpPr>
            <p:spPr>
              <a:xfrm rot="16200000" flipH="1">
                <a:off x="4491838" y="4283879"/>
                <a:ext cx="2695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직선 연결선 1089">
                <a:extLst>
                  <a:ext uri="{FF2B5EF4-FFF2-40B4-BE49-F238E27FC236}">
                    <a16:creationId xmlns:a16="http://schemas.microsoft.com/office/drawing/2014/main" id="{CD63DDC6-EEF2-4384-AC8F-BD715B6DB6A4}"/>
                  </a:ext>
                </a:extLst>
              </p:cNvPr>
              <p:cNvCxnSpPr/>
              <p:nvPr/>
            </p:nvCxnSpPr>
            <p:spPr>
              <a:xfrm>
                <a:off x="4505316" y="4270399"/>
                <a:ext cx="587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직선 연결선 1090">
                <a:extLst>
                  <a:ext uri="{FF2B5EF4-FFF2-40B4-BE49-F238E27FC236}">
                    <a16:creationId xmlns:a16="http://schemas.microsoft.com/office/drawing/2014/main" id="{56683F04-1BCA-4098-ABFF-9DC72CE5708F}"/>
                  </a:ext>
                </a:extLst>
              </p:cNvPr>
              <p:cNvCxnSpPr/>
              <p:nvPr/>
            </p:nvCxnSpPr>
            <p:spPr>
              <a:xfrm>
                <a:off x="4516428" y="4278328"/>
                <a:ext cx="476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직선 연결선 1091">
                <a:extLst>
                  <a:ext uri="{FF2B5EF4-FFF2-40B4-BE49-F238E27FC236}">
                    <a16:creationId xmlns:a16="http://schemas.microsoft.com/office/drawing/2014/main" id="{8DA430A6-A2B5-4150-83D0-966E33FA7406}"/>
                  </a:ext>
                </a:extLst>
              </p:cNvPr>
              <p:cNvCxnSpPr/>
              <p:nvPr/>
            </p:nvCxnSpPr>
            <p:spPr>
              <a:xfrm rot="5400000">
                <a:off x="4560088" y="4274364"/>
                <a:ext cx="79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직선 연결선 1092">
                <a:extLst>
                  <a:ext uri="{FF2B5EF4-FFF2-40B4-BE49-F238E27FC236}">
                    <a16:creationId xmlns:a16="http://schemas.microsoft.com/office/drawing/2014/main" id="{A74FFD11-E185-4527-BB8A-6E03736AC818}"/>
                  </a:ext>
                </a:extLst>
              </p:cNvPr>
              <p:cNvCxnSpPr/>
              <p:nvPr/>
            </p:nvCxnSpPr>
            <p:spPr>
              <a:xfrm rot="16200000" flipH="1">
                <a:off x="4520406" y="4290222"/>
                <a:ext cx="1427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9" name="그룹 1002">
              <a:extLst>
                <a:ext uri="{FF2B5EF4-FFF2-40B4-BE49-F238E27FC236}">
                  <a16:creationId xmlns:a16="http://schemas.microsoft.com/office/drawing/2014/main" id="{A254D568-D2F5-46E7-BF55-7F8F2BD25EB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035930" y="3545360"/>
              <a:ext cx="503237" cy="125413"/>
              <a:chOff x="2643174" y="2285992"/>
              <a:chExt cx="1126651" cy="329112"/>
            </a:xfrm>
          </p:grpSpPr>
          <p:sp>
            <p:nvSpPr>
              <p:cNvPr id="270" name="Rectangle 462">
                <a:extLst>
                  <a:ext uri="{FF2B5EF4-FFF2-40B4-BE49-F238E27FC236}">
                    <a16:creationId xmlns:a16="http://schemas.microsoft.com/office/drawing/2014/main" id="{DAA0FF2A-84A1-4C5B-BD04-21D8F20BA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6554" y="2285992"/>
                <a:ext cx="749960" cy="2295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latinLnBrk="0"/>
                <a:endParaRPr lang="ko-KR" altLang="en-US">
                  <a:latin typeface="Lucida Sans Unicode" pitchFamily="34" charset="0"/>
                  <a:ea typeface="맑은 고딕" pitchFamily="50" charset="-127"/>
                </a:endParaRPr>
              </a:p>
            </p:txBody>
          </p:sp>
          <p:sp>
            <p:nvSpPr>
              <p:cNvPr id="271" name="Oval 463">
                <a:extLst>
                  <a:ext uri="{FF2B5EF4-FFF2-40B4-BE49-F238E27FC236}">
                    <a16:creationId xmlns:a16="http://schemas.microsoft.com/office/drawing/2014/main" id="{2F114BA7-D22D-49B3-B728-59A6128EA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7390" y="2544281"/>
                <a:ext cx="63974" cy="6665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272" name="Line 469">
                <a:extLst>
                  <a:ext uri="{FF2B5EF4-FFF2-40B4-BE49-F238E27FC236}">
                    <a16:creationId xmlns:a16="http://schemas.microsoft.com/office/drawing/2014/main" id="{28F893EE-1FA4-4956-B035-C2B9D60C4A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4475" y="2518719"/>
                <a:ext cx="754421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3" name="Line 470">
                <a:extLst>
                  <a:ext uri="{FF2B5EF4-FFF2-40B4-BE49-F238E27FC236}">
                    <a16:creationId xmlns:a16="http://schemas.microsoft.com/office/drawing/2014/main" id="{DF5F2EB0-2D4D-4EFA-B9D7-69DB515A2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4475" y="2518917"/>
                <a:ext cx="0" cy="237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4" name="Oval 472">
                <a:extLst>
                  <a:ext uri="{FF2B5EF4-FFF2-40B4-BE49-F238E27FC236}">
                    <a16:creationId xmlns:a16="http://schemas.microsoft.com/office/drawing/2014/main" id="{132D63A0-D8DA-4755-851B-9D6AC2AA5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7567" y="2544281"/>
                <a:ext cx="67529" cy="6665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</a:endParaRPr>
              </a:p>
            </p:txBody>
          </p:sp>
          <p:cxnSp>
            <p:nvCxnSpPr>
              <p:cNvPr id="275" name="직선 연결선 1008">
                <a:extLst>
                  <a:ext uri="{FF2B5EF4-FFF2-40B4-BE49-F238E27FC236}">
                    <a16:creationId xmlns:a16="http://schemas.microsoft.com/office/drawing/2014/main" id="{C1CFAD23-7011-416A-B7A4-A33342E13D37}"/>
                  </a:ext>
                </a:extLst>
              </p:cNvPr>
              <p:cNvCxnSpPr/>
              <p:nvPr/>
            </p:nvCxnSpPr>
            <p:spPr>
              <a:xfrm>
                <a:off x="2643174" y="2544281"/>
                <a:ext cx="78545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직선 연결선 1009">
                <a:extLst>
                  <a:ext uri="{FF2B5EF4-FFF2-40B4-BE49-F238E27FC236}">
                    <a16:creationId xmlns:a16="http://schemas.microsoft.com/office/drawing/2014/main" id="{E92A22F8-58B7-4749-901A-3059BDFB570C}"/>
                  </a:ext>
                </a:extLst>
              </p:cNvPr>
              <p:cNvCxnSpPr/>
              <p:nvPr/>
            </p:nvCxnSpPr>
            <p:spPr>
              <a:xfrm rot="16200000" flipH="1">
                <a:off x="3391138" y="2506789"/>
                <a:ext cx="7498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직선 연결선 1010">
                <a:extLst>
                  <a:ext uri="{FF2B5EF4-FFF2-40B4-BE49-F238E27FC236}">
                    <a16:creationId xmlns:a16="http://schemas.microsoft.com/office/drawing/2014/main" id="{CF359B2B-2CB2-4D61-A054-FF68BD9E2CB8}"/>
                  </a:ext>
                </a:extLst>
              </p:cNvPr>
              <p:cNvCxnSpPr/>
              <p:nvPr/>
            </p:nvCxnSpPr>
            <p:spPr>
              <a:xfrm rot="16200000" flipH="1">
                <a:off x="3364789" y="2483877"/>
                <a:ext cx="708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직선 연결선 1011">
                <a:extLst>
                  <a:ext uri="{FF2B5EF4-FFF2-40B4-BE49-F238E27FC236}">
                    <a16:creationId xmlns:a16="http://schemas.microsoft.com/office/drawing/2014/main" id="{90D78D60-1D13-4C34-8249-F499B5F1527C}"/>
                  </a:ext>
                </a:extLst>
              </p:cNvPr>
              <p:cNvCxnSpPr/>
              <p:nvPr/>
            </p:nvCxnSpPr>
            <p:spPr>
              <a:xfrm>
                <a:off x="3400198" y="2444298"/>
                <a:ext cx="1528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직선 연결선 1012">
                <a:extLst>
                  <a:ext uri="{FF2B5EF4-FFF2-40B4-BE49-F238E27FC236}">
                    <a16:creationId xmlns:a16="http://schemas.microsoft.com/office/drawing/2014/main" id="{F939DE83-1013-4CFB-8C86-8B2F176A2A5D}"/>
                  </a:ext>
                </a:extLst>
              </p:cNvPr>
              <p:cNvCxnSpPr/>
              <p:nvPr/>
            </p:nvCxnSpPr>
            <p:spPr>
              <a:xfrm>
                <a:off x="3428631" y="2469294"/>
                <a:ext cx="12439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직선 연결선 1013">
                <a:extLst>
                  <a:ext uri="{FF2B5EF4-FFF2-40B4-BE49-F238E27FC236}">
                    <a16:creationId xmlns:a16="http://schemas.microsoft.com/office/drawing/2014/main" id="{439D53DE-92E4-4065-840F-13ADAC2F483D}"/>
                  </a:ext>
                </a:extLst>
              </p:cNvPr>
              <p:cNvCxnSpPr/>
              <p:nvPr/>
            </p:nvCxnSpPr>
            <p:spPr>
              <a:xfrm rot="5400000">
                <a:off x="3540529" y="2456798"/>
                <a:ext cx="2499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1" name="AutoShape 567">
                <a:extLst>
                  <a:ext uri="{FF2B5EF4-FFF2-40B4-BE49-F238E27FC236}">
                    <a16:creationId xmlns:a16="http://schemas.microsoft.com/office/drawing/2014/main" id="{476F1DDE-D1FA-401A-A1B0-CB5CF3BA9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6468" y="2331276"/>
                <a:ext cx="41957" cy="81446"/>
              </a:xfrm>
              <a:prstGeom prst="rtTriangle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latinLnBrk="0"/>
                <a:endParaRPr lang="ko-KR" altLang="en-US">
                  <a:latin typeface="Lucida Sans Unicode" pitchFamily="34" charset="0"/>
                  <a:ea typeface="맑은 고딕" pitchFamily="50" charset="-127"/>
                </a:endParaRPr>
              </a:p>
            </p:txBody>
          </p:sp>
          <p:sp>
            <p:nvSpPr>
              <p:cNvPr id="282" name="Rectangle 568">
                <a:extLst>
                  <a:ext uri="{FF2B5EF4-FFF2-40B4-BE49-F238E27FC236}">
                    <a16:creationId xmlns:a16="http://schemas.microsoft.com/office/drawing/2014/main" id="{F2346C61-061D-4150-B0D8-3D93E6728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7443" y="2412722"/>
                <a:ext cx="81447" cy="118331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latinLnBrk="0"/>
                <a:endParaRPr lang="ko-KR" altLang="en-US">
                  <a:latin typeface="Lucida Sans Unicode" pitchFamily="34" charset="0"/>
                  <a:ea typeface="맑은 고딕" pitchFamily="50" charset="-127"/>
                </a:endParaRPr>
              </a:p>
            </p:txBody>
          </p:sp>
          <p:sp>
            <p:nvSpPr>
              <p:cNvPr id="283" name="Rectangle 569">
                <a:extLst>
                  <a:ext uri="{FF2B5EF4-FFF2-40B4-BE49-F238E27FC236}">
                    <a16:creationId xmlns:a16="http://schemas.microsoft.com/office/drawing/2014/main" id="{4940A0E7-5C51-459A-B8FA-CDEED1310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0468" y="2333886"/>
                <a:ext cx="120936" cy="198302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latinLnBrk="0"/>
                <a:endParaRPr lang="ko-KR" altLang="en-US">
                  <a:latin typeface="Lucida Sans Unicode" pitchFamily="34" charset="0"/>
                  <a:ea typeface="맑은 고딕" pitchFamily="50" charset="-127"/>
                </a:endParaRPr>
              </a:p>
            </p:txBody>
          </p:sp>
          <p:sp>
            <p:nvSpPr>
              <p:cNvPr id="284" name="Line 574">
                <a:extLst>
                  <a:ext uri="{FF2B5EF4-FFF2-40B4-BE49-F238E27FC236}">
                    <a16:creationId xmlns:a16="http://schemas.microsoft.com/office/drawing/2014/main" id="{CBFAF3BE-3089-4F47-9B33-D8E25164D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0468" y="2333744"/>
                <a:ext cx="0" cy="1999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5" name="Line 575">
                <a:extLst>
                  <a:ext uri="{FF2B5EF4-FFF2-40B4-BE49-F238E27FC236}">
                    <a16:creationId xmlns:a16="http://schemas.microsoft.com/office/drawing/2014/main" id="{D3FA6599-F3A9-4540-AFC2-A45316A22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29003" y="2333084"/>
                <a:ext cx="39823" cy="779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6" name="Line 576">
                <a:extLst>
                  <a:ext uri="{FF2B5EF4-FFF2-40B4-BE49-F238E27FC236}">
                    <a16:creationId xmlns:a16="http://schemas.microsoft.com/office/drawing/2014/main" id="{9E5EB523-5F2C-4765-A43A-64B98A1F8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8872" y="2411056"/>
                <a:ext cx="0" cy="1209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7" name="Line 579">
                <a:extLst>
                  <a:ext uri="{FF2B5EF4-FFF2-40B4-BE49-F238E27FC236}">
                    <a16:creationId xmlns:a16="http://schemas.microsoft.com/office/drawing/2014/main" id="{C9189459-480A-49D4-A5F8-BC5365FC9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0468" y="2333437"/>
                <a:ext cx="117822" cy="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8" name="Line 590">
                <a:extLst>
                  <a:ext uri="{FF2B5EF4-FFF2-40B4-BE49-F238E27FC236}">
                    <a16:creationId xmlns:a16="http://schemas.microsoft.com/office/drawing/2014/main" id="{A8CDB137-BD9B-4C57-B07B-0B62B80DA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313" y="2517438"/>
                <a:ext cx="1532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9" name="Line 590">
                <a:extLst>
                  <a:ext uri="{FF2B5EF4-FFF2-40B4-BE49-F238E27FC236}">
                    <a16:creationId xmlns:a16="http://schemas.microsoft.com/office/drawing/2014/main" id="{96ECC4D9-825C-4674-976A-30CA9BB23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313" y="2479542"/>
                <a:ext cx="1532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cxnSp>
            <p:nvCxnSpPr>
              <p:cNvPr id="290" name="직선 연결선 1023">
                <a:extLst>
                  <a:ext uri="{FF2B5EF4-FFF2-40B4-BE49-F238E27FC236}">
                    <a16:creationId xmlns:a16="http://schemas.microsoft.com/office/drawing/2014/main" id="{66885437-3148-4377-9349-D2ECE754D271}"/>
                  </a:ext>
                </a:extLst>
              </p:cNvPr>
              <p:cNvCxnSpPr>
                <a:stCxn id="289" idx="0"/>
                <a:endCxn id="288" idx="0"/>
              </p:cNvCxnSpPr>
              <p:nvPr/>
            </p:nvCxnSpPr>
            <p:spPr>
              <a:xfrm rot="16200000" flipH="1">
                <a:off x="3438316" y="2496374"/>
                <a:ext cx="3749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Oval 581">
                <a:extLst>
                  <a:ext uri="{FF2B5EF4-FFF2-40B4-BE49-F238E27FC236}">
                    <a16:creationId xmlns:a16="http://schemas.microsoft.com/office/drawing/2014/main" id="{2F8EA2CE-5111-452B-BA82-557C2D31E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5496" y="2519286"/>
                <a:ext cx="99515" cy="9581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292" name="직사각형 1025">
                <a:extLst>
                  <a:ext uri="{FF2B5EF4-FFF2-40B4-BE49-F238E27FC236}">
                    <a16:creationId xmlns:a16="http://schemas.microsoft.com/office/drawing/2014/main" id="{45FA8757-7C6F-49F0-9908-07E3BC553388}"/>
                  </a:ext>
                </a:extLst>
              </p:cNvPr>
              <p:cNvSpPr/>
              <p:nvPr/>
            </p:nvSpPr>
            <p:spPr>
              <a:xfrm>
                <a:off x="3485496" y="2473461"/>
                <a:ext cx="39096" cy="41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293" name="Line 590">
                <a:extLst>
                  <a:ext uri="{FF2B5EF4-FFF2-40B4-BE49-F238E27FC236}">
                    <a16:creationId xmlns:a16="http://schemas.microsoft.com/office/drawing/2014/main" id="{BF7E4D62-9D7D-464C-9C49-76B39C69C5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0309" y="2532373"/>
                <a:ext cx="1595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4" name="Oval 572">
                <a:extLst>
                  <a:ext uri="{FF2B5EF4-FFF2-40B4-BE49-F238E27FC236}">
                    <a16:creationId xmlns:a16="http://schemas.microsoft.com/office/drawing/2014/main" id="{6F1F2713-FE8A-4F42-952E-077962D21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552" y="2519286"/>
                <a:ext cx="99515" cy="9581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</a:endParaRPr>
              </a:p>
            </p:txBody>
          </p:sp>
        </p:grpSp>
        <p:pic>
          <p:nvPicPr>
            <p:cNvPr id="295" name="Picture 51" descr="イノベーター">
              <a:extLst>
                <a:ext uri="{FF2B5EF4-FFF2-40B4-BE49-F238E27FC236}">
                  <a16:creationId xmlns:a16="http://schemas.microsoft.com/office/drawing/2014/main" id="{2E9ED4EE-B8A1-4694-9302-E13851CB7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7017" y="3731098"/>
              <a:ext cx="1900238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6" name="グループ化 542">
              <a:extLst>
                <a:ext uri="{FF2B5EF4-FFF2-40B4-BE49-F238E27FC236}">
                  <a16:creationId xmlns:a16="http://schemas.microsoft.com/office/drawing/2014/main" id="{519851A9-7E96-4261-8E35-4C252BD8F3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94917" y="3826348"/>
              <a:ext cx="1439863" cy="473075"/>
              <a:chOff x="1403648" y="4414261"/>
              <a:chExt cx="1440158" cy="472899"/>
            </a:xfrm>
          </p:grpSpPr>
          <p:pic>
            <p:nvPicPr>
              <p:cNvPr id="297" name="Picture 997">
                <a:extLst>
                  <a:ext uri="{FF2B5EF4-FFF2-40B4-BE49-F238E27FC236}">
                    <a16:creationId xmlns:a16="http://schemas.microsoft.com/office/drawing/2014/main" id="{BE7D368D-DDB5-4C45-8F44-6378AE56D7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03648" y="4499491"/>
                <a:ext cx="1440158" cy="387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98" name="グループ化 202">
                <a:extLst>
                  <a:ext uri="{FF2B5EF4-FFF2-40B4-BE49-F238E27FC236}">
                    <a16:creationId xmlns:a16="http://schemas.microsoft.com/office/drawing/2014/main" id="{091FB47E-BDC3-4297-9B30-A9385E6221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5696" y="4414261"/>
                <a:ext cx="979993" cy="251765"/>
                <a:chOff x="623320" y="1291219"/>
                <a:chExt cx="892098" cy="208957"/>
              </a:xfrm>
            </p:grpSpPr>
            <p:grpSp>
              <p:nvGrpSpPr>
                <p:cNvPr id="299" name="Group 998">
                  <a:extLst>
                    <a:ext uri="{FF2B5EF4-FFF2-40B4-BE49-F238E27FC236}">
                      <a16:creationId xmlns:a16="http://schemas.microsoft.com/office/drawing/2014/main" id="{023A0FD2-08B8-4D5F-8F49-36072B31BA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320" y="1291219"/>
                  <a:ext cx="892098" cy="208957"/>
                  <a:chOff x="2877" y="212"/>
                  <a:chExt cx="499" cy="117"/>
                </a:xfrm>
              </p:grpSpPr>
              <p:sp>
                <p:nvSpPr>
                  <p:cNvPr id="311" name="Rectangle 999">
                    <a:extLst>
                      <a:ext uri="{FF2B5EF4-FFF2-40B4-BE49-F238E27FC236}">
                        <a16:creationId xmlns:a16="http://schemas.microsoft.com/office/drawing/2014/main" id="{B5762852-D6A7-4788-A1C0-753473CE6F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77" y="212"/>
                    <a:ext cx="499" cy="91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12" name="Rectangle 1000">
                    <a:extLst>
                      <a:ext uri="{FF2B5EF4-FFF2-40B4-BE49-F238E27FC236}">
                        <a16:creationId xmlns:a16="http://schemas.microsoft.com/office/drawing/2014/main" id="{554842CD-F51C-485B-8020-77639E443D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77" y="212"/>
                    <a:ext cx="499" cy="117"/>
                  </a:xfrm>
                  <a:prstGeom prst="rect">
                    <a:avLst/>
                  </a:prstGeom>
                  <a:noFill/>
                  <a:ln w="793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300" name="Group 1001">
                  <a:extLst>
                    <a:ext uri="{FF2B5EF4-FFF2-40B4-BE49-F238E27FC236}">
                      <a16:creationId xmlns:a16="http://schemas.microsoft.com/office/drawing/2014/main" id="{377D5E66-7EDA-4ADE-9DEF-7D879FA058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4341" y="1335867"/>
                  <a:ext cx="727621" cy="164307"/>
                  <a:chOff x="2933" y="229"/>
                  <a:chExt cx="407" cy="92"/>
                </a:xfrm>
              </p:grpSpPr>
              <p:sp>
                <p:nvSpPr>
                  <p:cNvPr id="301" name="Freeform 1002">
                    <a:extLst>
                      <a:ext uri="{FF2B5EF4-FFF2-40B4-BE49-F238E27FC236}">
                        <a16:creationId xmlns:a16="http://schemas.microsoft.com/office/drawing/2014/main" id="{66114D2F-4541-49DD-A007-6E4DA02CE8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3" y="229"/>
                    <a:ext cx="90" cy="92"/>
                  </a:xfrm>
                  <a:custGeom>
                    <a:avLst/>
                    <a:gdLst/>
                    <a:ahLst/>
                    <a:cxnLst>
                      <a:cxn ang="0">
                        <a:pos x="442" y="0"/>
                      </a:cxn>
                      <a:cxn ang="0">
                        <a:pos x="706" y="55"/>
                      </a:cxn>
                      <a:cxn ang="0">
                        <a:pos x="830" y="188"/>
                      </a:cxn>
                      <a:cxn ang="0">
                        <a:pos x="783" y="235"/>
                      </a:cxn>
                      <a:cxn ang="0">
                        <a:pos x="706" y="205"/>
                      </a:cxn>
                      <a:cxn ang="0">
                        <a:pos x="605" y="98"/>
                      </a:cxn>
                      <a:cxn ang="0">
                        <a:pos x="442" y="60"/>
                      </a:cxn>
                      <a:cxn ang="0">
                        <a:pos x="272" y="107"/>
                      </a:cxn>
                      <a:cxn ang="0">
                        <a:pos x="124" y="372"/>
                      </a:cxn>
                      <a:cxn ang="0">
                        <a:pos x="256" y="642"/>
                      </a:cxn>
                      <a:cxn ang="0">
                        <a:pos x="427" y="689"/>
                      </a:cxn>
                      <a:cxn ang="0">
                        <a:pos x="605" y="642"/>
                      </a:cxn>
                      <a:cxn ang="0">
                        <a:pos x="721" y="492"/>
                      </a:cxn>
                      <a:cxn ang="0">
                        <a:pos x="791" y="479"/>
                      </a:cxn>
                      <a:cxn ang="0">
                        <a:pos x="838" y="509"/>
                      </a:cxn>
                      <a:cxn ang="0">
                        <a:pos x="690" y="689"/>
                      </a:cxn>
                      <a:cxn ang="0">
                        <a:pos x="419" y="749"/>
                      </a:cxn>
                      <a:cxn ang="0">
                        <a:pos x="179" y="689"/>
                      </a:cxn>
                      <a:cxn ang="0">
                        <a:pos x="0" y="372"/>
                      </a:cxn>
                      <a:cxn ang="0">
                        <a:pos x="179" y="64"/>
                      </a:cxn>
                      <a:cxn ang="0">
                        <a:pos x="442" y="0"/>
                      </a:cxn>
                    </a:cxnLst>
                    <a:rect l="0" t="0" r="r" b="b"/>
                    <a:pathLst>
                      <a:path w="838" h="749">
                        <a:moveTo>
                          <a:pt x="442" y="0"/>
                        </a:moveTo>
                        <a:cubicBezTo>
                          <a:pt x="543" y="0"/>
                          <a:pt x="636" y="16"/>
                          <a:pt x="706" y="55"/>
                        </a:cubicBezTo>
                        <a:cubicBezTo>
                          <a:pt x="767" y="94"/>
                          <a:pt x="807" y="137"/>
                          <a:pt x="830" y="188"/>
                        </a:cubicBezTo>
                        <a:cubicBezTo>
                          <a:pt x="837" y="214"/>
                          <a:pt x="822" y="231"/>
                          <a:pt x="783" y="235"/>
                        </a:cubicBezTo>
                        <a:cubicBezTo>
                          <a:pt x="745" y="240"/>
                          <a:pt x="713" y="227"/>
                          <a:pt x="706" y="205"/>
                        </a:cubicBezTo>
                        <a:cubicBezTo>
                          <a:pt x="683" y="158"/>
                          <a:pt x="651" y="120"/>
                          <a:pt x="605" y="98"/>
                        </a:cubicBezTo>
                        <a:cubicBezTo>
                          <a:pt x="559" y="72"/>
                          <a:pt x="504" y="60"/>
                          <a:pt x="442" y="60"/>
                        </a:cubicBezTo>
                        <a:cubicBezTo>
                          <a:pt x="388" y="60"/>
                          <a:pt x="326" y="76"/>
                          <a:pt x="272" y="107"/>
                        </a:cubicBezTo>
                        <a:cubicBezTo>
                          <a:pt x="171" y="159"/>
                          <a:pt x="124" y="248"/>
                          <a:pt x="124" y="372"/>
                        </a:cubicBezTo>
                        <a:cubicBezTo>
                          <a:pt x="124" y="505"/>
                          <a:pt x="171" y="594"/>
                          <a:pt x="256" y="642"/>
                        </a:cubicBezTo>
                        <a:cubicBezTo>
                          <a:pt x="310" y="673"/>
                          <a:pt x="372" y="689"/>
                          <a:pt x="427" y="689"/>
                        </a:cubicBezTo>
                        <a:cubicBezTo>
                          <a:pt x="489" y="689"/>
                          <a:pt x="551" y="673"/>
                          <a:pt x="605" y="642"/>
                        </a:cubicBezTo>
                        <a:cubicBezTo>
                          <a:pt x="659" y="612"/>
                          <a:pt x="698" y="565"/>
                          <a:pt x="721" y="492"/>
                        </a:cubicBezTo>
                        <a:cubicBezTo>
                          <a:pt x="729" y="479"/>
                          <a:pt x="752" y="475"/>
                          <a:pt x="791" y="479"/>
                        </a:cubicBezTo>
                        <a:cubicBezTo>
                          <a:pt x="822" y="484"/>
                          <a:pt x="838" y="492"/>
                          <a:pt x="838" y="509"/>
                        </a:cubicBezTo>
                        <a:cubicBezTo>
                          <a:pt x="815" y="591"/>
                          <a:pt x="760" y="650"/>
                          <a:pt x="690" y="689"/>
                        </a:cubicBezTo>
                        <a:cubicBezTo>
                          <a:pt x="621" y="729"/>
                          <a:pt x="527" y="749"/>
                          <a:pt x="419" y="749"/>
                        </a:cubicBezTo>
                        <a:cubicBezTo>
                          <a:pt x="326" y="749"/>
                          <a:pt x="248" y="729"/>
                          <a:pt x="179" y="689"/>
                        </a:cubicBezTo>
                        <a:cubicBezTo>
                          <a:pt x="63" y="624"/>
                          <a:pt x="0" y="522"/>
                          <a:pt x="0" y="372"/>
                        </a:cubicBezTo>
                        <a:cubicBezTo>
                          <a:pt x="0" y="231"/>
                          <a:pt x="63" y="129"/>
                          <a:pt x="179" y="64"/>
                        </a:cubicBezTo>
                        <a:cubicBezTo>
                          <a:pt x="256" y="20"/>
                          <a:pt x="341" y="0"/>
                          <a:pt x="442" y="0"/>
                        </a:cubicBezTo>
                      </a:path>
                    </a:pathLst>
                  </a:custGeom>
                  <a:solidFill>
                    <a:srgbClr val="3366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02" name="Freeform 1003">
                    <a:extLst>
                      <a:ext uri="{FF2B5EF4-FFF2-40B4-BE49-F238E27FC236}">
                        <a16:creationId xmlns:a16="http://schemas.microsoft.com/office/drawing/2014/main" id="{B15A074F-0526-46BA-8868-2836D0F190D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046" y="258"/>
                    <a:ext cx="70" cy="63"/>
                  </a:xfrm>
                  <a:custGeom>
                    <a:avLst/>
                    <a:gdLst/>
                    <a:ahLst/>
                    <a:cxnLst>
                      <a:cxn ang="0">
                        <a:pos x="349" y="60"/>
                      </a:cxn>
                      <a:cxn ang="0">
                        <a:pos x="217" y="94"/>
                      </a:cxn>
                      <a:cxn ang="0">
                        <a:pos x="124" y="253"/>
                      </a:cxn>
                      <a:cxn ang="0">
                        <a:pos x="217" y="433"/>
                      </a:cxn>
                      <a:cxn ang="0">
                        <a:pos x="326" y="458"/>
                      </a:cxn>
                      <a:cxn ang="0">
                        <a:pos x="457" y="424"/>
                      </a:cxn>
                      <a:cxn ang="0">
                        <a:pos x="527" y="347"/>
                      </a:cxn>
                      <a:cxn ang="0">
                        <a:pos x="527" y="158"/>
                      </a:cxn>
                      <a:cxn ang="0">
                        <a:pos x="457" y="94"/>
                      </a:cxn>
                      <a:cxn ang="0">
                        <a:pos x="349" y="60"/>
                      </a:cxn>
                      <a:cxn ang="0">
                        <a:pos x="341" y="0"/>
                      </a:cxn>
                      <a:cxn ang="0">
                        <a:pos x="535" y="47"/>
                      </a:cxn>
                      <a:cxn ang="0">
                        <a:pos x="527" y="73"/>
                      </a:cxn>
                      <a:cxn ang="0">
                        <a:pos x="527" y="34"/>
                      </a:cxn>
                      <a:cxn ang="0">
                        <a:pos x="597" y="0"/>
                      </a:cxn>
                      <a:cxn ang="0">
                        <a:pos x="659" y="34"/>
                      </a:cxn>
                      <a:cxn ang="0">
                        <a:pos x="659" y="484"/>
                      </a:cxn>
                      <a:cxn ang="0">
                        <a:pos x="597" y="523"/>
                      </a:cxn>
                      <a:cxn ang="0">
                        <a:pos x="527" y="484"/>
                      </a:cxn>
                      <a:cxn ang="0">
                        <a:pos x="527" y="441"/>
                      </a:cxn>
                      <a:cxn ang="0">
                        <a:pos x="535" y="467"/>
                      </a:cxn>
                      <a:cxn ang="0">
                        <a:pos x="318" y="518"/>
                      </a:cxn>
                      <a:cxn ang="0">
                        <a:pos x="124" y="471"/>
                      </a:cxn>
                      <a:cxn ang="0">
                        <a:pos x="0" y="253"/>
                      </a:cxn>
                      <a:cxn ang="0">
                        <a:pos x="132" y="51"/>
                      </a:cxn>
                      <a:cxn ang="0">
                        <a:pos x="341" y="0"/>
                      </a:cxn>
                    </a:cxnLst>
                    <a:rect l="0" t="0" r="r" b="b"/>
                    <a:pathLst>
                      <a:path w="659" h="523">
                        <a:moveTo>
                          <a:pt x="349" y="60"/>
                        </a:moveTo>
                        <a:cubicBezTo>
                          <a:pt x="302" y="60"/>
                          <a:pt x="256" y="72"/>
                          <a:pt x="217" y="94"/>
                        </a:cubicBezTo>
                        <a:cubicBezTo>
                          <a:pt x="155" y="129"/>
                          <a:pt x="124" y="180"/>
                          <a:pt x="124" y="253"/>
                        </a:cubicBezTo>
                        <a:cubicBezTo>
                          <a:pt x="124" y="338"/>
                          <a:pt x="155" y="398"/>
                          <a:pt x="217" y="433"/>
                        </a:cubicBezTo>
                        <a:cubicBezTo>
                          <a:pt x="248" y="450"/>
                          <a:pt x="287" y="458"/>
                          <a:pt x="326" y="458"/>
                        </a:cubicBezTo>
                        <a:cubicBezTo>
                          <a:pt x="372" y="458"/>
                          <a:pt x="419" y="446"/>
                          <a:pt x="457" y="424"/>
                        </a:cubicBezTo>
                        <a:cubicBezTo>
                          <a:pt x="496" y="398"/>
                          <a:pt x="519" y="373"/>
                          <a:pt x="527" y="347"/>
                        </a:cubicBezTo>
                        <a:cubicBezTo>
                          <a:pt x="527" y="284"/>
                          <a:pt x="527" y="221"/>
                          <a:pt x="527" y="158"/>
                        </a:cubicBezTo>
                        <a:cubicBezTo>
                          <a:pt x="512" y="133"/>
                          <a:pt x="488" y="112"/>
                          <a:pt x="457" y="94"/>
                        </a:cubicBezTo>
                        <a:cubicBezTo>
                          <a:pt x="419" y="72"/>
                          <a:pt x="380" y="60"/>
                          <a:pt x="349" y="60"/>
                        </a:cubicBezTo>
                        <a:close/>
                        <a:moveTo>
                          <a:pt x="341" y="0"/>
                        </a:moveTo>
                        <a:cubicBezTo>
                          <a:pt x="419" y="0"/>
                          <a:pt x="481" y="17"/>
                          <a:pt x="535" y="47"/>
                        </a:cubicBezTo>
                        <a:cubicBezTo>
                          <a:pt x="542" y="56"/>
                          <a:pt x="543" y="64"/>
                          <a:pt x="527" y="73"/>
                        </a:cubicBezTo>
                        <a:cubicBezTo>
                          <a:pt x="527" y="60"/>
                          <a:pt x="527" y="47"/>
                          <a:pt x="527" y="34"/>
                        </a:cubicBezTo>
                        <a:cubicBezTo>
                          <a:pt x="527" y="13"/>
                          <a:pt x="550" y="0"/>
                          <a:pt x="597" y="0"/>
                        </a:cubicBezTo>
                        <a:cubicBezTo>
                          <a:pt x="636" y="0"/>
                          <a:pt x="659" y="13"/>
                          <a:pt x="659" y="34"/>
                        </a:cubicBezTo>
                        <a:cubicBezTo>
                          <a:pt x="659" y="184"/>
                          <a:pt x="659" y="334"/>
                          <a:pt x="659" y="484"/>
                        </a:cubicBezTo>
                        <a:cubicBezTo>
                          <a:pt x="659" y="510"/>
                          <a:pt x="636" y="523"/>
                          <a:pt x="597" y="523"/>
                        </a:cubicBezTo>
                        <a:cubicBezTo>
                          <a:pt x="550" y="523"/>
                          <a:pt x="527" y="510"/>
                          <a:pt x="527" y="484"/>
                        </a:cubicBezTo>
                        <a:cubicBezTo>
                          <a:pt x="527" y="470"/>
                          <a:pt x="527" y="456"/>
                          <a:pt x="527" y="441"/>
                        </a:cubicBezTo>
                        <a:cubicBezTo>
                          <a:pt x="550" y="446"/>
                          <a:pt x="558" y="454"/>
                          <a:pt x="535" y="467"/>
                        </a:cubicBezTo>
                        <a:cubicBezTo>
                          <a:pt x="473" y="502"/>
                          <a:pt x="403" y="518"/>
                          <a:pt x="318" y="518"/>
                        </a:cubicBezTo>
                        <a:cubicBezTo>
                          <a:pt x="248" y="518"/>
                          <a:pt x="178" y="502"/>
                          <a:pt x="124" y="471"/>
                        </a:cubicBezTo>
                        <a:cubicBezTo>
                          <a:pt x="39" y="423"/>
                          <a:pt x="0" y="351"/>
                          <a:pt x="0" y="253"/>
                        </a:cubicBezTo>
                        <a:cubicBezTo>
                          <a:pt x="0" y="167"/>
                          <a:pt x="47" y="99"/>
                          <a:pt x="132" y="51"/>
                        </a:cubicBezTo>
                        <a:cubicBezTo>
                          <a:pt x="193" y="17"/>
                          <a:pt x="263" y="0"/>
                          <a:pt x="341" y="0"/>
                        </a:cubicBezTo>
                        <a:close/>
                      </a:path>
                    </a:pathLst>
                  </a:custGeom>
                  <a:solidFill>
                    <a:srgbClr val="3366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03" name="Freeform 1004">
                    <a:extLst>
                      <a:ext uri="{FF2B5EF4-FFF2-40B4-BE49-F238E27FC236}">
                        <a16:creationId xmlns:a16="http://schemas.microsoft.com/office/drawing/2014/main" id="{C1D82E09-7FAA-47BC-B2FF-F224C6635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35" y="258"/>
                    <a:ext cx="55" cy="63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70" y="0"/>
                      </a:cxn>
                      <a:cxn ang="0">
                        <a:pos x="132" y="34"/>
                      </a:cxn>
                      <a:cxn ang="0">
                        <a:pos x="132" y="86"/>
                      </a:cxn>
                      <a:cxn ang="0">
                        <a:pos x="163" y="39"/>
                      </a:cxn>
                      <a:cxn ang="0">
                        <a:pos x="326" y="0"/>
                      </a:cxn>
                      <a:cxn ang="0">
                        <a:pos x="473" y="30"/>
                      </a:cxn>
                      <a:cxn ang="0">
                        <a:pos x="497" y="81"/>
                      </a:cxn>
                      <a:cxn ang="0">
                        <a:pos x="388" y="81"/>
                      </a:cxn>
                      <a:cxn ang="0">
                        <a:pos x="318" y="64"/>
                      </a:cxn>
                      <a:cxn ang="0">
                        <a:pos x="225" y="90"/>
                      </a:cxn>
                      <a:cxn ang="0">
                        <a:pos x="132" y="176"/>
                      </a:cxn>
                      <a:cxn ang="0">
                        <a:pos x="132" y="480"/>
                      </a:cxn>
                      <a:cxn ang="0">
                        <a:pos x="70" y="518"/>
                      </a:cxn>
                      <a:cxn ang="0">
                        <a:pos x="0" y="480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512" h="518">
                        <a:moveTo>
                          <a:pt x="0" y="34"/>
                        </a:moveTo>
                        <a:cubicBezTo>
                          <a:pt x="0" y="13"/>
                          <a:pt x="24" y="0"/>
                          <a:pt x="70" y="0"/>
                        </a:cubicBezTo>
                        <a:cubicBezTo>
                          <a:pt x="109" y="0"/>
                          <a:pt x="132" y="13"/>
                          <a:pt x="132" y="34"/>
                        </a:cubicBezTo>
                        <a:cubicBezTo>
                          <a:pt x="132" y="51"/>
                          <a:pt x="132" y="69"/>
                          <a:pt x="132" y="86"/>
                        </a:cubicBezTo>
                        <a:cubicBezTo>
                          <a:pt x="125" y="68"/>
                          <a:pt x="140" y="52"/>
                          <a:pt x="163" y="39"/>
                        </a:cubicBezTo>
                        <a:cubicBezTo>
                          <a:pt x="210" y="12"/>
                          <a:pt x="264" y="0"/>
                          <a:pt x="326" y="0"/>
                        </a:cubicBezTo>
                        <a:cubicBezTo>
                          <a:pt x="388" y="0"/>
                          <a:pt x="435" y="8"/>
                          <a:pt x="473" y="30"/>
                        </a:cubicBezTo>
                        <a:cubicBezTo>
                          <a:pt x="504" y="52"/>
                          <a:pt x="512" y="68"/>
                          <a:pt x="497" y="81"/>
                        </a:cubicBezTo>
                        <a:cubicBezTo>
                          <a:pt x="474" y="99"/>
                          <a:pt x="434" y="99"/>
                          <a:pt x="388" y="81"/>
                        </a:cubicBezTo>
                        <a:cubicBezTo>
                          <a:pt x="365" y="68"/>
                          <a:pt x="342" y="64"/>
                          <a:pt x="318" y="64"/>
                        </a:cubicBezTo>
                        <a:cubicBezTo>
                          <a:pt x="287" y="64"/>
                          <a:pt x="256" y="73"/>
                          <a:pt x="225" y="90"/>
                        </a:cubicBezTo>
                        <a:cubicBezTo>
                          <a:pt x="171" y="120"/>
                          <a:pt x="140" y="146"/>
                          <a:pt x="132" y="176"/>
                        </a:cubicBezTo>
                        <a:cubicBezTo>
                          <a:pt x="132" y="277"/>
                          <a:pt x="132" y="378"/>
                          <a:pt x="132" y="480"/>
                        </a:cubicBezTo>
                        <a:cubicBezTo>
                          <a:pt x="132" y="505"/>
                          <a:pt x="109" y="518"/>
                          <a:pt x="70" y="518"/>
                        </a:cubicBezTo>
                        <a:cubicBezTo>
                          <a:pt x="24" y="518"/>
                          <a:pt x="0" y="505"/>
                          <a:pt x="0" y="480"/>
                        </a:cubicBezTo>
                        <a:cubicBezTo>
                          <a:pt x="0" y="331"/>
                          <a:pt x="0" y="183"/>
                          <a:pt x="0" y="34"/>
                        </a:cubicBezTo>
                      </a:path>
                    </a:pathLst>
                  </a:custGeom>
                  <a:solidFill>
                    <a:srgbClr val="3366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04" name="Freeform 1005">
                    <a:extLst>
                      <a:ext uri="{FF2B5EF4-FFF2-40B4-BE49-F238E27FC236}">
                        <a16:creationId xmlns:a16="http://schemas.microsoft.com/office/drawing/2014/main" id="{A2D9E84A-3351-4F41-9562-70FF0ACEF1F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204" y="237"/>
                    <a:ext cx="16" cy="84"/>
                  </a:xfrm>
                  <a:custGeom>
                    <a:avLst/>
                    <a:gdLst/>
                    <a:ahLst/>
                    <a:cxnLst>
                      <a:cxn ang="0">
                        <a:pos x="132" y="12"/>
                      </a:cxn>
                      <a:cxn ang="0">
                        <a:pos x="155" y="38"/>
                      </a:cxn>
                      <a:cxn ang="0">
                        <a:pos x="132" y="72"/>
                      </a:cxn>
                      <a:cxn ang="0">
                        <a:pos x="78" y="85"/>
                      </a:cxn>
                      <a:cxn ang="0">
                        <a:pos x="23" y="72"/>
                      </a:cxn>
                      <a:cxn ang="0">
                        <a:pos x="0" y="38"/>
                      </a:cxn>
                      <a:cxn ang="0">
                        <a:pos x="23" y="12"/>
                      </a:cxn>
                      <a:cxn ang="0">
                        <a:pos x="78" y="0"/>
                      </a:cxn>
                      <a:cxn ang="0">
                        <a:pos x="132" y="12"/>
                      </a:cxn>
                      <a:cxn ang="0">
                        <a:pos x="8" y="205"/>
                      </a:cxn>
                      <a:cxn ang="0">
                        <a:pos x="78" y="171"/>
                      </a:cxn>
                      <a:cxn ang="0">
                        <a:pos x="140" y="205"/>
                      </a:cxn>
                      <a:cxn ang="0">
                        <a:pos x="140" y="651"/>
                      </a:cxn>
                      <a:cxn ang="0">
                        <a:pos x="78" y="689"/>
                      </a:cxn>
                      <a:cxn ang="0">
                        <a:pos x="8" y="651"/>
                      </a:cxn>
                      <a:cxn ang="0">
                        <a:pos x="8" y="205"/>
                      </a:cxn>
                    </a:cxnLst>
                    <a:rect l="0" t="0" r="r" b="b"/>
                    <a:pathLst>
                      <a:path w="155" h="689">
                        <a:moveTo>
                          <a:pt x="132" y="12"/>
                        </a:moveTo>
                        <a:cubicBezTo>
                          <a:pt x="147" y="21"/>
                          <a:pt x="155" y="30"/>
                          <a:pt x="155" y="38"/>
                        </a:cubicBezTo>
                        <a:cubicBezTo>
                          <a:pt x="155" y="51"/>
                          <a:pt x="147" y="64"/>
                          <a:pt x="132" y="72"/>
                        </a:cubicBezTo>
                        <a:cubicBezTo>
                          <a:pt x="117" y="81"/>
                          <a:pt x="101" y="85"/>
                          <a:pt x="78" y="85"/>
                        </a:cubicBezTo>
                        <a:cubicBezTo>
                          <a:pt x="54" y="85"/>
                          <a:pt x="39" y="81"/>
                          <a:pt x="23" y="72"/>
                        </a:cubicBezTo>
                        <a:cubicBezTo>
                          <a:pt x="8" y="64"/>
                          <a:pt x="0" y="51"/>
                          <a:pt x="0" y="38"/>
                        </a:cubicBezTo>
                        <a:cubicBezTo>
                          <a:pt x="0" y="25"/>
                          <a:pt x="8" y="17"/>
                          <a:pt x="23" y="12"/>
                        </a:cubicBezTo>
                        <a:cubicBezTo>
                          <a:pt x="31" y="4"/>
                          <a:pt x="54" y="0"/>
                          <a:pt x="78" y="0"/>
                        </a:cubicBezTo>
                        <a:cubicBezTo>
                          <a:pt x="101" y="0"/>
                          <a:pt x="117" y="4"/>
                          <a:pt x="132" y="12"/>
                        </a:cubicBezTo>
                        <a:close/>
                        <a:moveTo>
                          <a:pt x="8" y="205"/>
                        </a:moveTo>
                        <a:cubicBezTo>
                          <a:pt x="8" y="184"/>
                          <a:pt x="31" y="171"/>
                          <a:pt x="78" y="171"/>
                        </a:cubicBezTo>
                        <a:cubicBezTo>
                          <a:pt x="116" y="171"/>
                          <a:pt x="140" y="184"/>
                          <a:pt x="140" y="205"/>
                        </a:cubicBezTo>
                        <a:cubicBezTo>
                          <a:pt x="140" y="354"/>
                          <a:pt x="140" y="502"/>
                          <a:pt x="140" y="651"/>
                        </a:cubicBezTo>
                        <a:cubicBezTo>
                          <a:pt x="140" y="676"/>
                          <a:pt x="116" y="689"/>
                          <a:pt x="78" y="689"/>
                        </a:cubicBezTo>
                        <a:cubicBezTo>
                          <a:pt x="31" y="689"/>
                          <a:pt x="8" y="676"/>
                          <a:pt x="8" y="651"/>
                        </a:cubicBezTo>
                        <a:cubicBezTo>
                          <a:pt x="8" y="502"/>
                          <a:pt x="8" y="354"/>
                          <a:pt x="8" y="205"/>
                        </a:cubicBezTo>
                        <a:close/>
                      </a:path>
                    </a:pathLst>
                  </a:custGeom>
                  <a:solidFill>
                    <a:srgbClr val="3366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05" name="Freeform 1006">
                    <a:extLst>
                      <a:ext uri="{FF2B5EF4-FFF2-40B4-BE49-F238E27FC236}">
                        <a16:creationId xmlns:a16="http://schemas.microsoft.com/office/drawing/2014/main" id="{0E3863CC-8C8F-4DE6-A9FA-2E93A4919A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5" y="258"/>
                    <a:ext cx="104" cy="63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69" y="0"/>
                      </a:cxn>
                      <a:cxn ang="0">
                        <a:pos x="131" y="34"/>
                      </a:cxn>
                      <a:cxn ang="0">
                        <a:pos x="131" y="90"/>
                      </a:cxn>
                      <a:cxn ang="0">
                        <a:pos x="162" y="34"/>
                      </a:cxn>
                      <a:cxn ang="0">
                        <a:pos x="317" y="0"/>
                      </a:cxn>
                      <a:cxn ang="0">
                        <a:pos x="457" y="30"/>
                      </a:cxn>
                      <a:cxn ang="0">
                        <a:pos x="519" y="99"/>
                      </a:cxn>
                      <a:cxn ang="0">
                        <a:pos x="573" y="43"/>
                      </a:cxn>
                      <a:cxn ang="0">
                        <a:pos x="744" y="0"/>
                      </a:cxn>
                      <a:cxn ang="0">
                        <a:pos x="883" y="30"/>
                      </a:cxn>
                      <a:cxn ang="0">
                        <a:pos x="961" y="158"/>
                      </a:cxn>
                      <a:cxn ang="0">
                        <a:pos x="961" y="480"/>
                      </a:cxn>
                      <a:cxn ang="0">
                        <a:pos x="899" y="518"/>
                      </a:cxn>
                      <a:cxn ang="0">
                        <a:pos x="829" y="480"/>
                      </a:cxn>
                      <a:cxn ang="0">
                        <a:pos x="829" y="158"/>
                      </a:cxn>
                      <a:cxn ang="0">
                        <a:pos x="798" y="77"/>
                      </a:cxn>
                      <a:cxn ang="0">
                        <a:pos x="721" y="60"/>
                      </a:cxn>
                      <a:cxn ang="0">
                        <a:pos x="635" y="90"/>
                      </a:cxn>
                      <a:cxn ang="0">
                        <a:pos x="550" y="201"/>
                      </a:cxn>
                      <a:cxn ang="0">
                        <a:pos x="550" y="480"/>
                      </a:cxn>
                      <a:cxn ang="0">
                        <a:pos x="488" y="518"/>
                      </a:cxn>
                      <a:cxn ang="0">
                        <a:pos x="418" y="480"/>
                      </a:cxn>
                      <a:cxn ang="0">
                        <a:pos x="418" y="163"/>
                      </a:cxn>
                      <a:cxn ang="0">
                        <a:pos x="364" y="73"/>
                      </a:cxn>
                      <a:cxn ang="0">
                        <a:pos x="310" y="60"/>
                      </a:cxn>
                      <a:cxn ang="0">
                        <a:pos x="224" y="81"/>
                      </a:cxn>
                      <a:cxn ang="0">
                        <a:pos x="131" y="180"/>
                      </a:cxn>
                      <a:cxn ang="0">
                        <a:pos x="131" y="480"/>
                      </a:cxn>
                      <a:cxn ang="0">
                        <a:pos x="69" y="518"/>
                      </a:cxn>
                      <a:cxn ang="0">
                        <a:pos x="0" y="480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961" h="518">
                        <a:moveTo>
                          <a:pt x="0" y="34"/>
                        </a:moveTo>
                        <a:cubicBezTo>
                          <a:pt x="0" y="13"/>
                          <a:pt x="23" y="0"/>
                          <a:pt x="69" y="0"/>
                        </a:cubicBezTo>
                        <a:cubicBezTo>
                          <a:pt x="108" y="0"/>
                          <a:pt x="131" y="13"/>
                          <a:pt x="131" y="34"/>
                        </a:cubicBezTo>
                        <a:cubicBezTo>
                          <a:pt x="131" y="53"/>
                          <a:pt x="131" y="71"/>
                          <a:pt x="131" y="90"/>
                        </a:cubicBezTo>
                        <a:cubicBezTo>
                          <a:pt x="116" y="73"/>
                          <a:pt x="124" y="56"/>
                          <a:pt x="162" y="34"/>
                        </a:cubicBezTo>
                        <a:cubicBezTo>
                          <a:pt x="201" y="12"/>
                          <a:pt x="255" y="0"/>
                          <a:pt x="317" y="0"/>
                        </a:cubicBezTo>
                        <a:cubicBezTo>
                          <a:pt x="372" y="0"/>
                          <a:pt x="418" y="8"/>
                          <a:pt x="457" y="30"/>
                        </a:cubicBezTo>
                        <a:cubicBezTo>
                          <a:pt x="495" y="52"/>
                          <a:pt x="519" y="77"/>
                          <a:pt x="519" y="99"/>
                        </a:cubicBezTo>
                        <a:cubicBezTo>
                          <a:pt x="511" y="86"/>
                          <a:pt x="535" y="65"/>
                          <a:pt x="573" y="43"/>
                        </a:cubicBezTo>
                        <a:cubicBezTo>
                          <a:pt x="627" y="12"/>
                          <a:pt x="682" y="0"/>
                          <a:pt x="744" y="0"/>
                        </a:cubicBezTo>
                        <a:cubicBezTo>
                          <a:pt x="798" y="0"/>
                          <a:pt x="845" y="8"/>
                          <a:pt x="883" y="30"/>
                        </a:cubicBezTo>
                        <a:cubicBezTo>
                          <a:pt x="937" y="60"/>
                          <a:pt x="961" y="103"/>
                          <a:pt x="961" y="158"/>
                        </a:cubicBezTo>
                        <a:cubicBezTo>
                          <a:pt x="961" y="266"/>
                          <a:pt x="961" y="373"/>
                          <a:pt x="961" y="480"/>
                        </a:cubicBezTo>
                        <a:cubicBezTo>
                          <a:pt x="961" y="505"/>
                          <a:pt x="938" y="518"/>
                          <a:pt x="899" y="518"/>
                        </a:cubicBezTo>
                        <a:cubicBezTo>
                          <a:pt x="852" y="518"/>
                          <a:pt x="829" y="505"/>
                          <a:pt x="829" y="480"/>
                        </a:cubicBezTo>
                        <a:cubicBezTo>
                          <a:pt x="829" y="373"/>
                          <a:pt x="829" y="266"/>
                          <a:pt x="829" y="158"/>
                        </a:cubicBezTo>
                        <a:cubicBezTo>
                          <a:pt x="829" y="120"/>
                          <a:pt x="821" y="90"/>
                          <a:pt x="798" y="77"/>
                        </a:cubicBezTo>
                        <a:cubicBezTo>
                          <a:pt x="775" y="64"/>
                          <a:pt x="752" y="60"/>
                          <a:pt x="721" y="60"/>
                        </a:cubicBezTo>
                        <a:cubicBezTo>
                          <a:pt x="697" y="60"/>
                          <a:pt x="674" y="68"/>
                          <a:pt x="635" y="90"/>
                        </a:cubicBezTo>
                        <a:cubicBezTo>
                          <a:pt x="581" y="120"/>
                          <a:pt x="550" y="158"/>
                          <a:pt x="550" y="201"/>
                        </a:cubicBezTo>
                        <a:cubicBezTo>
                          <a:pt x="550" y="294"/>
                          <a:pt x="550" y="387"/>
                          <a:pt x="550" y="480"/>
                        </a:cubicBezTo>
                        <a:cubicBezTo>
                          <a:pt x="550" y="505"/>
                          <a:pt x="527" y="518"/>
                          <a:pt x="488" y="518"/>
                        </a:cubicBezTo>
                        <a:cubicBezTo>
                          <a:pt x="441" y="518"/>
                          <a:pt x="418" y="505"/>
                          <a:pt x="418" y="480"/>
                        </a:cubicBezTo>
                        <a:cubicBezTo>
                          <a:pt x="418" y="374"/>
                          <a:pt x="418" y="268"/>
                          <a:pt x="418" y="163"/>
                        </a:cubicBezTo>
                        <a:cubicBezTo>
                          <a:pt x="418" y="124"/>
                          <a:pt x="402" y="95"/>
                          <a:pt x="364" y="73"/>
                        </a:cubicBezTo>
                        <a:cubicBezTo>
                          <a:pt x="348" y="64"/>
                          <a:pt x="333" y="60"/>
                          <a:pt x="310" y="60"/>
                        </a:cubicBezTo>
                        <a:cubicBezTo>
                          <a:pt x="279" y="60"/>
                          <a:pt x="247" y="68"/>
                          <a:pt x="224" y="81"/>
                        </a:cubicBezTo>
                        <a:cubicBezTo>
                          <a:pt x="163" y="116"/>
                          <a:pt x="131" y="150"/>
                          <a:pt x="131" y="180"/>
                        </a:cubicBezTo>
                        <a:cubicBezTo>
                          <a:pt x="131" y="280"/>
                          <a:pt x="131" y="380"/>
                          <a:pt x="131" y="480"/>
                        </a:cubicBezTo>
                        <a:cubicBezTo>
                          <a:pt x="131" y="505"/>
                          <a:pt x="108" y="518"/>
                          <a:pt x="69" y="518"/>
                        </a:cubicBezTo>
                        <a:cubicBezTo>
                          <a:pt x="23" y="518"/>
                          <a:pt x="0" y="505"/>
                          <a:pt x="0" y="480"/>
                        </a:cubicBezTo>
                        <a:cubicBezTo>
                          <a:pt x="0" y="331"/>
                          <a:pt x="0" y="183"/>
                          <a:pt x="0" y="34"/>
                        </a:cubicBezTo>
                      </a:path>
                    </a:pathLst>
                  </a:custGeom>
                  <a:solidFill>
                    <a:srgbClr val="3366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06" name="Freeform 1007">
                    <a:extLst>
                      <a:ext uri="{FF2B5EF4-FFF2-40B4-BE49-F238E27FC236}">
                        <a16:creationId xmlns:a16="http://schemas.microsoft.com/office/drawing/2014/main" id="{A9CCDBE5-C39D-4D16-9C65-C445AA7DD8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3" y="229"/>
                    <a:ext cx="90" cy="92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76" y="7"/>
                      </a:cxn>
                      <a:cxn ang="0">
                        <a:pos x="89" y="23"/>
                      </a:cxn>
                      <a:cxn ang="0">
                        <a:pos x="84" y="29"/>
                      </a:cxn>
                      <a:cxn ang="0">
                        <a:pos x="76" y="25"/>
                      </a:cxn>
                      <a:cxn ang="0">
                        <a:pos x="65" y="12"/>
                      </a:cxn>
                      <a:cxn ang="0">
                        <a:pos x="48" y="8"/>
                      </a:cxn>
                      <a:cxn ang="0">
                        <a:pos x="29" y="13"/>
                      </a:cxn>
                      <a:cxn ang="0">
                        <a:pos x="13" y="46"/>
                      </a:cxn>
                      <a:cxn ang="0">
                        <a:pos x="28" y="79"/>
                      </a:cxn>
                      <a:cxn ang="0">
                        <a:pos x="46" y="84"/>
                      </a:cxn>
                      <a:cxn ang="0">
                        <a:pos x="65" y="79"/>
                      </a:cxn>
                      <a:cxn ang="0">
                        <a:pos x="78" y="60"/>
                      </a:cxn>
                      <a:cxn ang="0">
                        <a:pos x="85" y="59"/>
                      </a:cxn>
                      <a:cxn ang="0">
                        <a:pos x="90" y="62"/>
                      </a:cxn>
                      <a:cxn ang="0">
                        <a:pos x="74" y="84"/>
                      </a:cxn>
                      <a:cxn ang="0">
                        <a:pos x="45" y="92"/>
                      </a:cxn>
                      <a:cxn ang="0">
                        <a:pos x="19" y="84"/>
                      </a:cxn>
                      <a:cxn ang="0">
                        <a:pos x="0" y="46"/>
                      </a:cxn>
                      <a:cxn ang="0">
                        <a:pos x="19" y="8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90" h="92">
                        <a:moveTo>
                          <a:pt x="48" y="0"/>
                        </a:moveTo>
                        <a:cubicBezTo>
                          <a:pt x="58" y="0"/>
                          <a:pt x="68" y="2"/>
                          <a:pt x="76" y="7"/>
                        </a:cubicBezTo>
                        <a:cubicBezTo>
                          <a:pt x="83" y="12"/>
                          <a:pt x="87" y="17"/>
                          <a:pt x="89" y="23"/>
                        </a:cubicBezTo>
                        <a:cubicBezTo>
                          <a:pt x="90" y="27"/>
                          <a:pt x="88" y="29"/>
                          <a:pt x="84" y="29"/>
                        </a:cubicBezTo>
                        <a:cubicBezTo>
                          <a:pt x="80" y="30"/>
                          <a:pt x="77" y="28"/>
                          <a:pt x="76" y="25"/>
                        </a:cubicBezTo>
                        <a:cubicBezTo>
                          <a:pt x="74" y="20"/>
                          <a:pt x="70" y="15"/>
                          <a:pt x="65" y="12"/>
                        </a:cubicBezTo>
                        <a:cubicBezTo>
                          <a:pt x="60" y="9"/>
                          <a:pt x="54" y="8"/>
                          <a:pt x="48" y="8"/>
                        </a:cubicBezTo>
                        <a:cubicBezTo>
                          <a:pt x="42" y="8"/>
                          <a:pt x="35" y="10"/>
                          <a:pt x="29" y="13"/>
                        </a:cubicBezTo>
                        <a:cubicBezTo>
                          <a:pt x="18" y="20"/>
                          <a:pt x="13" y="31"/>
                          <a:pt x="13" y="46"/>
                        </a:cubicBezTo>
                        <a:cubicBezTo>
                          <a:pt x="13" y="62"/>
                          <a:pt x="18" y="73"/>
                          <a:pt x="28" y="79"/>
                        </a:cubicBezTo>
                        <a:cubicBezTo>
                          <a:pt x="33" y="82"/>
                          <a:pt x="40" y="84"/>
                          <a:pt x="46" y="84"/>
                        </a:cubicBezTo>
                        <a:cubicBezTo>
                          <a:pt x="53" y="84"/>
                          <a:pt x="59" y="82"/>
                          <a:pt x="65" y="79"/>
                        </a:cubicBezTo>
                        <a:cubicBezTo>
                          <a:pt x="71" y="75"/>
                          <a:pt x="75" y="69"/>
                          <a:pt x="78" y="60"/>
                        </a:cubicBezTo>
                        <a:cubicBezTo>
                          <a:pt x="78" y="59"/>
                          <a:pt x="81" y="58"/>
                          <a:pt x="85" y="59"/>
                        </a:cubicBezTo>
                        <a:cubicBezTo>
                          <a:pt x="88" y="59"/>
                          <a:pt x="90" y="60"/>
                          <a:pt x="90" y="62"/>
                        </a:cubicBezTo>
                        <a:cubicBezTo>
                          <a:pt x="88" y="72"/>
                          <a:pt x="82" y="80"/>
                          <a:pt x="74" y="84"/>
                        </a:cubicBezTo>
                        <a:cubicBezTo>
                          <a:pt x="67" y="89"/>
                          <a:pt x="57" y="92"/>
                          <a:pt x="45" y="92"/>
                        </a:cubicBezTo>
                        <a:cubicBezTo>
                          <a:pt x="35" y="92"/>
                          <a:pt x="27" y="89"/>
                          <a:pt x="19" y="84"/>
                        </a:cubicBezTo>
                        <a:cubicBezTo>
                          <a:pt x="7" y="76"/>
                          <a:pt x="0" y="64"/>
                          <a:pt x="0" y="46"/>
                        </a:cubicBezTo>
                        <a:cubicBezTo>
                          <a:pt x="0" y="29"/>
                          <a:pt x="7" y="16"/>
                          <a:pt x="19" y="8"/>
                        </a:cubicBezTo>
                        <a:cubicBezTo>
                          <a:pt x="28" y="3"/>
                          <a:pt x="37" y="0"/>
                          <a:pt x="48" y="0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07" name="Freeform 1008">
                    <a:extLst>
                      <a:ext uri="{FF2B5EF4-FFF2-40B4-BE49-F238E27FC236}">
                        <a16:creationId xmlns:a16="http://schemas.microsoft.com/office/drawing/2014/main" id="{DDF833AC-AF55-42C9-A9CA-E04C1D60B11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046" y="258"/>
                    <a:ext cx="70" cy="63"/>
                  </a:xfrm>
                  <a:custGeom>
                    <a:avLst/>
                    <a:gdLst/>
                    <a:ahLst/>
                    <a:cxnLst>
                      <a:cxn ang="0">
                        <a:pos x="349" y="60"/>
                      </a:cxn>
                      <a:cxn ang="0">
                        <a:pos x="217" y="94"/>
                      </a:cxn>
                      <a:cxn ang="0">
                        <a:pos x="124" y="253"/>
                      </a:cxn>
                      <a:cxn ang="0">
                        <a:pos x="217" y="433"/>
                      </a:cxn>
                      <a:cxn ang="0">
                        <a:pos x="326" y="458"/>
                      </a:cxn>
                      <a:cxn ang="0">
                        <a:pos x="457" y="424"/>
                      </a:cxn>
                      <a:cxn ang="0">
                        <a:pos x="527" y="347"/>
                      </a:cxn>
                      <a:cxn ang="0">
                        <a:pos x="527" y="158"/>
                      </a:cxn>
                      <a:cxn ang="0">
                        <a:pos x="457" y="94"/>
                      </a:cxn>
                      <a:cxn ang="0">
                        <a:pos x="349" y="60"/>
                      </a:cxn>
                      <a:cxn ang="0">
                        <a:pos x="341" y="0"/>
                      </a:cxn>
                      <a:cxn ang="0">
                        <a:pos x="535" y="47"/>
                      </a:cxn>
                      <a:cxn ang="0">
                        <a:pos x="527" y="73"/>
                      </a:cxn>
                      <a:cxn ang="0">
                        <a:pos x="527" y="34"/>
                      </a:cxn>
                      <a:cxn ang="0">
                        <a:pos x="597" y="0"/>
                      </a:cxn>
                      <a:cxn ang="0">
                        <a:pos x="659" y="34"/>
                      </a:cxn>
                      <a:cxn ang="0">
                        <a:pos x="659" y="484"/>
                      </a:cxn>
                      <a:cxn ang="0">
                        <a:pos x="597" y="523"/>
                      </a:cxn>
                      <a:cxn ang="0">
                        <a:pos x="527" y="484"/>
                      </a:cxn>
                      <a:cxn ang="0">
                        <a:pos x="527" y="441"/>
                      </a:cxn>
                      <a:cxn ang="0">
                        <a:pos x="535" y="467"/>
                      </a:cxn>
                      <a:cxn ang="0">
                        <a:pos x="318" y="518"/>
                      </a:cxn>
                      <a:cxn ang="0">
                        <a:pos x="124" y="471"/>
                      </a:cxn>
                      <a:cxn ang="0">
                        <a:pos x="0" y="253"/>
                      </a:cxn>
                      <a:cxn ang="0">
                        <a:pos x="132" y="51"/>
                      </a:cxn>
                      <a:cxn ang="0">
                        <a:pos x="341" y="0"/>
                      </a:cxn>
                    </a:cxnLst>
                    <a:rect l="0" t="0" r="r" b="b"/>
                    <a:pathLst>
                      <a:path w="659" h="523">
                        <a:moveTo>
                          <a:pt x="349" y="60"/>
                        </a:moveTo>
                        <a:cubicBezTo>
                          <a:pt x="302" y="60"/>
                          <a:pt x="256" y="72"/>
                          <a:pt x="217" y="94"/>
                        </a:cubicBezTo>
                        <a:cubicBezTo>
                          <a:pt x="155" y="129"/>
                          <a:pt x="124" y="180"/>
                          <a:pt x="124" y="253"/>
                        </a:cubicBezTo>
                        <a:cubicBezTo>
                          <a:pt x="124" y="338"/>
                          <a:pt x="155" y="398"/>
                          <a:pt x="217" y="433"/>
                        </a:cubicBezTo>
                        <a:cubicBezTo>
                          <a:pt x="248" y="450"/>
                          <a:pt x="287" y="458"/>
                          <a:pt x="326" y="458"/>
                        </a:cubicBezTo>
                        <a:cubicBezTo>
                          <a:pt x="372" y="458"/>
                          <a:pt x="419" y="446"/>
                          <a:pt x="457" y="424"/>
                        </a:cubicBezTo>
                        <a:cubicBezTo>
                          <a:pt x="496" y="398"/>
                          <a:pt x="519" y="373"/>
                          <a:pt x="527" y="347"/>
                        </a:cubicBezTo>
                        <a:cubicBezTo>
                          <a:pt x="527" y="284"/>
                          <a:pt x="527" y="221"/>
                          <a:pt x="527" y="158"/>
                        </a:cubicBezTo>
                        <a:cubicBezTo>
                          <a:pt x="512" y="133"/>
                          <a:pt x="488" y="112"/>
                          <a:pt x="457" y="94"/>
                        </a:cubicBezTo>
                        <a:cubicBezTo>
                          <a:pt x="419" y="72"/>
                          <a:pt x="380" y="60"/>
                          <a:pt x="349" y="60"/>
                        </a:cubicBezTo>
                        <a:close/>
                        <a:moveTo>
                          <a:pt x="341" y="0"/>
                        </a:moveTo>
                        <a:cubicBezTo>
                          <a:pt x="419" y="0"/>
                          <a:pt x="481" y="17"/>
                          <a:pt x="535" y="47"/>
                        </a:cubicBezTo>
                        <a:cubicBezTo>
                          <a:pt x="542" y="56"/>
                          <a:pt x="543" y="64"/>
                          <a:pt x="527" y="73"/>
                        </a:cubicBezTo>
                        <a:cubicBezTo>
                          <a:pt x="527" y="60"/>
                          <a:pt x="527" y="47"/>
                          <a:pt x="527" y="34"/>
                        </a:cubicBezTo>
                        <a:cubicBezTo>
                          <a:pt x="527" y="13"/>
                          <a:pt x="550" y="0"/>
                          <a:pt x="597" y="0"/>
                        </a:cubicBezTo>
                        <a:cubicBezTo>
                          <a:pt x="636" y="0"/>
                          <a:pt x="659" y="13"/>
                          <a:pt x="659" y="34"/>
                        </a:cubicBezTo>
                        <a:cubicBezTo>
                          <a:pt x="659" y="184"/>
                          <a:pt x="659" y="334"/>
                          <a:pt x="659" y="484"/>
                        </a:cubicBezTo>
                        <a:cubicBezTo>
                          <a:pt x="659" y="510"/>
                          <a:pt x="636" y="523"/>
                          <a:pt x="597" y="523"/>
                        </a:cubicBezTo>
                        <a:cubicBezTo>
                          <a:pt x="550" y="523"/>
                          <a:pt x="527" y="510"/>
                          <a:pt x="527" y="484"/>
                        </a:cubicBezTo>
                        <a:cubicBezTo>
                          <a:pt x="527" y="470"/>
                          <a:pt x="527" y="456"/>
                          <a:pt x="527" y="441"/>
                        </a:cubicBezTo>
                        <a:cubicBezTo>
                          <a:pt x="550" y="446"/>
                          <a:pt x="558" y="454"/>
                          <a:pt x="535" y="467"/>
                        </a:cubicBezTo>
                        <a:cubicBezTo>
                          <a:pt x="473" y="502"/>
                          <a:pt x="403" y="518"/>
                          <a:pt x="318" y="518"/>
                        </a:cubicBezTo>
                        <a:cubicBezTo>
                          <a:pt x="248" y="518"/>
                          <a:pt x="178" y="502"/>
                          <a:pt x="124" y="471"/>
                        </a:cubicBezTo>
                        <a:cubicBezTo>
                          <a:pt x="39" y="423"/>
                          <a:pt x="0" y="351"/>
                          <a:pt x="0" y="253"/>
                        </a:cubicBezTo>
                        <a:cubicBezTo>
                          <a:pt x="0" y="167"/>
                          <a:pt x="47" y="99"/>
                          <a:pt x="132" y="51"/>
                        </a:cubicBezTo>
                        <a:cubicBezTo>
                          <a:pt x="193" y="17"/>
                          <a:pt x="263" y="0"/>
                          <a:pt x="341" y="0"/>
                        </a:cubicBezTo>
                        <a:close/>
                      </a:path>
                    </a:pathLst>
                  </a:custGeom>
                  <a:noFill/>
                  <a:ln w="3175" cap="rnd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08" name="Freeform 1009">
                    <a:extLst>
                      <a:ext uri="{FF2B5EF4-FFF2-40B4-BE49-F238E27FC236}">
                        <a16:creationId xmlns:a16="http://schemas.microsoft.com/office/drawing/2014/main" id="{81581C77-E47D-4A84-81B0-1CFE02E4CE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35" y="258"/>
                    <a:ext cx="55" cy="63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8" y="0"/>
                      </a:cxn>
                      <a:cxn ang="0">
                        <a:pos x="14" y="4"/>
                      </a:cxn>
                      <a:cxn ang="0">
                        <a:pos x="14" y="10"/>
                      </a:cxn>
                      <a:cxn ang="0">
                        <a:pos x="18" y="4"/>
                      </a:cxn>
                      <a:cxn ang="0">
                        <a:pos x="35" y="0"/>
                      </a:cxn>
                      <a:cxn ang="0">
                        <a:pos x="51" y="3"/>
                      </a:cxn>
                      <a:cxn ang="0">
                        <a:pos x="54" y="9"/>
                      </a:cxn>
                      <a:cxn ang="0">
                        <a:pos x="42" y="9"/>
                      </a:cxn>
                      <a:cxn ang="0">
                        <a:pos x="34" y="7"/>
                      </a:cxn>
                      <a:cxn ang="0">
                        <a:pos x="24" y="11"/>
                      </a:cxn>
                      <a:cxn ang="0">
                        <a:pos x="14" y="21"/>
                      </a:cxn>
                      <a:cxn ang="0">
                        <a:pos x="14" y="58"/>
                      </a:cxn>
                      <a:cxn ang="0">
                        <a:pos x="8" y="63"/>
                      </a:cxn>
                      <a:cxn ang="0">
                        <a:pos x="0" y="58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55" h="63">
                        <a:moveTo>
                          <a:pt x="0" y="4"/>
                        </a:moveTo>
                        <a:cubicBezTo>
                          <a:pt x="0" y="1"/>
                          <a:pt x="3" y="0"/>
                          <a:pt x="8" y="0"/>
                        </a:cubicBezTo>
                        <a:cubicBezTo>
                          <a:pt x="12" y="0"/>
                          <a:pt x="14" y="1"/>
                          <a:pt x="14" y="4"/>
                        </a:cubicBezTo>
                        <a:cubicBezTo>
                          <a:pt x="14" y="6"/>
                          <a:pt x="14" y="8"/>
                          <a:pt x="14" y="10"/>
                        </a:cubicBezTo>
                        <a:cubicBezTo>
                          <a:pt x="13" y="8"/>
                          <a:pt x="15" y="6"/>
                          <a:pt x="18" y="4"/>
                        </a:cubicBezTo>
                        <a:cubicBezTo>
                          <a:pt x="23" y="1"/>
                          <a:pt x="28" y="0"/>
                          <a:pt x="35" y="0"/>
                        </a:cubicBezTo>
                        <a:cubicBezTo>
                          <a:pt x="42" y="0"/>
                          <a:pt x="47" y="1"/>
                          <a:pt x="51" y="3"/>
                        </a:cubicBezTo>
                        <a:cubicBezTo>
                          <a:pt x="54" y="6"/>
                          <a:pt x="55" y="8"/>
                          <a:pt x="54" y="9"/>
                        </a:cubicBezTo>
                        <a:cubicBezTo>
                          <a:pt x="51" y="12"/>
                          <a:pt x="47" y="12"/>
                          <a:pt x="42" y="9"/>
                        </a:cubicBezTo>
                        <a:cubicBezTo>
                          <a:pt x="39" y="8"/>
                          <a:pt x="37" y="7"/>
                          <a:pt x="34" y="7"/>
                        </a:cubicBezTo>
                        <a:cubicBezTo>
                          <a:pt x="31" y="7"/>
                          <a:pt x="28" y="8"/>
                          <a:pt x="24" y="11"/>
                        </a:cubicBezTo>
                        <a:cubicBezTo>
                          <a:pt x="18" y="14"/>
                          <a:pt x="15" y="17"/>
                          <a:pt x="14" y="21"/>
                        </a:cubicBezTo>
                        <a:cubicBezTo>
                          <a:pt x="14" y="33"/>
                          <a:pt x="14" y="46"/>
                          <a:pt x="14" y="58"/>
                        </a:cubicBezTo>
                        <a:cubicBezTo>
                          <a:pt x="14" y="61"/>
                          <a:pt x="12" y="63"/>
                          <a:pt x="8" y="63"/>
                        </a:cubicBezTo>
                        <a:cubicBezTo>
                          <a:pt x="3" y="63"/>
                          <a:pt x="0" y="61"/>
                          <a:pt x="0" y="58"/>
                        </a:cubicBezTo>
                        <a:cubicBezTo>
                          <a:pt x="0" y="40"/>
                          <a:pt x="0" y="22"/>
                          <a:pt x="0" y="4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09" name="Freeform 1010">
                    <a:extLst>
                      <a:ext uri="{FF2B5EF4-FFF2-40B4-BE49-F238E27FC236}">
                        <a16:creationId xmlns:a16="http://schemas.microsoft.com/office/drawing/2014/main" id="{EC4B39EA-BD49-4B2C-9A09-0AD90030808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204" y="237"/>
                    <a:ext cx="16" cy="84"/>
                  </a:xfrm>
                  <a:custGeom>
                    <a:avLst/>
                    <a:gdLst/>
                    <a:ahLst/>
                    <a:cxnLst>
                      <a:cxn ang="0">
                        <a:pos x="132" y="12"/>
                      </a:cxn>
                      <a:cxn ang="0">
                        <a:pos x="155" y="38"/>
                      </a:cxn>
                      <a:cxn ang="0">
                        <a:pos x="132" y="72"/>
                      </a:cxn>
                      <a:cxn ang="0">
                        <a:pos x="78" y="85"/>
                      </a:cxn>
                      <a:cxn ang="0">
                        <a:pos x="23" y="72"/>
                      </a:cxn>
                      <a:cxn ang="0">
                        <a:pos x="0" y="38"/>
                      </a:cxn>
                      <a:cxn ang="0">
                        <a:pos x="23" y="12"/>
                      </a:cxn>
                      <a:cxn ang="0">
                        <a:pos x="78" y="0"/>
                      </a:cxn>
                      <a:cxn ang="0">
                        <a:pos x="132" y="12"/>
                      </a:cxn>
                      <a:cxn ang="0">
                        <a:pos x="8" y="205"/>
                      </a:cxn>
                      <a:cxn ang="0">
                        <a:pos x="78" y="171"/>
                      </a:cxn>
                      <a:cxn ang="0">
                        <a:pos x="140" y="205"/>
                      </a:cxn>
                      <a:cxn ang="0">
                        <a:pos x="140" y="651"/>
                      </a:cxn>
                      <a:cxn ang="0">
                        <a:pos x="78" y="689"/>
                      </a:cxn>
                      <a:cxn ang="0">
                        <a:pos x="8" y="651"/>
                      </a:cxn>
                      <a:cxn ang="0">
                        <a:pos x="8" y="205"/>
                      </a:cxn>
                    </a:cxnLst>
                    <a:rect l="0" t="0" r="r" b="b"/>
                    <a:pathLst>
                      <a:path w="155" h="689">
                        <a:moveTo>
                          <a:pt x="132" y="12"/>
                        </a:moveTo>
                        <a:cubicBezTo>
                          <a:pt x="147" y="21"/>
                          <a:pt x="155" y="30"/>
                          <a:pt x="155" y="38"/>
                        </a:cubicBezTo>
                        <a:cubicBezTo>
                          <a:pt x="155" y="51"/>
                          <a:pt x="147" y="64"/>
                          <a:pt x="132" y="72"/>
                        </a:cubicBezTo>
                        <a:cubicBezTo>
                          <a:pt x="117" y="81"/>
                          <a:pt x="101" y="85"/>
                          <a:pt x="78" y="85"/>
                        </a:cubicBezTo>
                        <a:cubicBezTo>
                          <a:pt x="54" y="85"/>
                          <a:pt x="39" y="81"/>
                          <a:pt x="23" y="72"/>
                        </a:cubicBezTo>
                        <a:cubicBezTo>
                          <a:pt x="8" y="64"/>
                          <a:pt x="0" y="51"/>
                          <a:pt x="0" y="38"/>
                        </a:cubicBezTo>
                        <a:cubicBezTo>
                          <a:pt x="0" y="25"/>
                          <a:pt x="8" y="17"/>
                          <a:pt x="23" y="12"/>
                        </a:cubicBezTo>
                        <a:cubicBezTo>
                          <a:pt x="31" y="4"/>
                          <a:pt x="54" y="0"/>
                          <a:pt x="78" y="0"/>
                        </a:cubicBezTo>
                        <a:cubicBezTo>
                          <a:pt x="101" y="0"/>
                          <a:pt x="117" y="4"/>
                          <a:pt x="132" y="12"/>
                        </a:cubicBezTo>
                        <a:close/>
                        <a:moveTo>
                          <a:pt x="8" y="205"/>
                        </a:moveTo>
                        <a:cubicBezTo>
                          <a:pt x="8" y="184"/>
                          <a:pt x="31" y="171"/>
                          <a:pt x="78" y="171"/>
                        </a:cubicBezTo>
                        <a:cubicBezTo>
                          <a:pt x="116" y="171"/>
                          <a:pt x="140" y="184"/>
                          <a:pt x="140" y="205"/>
                        </a:cubicBezTo>
                        <a:cubicBezTo>
                          <a:pt x="140" y="354"/>
                          <a:pt x="140" y="502"/>
                          <a:pt x="140" y="651"/>
                        </a:cubicBezTo>
                        <a:cubicBezTo>
                          <a:pt x="140" y="676"/>
                          <a:pt x="116" y="689"/>
                          <a:pt x="78" y="689"/>
                        </a:cubicBezTo>
                        <a:cubicBezTo>
                          <a:pt x="31" y="689"/>
                          <a:pt x="8" y="676"/>
                          <a:pt x="8" y="651"/>
                        </a:cubicBezTo>
                        <a:cubicBezTo>
                          <a:pt x="8" y="502"/>
                          <a:pt x="8" y="354"/>
                          <a:pt x="8" y="205"/>
                        </a:cubicBezTo>
                        <a:close/>
                      </a:path>
                    </a:pathLst>
                  </a:custGeom>
                  <a:noFill/>
                  <a:ln w="3175" cap="rnd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10" name="Freeform 1011">
                    <a:extLst>
                      <a:ext uri="{FF2B5EF4-FFF2-40B4-BE49-F238E27FC236}">
                        <a16:creationId xmlns:a16="http://schemas.microsoft.com/office/drawing/2014/main" id="{4F55D272-8339-4409-990E-154CAD8B6B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5" y="258"/>
                    <a:ext cx="104" cy="63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8" y="0"/>
                      </a:cxn>
                      <a:cxn ang="0">
                        <a:pos x="14" y="4"/>
                      </a:cxn>
                      <a:cxn ang="0">
                        <a:pos x="14" y="11"/>
                      </a:cxn>
                      <a:cxn ang="0">
                        <a:pos x="18" y="4"/>
                      </a:cxn>
                      <a:cxn ang="0">
                        <a:pos x="34" y="0"/>
                      </a:cxn>
                      <a:cxn ang="0">
                        <a:pos x="49" y="3"/>
                      </a:cxn>
                      <a:cxn ang="0">
                        <a:pos x="56" y="12"/>
                      </a:cxn>
                      <a:cxn ang="0">
                        <a:pos x="62" y="5"/>
                      </a:cxn>
                      <a:cxn ang="0">
                        <a:pos x="80" y="0"/>
                      </a:cxn>
                      <a:cxn ang="0">
                        <a:pos x="95" y="3"/>
                      </a:cxn>
                      <a:cxn ang="0">
                        <a:pos x="104" y="19"/>
                      </a:cxn>
                      <a:cxn ang="0">
                        <a:pos x="104" y="58"/>
                      </a:cxn>
                      <a:cxn ang="0">
                        <a:pos x="97" y="63"/>
                      </a:cxn>
                      <a:cxn ang="0">
                        <a:pos x="90" y="58"/>
                      </a:cxn>
                      <a:cxn ang="0">
                        <a:pos x="90" y="19"/>
                      </a:cxn>
                      <a:cxn ang="0">
                        <a:pos x="86" y="9"/>
                      </a:cxn>
                      <a:cxn ang="0">
                        <a:pos x="78" y="7"/>
                      </a:cxn>
                      <a:cxn ang="0">
                        <a:pos x="69" y="11"/>
                      </a:cxn>
                      <a:cxn ang="0">
                        <a:pos x="59" y="24"/>
                      </a:cxn>
                      <a:cxn ang="0">
                        <a:pos x="59" y="58"/>
                      </a:cxn>
                      <a:cxn ang="0">
                        <a:pos x="53" y="63"/>
                      </a:cxn>
                      <a:cxn ang="0">
                        <a:pos x="45" y="58"/>
                      </a:cxn>
                      <a:cxn ang="0">
                        <a:pos x="45" y="19"/>
                      </a:cxn>
                      <a:cxn ang="0">
                        <a:pos x="39" y="8"/>
                      </a:cxn>
                      <a:cxn ang="0">
                        <a:pos x="34" y="7"/>
                      </a:cxn>
                      <a:cxn ang="0">
                        <a:pos x="24" y="9"/>
                      </a:cxn>
                      <a:cxn ang="0">
                        <a:pos x="14" y="21"/>
                      </a:cxn>
                      <a:cxn ang="0">
                        <a:pos x="14" y="58"/>
                      </a:cxn>
                      <a:cxn ang="0">
                        <a:pos x="8" y="63"/>
                      </a:cxn>
                      <a:cxn ang="0">
                        <a:pos x="0" y="58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04" h="63">
                        <a:moveTo>
                          <a:pt x="0" y="4"/>
                        </a:moveTo>
                        <a:cubicBezTo>
                          <a:pt x="0" y="1"/>
                          <a:pt x="3" y="0"/>
                          <a:pt x="8" y="0"/>
                        </a:cubicBezTo>
                        <a:cubicBezTo>
                          <a:pt x="12" y="0"/>
                          <a:pt x="14" y="1"/>
                          <a:pt x="14" y="4"/>
                        </a:cubicBezTo>
                        <a:cubicBezTo>
                          <a:pt x="14" y="6"/>
                          <a:pt x="14" y="8"/>
                          <a:pt x="14" y="11"/>
                        </a:cubicBezTo>
                        <a:cubicBezTo>
                          <a:pt x="13" y="8"/>
                          <a:pt x="14" y="6"/>
                          <a:pt x="18" y="4"/>
                        </a:cubicBezTo>
                        <a:cubicBezTo>
                          <a:pt x="22" y="1"/>
                          <a:pt x="28" y="0"/>
                          <a:pt x="34" y="0"/>
                        </a:cubicBezTo>
                        <a:cubicBezTo>
                          <a:pt x="40" y="0"/>
                          <a:pt x="45" y="1"/>
                          <a:pt x="49" y="3"/>
                        </a:cubicBezTo>
                        <a:cubicBezTo>
                          <a:pt x="54" y="6"/>
                          <a:pt x="56" y="9"/>
                          <a:pt x="56" y="12"/>
                        </a:cubicBezTo>
                        <a:cubicBezTo>
                          <a:pt x="55" y="10"/>
                          <a:pt x="58" y="7"/>
                          <a:pt x="62" y="5"/>
                        </a:cubicBezTo>
                        <a:cubicBezTo>
                          <a:pt x="68" y="1"/>
                          <a:pt x="74" y="0"/>
                          <a:pt x="80" y="0"/>
                        </a:cubicBezTo>
                        <a:cubicBezTo>
                          <a:pt x="86" y="0"/>
                          <a:pt x="91" y="1"/>
                          <a:pt x="95" y="3"/>
                        </a:cubicBezTo>
                        <a:cubicBezTo>
                          <a:pt x="101" y="7"/>
                          <a:pt x="104" y="12"/>
                          <a:pt x="104" y="19"/>
                        </a:cubicBezTo>
                        <a:cubicBezTo>
                          <a:pt x="104" y="32"/>
                          <a:pt x="104" y="45"/>
                          <a:pt x="104" y="58"/>
                        </a:cubicBezTo>
                        <a:cubicBezTo>
                          <a:pt x="104" y="61"/>
                          <a:pt x="101" y="63"/>
                          <a:pt x="97" y="63"/>
                        </a:cubicBezTo>
                        <a:cubicBezTo>
                          <a:pt x="92" y="63"/>
                          <a:pt x="90" y="61"/>
                          <a:pt x="90" y="58"/>
                        </a:cubicBezTo>
                        <a:cubicBezTo>
                          <a:pt x="90" y="45"/>
                          <a:pt x="90" y="32"/>
                          <a:pt x="90" y="19"/>
                        </a:cubicBezTo>
                        <a:cubicBezTo>
                          <a:pt x="90" y="14"/>
                          <a:pt x="89" y="11"/>
                          <a:pt x="86" y="9"/>
                        </a:cubicBezTo>
                        <a:cubicBezTo>
                          <a:pt x="84" y="7"/>
                          <a:pt x="81" y="7"/>
                          <a:pt x="78" y="7"/>
                        </a:cubicBezTo>
                        <a:cubicBezTo>
                          <a:pt x="75" y="7"/>
                          <a:pt x="73" y="8"/>
                          <a:pt x="69" y="11"/>
                        </a:cubicBezTo>
                        <a:cubicBezTo>
                          <a:pt x="63" y="14"/>
                          <a:pt x="59" y="19"/>
                          <a:pt x="59" y="24"/>
                        </a:cubicBezTo>
                        <a:cubicBezTo>
                          <a:pt x="59" y="35"/>
                          <a:pt x="59" y="47"/>
                          <a:pt x="59" y="58"/>
                        </a:cubicBezTo>
                        <a:cubicBezTo>
                          <a:pt x="59" y="61"/>
                          <a:pt x="57" y="63"/>
                          <a:pt x="53" y="63"/>
                        </a:cubicBezTo>
                        <a:cubicBezTo>
                          <a:pt x="48" y="63"/>
                          <a:pt x="45" y="61"/>
                          <a:pt x="45" y="58"/>
                        </a:cubicBezTo>
                        <a:cubicBezTo>
                          <a:pt x="45" y="45"/>
                          <a:pt x="45" y="32"/>
                          <a:pt x="45" y="19"/>
                        </a:cubicBezTo>
                        <a:cubicBezTo>
                          <a:pt x="45" y="15"/>
                          <a:pt x="44" y="11"/>
                          <a:pt x="39" y="8"/>
                        </a:cubicBezTo>
                        <a:cubicBezTo>
                          <a:pt x="38" y="7"/>
                          <a:pt x="36" y="7"/>
                          <a:pt x="34" y="7"/>
                        </a:cubicBezTo>
                        <a:cubicBezTo>
                          <a:pt x="30" y="7"/>
                          <a:pt x="27" y="8"/>
                          <a:pt x="24" y="9"/>
                        </a:cubicBezTo>
                        <a:cubicBezTo>
                          <a:pt x="18" y="14"/>
                          <a:pt x="14" y="18"/>
                          <a:pt x="14" y="21"/>
                        </a:cubicBezTo>
                        <a:cubicBezTo>
                          <a:pt x="14" y="34"/>
                          <a:pt x="14" y="46"/>
                          <a:pt x="14" y="58"/>
                        </a:cubicBezTo>
                        <a:cubicBezTo>
                          <a:pt x="14" y="61"/>
                          <a:pt x="12" y="63"/>
                          <a:pt x="8" y="63"/>
                        </a:cubicBezTo>
                        <a:cubicBezTo>
                          <a:pt x="3" y="63"/>
                          <a:pt x="0" y="61"/>
                          <a:pt x="0" y="58"/>
                        </a:cubicBezTo>
                        <a:cubicBezTo>
                          <a:pt x="0" y="40"/>
                          <a:pt x="0" y="22"/>
                          <a:pt x="0" y="4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</p:grpSp>
          </p:grpSp>
        </p:grpSp>
        <p:pic>
          <p:nvPicPr>
            <p:cNvPr id="313" name="Picture 38" descr="CARIM">
              <a:extLst>
                <a:ext uri="{FF2B5EF4-FFF2-40B4-BE49-F238E27FC236}">
                  <a16:creationId xmlns:a16="http://schemas.microsoft.com/office/drawing/2014/main" id="{9FDE3A19-EDF4-4A98-B861-1E4361386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905" y="2265835"/>
              <a:ext cx="858837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" name="テキスト ボックス 544">
              <a:extLst>
                <a:ext uri="{FF2B5EF4-FFF2-40B4-BE49-F238E27FC236}">
                  <a16:creationId xmlns:a16="http://schemas.microsoft.com/office/drawing/2014/main" id="{449BE667-147D-4F2A-A064-7D686E15F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642" y="2913535"/>
              <a:ext cx="742107" cy="220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/>
              <a:r>
                <a:rPr lang="ja-JP" altLang="en-US" sz="1200" dirty="0">
                  <a:latin typeface="Arial" pitchFamily="34" charset="0"/>
                  <a:ea typeface="ＭＳ Ｐゴシック" pitchFamily="34" charset="-128"/>
                </a:rPr>
                <a:t>工場出荷</a:t>
              </a:r>
            </a:p>
          </p:txBody>
        </p:sp>
        <p:grpSp>
          <p:nvGrpSpPr>
            <p:cNvPr id="315" name="グループ化 340">
              <a:extLst>
                <a:ext uri="{FF2B5EF4-FFF2-40B4-BE49-F238E27FC236}">
                  <a16:creationId xmlns:a16="http://schemas.microsoft.com/office/drawing/2014/main" id="{D90B48FE-21DA-4A25-A2ED-55A1F12A4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6042" y="2489673"/>
              <a:ext cx="1460500" cy="407987"/>
              <a:chOff x="285720" y="1928802"/>
              <a:chExt cx="1460608" cy="407197"/>
            </a:xfrm>
          </p:grpSpPr>
          <p:pic>
            <p:nvPicPr>
              <p:cNvPr id="316" name="Picture 997">
                <a:extLst>
                  <a:ext uri="{FF2B5EF4-FFF2-40B4-BE49-F238E27FC236}">
                    <a16:creationId xmlns:a16="http://schemas.microsoft.com/office/drawing/2014/main" id="{735B8938-8304-4216-98C3-666898581F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20" y="1928802"/>
                <a:ext cx="1460608" cy="407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7" name="グループ化 202">
                <a:extLst>
                  <a:ext uri="{FF2B5EF4-FFF2-40B4-BE49-F238E27FC236}">
                    <a16:creationId xmlns:a16="http://schemas.microsoft.com/office/drawing/2014/main" id="{0B26B019-927D-49D1-9CFF-2A1C7D423E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5720" y="1928802"/>
                <a:ext cx="974335" cy="228602"/>
                <a:chOff x="623317" y="1291218"/>
                <a:chExt cx="974335" cy="228602"/>
              </a:xfrm>
            </p:grpSpPr>
            <p:grpSp>
              <p:nvGrpSpPr>
                <p:cNvPr id="318" name="Group 998">
                  <a:extLst>
                    <a:ext uri="{FF2B5EF4-FFF2-40B4-BE49-F238E27FC236}">
                      <a16:creationId xmlns:a16="http://schemas.microsoft.com/office/drawing/2014/main" id="{9E5A4128-461D-4AE0-8C01-80AEC0C23E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317" y="1291218"/>
                  <a:ext cx="974335" cy="228602"/>
                  <a:chOff x="2877" y="212"/>
                  <a:chExt cx="545" cy="128"/>
                </a:xfrm>
              </p:grpSpPr>
              <p:sp>
                <p:nvSpPr>
                  <p:cNvPr id="330" name="Rectangle 999">
                    <a:extLst>
                      <a:ext uri="{FF2B5EF4-FFF2-40B4-BE49-F238E27FC236}">
                        <a16:creationId xmlns:a16="http://schemas.microsoft.com/office/drawing/2014/main" id="{2436D7D0-B714-42EA-8853-78D88CB10D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77" y="212"/>
                    <a:ext cx="545" cy="12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31" name="Rectangle 1000">
                    <a:extLst>
                      <a:ext uri="{FF2B5EF4-FFF2-40B4-BE49-F238E27FC236}">
                        <a16:creationId xmlns:a16="http://schemas.microsoft.com/office/drawing/2014/main" id="{20AD9EA9-F836-46BB-ABD6-2461E0F37F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77" y="212"/>
                    <a:ext cx="545" cy="128"/>
                  </a:xfrm>
                  <a:prstGeom prst="rect">
                    <a:avLst/>
                  </a:prstGeom>
                  <a:noFill/>
                  <a:ln w="793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319" name="Group 1001">
                  <a:extLst>
                    <a:ext uri="{FF2B5EF4-FFF2-40B4-BE49-F238E27FC236}">
                      <a16:creationId xmlns:a16="http://schemas.microsoft.com/office/drawing/2014/main" id="{AAEA848F-4BA5-43EA-B082-9F46DEF4A6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4341" y="1335867"/>
                  <a:ext cx="727621" cy="164307"/>
                  <a:chOff x="2933" y="229"/>
                  <a:chExt cx="407" cy="92"/>
                </a:xfrm>
              </p:grpSpPr>
              <p:sp>
                <p:nvSpPr>
                  <p:cNvPr id="320" name="Freeform 1002">
                    <a:extLst>
                      <a:ext uri="{FF2B5EF4-FFF2-40B4-BE49-F238E27FC236}">
                        <a16:creationId xmlns:a16="http://schemas.microsoft.com/office/drawing/2014/main" id="{876E8284-0754-487C-A352-6A99DB2E59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3" y="229"/>
                    <a:ext cx="90" cy="92"/>
                  </a:xfrm>
                  <a:custGeom>
                    <a:avLst/>
                    <a:gdLst/>
                    <a:ahLst/>
                    <a:cxnLst>
                      <a:cxn ang="0">
                        <a:pos x="442" y="0"/>
                      </a:cxn>
                      <a:cxn ang="0">
                        <a:pos x="706" y="55"/>
                      </a:cxn>
                      <a:cxn ang="0">
                        <a:pos x="830" y="188"/>
                      </a:cxn>
                      <a:cxn ang="0">
                        <a:pos x="783" y="235"/>
                      </a:cxn>
                      <a:cxn ang="0">
                        <a:pos x="706" y="205"/>
                      </a:cxn>
                      <a:cxn ang="0">
                        <a:pos x="605" y="98"/>
                      </a:cxn>
                      <a:cxn ang="0">
                        <a:pos x="442" y="60"/>
                      </a:cxn>
                      <a:cxn ang="0">
                        <a:pos x="272" y="107"/>
                      </a:cxn>
                      <a:cxn ang="0">
                        <a:pos x="124" y="372"/>
                      </a:cxn>
                      <a:cxn ang="0">
                        <a:pos x="256" y="642"/>
                      </a:cxn>
                      <a:cxn ang="0">
                        <a:pos x="427" y="689"/>
                      </a:cxn>
                      <a:cxn ang="0">
                        <a:pos x="605" y="642"/>
                      </a:cxn>
                      <a:cxn ang="0">
                        <a:pos x="721" y="492"/>
                      </a:cxn>
                      <a:cxn ang="0">
                        <a:pos x="791" y="479"/>
                      </a:cxn>
                      <a:cxn ang="0">
                        <a:pos x="838" y="509"/>
                      </a:cxn>
                      <a:cxn ang="0">
                        <a:pos x="690" y="689"/>
                      </a:cxn>
                      <a:cxn ang="0">
                        <a:pos x="419" y="749"/>
                      </a:cxn>
                      <a:cxn ang="0">
                        <a:pos x="179" y="689"/>
                      </a:cxn>
                      <a:cxn ang="0">
                        <a:pos x="0" y="372"/>
                      </a:cxn>
                      <a:cxn ang="0">
                        <a:pos x="179" y="64"/>
                      </a:cxn>
                      <a:cxn ang="0">
                        <a:pos x="442" y="0"/>
                      </a:cxn>
                    </a:cxnLst>
                    <a:rect l="0" t="0" r="r" b="b"/>
                    <a:pathLst>
                      <a:path w="838" h="749">
                        <a:moveTo>
                          <a:pt x="442" y="0"/>
                        </a:moveTo>
                        <a:cubicBezTo>
                          <a:pt x="543" y="0"/>
                          <a:pt x="636" y="16"/>
                          <a:pt x="706" y="55"/>
                        </a:cubicBezTo>
                        <a:cubicBezTo>
                          <a:pt x="767" y="94"/>
                          <a:pt x="807" y="137"/>
                          <a:pt x="830" y="188"/>
                        </a:cubicBezTo>
                        <a:cubicBezTo>
                          <a:pt x="837" y="214"/>
                          <a:pt x="822" y="231"/>
                          <a:pt x="783" y="235"/>
                        </a:cubicBezTo>
                        <a:cubicBezTo>
                          <a:pt x="745" y="240"/>
                          <a:pt x="713" y="227"/>
                          <a:pt x="706" y="205"/>
                        </a:cubicBezTo>
                        <a:cubicBezTo>
                          <a:pt x="683" y="158"/>
                          <a:pt x="651" y="120"/>
                          <a:pt x="605" y="98"/>
                        </a:cubicBezTo>
                        <a:cubicBezTo>
                          <a:pt x="559" y="72"/>
                          <a:pt x="504" y="60"/>
                          <a:pt x="442" y="60"/>
                        </a:cubicBezTo>
                        <a:cubicBezTo>
                          <a:pt x="388" y="60"/>
                          <a:pt x="326" y="76"/>
                          <a:pt x="272" y="107"/>
                        </a:cubicBezTo>
                        <a:cubicBezTo>
                          <a:pt x="171" y="159"/>
                          <a:pt x="124" y="248"/>
                          <a:pt x="124" y="372"/>
                        </a:cubicBezTo>
                        <a:cubicBezTo>
                          <a:pt x="124" y="505"/>
                          <a:pt x="171" y="594"/>
                          <a:pt x="256" y="642"/>
                        </a:cubicBezTo>
                        <a:cubicBezTo>
                          <a:pt x="310" y="673"/>
                          <a:pt x="372" y="689"/>
                          <a:pt x="427" y="689"/>
                        </a:cubicBezTo>
                        <a:cubicBezTo>
                          <a:pt x="489" y="689"/>
                          <a:pt x="551" y="673"/>
                          <a:pt x="605" y="642"/>
                        </a:cubicBezTo>
                        <a:cubicBezTo>
                          <a:pt x="659" y="612"/>
                          <a:pt x="698" y="565"/>
                          <a:pt x="721" y="492"/>
                        </a:cubicBezTo>
                        <a:cubicBezTo>
                          <a:pt x="729" y="479"/>
                          <a:pt x="752" y="475"/>
                          <a:pt x="791" y="479"/>
                        </a:cubicBezTo>
                        <a:cubicBezTo>
                          <a:pt x="822" y="484"/>
                          <a:pt x="838" y="492"/>
                          <a:pt x="838" y="509"/>
                        </a:cubicBezTo>
                        <a:cubicBezTo>
                          <a:pt x="815" y="591"/>
                          <a:pt x="760" y="650"/>
                          <a:pt x="690" y="689"/>
                        </a:cubicBezTo>
                        <a:cubicBezTo>
                          <a:pt x="621" y="729"/>
                          <a:pt x="527" y="749"/>
                          <a:pt x="419" y="749"/>
                        </a:cubicBezTo>
                        <a:cubicBezTo>
                          <a:pt x="326" y="749"/>
                          <a:pt x="248" y="729"/>
                          <a:pt x="179" y="689"/>
                        </a:cubicBezTo>
                        <a:cubicBezTo>
                          <a:pt x="63" y="624"/>
                          <a:pt x="0" y="522"/>
                          <a:pt x="0" y="372"/>
                        </a:cubicBezTo>
                        <a:cubicBezTo>
                          <a:pt x="0" y="231"/>
                          <a:pt x="63" y="129"/>
                          <a:pt x="179" y="64"/>
                        </a:cubicBezTo>
                        <a:cubicBezTo>
                          <a:pt x="256" y="20"/>
                          <a:pt x="341" y="0"/>
                          <a:pt x="442" y="0"/>
                        </a:cubicBezTo>
                      </a:path>
                    </a:pathLst>
                  </a:custGeom>
                  <a:solidFill>
                    <a:srgbClr val="3366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21" name="Freeform 1003">
                    <a:extLst>
                      <a:ext uri="{FF2B5EF4-FFF2-40B4-BE49-F238E27FC236}">
                        <a16:creationId xmlns:a16="http://schemas.microsoft.com/office/drawing/2014/main" id="{70ECCF25-5F62-4E33-836F-DF8764FA40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045" y="258"/>
                    <a:ext cx="74" cy="63"/>
                  </a:xfrm>
                  <a:custGeom>
                    <a:avLst/>
                    <a:gdLst/>
                    <a:ahLst/>
                    <a:cxnLst>
                      <a:cxn ang="0">
                        <a:pos x="349" y="60"/>
                      </a:cxn>
                      <a:cxn ang="0">
                        <a:pos x="217" y="94"/>
                      </a:cxn>
                      <a:cxn ang="0">
                        <a:pos x="124" y="253"/>
                      </a:cxn>
                      <a:cxn ang="0">
                        <a:pos x="217" y="433"/>
                      </a:cxn>
                      <a:cxn ang="0">
                        <a:pos x="326" y="458"/>
                      </a:cxn>
                      <a:cxn ang="0">
                        <a:pos x="457" y="424"/>
                      </a:cxn>
                      <a:cxn ang="0">
                        <a:pos x="527" y="347"/>
                      </a:cxn>
                      <a:cxn ang="0">
                        <a:pos x="527" y="158"/>
                      </a:cxn>
                      <a:cxn ang="0">
                        <a:pos x="457" y="94"/>
                      </a:cxn>
                      <a:cxn ang="0">
                        <a:pos x="349" y="60"/>
                      </a:cxn>
                      <a:cxn ang="0">
                        <a:pos x="341" y="0"/>
                      </a:cxn>
                      <a:cxn ang="0">
                        <a:pos x="535" y="47"/>
                      </a:cxn>
                      <a:cxn ang="0">
                        <a:pos x="527" y="73"/>
                      </a:cxn>
                      <a:cxn ang="0">
                        <a:pos x="527" y="34"/>
                      </a:cxn>
                      <a:cxn ang="0">
                        <a:pos x="597" y="0"/>
                      </a:cxn>
                      <a:cxn ang="0">
                        <a:pos x="659" y="34"/>
                      </a:cxn>
                      <a:cxn ang="0">
                        <a:pos x="659" y="484"/>
                      </a:cxn>
                      <a:cxn ang="0">
                        <a:pos x="597" y="523"/>
                      </a:cxn>
                      <a:cxn ang="0">
                        <a:pos x="527" y="484"/>
                      </a:cxn>
                      <a:cxn ang="0">
                        <a:pos x="527" y="441"/>
                      </a:cxn>
                      <a:cxn ang="0">
                        <a:pos x="535" y="467"/>
                      </a:cxn>
                      <a:cxn ang="0">
                        <a:pos x="318" y="518"/>
                      </a:cxn>
                      <a:cxn ang="0">
                        <a:pos x="124" y="471"/>
                      </a:cxn>
                      <a:cxn ang="0">
                        <a:pos x="0" y="253"/>
                      </a:cxn>
                      <a:cxn ang="0">
                        <a:pos x="132" y="51"/>
                      </a:cxn>
                      <a:cxn ang="0">
                        <a:pos x="341" y="0"/>
                      </a:cxn>
                    </a:cxnLst>
                    <a:rect l="0" t="0" r="r" b="b"/>
                    <a:pathLst>
                      <a:path w="659" h="523">
                        <a:moveTo>
                          <a:pt x="349" y="60"/>
                        </a:moveTo>
                        <a:cubicBezTo>
                          <a:pt x="302" y="60"/>
                          <a:pt x="256" y="72"/>
                          <a:pt x="217" y="94"/>
                        </a:cubicBezTo>
                        <a:cubicBezTo>
                          <a:pt x="155" y="129"/>
                          <a:pt x="124" y="180"/>
                          <a:pt x="124" y="253"/>
                        </a:cubicBezTo>
                        <a:cubicBezTo>
                          <a:pt x="124" y="338"/>
                          <a:pt x="155" y="398"/>
                          <a:pt x="217" y="433"/>
                        </a:cubicBezTo>
                        <a:cubicBezTo>
                          <a:pt x="248" y="450"/>
                          <a:pt x="287" y="458"/>
                          <a:pt x="326" y="458"/>
                        </a:cubicBezTo>
                        <a:cubicBezTo>
                          <a:pt x="372" y="458"/>
                          <a:pt x="419" y="446"/>
                          <a:pt x="457" y="424"/>
                        </a:cubicBezTo>
                        <a:cubicBezTo>
                          <a:pt x="496" y="398"/>
                          <a:pt x="519" y="373"/>
                          <a:pt x="527" y="347"/>
                        </a:cubicBezTo>
                        <a:cubicBezTo>
                          <a:pt x="527" y="284"/>
                          <a:pt x="527" y="221"/>
                          <a:pt x="527" y="158"/>
                        </a:cubicBezTo>
                        <a:cubicBezTo>
                          <a:pt x="512" y="133"/>
                          <a:pt x="488" y="112"/>
                          <a:pt x="457" y="94"/>
                        </a:cubicBezTo>
                        <a:cubicBezTo>
                          <a:pt x="419" y="72"/>
                          <a:pt x="380" y="60"/>
                          <a:pt x="349" y="60"/>
                        </a:cubicBezTo>
                        <a:close/>
                        <a:moveTo>
                          <a:pt x="341" y="0"/>
                        </a:moveTo>
                        <a:cubicBezTo>
                          <a:pt x="419" y="0"/>
                          <a:pt x="481" y="17"/>
                          <a:pt x="535" y="47"/>
                        </a:cubicBezTo>
                        <a:cubicBezTo>
                          <a:pt x="542" y="56"/>
                          <a:pt x="543" y="64"/>
                          <a:pt x="527" y="73"/>
                        </a:cubicBezTo>
                        <a:cubicBezTo>
                          <a:pt x="527" y="60"/>
                          <a:pt x="527" y="47"/>
                          <a:pt x="527" y="34"/>
                        </a:cubicBezTo>
                        <a:cubicBezTo>
                          <a:pt x="527" y="13"/>
                          <a:pt x="550" y="0"/>
                          <a:pt x="597" y="0"/>
                        </a:cubicBezTo>
                        <a:cubicBezTo>
                          <a:pt x="636" y="0"/>
                          <a:pt x="659" y="13"/>
                          <a:pt x="659" y="34"/>
                        </a:cubicBezTo>
                        <a:cubicBezTo>
                          <a:pt x="659" y="184"/>
                          <a:pt x="659" y="334"/>
                          <a:pt x="659" y="484"/>
                        </a:cubicBezTo>
                        <a:cubicBezTo>
                          <a:pt x="659" y="510"/>
                          <a:pt x="636" y="523"/>
                          <a:pt x="597" y="523"/>
                        </a:cubicBezTo>
                        <a:cubicBezTo>
                          <a:pt x="550" y="523"/>
                          <a:pt x="527" y="510"/>
                          <a:pt x="527" y="484"/>
                        </a:cubicBezTo>
                        <a:cubicBezTo>
                          <a:pt x="527" y="470"/>
                          <a:pt x="527" y="456"/>
                          <a:pt x="527" y="441"/>
                        </a:cubicBezTo>
                        <a:cubicBezTo>
                          <a:pt x="550" y="446"/>
                          <a:pt x="558" y="454"/>
                          <a:pt x="535" y="467"/>
                        </a:cubicBezTo>
                        <a:cubicBezTo>
                          <a:pt x="473" y="502"/>
                          <a:pt x="403" y="518"/>
                          <a:pt x="318" y="518"/>
                        </a:cubicBezTo>
                        <a:cubicBezTo>
                          <a:pt x="248" y="518"/>
                          <a:pt x="178" y="502"/>
                          <a:pt x="124" y="471"/>
                        </a:cubicBezTo>
                        <a:cubicBezTo>
                          <a:pt x="39" y="423"/>
                          <a:pt x="0" y="351"/>
                          <a:pt x="0" y="253"/>
                        </a:cubicBezTo>
                        <a:cubicBezTo>
                          <a:pt x="0" y="167"/>
                          <a:pt x="47" y="99"/>
                          <a:pt x="132" y="51"/>
                        </a:cubicBezTo>
                        <a:cubicBezTo>
                          <a:pt x="193" y="17"/>
                          <a:pt x="263" y="0"/>
                          <a:pt x="341" y="0"/>
                        </a:cubicBezTo>
                        <a:close/>
                      </a:path>
                    </a:pathLst>
                  </a:custGeom>
                  <a:solidFill>
                    <a:srgbClr val="3366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22" name="Freeform 1004">
                    <a:extLst>
                      <a:ext uri="{FF2B5EF4-FFF2-40B4-BE49-F238E27FC236}">
                        <a16:creationId xmlns:a16="http://schemas.microsoft.com/office/drawing/2014/main" id="{BAC307E5-0D9D-4E51-8743-8662FCDD4B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35" y="258"/>
                    <a:ext cx="55" cy="63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70" y="0"/>
                      </a:cxn>
                      <a:cxn ang="0">
                        <a:pos x="132" y="34"/>
                      </a:cxn>
                      <a:cxn ang="0">
                        <a:pos x="132" y="86"/>
                      </a:cxn>
                      <a:cxn ang="0">
                        <a:pos x="163" y="39"/>
                      </a:cxn>
                      <a:cxn ang="0">
                        <a:pos x="326" y="0"/>
                      </a:cxn>
                      <a:cxn ang="0">
                        <a:pos x="473" y="30"/>
                      </a:cxn>
                      <a:cxn ang="0">
                        <a:pos x="497" y="81"/>
                      </a:cxn>
                      <a:cxn ang="0">
                        <a:pos x="388" y="81"/>
                      </a:cxn>
                      <a:cxn ang="0">
                        <a:pos x="318" y="64"/>
                      </a:cxn>
                      <a:cxn ang="0">
                        <a:pos x="225" y="90"/>
                      </a:cxn>
                      <a:cxn ang="0">
                        <a:pos x="132" y="176"/>
                      </a:cxn>
                      <a:cxn ang="0">
                        <a:pos x="132" y="480"/>
                      </a:cxn>
                      <a:cxn ang="0">
                        <a:pos x="70" y="518"/>
                      </a:cxn>
                      <a:cxn ang="0">
                        <a:pos x="0" y="480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512" h="518">
                        <a:moveTo>
                          <a:pt x="0" y="34"/>
                        </a:moveTo>
                        <a:cubicBezTo>
                          <a:pt x="0" y="13"/>
                          <a:pt x="24" y="0"/>
                          <a:pt x="70" y="0"/>
                        </a:cubicBezTo>
                        <a:cubicBezTo>
                          <a:pt x="109" y="0"/>
                          <a:pt x="132" y="13"/>
                          <a:pt x="132" y="34"/>
                        </a:cubicBezTo>
                        <a:cubicBezTo>
                          <a:pt x="132" y="51"/>
                          <a:pt x="132" y="69"/>
                          <a:pt x="132" y="86"/>
                        </a:cubicBezTo>
                        <a:cubicBezTo>
                          <a:pt x="125" y="68"/>
                          <a:pt x="140" y="52"/>
                          <a:pt x="163" y="39"/>
                        </a:cubicBezTo>
                        <a:cubicBezTo>
                          <a:pt x="210" y="12"/>
                          <a:pt x="264" y="0"/>
                          <a:pt x="326" y="0"/>
                        </a:cubicBezTo>
                        <a:cubicBezTo>
                          <a:pt x="388" y="0"/>
                          <a:pt x="435" y="8"/>
                          <a:pt x="473" y="30"/>
                        </a:cubicBezTo>
                        <a:cubicBezTo>
                          <a:pt x="504" y="52"/>
                          <a:pt x="512" y="68"/>
                          <a:pt x="497" y="81"/>
                        </a:cubicBezTo>
                        <a:cubicBezTo>
                          <a:pt x="474" y="99"/>
                          <a:pt x="434" y="99"/>
                          <a:pt x="388" y="81"/>
                        </a:cubicBezTo>
                        <a:cubicBezTo>
                          <a:pt x="365" y="68"/>
                          <a:pt x="342" y="64"/>
                          <a:pt x="318" y="64"/>
                        </a:cubicBezTo>
                        <a:cubicBezTo>
                          <a:pt x="287" y="64"/>
                          <a:pt x="256" y="73"/>
                          <a:pt x="225" y="90"/>
                        </a:cubicBezTo>
                        <a:cubicBezTo>
                          <a:pt x="171" y="120"/>
                          <a:pt x="140" y="146"/>
                          <a:pt x="132" y="176"/>
                        </a:cubicBezTo>
                        <a:cubicBezTo>
                          <a:pt x="132" y="277"/>
                          <a:pt x="132" y="378"/>
                          <a:pt x="132" y="480"/>
                        </a:cubicBezTo>
                        <a:cubicBezTo>
                          <a:pt x="132" y="505"/>
                          <a:pt x="109" y="518"/>
                          <a:pt x="70" y="518"/>
                        </a:cubicBezTo>
                        <a:cubicBezTo>
                          <a:pt x="24" y="518"/>
                          <a:pt x="0" y="505"/>
                          <a:pt x="0" y="480"/>
                        </a:cubicBezTo>
                        <a:cubicBezTo>
                          <a:pt x="0" y="331"/>
                          <a:pt x="0" y="183"/>
                          <a:pt x="0" y="34"/>
                        </a:cubicBezTo>
                      </a:path>
                    </a:pathLst>
                  </a:custGeom>
                  <a:solidFill>
                    <a:srgbClr val="3366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23" name="Freeform 1005">
                    <a:extLst>
                      <a:ext uri="{FF2B5EF4-FFF2-40B4-BE49-F238E27FC236}">
                        <a16:creationId xmlns:a16="http://schemas.microsoft.com/office/drawing/2014/main" id="{6EEB5B4F-FD61-4135-A315-79A06773442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204" y="237"/>
                    <a:ext cx="16" cy="84"/>
                  </a:xfrm>
                  <a:custGeom>
                    <a:avLst/>
                    <a:gdLst/>
                    <a:ahLst/>
                    <a:cxnLst>
                      <a:cxn ang="0">
                        <a:pos x="132" y="12"/>
                      </a:cxn>
                      <a:cxn ang="0">
                        <a:pos x="155" y="38"/>
                      </a:cxn>
                      <a:cxn ang="0">
                        <a:pos x="132" y="72"/>
                      </a:cxn>
                      <a:cxn ang="0">
                        <a:pos x="78" y="85"/>
                      </a:cxn>
                      <a:cxn ang="0">
                        <a:pos x="23" y="72"/>
                      </a:cxn>
                      <a:cxn ang="0">
                        <a:pos x="0" y="38"/>
                      </a:cxn>
                      <a:cxn ang="0">
                        <a:pos x="23" y="12"/>
                      </a:cxn>
                      <a:cxn ang="0">
                        <a:pos x="78" y="0"/>
                      </a:cxn>
                      <a:cxn ang="0">
                        <a:pos x="132" y="12"/>
                      </a:cxn>
                      <a:cxn ang="0">
                        <a:pos x="8" y="205"/>
                      </a:cxn>
                      <a:cxn ang="0">
                        <a:pos x="78" y="171"/>
                      </a:cxn>
                      <a:cxn ang="0">
                        <a:pos x="140" y="205"/>
                      </a:cxn>
                      <a:cxn ang="0">
                        <a:pos x="140" y="651"/>
                      </a:cxn>
                      <a:cxn ang="0">
                        <a:pos x="78" y="689"/>
                      </a:cxn>
                      <a:cxn ang="0">
                        <a:pos x="8" y="651"/>
                      </a:cxn>
                      <a:cxn ang="0">
                        <a:pos x="8" y="205"/>
                      </a:cxn>
                    </a:cxnLst>
                    <a:rect l="0" t="0" r="r" b="b"/>
                    <a:pathLst>
                      <a:path w="155" h="689">
                        <a:moveTo>
                          <a:pt x="132" y="12"/>
                        </a:moveTo>
                        <a:cubicBezTo>
                          <a:pt x="147" y="21"/>
                          <a:pt x="155" y="30"/>
                          <a:pt x="155" y="38"/>
                        </a:cubicBezTo>
                        <a:cubicBezTo>
                          <a:pt x="155" y="51"/>
                          <a:pt x="147" y="64"/>
                          <a:pt x="132" y="72"/>
                        </a:cubicBezTo>
                        <a:cubicBezTo>
                          <a:pt x="117" y="81"/>
                          <a:pt x="101" y="85"/>
                          <a:pt x="78" y="85"/>
                        </a:cubicBezTo>
                        <a:cubicBezTo>
                          <a:pt x="54" y="85"/>
                          <a:pt x="39" y="81"/>
                          <a:pt x="23" y="72"/>
                        </a:cubicBezTo>
                        <a:cubicBezTo>
                          <a:pt x="8" y="64"/>
                          <a:pt x="0" y="51"/>
                          <a:pt x="0" y="38"/>
                        </a:cubicBezTo>
                        <a:cubicBezTo>
                          <a:pt x="0" y="25"/>
                          <a:pt x="8" y="17"/>
                          <a:pt x="23" y="12"/>
                        </a:cubicBezTo>
                        <a:cubicBezTo>
                          <a:pt x="31" y="4"/>
                          <a:pt x="54" y="0"/>
                          <a:pt x="78" y="0"/>
                        </a:cubicBezTo>
                        <a:cubicBezTo>
                          <a:pt x="101" y="0"/>
                          <a:pt x="117" y="4"/>
                          <a:pt x="132" y="12"/>
                        </a:cubicBezTo>
                        <a:close/>
                        <a:moveTo>
                          <a:pt x="8" y="205"/>
                        </a:moveTo>
                        <a:cubicBezTo>
                          <a:pt x="8" y="184"/>
                          <a:pt x="31" y="171"/>
                          <a:pt x="78" y="171"/>
                        </a:cubicBezTo>
                        <a:cubicBezTo>
                          <a:pt x="116" y="171"/>
                          <a:pt x="140" y="184"/>
                          <a:pt x="140" y="205"/>
                        </a:cubicBezTo>
                        <a:cubicBezTo>
                          <a:pt x="140" y="354"/>
                          <a:pt x="140" y="502"/>
                          <a:pt x="140" y="651"/>
                        </a:cubicBezTo>
                        <a:cubicBezTo>
                          <a:pt x="140" y="676"/>
                          <a:pt x="116" y="689"/>
                          <a:pt x="78" y="689"/>
                        </a:cubicBezTo>
                        <a:cubicBezTo>
                          <a:pt x="31" y="689"/>
                          <a:pt x="8" y="676"/>
                          <a:pt x="8" y="651"/>
                        </a:cubicBezTo>
                        <a:cubicBezTo>
                          <a:pt x="8" y="502"/>
                          <a:pt x="8" y="354"/>
                          <a:pt x="8" y="205"/>
                        </a:cubicBezTo>
                        <a:close/>
                      </a:path>
                    </a:pathLst>
                  </a:custGeom>
                  <a:solidFill>
                    <a:srgbClr val="3366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24" name="Freeform 1006">
                    <a:extLst>
                      <a:ext uri="{FF2B5EF4-FFF2-40B4-BE49-F238E27FC236}">
                        <a16:creationId xmlns:a16="http://schemas.microsoft.com/office/drawing/2014/main" id="{7ADA530A-6290-4AD4-9EE7-4E4CBA0370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6" y="258"/>
                    <a:ext cx="104" cy="63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69" y="0"/>
                      </a:cxn>
                      <a:cxn ang="0">
                        <a:pos x="131" y="34"/>
                      </a:cxn>
                      <a:cxn ang="0">
                        <a:pos x="131" y="90"/>
                      </a:cxn>
                      <a:cxn ang="0">
                        <a:pos x="162" y="34"/>
                      </a:cxn>
                      <a:cxn ang="0">
                        <a:pos x="317" y="0"/>
                      </a:cxn>
                      <a:cxn ang="0">
                        <a:pos x="457" y="30"/>
                      </a:cxn>
                      <a:cxn ang="0">
                        <a:pos x="519" y="99"/>
                      </a:cxn>
                      <a:cxn ang="0">
                        <a:pos x="573" y="43"/>
                      </a:cxn>
                      <a:cxn ang="0">
                        <a:pos x="744" y="0"/>
                      </a:cxn>
                      <a:cxn ang="0">
                        <a:pos x="883" y="30"/>
                      </a:cxn>
                      <a:cxn ang="0">
                        <a:pos x="961" y="158"/>
                      </a:cxn>
                      <a:cxn ang="0">
                        <a:pos x="961" y="480"/>
                      </a:cxn>
                      <a:cxn ang="0">
                        <a:pos x="899" y="518"/>
                      </a:cxn>
                      <a:cxn ang="0">
                        <a:pos x="829" y="480"/>
                      </a:cxn>
                      <a:cxn ang="0">
                        <a:pos x="829" y="158"/>
                      </a:cxn>
                      <a:cxn ang="0">
                        <a:pos x="798" y="77"/>
                      </a:cxn>
                      <a:cxn ang="0">
                        <a:pos x="721" y="60"/>
                      </a:cxn>
                      <a:cxn ang="0">
                        <a:pos x="635" y="90"/>
                      </a:cxn>
                      <a:cxn ang="0">
                        <a:pos x="550" y="201"/>
                      </a:cxn>
                      <a:cxn ang="0">
                        <a:pos x="550" y="480"/>
                      </a:cxn>
                      <a:cxn ang="0">
                        <a:pos x="488" y="518"/>
                      </a:cxn>
                      <a:cxn ang="0">
                        <a:pos x="418" y="480"/>
                      </a:cxn>
                      <a:cxn ang="0">
                        <a:pos x="418" y="163"/>
                      </a:cxn>
                      <a:cxn ang="0">
                        <a:pos x="364" y="73"/>
                      </a:cxn>
                      <a:cxn ang="0">
                        <a:pos x="310" y="60"/>
                      </a:cxn>
                      <a:cxn ang="0">
                        <a:pos x="224" y="81"/>
                      </a:cxn>
                      <a:cxn ang="0">
                        <a:pos x="131" y="180"/>
                      </a:cxn>
                      <a:cxn ang="0">
                        <a:pos x="131" y="480"/>
                      </a:cxn>
                      <a:cxn ang="0">
                        <a:pos x="69" y="518"/>
                      </a:cxn>
                      <a:cxn ang="0">
                        <a:pos x="0" y="480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961" h="518">
                        <a:moveTo>
                          <a:pt x="0" y="34"/>
                        </a:moveTo>
                        <a:cubicBezTo>
                          <a:pt x="0" y="13"/>
                          <a:pt x="23" y="0"/>
                          <a:pt x="69" y="0"/>
                        </a:cubicBezTo>
                        <a:cubicBezTo>
                          <a:pt x="108" y="0"/>
                          <a:pt x="131" y="13"/>
                          <a:pt x="131" y="34"/>
                        </a:cubicBezTo>
                        <a:cubicBezTo>
                          <a:pt x="131" y="53"/>
                          <a:pt x="131" y="71"/>
                          <a:pt x="131" y="90"/>
                        </a:cubicBezTo>
                        <a:cubicBezTo>
                          <a:pt x="116" y="73"/>
                          <a:pt x="124" y="56"/>
                          <a:pt x="162" y="34"/>
                        </a:cubicBezTo>
                        <a:cubicBezTo>
                          <a:pt x="201" y="12"/>
                          <a:pt x="255" y="0"/>
                          <a:pt x="317" y="0"/>
                        </a:cubicBezTo>
                        <a:cubicBezTo>
                          <a:pt x="372" y="0"/>
                          <a:pt x="418" y="8"/>
                          <a:pt x="457" y="30"/>
                        </a:cubicBezTo>
                        <a:cubicBezTo>
                          <a:pt x="495" y="52"/>
                          <a:pt x="519" y="77"/>
                          <a:pt x="519" y="99"/>
                        </a:cubicBezTo>
                        <a:cubicBezTo>
                          <a:pt x="511" y="86"/>
                          <a:pt x="535" y="65"/>
                          <a:pt x="573" y="43"/>
                        </a:cubicBezTo>
                        <a:cubicBezTo>
                          <a:pt x="627" y="12"/>
                          <a:pt x="682" y="0"/>
                          <a:pt x="744" y="0"/>
                        </a:cubicBezTo>
                        <a:cubicBezTo>
                          <a:pt x="798" y="0"/>
                          <a:pt x="845" y="8"/>
                          <a:pt x="883" y="30"/>
                        </a:cubicBezTo>
                        <a:cubicBezTo>
                          <a:pt x="937" y="60"/>
                          <a:pt x="961" y="103"/>
                          <a:pt x="961" y="158"/>
                        </a:cubicBezTo>
                        <a:cubicBezTo>
                          <a:pt x="961" y="266"/>
                          <a:pt x="961" y="373"/>
                          <a:pt x="961" y="480"/>
                        </a:cubicBezTo>
                        <a:cubicBezTo>
                          <a:pt x="961" y="505"/>
                          <a:pt x="938" y="518"/>
                          <a:pt x="899" y="518"/>
                        </a:cubicBezTo>
                        <a:cubicBezTo>
                          <a:pt x="852" y="518"/>
                          <a:pt x="829" y="505"/>
                          <a:pt x="829" y="480"/>
                        </a:cubicBezTo>
                        <a:cubicBezTo>
                          <a:pt x="829" y="373"/>
                          <a:pt x="829" y="266"/>
                          <a:pt x="829" y="158"/>
                        </a:cubicBezTo>
                        <a:cubicBezTo>
                          <a:pt x="829" y="120"/>
                          <a:pt x="821" y="90"/>
                          <a:pt x="798" y="77"/>
                        </a:cubicBezTo>
                        <a:cubicBezTo>
                          <a:pt x="775" y="64"/>
                          <a:pt x="752" y="60"/>
                          <a:pt x="721" y="60"/>
                        </a:cubicBezTo>
                        <a:cubicBezTo>
                          <a:pt x="697" y="60"/>
                          <a:pt x="674" y="68"/>
                          <a:pt x="635" y="90"/>
                        </a:cubicBezTo>
                        <a:cubicBezTo>
                          <a:pt x="581" y="120"/>
                          <a:pt x="550" y="158"/>
                          <a:pt x="550" y="201"/>
                        </a:cubicBezTo>
                        <a:cubicBezTo>
                          <a:pt x="550" y="294"/>
                          <a:pt x="550" y="387"/>
                          <a:pt x="550" y="480"/>
                        </a:cubicBezTo>
                        <a:cubicBezTo>
                          <a:pt x="550" y="505"/>
                          <a:pt x="527" y="518"/>
                          <a:pt x="488" y="518"/>
                        </a:cubicBezTo>
                        <a:cubicBezTo>
                          <a:pt x="441" y="518"/>
                          <a:pt x="418" y="505"/>
                          <a:pt x="418" y="480"/>
                        </a:cubicBezTo>
                        <a:cubicBezTo>
                          <a:pt x="418" y="374"/>
                          <a:pt x="418" y="268"/>
                          <a:pt x="418" y="163"/>
                        </a:cubicBezTo>
                        <a:cubicBezTo>
                          <a:pt x="418" y="124"/>
                          <a:pt x="402" y="95"/>
                          <a:pt x="364" y="73"/>
                        </a:cubicBezTo>
                        <a:cubicBezTo>
                          <a:pt x="348" y="64"/>
                          <a:pt x="333" y="60"/>
                          <a:pt x="310" y="60"/>
                        </a:cubicBezTo>
                        <a:cubicBezTo>
                          <a:pt x="279" y="60"/>
                          <a:pt x="247" y="68"/>
                          <a:pt x="224" y="81"/>
                        </a:cubicBezTo>
                        <a:cubicBezTo>
                          <a:pt x="163" y="116"/>
                          <a:pt x="131" y="150"/>
                          <a:pt x="131" y="180"/>
                        </a:cubicBezTo>
                        <a:cubicBezTo>
                          <a:pt x="131" y="280"/>
                          <a:pt x="131" y="380"/>
                          <a:pt x="131" y="480"/>
                        </a:cubicBezTo>
                        <a:cubicBezTo>
                          <a:pt x="131" y="505"/>
                          <a:pt x="108" y="518"/>
                          <a:pt x="69" y="518"/>
                        </a:cubicBezTo>
                        <a:cubicBezTo>
                          <a:pt x="23" y="518"/>
                          <a:pt x="0" y="505"/>
                          <a:pt x="0" y="480"/>
                        </a:cubicBezTo>
                        <a:cubicBezTo>
                          <a:pt x="0" y="331"/>
                          <a:pt x="0" y="183"/>
                          <a:pt x="0" y="34"/>
                        </a:cubicBezTo>
                      </a:path>
                    </a:pathLst>
                  </a:custGeom>
                  <a:solidFill>
                    <a:srgbClr val="3366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25" name="Freeform 1007">
                    <a:extLst>
                      <a:ext uri="{FF2B5EF4-FFF2-40B4-BE49-F238E27FC236}">
                        <a16:creationId xmlns:a16="http://schemas.microsoft.com/office/drawing/2014/main" id="{36932843-50FF-4B35-BA1D-15B2ED4063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3" y="229"/>
                    <a:ext cx="90" cy="92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76" y="7"/>
                      </a:cxn>
                      <a:cxn ang="0">
                        <a:pos x="89" y="23"/>
                      </a:cxn>
                      <a:cxn ang="0">
                        <a:pos x="84" y="29"/>
                      </a:cxn>
                      <a:cxn ang="0">
                        <a:pos x="76" y="25"/>
                      </a:cxn>
                      <a:cxn ang="0">
                        <a:pos x="65" y="12"/>
                      </a:cxn>
                      <a:cxn ang="0">
                        <a:pos x="48" y="8"/>
                      </a:cxn>
                      <a:cxn ang="0">
                        <a:pos x="29" y="13"/>
                      </a:cxn>
                      <a:cxn ang="0">
                        <a:pos x="13" y="46"/>
                      </a:cxn>
                      <a:cxn ang="0">
                        <a:pos x="28" y="79"/>
                      </a:cxn>
                      <a:cxn ang="0">
                        <a:pos x="46" y="84"/>
                      </a:cxn>
                      <a:cxn ang="0">
                        <a:pos x="65" y="79"/>
                      </a:cxn>
                      <a:cxn ang="0">
                        <a:pos x="78" y="60"/>
                      </a:cxn>
                      <a:cxn ang="0">
                        <a:pos x="85" y="59"/>
                      </a:cxn>
                      <a:cxn ang="0">
                        <a:pos x="90" y="62"/>
                      </a:cxn>
                      <a:cxn ang="0">
                        <a:pos x="74" y="84"/>
                      </a:cxn>
                      <a:cxn ang="0">
                        <a:pos x="45" y="92"/>
                      </a:cxn>
                      <a:cxn ang="0">
                        <a:pos x="19" y="84"/>
                      </a:cxn>
                      <a:cxn ang="0">
                        <a:pos x="0" y="46"/>
                      </a:cxn>
                      <a:cxn ang="0">
                        <a:pos x="19" y="8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90" h="92">
                        <a:moveTo>
                          <a:pt x="48" y="0"/>
                        </a:moveTo>
                        <a:cubicBezTo>
                          <a:pt x="58" y="0"/>
                          <a:pt x="68" y="2"/>
                          <a:pt x="76" y="7"/>
                        </a:cubicBezTo>
                        <a:cubicBezTo>
                          <a:pt x="83" y="12"/>
                          <a:pt x="87" y="17"/>
                          <a:pt x="89" y="23"/>
                        </a:cubicBezTo>
                        <a:cubicBezTo>
                          <a:pt x="90" y="27"/>
                          <a:pt x="88" y="29"/>
                          <a:pt x="84" y="29"/>
                        </a:cubicBezTo>
                        <a:cubicBezTo>
                          <a:pt x="80" y="30"/>
                          <a:pt x="77" y="28"/>
                          <a:pt x="76" y="25"/>
                        </a:cubicBezTo>
                        <a:cubicBezTo>
                          <a:pt x="74" y="20"/>
                          <a:pt x="70" y="15"/>
                          <a:pt x="65" y="12"/>
                        </a:cubicBezTo>
                        <a:cubicBezTo>
                          <a:pt x="60" y="9"/>
                          <a:pt x="54" y="8"/>
                          <a:pt x="48" y="8"/>
                        </a:cubicBezTo>
                        <a:cubicBezTo>
                          <a:pt x="42" y="8"/>
                          <a:pt x="35" y="10"/>
                          <a:pt x="29" y="13"/>
                        </a:cubicBezTo>
                        <a:cubicBezTo>
                          <a:pt x="18" y="20"/>
                          <a:pt x="13" y="31"/>
                          <a:pt x="13" y="46"/>
                        </a:cubicBezTo>
                        <a:cubicBezTo>
                          <a:pt x="13" y="62"/>
                          <a:pt x="18" y="73"/>
                          <a:pt x="28" y="79"/>
                        </a:cubicBezTo>
                        <a:cubicBezTo>
                          <a:pt x="33" y="82"/>
                          <a:pt x="40" y="84"/>
                          <a:pt x="46" y="84"/>
                        </a:cubicBezTo>
                        <a:cubicBezTo>
                          <a:pt x="53" y="84"/>
                          <a:pt x="59" y="82"/>
                          <a:pt x="65" y="79"/>
                        </a:cubicBezTo>
                        <a:cubicBezTo>
                          <a:pt x="71" y="75"/>
                          <a:pt x="75" y="69"/>
                          <a:pt x="78" y="60"/>
                        </a:cubicBezTo>
                        <a:cubicBezTo>
                          <a:pt x="78" y="59"/>
                          <a:pt x="81" y="58"/>
                          <a:pt x="85" y="59"/>
                        </a:cubicBezTo>
                        <a:cubicBezTo>
                          <a:pt x="88" y="59"/>
                          <a:pt x="90" y="60"/>
                          <a:pt x="90" y="62"/>
                        </a:cubicBezTo>
                        <a:cubicBezTo>
                          <a:pt x="88" y="72"/>
                          <a:pt x="82" y="80"/>
                          <a:pt x="74" y="84"/>
                        </a:cubicBezTo>
                        <a:cubicBezTo>
                          <a:pt x="67" y="89"/>
                          <a:pt x="57" y="92"/>
                          <a:pt x="45" y="92"/>
                        </a:cubicBezTo>
                        <a:cubicBezTo>
                          <a:pt x="35" y="92"/>
                          <a:pt x="27" y="89"/>
                          <a:pt x="19" y="84"/>
                        </a:cubicBezTo>
                        <a:cubicBezTo>
                          <a:pt x="7" y="76"/>
                          <a:pt x="0" y="64"/>
                          <a:pt x="0" y="46"/>
                        </a:cubicBezTo>
                        <a:cubicBezTo>
                          <a:pt x="0" y="29"/>
                          <a:pt x="7" y="16"/>
                          <a:pt x="19" y="8"/>
                        </a:cubicBezTo>
                        <a:cubicBezTo>
                          <a:pt x="28" y="3"/>
                          <a:pt x="37" y="0"/>
                          <a:pt x="48" y="0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26" name="Freeform 1008">
                    <a:extLst>
                      <a:ext uri="{FF2B5EF4-FFF2-40B4-BE49-F238E27FC236}">
                        <a16:creationId xmlns:a16="http://schemas.microsoft.com/office/drawing/2014/main" id="{01F5C383-DAAB-4E05-B6C3-DD735B937AF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045" y="258"/>
                    <a:ext cx="74" cy="63"/>
                  </a:xfrm>
                  <a:custGeom>
                    <a:avLst/>
                    <a:gdLst/>
                    <a:ahLst/>
                    <a:cxnLst>
                      <a:cxn ang="0">
                        <a:pos x="349" y="60"/>
                      </a:cxn>
                      <a:cxn ang="0">
                        <a:pos x="217" y="94"/>
                      </a:cxn>
                      <a:cxn ang="0">
                        <a:pos x="124" y="253"/>
                      </a:cxn>
                      <a:cxn ang="0">
                        <a:pos x="217" y="433"/>
                      </a:cxn>
                      <a:cxn ang="0">
                        <a:pos x="326" y="458"/>
                      </a:cxn>
                      <a:cxn ang="0">
                        <a:pos x="457" y="424"/>
                      </a:cxn>
                      <a:cxn ang="0">
                        <a:pos x="527" y="347"/>
                      </a:cxn>
                      <a:cxn ang="0">
                        <a:pos x="527" y="158"/>
                      </a:cxn>
                      <a:cxn ang="0">
                        <a:pos x="457" y="94"/>
                      </a:cxn>
                      <a:cxn ang="0">
                        <a:pos x="349" y="60"/>
                      </a:cxn>
                      <a:cxn ang="0">
                        <a:pos x="341" y="0"/>
                      </a:cxn>
                      <a:cxn ang="0">
                        <a:pos x="535" y="47"/>
                      </a:cxn>
                      <a:cxn ang="0">
                        <a:pos x="527" y="73"/>
                      </a:cxn>
                      <a:cxn ang="0">
                        <a:pos x="527" y="34"/>
                      </a:cxn>
                      <a:cxn ang="0">
                        <a:pos x="597" y="0"/>
                      </a:cxn>
                      <a:cxn ang="0">
                        <a:pos x="659" y="34"/>
                      </a:cxn>
                      <a:cxn ang="0">
                        <a:pos x="659" y="484"/>
                      </a:cxn>
                      <a:cxn ang="0">
                        <a:pos x="597" y="523"/>
                      </a:cxn>
                      <a:cxn ang="0">
                        <a:pos x="527" y="484"/>
                      </a:cxn>
                      <a:cxn ang="0">
                        <a:pos x="527" y="441"/>
                      </a:cxn>
                      <a:cxn ang="0">
                        <a:pos x="535" y="467"/>
                      </a:cxn>
                      <a:cxn ang="0">
                        <a:pos x="318" y="518"/>
                      </a:cxn>
                      <a:cxn ang="0">
                        <a:pos x="124" y="471"/>
                      </a:cxn>
                      <a:cxn ang="0">
                        <a:pos x="0" y="253"/>
                      </a:cxn>
                      <a:cxn ang="0">
                        <a:pos x="132" y="51"/>
                      </a:cxn>
                      <a:cxn ang="0">
                        <a:pos x="341" y="0"/>
                      </a:cxn>
                    </a:cxnLst>
                    <a:rect l="0" t="0" r="r" b="b"/>
                    <a:pathLst>
                      <a:path w="659" h="523">
                        <a:moveTo>
                          <a:pt x="349" y="60"/>
                        </a:moveTo>
                        <a:cubicBezTo>
                          <a:pt x="302" y="60"/>
                          <a:pt x="256" y="72"/>
                          <a:pt x="217" y="94"/>
                        </a:cubicBezTo>
                        <a:cubicBezTo>
                          <a:pt x="155" y="129"/>
                          <a:pt x="124" y="180"/>
                          <a:pt x="124" y="253"/>
                        </a:cubicBezTo>
                        <a:cubicBezTo>
                          <a:pt x="124" y="338"/>
                          <a:pt x="155" y="398"/>
                          <a:pt x="217" y="433"/>
                        </a:cubicBezTo>
                        <a:cubicBezTo>
                          <a:pt x="248" y="450"/>
                          <a:pt x="287" y="458"/>
                          <a:pt x="326" y="458"/>
                        </a:cubicBezTo>
                        <a:cubicBezTo>
                          <a:pt x="372" y="458"/>
                          <a:pt x="419" y="446"/>
                          <a:pt x="457" y="424"/>
                        </a:cubicBezTo>
                        <a:cubicBezTo>
                          <a:pt x="496" y="398"/>
                          <a:pt x="519" y="373"/>
                          <a:pt x="527" y="347"/>
                        </a:cubicBezTo>
                        <a:cubicBezTo>
                          <a:pt x="527" y="284"/>
                          <a:pt x="527" y="221"/>
                          <a:pt x="527" y="158"/>
                        </a:cubicBezTo>
                        <a:cubicBezTo>
                          <a:pt x="512" y="133"/>
                          <a:pt x="488" y="112"/>
                          <a:pt x="457" y="94"/>
                        </a:cubicBezTo>
                        <a:cubicBezTo>
                          <a:pt x="419" y="72"/>
                          <a:pt x="380" y="60"/>
                          <a:pt x="349" y="60"/>
                        </a:cubicBezTo>
                        <a:close/>
                        <a:moveTo>
                          <a:pt x="341" y="0"/>
                        </a:moveTo>
                        <a:cubicBezTo>
                          <a:pt x="419" y="0"/>
                          <a:pt x="481" y="17"/>
                          <a:pt x="535" y="47"/>
                        </a:cubicBezTo>
                        <a:cubicBezTo>
                          <a:pt x="542" y="56"/>
                          <a:pt x="543" y="64"/>
                          <a:pt x="527" y="73"/>
                        </a:cubicBezTo>
                        <a:cubicBezTo>
                          <a:pt x="527" y="60"/>
                          <a:pt x="527" y="47"/>
                          <a:pt x="527" y="34"/>
                        </a:cubicBezTo>
                        <a:cubicBezTo>
                          <a:pt x="527" y="13"/>
                          <a:pt x="550" y="0"/>
                          <a:pt x="597" y="0"/>
                        </a:cubicBezTo>
                        <a:cubicBezTo>
                          <a:pt x="636" y="0"/>
                          <a:pt x="659" y="13"/>
                          <a:pt x="659" y="34"/>
                        </a:cubicBezTo>
                        <a:cubicBezTo>
                          <a:pt x="659" y="184"/>
                          <a:pt x="659" y="334"/>
                          <a:pt x="659" y="484"/>
                        </a:cubicBezTo>
                        <a:cubicBezTo>
                          <a:pt x="659" y="510"/>
                          <a:pt x="636" y="523"/>
                          <a:pt x="597" y="523"/>
                        </a:cubicBezTo>
                        <a:cubicBezTo>
                          <a:pt x="550" y="523"/>
                          <a:pt x="527" y="510"/>
                          <a:pt x="527" y="484"/>
                        </a:cubicBezTo>
                        <a:cubicBezTo>
                          <a:pt x="527" y="470"/>
                          <a:pt x="527" y="456"/>
                          <a:pt x="527" y="441"/>
                        </a:cubicBezTo>
                        <a:cubicBezTo>
                          <a:pt x="550" y="446"/>
                          <a:pt x="558" y="454"/>
                          <a:pt x="535" y="467"/>
                        </a:cubicBezTo>
                        <a:cubicBezTo>
                          <a:pt x="473" y="502"/>
                          <a:pt x="403" y="518"/>
                          <a:pt x="318" y="518"/>
                        </a:cubicBezTo>
                        <a:cubicBezTo>
                          <a:pt x="248" y="518"/>
                          <a:pt x="178" y="502"/>
                          <a:pt x="124" y="471"/>
                        </a:cubicBezTo>
                        <a:cubicBezTo>
                          <a:pt x="39" y="423"/>
                          <a:pt x="0" y="351"/>
                          <a:pt x="0" y="253"/>
                        </a:cubicBezTo>
                        <a:cubicBezTo>
                          <a:pt x="0" y="167"/>
                          <a:pt x="47" y="99"/>
                          <a:pt x="132" y="51"/>
                        </a:cubicBezTo>
                        <a:cubicBezTo>
                          <a:pt x="193" y="17"/>
                          <a:pt x="263" y="0"/>
                          <a:pt x="341" y="0"/>
                        </a:cubicBezTo>
                        <a:close/>
                      </a:path>
                    </a:pathLst>
                  </a:custGeom>
                  <a:noFill/>
                  <a:ln w="3175" cap="rnd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27" name="Freeform 1009">
                    <a:extLst>
                      <a:ext uri="{FF2B5EF4-FFF2-40B4-BE49-F238E27FC236}">
                        <a16:creationId xmlns:a16="http://schemas.microsoft.com/office/drawing/2014/main" id="{4A34EED0-0AA3-4734-A5E5-1744DECCE4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35" y="258"/>
                    <a:ext cx="55" cy="63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8" y="0"/>
                      </a:cxn>
                      <a:cxn ang="0">
                        <a:pos x="14" y="4"/>
                      </a:cxn>
                      <a:cxn ang="0">
                        <a:pos x="14" y="10"/>
                      </a:cxn>
                      <a:cxn ang="0">
                        <a:pos x="18" y="4"/>
                      </a:cxn>
                      <a:cxn ang="0">
                        <a:pos x="35" y="0"/>
                      </a:cxn>
                      <a:cxn ang="0">
                        <a:pos x="51" y="3"/>
                      </a:cxn>
                      <a:cxn ang="0">
                        <a:pos x="54" y="9"/>
                      </a:cxn>
                      <a:cxn ang="0">
                        <a:pos x="42" y="9"/>
                      </a:cxn>
                      <a:cxn ang="0">
                        <a:pos x="34" y="7"/>
                      </a:cxn>
                      <a:cxn ang="0">
                        <a:pos x="24" y="11"/>
                      </a:cxn>
                      <a:cxn ang="0">
                        <a:pos x="14" y="21"/>
                      </a:cxn>
                      <a:cxn ang="0">
                        <a:pos x="14" y="58"/>
                      </a:cxn>
                      <a:cxn ang="0">
                        <a:pos x="8" y="63"/>
                      </a:cxn>
                      <a:cxn ang="0">
                        <a:pos x="0" y="58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55" h="63">
                        <a:moveTo>
                          <a:pt x="0" y="4"/>
                        </a:moveTo>
                        <a:cubicBezTo>
                          <a:pt x="0" y="1"/>
                          <a:pt x="3" y="0"/>
                          <a:pt x="8" y="0"/>
                        </a:cubicBezTo>
                        <a:cubicBezTo>
                          <a:pt x="12" y="0"/>
                          <a:pt x="14" y="1"/>
                          <a:pt x="14" y="4"/>
                        </a:cubicBezTo>
                        <a:cubicBezTo>
                          <a:pt x="14" y="6"/>
                          <a:pt x="14" y="8"/>
                          <a:pt x="14" y="10"/>
                        </a:cubicBezTo>
                        <a:cubicBezTo>
                          <a:pt x="13" y="8"/>
                          <a:pt x="15" y="6"/>
                          <a:pt x="18" y="4"/>
                        </a:cubicBezTo>
                        <a:cubicBezTo>
                          <a:pt x="23" y="1"/>
                          <a:pt x="28" y="0"/>
                          <a:pt x="35" y="0"/>
                        </a:cubicBezTo>
                        <a:cubicBezTo>
                          <a:pt x="42" y="0"/>
                          <a:pt x="47" y="1"/>
                          <a:pt x="51" y="3"/>
                        </a:cubicBezTo>
                        <a:cubicBezTo>
                          <a:pt x="54" y="6"/>
                          <a:pt x="55" y="8"/>
                          <a:pt x="54" y="9"/>
                        </a:cubicBezTo>
                        <a:cubicBezTo>
                          <a:pt x="51" y="12"/>
                          <a:pt x="47" y="12"/>
                          <a:pt x="42" y="9"/>
                        </a:cubicBezTo>
                        <a:cubicBezTo>
                          <a:pt x="39" y="8"/>
                          <a:pt x="37" y="7"/>
                          <a:pt x="34" y="7"/>
                        </a:cubicBezTo>
                        <a:cubicBezTo>
                          <a:pt x="31" y="7"/>
                          <a:pt x="28" y="8"/>
                          <a:pt x="24" y="11"/>
                        </a:cubicBezTo>
                        <a:cubicBezTo>
                          <a:pt x="18" y="14"/>
                          <a:pt x="15" y="17"/>
                          <a:pt x="14" y="21"/>
                        </a:cubicBezTo>
                        <a:cubicBezTo>
                          <a:pt x="14" y="33"/>
                          <a:pt x="14" y="46"/>
                          <a:pt x="14" y="58"/>
                        </a:cubicBezTo>
                        <a:cubicBezTo>
                          <a:pt x="14" y="61"/>
                          <a:pt x="12" y="63"/>
                          <a:pt x="8" y="63"/>
                        </a:cubicBezTo>
                        <a:cubicBezTo>
                          <a:pt x="3" y="63"/>
                          <a:pt x="0" y="61"/>
                          <a:pt x="0" y="58"/>
                        </a:cubicBezTo>
                        <a:cubicBezTo>
                          <a:pt x="0" y="40"/>
                          <a:pt x="0" y="22"/>
                          <a:pt x="0" y="4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28" name="Freeform 1010">
                    <a:extLst>
                      <a:ext uri="{FF2B5EF4-FFF2-40B4-BE49-F238E27FC236}">
                        <a16:creationId xmlns:a16="http://schemas.microsoft.com/office/drawing/2014/main" id="{1C25FDEF-EC83-4430-9A40-33D5975D33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204" y="237"/>
                    <a:ext cx="16" cy="84"/>
                  </a:xfrm>
                  <a:custGeom>
                    <a:avLst/>
                    <a:gdLst/>
                    <a:ahLst/>
                    <a:cxnLst>
                      <a:cxn ang="0">
                        <a:pos x="132" y="12"/>
                      </a:cxn>
                      <a:cxn ang="0">
                        <a:pos x="155" y="38"/>
                      </a:cxn>
                      <a:cxn ang="0">
                        <a:pos x="132" y="72"/>
                      </a:cxn>
                      <a:cxn ang="0">
                        <a:pos x="78" y="85"/>
                      </a:cxn>
                      <a:cxn ang="0">
                        <a:pos x="23" y="72"/>
                      </a:cxn>
                      <a:cxn ang="0">
                        <a:pos x="0" y="38"/>
                      </a:cxn>
                      <a:cxn ang="0">
                        <a:pos x="23" y="12"/>
                      </a:cxn>
                      <a:cxn ang="0">
                        <a:pos x="78" y="0"/>
                      </a:cxn>
                      <a:cxn ang="0">
                        <a:pos x="132" y="12"/>
                      </a:cxn>
                      <a:cxn ang="0">
                        <a:pos x="8" y="205"/>
                      </a:cxn>
                      <a:cxn ang="0">
                        <a:pos x="78" y="171"/>
                      </a:cxn>
                      <a:cxn ang="0">
                        <a:pos x="140" y="205"/>
                      </a:cxn>
                      <a:cxn ang="0">
                        <a:pos x="140" y="651"/>
                      </a:cxn>
                      <a:cxn ang="0">
                        <a:pos x="78" y="689"/>
                      </a:cxn>
                      <a:cxn ang="0">
                        <a:pos x="8" y="651"/>
                      </a:cxn>
                      <a:cxn ang="0">
                        <a:pos x="8" y="205"/>
                      </a:cxn>
                    </a:cxnLst>
                    <a:rect l="0" t="0" r="r" b="b"/>
                    <a:pathLst>
                      <a:path w="155" h="689">
                        <a:moveTo>
                          <a:pt x="132" y="12"/>
                        </a:moveTo>
                        <a:cubicBezTo>
                          <a:pt x="147" y="21"/>
                          <a:pt x="155" y="30"/>
                          <a:pt x="155" y="38"/>
                        </a:cubicBezTo>
                        <a:cubicBezTo>
                          <a:pt x="155" y="51"/>
                          <a:pt x="147" y="64"/>
                          <a:pt x="132" y="72"/>
                        </a:cubicBezTo>
                        <a:cubicBezTo>
                          <a:pt x="117" y="81"/>
                          <a:pt x="101" y="85"/>
                          <a:pt x="78" y="85"/>
                        </a:cubicBezTo>
                        <a:cubicBezTo>
                          <a:pt x="54" y="85"/>
                          <a:pt x="39" y="81"/>
                          <a:pt x="23" y="72"/>
                        </a:cubicBezTo>
                        <a:cubicBezTo>
                          <a:pt x="8" y="64"/>
                          <a:pt x="0" y="51"/>
                          <a:pt x="0" y="38"/>
                        </a:cubicBezTo>
                        <a:cubicBezTo>
                          <a:pt x="0" y="25"/>
                          <a:pt x="8" y="17"/>
                          <a:pt x="23" y="12"/>
                        </a:cubicBezTo>
                        <a:cubicBezTo>
                          <a:pt x="31" y="4"/>
                          <a:pt x="54" y="0"/>
                          <a:pt x="78" y="0"/>
                        </a:cubicBezTo>
                        <a:cubicBezTo>
                          <a:pt x="101" y="0"/>
                          <a:pt x="117" y="4"/>
                          <a:pt x="132" y="12"/>
                        </a:cubicBezTo>
                        <a:close/>
                        <a:moveTo>
                          <a:pt x="8" y="205"/>
                        </a:moveTo>
                        <a:cubicBezTo>
                          <a:pt x="8" y="184"/>
                          <a:pt x="31" y="171"/>
                          <a:pt x="78" y="171"/>
                        </a:cubicBezTo>
                        <a:cubicBezTo>
                          <a:pt x="116" y="171"/>
                          <a:pt x="140" y="184"/>
                          <a:pt x="140" y="205"/>
                        </a:cubicBezTo>
                        <a:cubicBezTo>
                          <a:pt x="140" y="354"/>
                          <a:pt x="140" y="502"/>
                          <a:pt x="140" y="651"/>
                        </a:cubicBezTo>
                        <a:cubicBezTo>
                          <a:pt x="140" y="676"/>
                          <a:pt x="116" y="689"/>
                          <a:pt x="78" y="689"/>
                        </a:cubicBezTo>
                        <a:cubicBezTo>
                          <a:pt x="31" y="689"/>
                          <a:pt x="8" y="676"/>
                          <a:pt x="8" y="651"/>
                        </a:cubicBezTo>
                        <a:cubicBezTo>
                          <a:pt x="8" y="502"/>
                          <a:pt x="8" y="354"/>
                          <a:pt x="8" y="205"/>
                        </a:cubicBezTo>
                        <a:close/>
                      </a:path>
                    </a:pathLst>
                  </a:custGeom>
                  <a:noFill/>
                  <a:ln w="3175" cap="rnd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29" name="Freeform 1011">
                    <a:extLst>
                      <a:ext uri="{FF2B5EF4-FFF2-40B4-BE49-F238E27FC236}">
                        <a16:creationId xmlns:a16="http://schemas.microsoft.com/office/drawing/2014/main" id="{93F54AC4-EC32-4156-BA8C-DD632C5BE1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6" y="258"/>
                    <a:ext cx="104" cy="63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8" y="0"/>
                      </a:cxn>
                      <a:cxn ang="0">
                        <a:pos x="14" y="4"/>
                      </a:cxn>
                      <a:cxn ang="0">
                        <a:pos x="14" y="11"/>
                      </a:cxn>
                      <a:cxn ang="0">
                        <a:pos x="18" y="4"/>
                      </a:cxn>
                      <a:cxn ang="0">
                        <a:pos x="34" y="0"/>
                      </a:cxn>
                      <a:cxn ang="0">
                        <a:pos x="49" y="3"/>
                      </a:cxn>
                      <a:cxn ang="0">
                        <a:pos x="56" y="12"/>
                      </a:cxn>
                      <a:cxn ang="0">
                        <a:pos x="62" y="5"/>
                      </a:cxn>
                      <a:cxn ang="0">
                        <a:pos x="80" y="0"/>
                      </a:cxn>
                      <a:cxn ang="0">
                        <a:pos x="95" y="3"/>
                      </a:cxn>
                      <a:cxn ang="0">
                        <a:pos x="104" y="19"/>
                      </a:cxn>
                      <a:cxn ang="0">
                        <a:pos x="104" y="58"/>
                      </a:cxn>
                      <a:cxn ang="0">
                        <a:pos x="97" y="63"/>
                      </a:cxn>
                      <a:cxn ang="0">
                        <a:pos x="90" y="58"/>
                      </a:cxn>
                      <a:cxn ang="0">
                        <a:pos x="90" y="19"/>
                      </a:cxn>
                      <a:cxn ang="0">
                        <a:pos x="86" y="9"/>
                      </a:cxn>
                      <a:cxn ang="0">
                        <a:pos x="78" y="7"/>
                      </a:cxn>
                      <a:cxn ang="0">
                        <a:pos x="69" y="11"/>
                      </a:cxn>
                      <a:cxn ang="0">
                        <a:pos x="59" y="24"/>
                      </a:cxn>
                      <a:cxn ang="0">
                        <a:pos x="59" y="58"/>
                      </a:cxn>
                      <a:cxn ang="0">
                        <a:pos x="53" y="63"/>
                      </a:cxn>
                      <a:cxn ang="0">
                        <a:pos x="45" y="58"/>
                      </a:cxn>
                      <a:cxn ang="0">
                        <a:pos x="45" y="19"/>
                      </a:cxn>
                      <a:cxn ang="0">
                        <a:pos x="39" y="8"/>
                      </a:cxn>
                      <a:cxn ang="0">
                        <a:pos x="34" y="7"/>
                      </a:cxn>
                      <a:cxn ang="0">
                        <a:pos x="24" y="9"/>
                      </a:cxn>
                      <a:cxn ang="0">
                        <a:pos x="14" y="21"/>
                      </a:cxn>
                      <a:cxn ang="0">
                        <a:pos x="14" y="58"/>
                      </a:cxn>
                      <a:cxn ang="0">
                        <a:pos x="8" y="63"/>
                      </a:cxn>
                      <a:cxn ang="0">
                        <a:pos x="0" y="58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04" h="63">
                        <a:moveTo>
                          <a:pt x="0" y="4"/>
                        </a:moveTo>
                        <a:cubicBezTo>
                          <a:pt x="0" y="1"/>
                          <a:pt x="3" y="0"/>
                          <a:pt x="8" y="0"/>
                        </a:cubicBezTo>
                        <a:cubicBezTo>
                          <a:pt x="12" y="0"/>
                          <a:pt x="14" y="1"/>
                          <a:pt x="14" y="4"/>
                        </a:cubicBezTo>
                        <a:cubicBezTo>
                          <a:pt x="14" y="6"/>
                          <a:pt x="14" y="8"/>
                          <a:pt x="14" y="11"/>
                        </a:cubicBezTo>
                        <a:cubicBezTo>
                          <a:pt x="13" y="8"/>
                          <a:pt x="14" y="6"/>
                          <a:pt x="18" y="4"/>
                        </a:cubicBezTo>
                        <a:cubicBezTo>
                          <a:pt x="22" y="1"/>
                          <a:pt x="28" y="0"/>
                          <a:pt x="34" y="0"/>
                        </a:cubicBezTo>
                        <a:cubicBezTo>
                          <a:pt x="40" y="0"/>
                          <a:pt x="45" y="1"/>
                          <a:pt x="49" y="3"/>
                        </a:cubicBezTo>
                        <a:cubicBezTo>
                          <a:pt x="54" y="6"/>
                          <a:pt x="56" y="9"/>
                          <a:pt x="56" y="12"/>
                        </a:cubicBezTo>
                        <a:cubicBezTo>
                          <a:pt x="55" y="10"/>
                          <a:pt x="58" y="7"/>
                          <a:pt x="62" y="5"/>
                        </a:cubicBezTo>
                        <a:cubicBezTo>
                          <a:pt x="68" y="1"/>
                          <a:pt x="74" y="0"/>
                          <a:pt x="80" y="0"/>
                        </a:cubicBezTo>
                        <a:cubicBezTo>
                          <a:pt x="86" y="0"/>
                          <a:pt x="91" y="1"/>
                          <a:pt x="95" y="3"/>
                        </a:cubicBezTo>
                        <a:cubicBezTo>
                          <a:pt x="101" y="7"/>
                          <a:pt x="104" y="12"/>
                          <a:pt x="104" y="19"/>
                        </a:cubicBezTo>
                        <a:cubicBezTo>
                          <a:pt x="104" y="32"/>
                          <a:pt x="104" y="45"/>
                          <a:pt x="104" y="58"/>
                        </a:cubicBezTo>
                        <a:cubicBezTo>
                          <a:pt x="104" y="61"/>
                          <a:pt x="101" y="63"/>
                          <a:pt x="97" y="63"/>
                        </a:cubicBezTo>
                        <a:cubicBezTo>
                          <a:pt x="92" y="63"/>
                          <a:pt x="90" y="61"/>
                          <a:pt x="90" y="58"/>
                        </a:cubicBezTo>
                        <a:cubicBezTo>
                          <a:pt x="90" y="45"/>
                          <a:pt x="90" y="32"/>
                          <a:pt x="90" y="19"/>
                        </a:cubicBezTo>
                        <a:cubicBezTo>
                          <a:pt x="90" y="14"/>
                          <a:pt x="89" y="11"/>
                          <a:pt x="86" y="9"/>
                        </a:cubicBezTo>
                        <a:cubicBezTo>
                          <a:pt x="84" y="7"/>
                          <a:pt x="81" y="7"/>
                          <a:pt x="78" y="7"/>
                        </a:cubicBezTo>
                        <a:cubicBezTo>
                          <a:pt x="75" y="7"/>
                          <a:pt x="73" y="8"/>
                          <a:pt x="69" y="11"/>
                        </a:cubicBezTo>
                        <a:cubicBezTo>
                          <a:pt x="63" y="14"/>
                          <a:pt x="59" y="19"/>
                          <a:pt x="59" y="24"/>
                        </a:cubicBezTo>
                        <a:cubicBezTo>
                          <a:pt x="59" y="35"/>
                          <a:pt x="59" y="47"/>
                          <a:pt x="59" y="58"/>
                        </a:cubicBezTo>
                        <a:cubicBezTo>
                          <a:pt x="59" y="61"/>
                          <a:pt x="57" y="63"/>
                          <a:pt x="53" y="63"/>
                        </a:cubicBezTo>
                        <a:cubicBezTo>
                          <a:pt x="48" y="63"/>
                          <a:pt x="45" y="61"/>
                          <a:pt x="45" y="58"/>
                        </a:cubicBezTo>
                        <a:cubicBezTo>
                          <a:pt x="45" y="45"/>
                          <a:pt x="45" y="32"/>
                          <a:pt x="45" y="19"/>
                        </a:cubicBezTo>
                        <a:cubicBezTo>
                          <a:pt x="45" y="15"/>
                          <a:pt x="44" y="11"/>
                          <a:pt x="39" y="8"/>
                        </a:cubicBezTo>
                        <a:cubicBezTo>
                          <a:pt x="38" y="7"/>
                          <a:pt x="36" y="7"/>
                          <a:pt x="34" y="7"/>
                        </a:cubicBezTo>
                        <a:cubicBezTo>
                          <a:pt x="30" y="7"/>
                          <a:pt x="27" y="8"/>
                          <a:pt x="24" y="9"/>
                        </a:cubicBezTo>
                        <a:cubicBezTo>
                          <a:pt x="18" y="14"/>
                          <a:pt x="14" y="18"/>
                          <a:pt x="14" y="21"/>
                        </a:cubicBezTo>
                        <a:cubicBezTo>
                          <a:pt x="14" y="34"/>
                          <a:pt x="14" y="46"/>
                          <a:pt x="14" y="58"/>
                        </a:cubicBezTo>
                        <a:cubicBezTo>
                          <a:pt x="14" y="61"/>
                          <a:pt x="12" y="63"/>
                          <a:pt x="8" y="63"/>
                        </a:cubicBezTo>
                        <a:cubicBezTo>
                          <a:pt x="3" y="63"/>
                          <a:pt x="0" y="61"/>
                          <a:pt x="0" y="58"/>
                        </a:cubicBezTo>
                        <a:cubicBezTo>
                          <a:pt x="0" y="40"/>
                          <a:pt x="0" y="22"/>
                          <a:pt x="0" y="4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</p:grpSp>
          </p:grpSp>
        </p:grpSp>
        <p:grpSp>
          <p:nvGrpSpPr>
            <p:cNvPr id="332" name="グループ化 357">
              <a:extLst>
                <a:ext uri="{FF2B5EF4-FFF2-40B4-BE49-F238E27FC236}">
                  <a16:creationId xmlns:a16="http://schemas.microsoft.com/office/drawing/2014/main" id="{0C38D311-0953-413B-9CE0-84BA9CEBB7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2042" y="3845398"/>
              <a:ext cx="1439863" cy="473075"/>
              <a:chOff x="1403648" y="4414261"/>
              <a:chExt cx="1440158" cy="472899"/>
            </a:xfrm>
          </p:grpSpPr>
          <p:pic>
            <p:nvPicPr>
              <p:cNvPr id="333" name="Picture 997">
                <a:extLst>
                  <a:ext uri="{FF2B5EF4-FFF2-40B4-BE49-F238E27FC236}">
                    <a16:creationId xmlns:a16="http://schemas.microsoft.com/office/drawing/2014/main" id="{86BBF275-CABF-4968-97C0-3E4B32B8E6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03648" y="4499491"/>
                <a:ext cx="1440158" cy="387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34" name="グループ化 202">
                <a:extLst>
                  <a:ext uri="{FF2B5EF4-FFF2-40B4-BE49-F238E27FC236}">
                    <a16:creationId xmlns:a16="http://schemas.microsoft.com/office/drawing/2014/main" id="{46783F26-4B02-4297-8170-FC6AB8883B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5696" y="4414261"/>
                <a:ext cx="979993" cy="251765"/>
                <a:chOff x="623320" y="1291219"/>
                <a:chExt cx="892098" cy="208957"/>
              </a:xfrm>
            </p:grpSpPr>
            <p:grpSp>
              <p:nvGrpSpPr>
                <p:cNvPr id="335" name="Group 998">
                  <a:extLst>
                    <a:ext uri="{FF2B5EF4-FFF2-40B4-BE49-F238E27FC236}">
                      <a16:creationId xmlns:a16="http://schemas.microsoft.com/office/drawing/2014/main" id="{843BC92C-E227-4CCC-A190-43D1E1F057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320" y="1291219"/>
                  <a:ext cx="892098" cy="208957"/>
                  <a:chOff x="2877" y="212"/>
                  <a:chExt cx="499" cy="117"/>
                </a:xfrm>
              </p:grpSpPr>
              <p:sp>
                <p:nvSpPr>
                  <p:cNvPr id="347" name="Rectangle 999">
                    <a:extLst>
                      <a:ext uri="{FF2B5EF4-FFF2-40B4-BE49-F238E27FC236}">
                        <a16:creationId xmlns:a16="http://schemas.microsoft.com/office/drawing/2014/main" id="{0E71C7DB-D63A-40EE-9C11-5A1D74EBEA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77" y="212"/>
                    <a:ext cx="499" cy="91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48" name="Rectangle 1000">
                    <a:extLst>
                      <a:ext uri="{FF2B5EF4-FFF2-40B4-BE49-F238E27FC236}">
                        <a16:creationId xmlns:a16="http://schemas.microsoft.com/office/drawing/2014/main" id="{FA336CA4-5A95-4CA5-BF6F-8736969820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77" y="212"/>
                    <a:ext cx="499" cy="117"/>
                  </a:xfrm>
                  <a:prstGeom prst="rect">
                    <a:avLst/>
                  </a:prstGeom>
                  <a:noFill/>
                  <a:ln w="7938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336" name="Group 1001">
                  <a:extLst>
                    <a:ext uri="{FF2B5EF4-FFF2-40B4-BE49-F238E27FC236}">
                      <a16:creationId xmlns:a16="http://schemas.microsoft.com/office/drawing/2014/main" id="{38908CE3-8599-4575-AEEC-61E606CF7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4341" y="1335867"/>
                  <a:ext cx="727621" cy="164307"/>
                  <a:chOff x="2933" y="229"/>
                  <a:chExt cx="407" cy="92"/>
                </a:xfrm>
              </p:grpSpPr>
              <p:sp>
                <p:nvSpPr>
                  <p:cNvPr id="337" name="Freeform 1002">
                    <a:extLst>
                      <a:ext uri="{FF2B5EF4-FFF2-40B4-BE49-F238E27FC236}">
                        <a16:creationId xmlns:a16="http://schemas.microsoft.com/office/drawing/2014/main" id="{BA10566B-CF10-44DC-9BAD-B2AAC15F0A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3" y="229"/>
                    <a:ext cx="90" cy="92"/>
                  </a:xfrm>
                  <a:custGeom>
                    <a:avLst/>
                    <a:gdLst/>
                    <a:ahLst/>
                    <a:cxnLst>
                      <a:cxn ang="0">
                        <a:pos x="442" y="0"/>
                      </a:cxn>
                      <a:cxn ang="0">
                        <a:pos x="706" y="55"/>
                      </a:cxn>
                      <a:cxn ang="0">
                        <a:pos x="830" y="188"/>
                      </a:cxn>
                      <a:cxn ang="0">
                        <a:pos x="783" y="235"/>
                      </a:cxn>
                      <a:cxn ang="0">
                        <a:pos x="706" y="205"/>
                      </a:cxn>
                      <a:cxn ang="0">
                        <a:pos x="605" y="98"/>
                      </a:cxn>
                      <a:cxn ang="0">
                        <a:pos x="442" y="60"/>
                      </a:cxn>
                      <a:cxn ang="0">
                        <a:pos x="272" y="107"/>
                      </a:cxn>
                      <a:cxn ang="0">
                        <a:pos x="124" y="372"/>
                      </a:cxn>
                      <a:cxn ang="0">
                        <a:pos x="256" y="642"/>
                      </a:cxn>
                      <a:cxn ang="0">
                        <a:pos x="427" y="689"/>
                      </a:cxn>
                      <a:cxn ang="0">
                        <a:pos x="605" y="642"/>
                      </a:cxn>
                      <a:cxn ang="0">
                        <a:pos x="721" y="492"/>
                      </a:cxn>
                      <a:cxn ang="0">
                        <a:pos x="791" y="479"/>
                      </a:cxn>
                      <a:cxn ang="0">
                        <a:pos x="838" y="509"/>
                      </a:cxn>
                      <a:cxn ang="0">
                        <a:pos x="690" y="689"/>
                      </a:cxn>
                      <a:cxn ang="0">
                        <a:pos x="419" y="749"/>
                      </a:cxn>
                      <a:cxn ang="0">
                        <a:pos x="179" y="689"/>
                      </a:cxn>
                      <a:cxn ang="0">
                        <a:pos x="0" y="372"/>
                      </a:cxn>
                      <a:cxn ang="0">
                        <a:pos x="179" y="64"/>
                      </a:cxn>
                      <a:cxn ang="0">
                        <a:pos x="442" y="0"/>
                      </a:cxn>
                    </a:cxnLst>
                    <a:rect l="0" t="0" r="r" b="b"/>
                    <a:pathLst>
                      <a:path w="838" h="749">
                        <a:moveTo>
                          <a:pt x="442" y="0"/>
                        </a:moveTo>
                        <a:cubicBezTo>
                          <a:pt x="543" y="0"/>
                          <a:pt x="636" y="16"/>
                          <a:pt x="706" y="55"/>
                        </a:cubicBezTo>
                        <a:cubicBezTo>
                          <a:pt x="767" y="94"/>
                          <a:pt x="807" y="137"/>
                          <a:pt x="830" y="188"/>
                        </a:cubicBezTo>
                        <a:cubicBezTo>
                          <a:pt x="837" y="214"/>
                          <a:pt x="822" y="231"/>
                          <a:pt x="783" y="235"/>
                        </a:cubicBezTo>
                        <a:cubicBezTo>
                          <a:pt x="745" y="240"/>
                          <a:pt x="713" y="227"/>
                          <a:pt x="706" y="205"/>
                        </a:cubicBezTo>
                        <a:cubicBezTo>
                          <a:pt x="683" y="158"/>
                          <a:pt x="651" y="120"/>
                          <a:pt x="605" y="98"/>
                        </a:cubicBezTo>
                        <a:cubicBezTo>
                          <a:pt x="559" y="72"/>
                          <a:pt x="504" y="60"/>
                          <a:pt x="442" y="60"/>
                        </a:cubicBezTo>
                        <a:cubicBezTo>
                          <a:pt x="388" y="60"/>
                          <a:pt x="326" y="76"/>
                          <a:pt x="272" y="107"/>
                        </a:cubicBezTo>
                        <a:cubicBezTo>
                          <a:pt x="171" y="159"/>
                          <a:pt x="124" y="248"/>
                          <a:pt x="124" y="372"/>
                        </a:cubicBezTo>
                        <a:cubicBezTo>
                          <a:pt x="124" y="505"/>
                          <a:pt x="171" y="594"/>
                          <a:pt x="256" y="642"/>
                        </a:cubicBezTo>
                        <a:cubicBezTo>
                          <a:pt x="310" y="673"/>
                          <a:pt x="372" y="689"/>
                          <a:pt x="427" y="689"/>
                        </a:cubicBezTo>
                        <a:cubicBezTo>
                          <a:pt x="489" y="689"/>
                          <a:pt x="551" y="673"/>
                          <a:pt x="605" y="642"/>
                        </a:cubicBezTo>
                        <a:cubicBezTo>
                          <a:pt x="659" y="612"/>
                          <a:pt x="698" y="565"/>
                          <a:pt x="721" y="492"/>
                        </a:cubicBezTo>
                        <a:cubicBezTo>
                          <a:pt x="729" y="479"/>
                          <a:pt x="752" y="475"/>
                          <a:pt x="791" y="479"/>
                        </a:cubicBezTo>
                        <a:cubicBezTo>
                          <a:pt x="822" y="484"/>
                          <a:pt x="838" y="492"/>
                          <a:pt x="838" y="509"/>
                        </a:cubicBezTo>
                        <a:cubicBezTo>
                          <a:pt x="815" y="591"/>
                          <a:pt x="760" y="650"/>
                          <a:pt x="690" y="689"/>
                        </a:cubicBezTo>
                        <a:cubicBezTo>
                          <a:pt x="621" y="729"/>
                          <a:pt x="527" y="749"/>
                          <a:pt x="419" y="749"/>
                        </a:cubicBezTo>
                        <a:cubicBezTo>
                          <a:pt x="326" y="749"/>
                          <a:pt x="248" y="729"/>
                          <a:pt x="179" y="689"/>
                        </a:cubicBezTo>
                        <a:cubicBezTo>
                          <a:pt x="63" y="624"/>
                          <a:pt x="0" y="522"/>
                          <a:pt x="0" y="372"/>
                        </a:cubicBezTo>
                        <a:cubicBezTo>
                          <a:pt x="0" y="231"/>
                          <a:pt x="63" y="129"/>
                          <a:pt x="179" y="64"/>
                        </a:cubicBezTo>
                        <a:cubicBezTo>
                          <a:pt x="256" y="20"/>
                          <a:pt x="341" y="0"/>
                          <a:pt x="442" y="0"/>
                        </a:cubicBezTo>
                      </a:path>
                    </a:pathLst>
                  </a:custGeom>
                  <a:solidFill>
                    <a:srgbClr val="3366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38" name="Freeform 1003">
                    <a:extLst>
                      <a:ext uri="{FF2B5EF4-FFF2-40B4-BE49-F238E27FC236}">
                        <a16:creationId xmlns:a16="http://schemas.microsoft.com/office/drawing/2014/main" id="{8AEA5EDC-6D56-4E43-B063-7456EE4A46B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046" y="258"/>
                    <a:ext cx="70" cy="63"/>
                  </a:xfrm>
                  <a:custGeom>
                    <a:avLst/>
                    <a:gdLst/>
                    <a:ahLst/>
                    <a:cxnLst>
                      <a:cxn ang="0">
                        <a:pos x="349" y="60"/>
                      </a:cxn>
                      <a:cxn ang="0">
                        <a:pos x="217" y="94"/>
                      </a:cxn>
                      <a:cxn ang="0">
                        <a:pos x="124" y="253"/>
                      </a:cxn>
                      <a:cxn ang="0">
                        <a:pos x="217" y="433"/>
                      </a:cxn>
                      <a:cxn ang="0">
                        <a:pos x="326" y="458"/>
                      </a:cxn>
                      <a:cxn ang="0">
                        <a:pos x="457" y="424"/>
                      </a:cxn>
                      <a:cxn ang="0">
                        <a:pos x="527" y="347"/>
                      </a:cxn>
                      <a:cxn ang="0">
                        <a:pos x="527" y="158"/>
                      </a:cxn>
                      <a:cxn ang="0">
                        <a:pos x="457" y="94"/>
                      </a:cxn>
                      <a:cxn ang="0">
                        <a:pos x="349" y="60"/>
                      </a:cxn>
                      <a:cxn ang="0">
                        <a:pos x="341" y="0"/>
                      </a:cxn>
                      <a:cxn ang="0">
                        <a:pos x="535" y="47"/>
                      </a:cxn>
                      <a:cxn ang="0">
                        <a:pos x="527" y="73"/>
                      </a:cxn>
                      <a:cxn ang="0">
                        <a:pos x="527" y="34"/>
                      </a:cxn>
                      <a:cxn ang="0">
                        <a:pos x="597" y="0"/>
                      </a:cxn>
                      <a:cxn ang="0">
                        <a:pos x="659" y="34"/>
                      </a:cxn>
                      <a:cxn ang="0">
                        <a:pos x="659" y="484"/>
                      </a:cxn>
                      <a:cxn ang="0">
                        <a:pos x="597" y="523"/>
                      </a:cxn>
                      <a:cxn ang="0">
                        <a:pos x="527" y="484"/>
                      </a:cxn>
                      <a:cxn ang="0">
                        <a:pos x="527" y="441"/>
                      </a:cxn>
                      <a:cxn ang="0">
                        <a:pos x="535" y="467"/>
                      </a:cxn>
                      <a:cxn ang="0">
                        <a:pos x="318" y="518"/>
                      </a:cxn>
                      <a:cxn ang="0">
                        <a:pos x="124" y="471"/>
                      </a:cxn>
                      <a:cxn ang="0">
                        <a:pos x="0" y="253"/>
                      </a:cxn>
                      <a:cxn ang="0">
                        <a:pos x="132" y="51"/>
                      </a:cxn>
                      <a:cxn ang="0">
                        <a:pos x="341" y="0"/>
                      </a:cxn>
                    </a:cxnLst>
                    <a:rect l="0" t="0" r="r" b="b"/>
                    <a:pathLst>
                      <a:path w="659" h="523">
                        <a:moveTo>
                          <a:pt x="349" y="60"/>
                        </a:moveTo>
                        <a:cubicBezTo>
                          <a:pt x="302" y="60"/>
                          <a:pt x="256" y="72"/>
                          <a:pt x="217" y="94"/>
                        </a:cubicBezTo>
                        <a:cubicBezTo>
                          <a:pt x="155" y="129"/>
                          <a:pt x="124" y="180"/>
                          <a:pt x="124" y="253"/>
                        </a:cubicBezTo>
                        <a:cubicBezTo>
                          <a:pt x="124" y="338"/>
                          <a:pt x="155" y="398"/>
                          <a:pt x="217" y="433"/>
                        </a:cubicBezTo>
                        <a:cubicBezTo>
                          <a:pt x="248" y="450"/>
                          <a:pt x="287" y="458"/>
                          <a:pt x="326" y="458"/>
                        </a:cubicBezTo>
                        <a:cubicBezTo>
                          <a:pt x="372" y="458"/>
                          <a:pt x="419" y="446"/>
                          <a:pt x="457" y="424"/>
                        </a:cubicBezTo>
                        <a:cubicBezTo>
                          <a:pt x="496" y="398"/>
                          <a:pt x="519" y="373"/>
                          <a:pt x="527" y="347"/>
                        </a:cubicBezTo>
                        <a:cubicBezTo>
                          <a:pt x="527" y="284"/>
                          <a:pt x="527" y="221"/>
                          <a:pt x="527" y="158"/>
                        </a:cubicBezTo>
                        <a:cubicBezTo>
                          <a:pt x="512" y="133"/>
                          <a:pt x="488" y="112"/>
                          <a:pt x="457" y="94"/>
                        </a:cubicBezTo>
                        <a:cubicBezTo>
                          <a:pt x="419" y="72"/>
                          <a:pt x="380" y="60"/>
                          <a:pt x="349" y="60"/>
                        </a:cubicBezTo>
                        <a:close/>
                        <a:moveTo>
                          <a:pt x="341" y="0"/>
                        </a:moveTo>
                        <a:cubicBezTo>
                          <a:pt x="419" y="0"/>
                          <a:pt x="481" y="17"/>
                          <a:pt x="535" y="47"/>
                        </a:cubicBezTo>
                        <a:cubicBezTo>
                          <a:pt x="542" y="56"/>
                          <a:pt x="543" y="64"/>
                          <a:pt x="527" y="73"/>
                        </a:cubicBezTo>
                        <a:cubicBezTo>
                          <a:pt x="527" y="60"/>
                          <a:pt x="527" y="47"/>
                          <a:pt x="527" y="34"/>
                        </a:cubicBezTo>
                        <a:cubicBezTo>
                          <a:pt x="527" y="13"/>
                          <a:pt x="550" y="0"/>
                          <a:pt x="597" y="0"/>
                        </a:cubicBezTo>
                        <a:cubicBezTo>
                          <a:pt x="636" y="0"/>
                          <a:pt x="659" y="13"/>
                          <a:pt x="659" y="34"/>
                        </a:cubicBezTo>
                        <a:cubicBezTo>
                          <a:pt x="659" y="184"/>
                          <a:pt x="659" y="334"/>
                          <a:pt x="659" y="484"/>
                        </a:cubicBezTo>
                        <a:cubicBezTo>
                          <a:pt x="659" y="510"/>
                          <a:pt x="636" y="523"/>
                          <a:pt x="597" y="523"/>
                        </a:cubicBezTo>
                        <a:cubicBezTo>
                          <a:pt x="550" y="523"/>
                          <a:pt x="527" y="510"/>
                          <a:pt x="527" y="484"/>
                        </a:cubicBezTo>
                        <a:cubicBezTo>
                          <a:pt x="527" y="470"/>
                          <a:pt x="527" y="456"/>
                          <a:pt x="527" y="441"/>
                        </a:cubicBezTo>
                        <a:cubicBezTo>
                          <a:pt x="550" y="446"/>
                          <a:pt x="558" y="454"/>
                          <a:pt x="535" y="467"/>
                        </a:cubicBezTo>
                        <a:cubicBezTo>
                          <a:pt x="473" y="502"/>
                          <a:pt x="403" y="518"/>
                          <a:pt x="318" y="518"/>
                        </a:cubicBezTo>
                        <a:cubicBezTo>
                          <a:pt x="248" y="518"/>
                          <a:pt x="178" y="502"/>
                          <a:pt x="124" y="471"/>
                        </a:cubicBezTo>
                        <a:cubicBezTo>
                          <a:pt x="39" y="423"/>
                          <a:pt x="0" y="351"/>
                          <a:pt x="0" y="253"/>
                        </a:cubicBezTo>
                        <a:cubicBezTo>
                          <a:pt x="0" y="167"/>
                          <a:pt x="47" y="99"/>
                          <a:pt x="132" y="51"/>
                        </a:cubicBezTo>
                        <a:cubicBezTo>
                          <a:pt x="193" y="17"/>
                          <a:pt x="263" y="0"/>
                          <a:pt x="341" y="0"/>
                        </a:cubicBezTo>
                        <a:close/>
                      </a:path>
                    </a:pathLst>
                  </a:custGeom>
                  <a:solidFill>
                    <a:srgbClr val="3366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39" name="Freeform 1004">
                    <a:extLst>
                      <a:ext uri="{FF2B5EF4-FFF2-40B4-BE49-F238E27FC236}">
                        <a16:creationId xmlns:a16="http://schemas.microsoft.com/office/drawing/2014/main" id="{544D16D1-F411-4C68-BD36-5F7123E642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35" y="258"/>
                    <a:ext cx="55" cy="63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70" y="0"/>
                      </a:cxn>
                      <a:cxn ang="0">
                        <a:pos x="132" y="34"/>
                      </a:cxn>
                      <a:cxn ang="0">
                        <a:pos x="132" y="86"/>
                      </a:cxn>
                      <a:cxn ang="0">
                        <a:pos x="163" y="39"/>
                      </a:cxn>
                      <a:cxn ang="0">
                        <a:pos x="326" y="0"/>
                      </a:cxn>
                      <a:cxn ang="0">
                        <a:pos x="473" y="30"/>
                      </a:cxn>
                      <a:cxn ang="0">
                        <a:pos x="497" y="81"/>
                      </a:cxn>
                      <a:cxn ang="0">
                        <a:pos x="388" y="81"/>
                      </a:cxn>
                      <a:cxn ang="0">
                        <a:pos x="318" y="64"/>
                      </a:cxn>
                      <a:cxn ang="0">
                        <a:pos x="225" y="90"/>
                      </a:cxn>
                      <a:cxn ang="0">
                        <a:pos x="132" y="176"/>
                      </a:cxn>
                      <a:cxn ang="0">
                        <a:pos x="132" y="480"/>
                      </a:cxn>
                      <a:cxn ang="0">
                        <a:pos x="70" y="518"/>
                      </a:cxn>
                      <a:cxn ang="0">
                        <a:pos x="0" y="480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512" h="518">
                        <a:moveTo>
                          <a:pt x="0" y="34"/>
                        </a:moveTo>
                        <a:cubicBezTo>
                          <a:pt x="0" y="13"/>
                          <a:pt x="24" y="0"/>
                          <a:pt x="70" y="0"/>
                        </a:cubicBezTo>
                        <a:cubicBezTo>
                          <a:pt x="109" y="0"/>
                          <a:pt x="132" y="13"/>
                          <a:pt x="132" y="34"/>
                        </a:cubicBezTo>
                        <a:cubicBezTo>
                          <a:pt x="132" y="51"/>
                          <a:pt x="132" y="69"/>
                          <a:pt x="132" y="86"/>
                        </a:cubicBezTo>
                        <a:cubicBezTo>
                          <a:pt x="125" y="68"/>
                          <a:pt x="140" y="52"/>
                          <a:pt x="163" y="39"/>
                        </a:cubicBezTo>
                        <a:cubicBezTo>
                          <a:pt x="210" y="12"/>
                          <a:pt x="264" y="0"/>
                          <a:pt x="326" y="0"/>
                        </a:cubicBezTo>
                        <a:cubicBezTo>
                          <a:pt x="388" y="0"/>
                          <a:pt x="435" y="8"/>
                          <a:pt x="473" y="30"/>
                        </a:cubicBezTo>
                        <a:cubicBezTo>
                          <a:pt x="504" y="52"/>
                          <a:pt x="512" y="68"/>
                          <a:pt x="497" y="81"/>
                        </a:cubicBezTo>
                        <a:cubicBezTo>
                          <a:pt x="474" y="99"/>
                          <a:pt x="434" y="99"/>
                          <a:pt x="388" y="81"/>
                        </a:cubicBezTo>
                        <a:cubicBezTo>
                          <a:pt x="365" y="68"/>
                          <a:pt x="342" y="64"/>
                          <a:pt x="318" y="64"/>
                        </a:cubicBezTo>
                        <a:cubicBezTo>
                          <a:pt x="287" y="64"/>
                          <a:pt x="256" y="73"/>
                          <a:pt x="225" y="90"/>
                        </a:cubicBezTo>
                        <a:cubicBezTo>
                          <a:pt x="171" y="120"/>
                          <a:pt x="140" y="146"/>
                          <a:pt x="132" y="176"/>
                        </a:cubicBezTo>
                        <a:cubicBezTo>
                          <a:pt x="132" y="277"/>
                          <a:pt x="132" y="378"/>
                          <a:pt x="132" y="480"/>
                        </a:cubicBezTo>
                        <a:cubicBezTo>
                          <a:pt x="132" y="505"/>
                          <a:pt x="109" y="518"/>
                          <a:pt x="70" y="518"/>
                        </a:cubicBezTo>
                        <a:cubicBezTo>
                          <a:pt x="24" y="518"/>
                          <a:pt x="0" y="505"/>
                          <a:pt x="0" y="480"/>
                        </a:cubicBezTo>
                        <a:cubicBezTo>
                          <a:pt x="0" y="331"/>
                          <a:pt x="0" y="183"/>
                          <a:pt x="0" y="34"/>
                        </a:cubicBezTo>
                      </a:path>
                    </a:pathLst>
                  </a:custGeom>
                  <a:solidFill>
                    <a:srgbClr val="3366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40" name="Freeform 1005">
                    <a:extLst>
                      <a:ext uri="{FF2B5EF4-FFF2-40B4-BE49-F238E27FC236}">
                        <a16:creationId xmlns:a16="http://schemas.microsoft.com/office/drawing/2014/main" id="{A2E648F8-CA0E-49D4-AAF2-31A30E99764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204" y="237"/>
                    <a:ext cx="16" cy="84"/>
                  </a:xfrm>
                  <a:custGeom>
                    <a:avLst/>
                    <a:gdLst/>
                    <a:ahLst/>
                    <a:cxnLst>
                      <a:cxn ang="0">
                        <a:pos x="132" y="12"/>
                      </a:cxn>
                      <a:cxn ang="0">
                        <a:pos x="155" y="38"/>
                      </a:cxn>
                      <a:cxn ang="0">
                        <a:pos x="132" y="72"/>
                      </a:cxn>
                      <a:cxn ang="0">
                        <a:pos x="78" y="85"/>
                      </a:cxn>
                      <a:cxn ang="0">
                        <a:pos x="23" y="72"/>
                      </a:cxn>
                      <a:cxn ang="0">
                        <a:pos x="0" y="38"/>
                      </a:cxn>
                      <a:cxn ang="0">
                        <a:pos x="23" y="12"/>
                      </a:cxn>
                      <a:cxn ang="0">
                        <a:pos x="78" y="0"/>
                      </a:cxn>
                      <a:cxn ang="0">
                        <a:pos x="132" y="12"/>
                      </a:cxn>
                      <a:cxn ang="0">
                        <a:pos x="8" y="205"/>
                      </a:cxn>
                      <a:cxn ang="0">
                        <a:pos x="78" y="171"/>
                      </a:cxn>
                      <a:cxn ang="0">
                        <a:pos x="140" y="205"/>
                      </a:cxn>
                      <a:cxn ang="0">
                        <a:pos x="140" y="651"/>
                      </a:cxn>
                      <a:cxn ang="0">
                        <a:pos x="78" y="689"/>
                      </a:cxn>
                      <a:cxn ang="0">
                        <a:pos x="8" y="651"/>
                      </a:cxn>
                      <a:cxn ang="0">
                        <a:pos x="8" y="205"/>
                      </a:cxn>
                    </a:cxnLst>
                    <a:rect l="0" t="0" r="r" b="b"/>
                    <a:pathLst>
                      <a:path w="155" h="689">
                        <a:moveTo>
                          <a:pt x="132" y="12"/>
                        </a:moveTo>
                        <a:cubicBezTo>
                          <a:pt x="147" y="21"/>
                          <a:pt x="155" y="30"/>
                          <a:pt x="155" y="38"/>
                        </a:cubicBezTo>
                        <a:cubicBezTo>
                          <a:pt x="155" y="51"/>
                          <a:pt x="147" y="64"/>
                          <a:pt x="132" y="72"/>
                        </a:cubicBezTo>
                        <a:cubicBezTo>
                          <a:pt x="117" y="81"/>
                          <a:pt x="101" y="85"/>
                          <a:pt x="78" y="85"/>
                        </a:cubicBezTo>
                        <a:cubicBezTo>
                          <a:pt x="54" y="85"/>
                          <a:pt x="39" y="81"/>
                          <a:pt x="23" y="72"/>
                        </a:cubicBezTo>
                        <a:cubicBezTo>
                          <a:pt x="8" y="64"/>
                          <a:pt x="0" y="51"/>
                          <a:pt x="0" y="38"/>
                        </a:cubicBezTo>
                        <a:cubicBezTo>
                          <a:pt x="0" y="25"/>
                          <a:pt x="8" y="17"/>
                          <a:pt x="23" y="12"/>
                        </a:cubicBezTo>
                        <a:cubicBezTo>
                          <a:pt x="31" y="4"/>
                          <a:pt x="54" y="0"/>
                          <a:pt x="78" y="0"/>
                        </a:cubicBezTo>
                        <a:cubicBezTo>
                          <a:pt x="101" y="0"/>
                          <a:pt x="117" y="4"/>
                          <a:pt x="132" y="12"/>
                        </a:cubicBezTo>
                        <a:close/>
                        <a:moveTo>
                          <a:pt x="8" y="205"/>
                        </a:moveTo>
                        <a:cubicBezTo>
                          <a:pt x="8" y="184"/>
                          <a:pt x="31" y="171"/>
                          <a:pt x="78" y="171"/>
                        </a:cubicBezTo>
                        <a:cubicBezTo>
                          <a:pt x="116" y="171"/>
                          <a:pt x="140" y="184"/>
                          <a:pt x="140" y="205"/>
                        </a:cubicBezTo>
                        <a:cubicBezTo>
                          <a:pt x="140" y="354"/>
                          <a:pt x="140" y="502"/>
                          <a:pt x="140" y="651"/>
                        </a:cubicBezTo>
                        <a:cubicBezTo>
                          <a:pt x="140" y="676"/>
                          <a:pt x="116" y="689"/>
                          <a:pt x="78" y="689"/>
                        </a:cubicBezTo>
                        <a:cubicBezTo>
                          <a:pt x="31" y="689"/>
                          <a:pt x="8" y="676"/>
                          <a:pt x="8" y="651"/>
                        </a:cubicBezTo>
                        <a:cubicBezTo>
                          <a:pt x="8" y="502"/>
                          <a:pt x="8" y="354"/>
                          <a:pt x="8" y="205"/>
                        </a:cubicBezTo>
                        <a:close/>
                      </a:path>
                    </a:pathLst>
                  </a:custGeom>
                  <a:solidFill>
                    <a:srgbClr val="3366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41" name="Freeform 1006">
                    <a:extLst>
                      <a:ext uri="{FF2B5EF4-FFF2-40B4-BE49-F238E27FC236}">
                        <a16:creationId xmlns:a16="http://schemas.microsoft.com/office/drawing/2014/main" id="{DD26988A-3D75-4245-B4B0-A5A5585E30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5" y="258"/>
                    <a:ext cx="104" cy="63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69" y="0"/>
                      </a:cxn>
                      <a:cxn ang="0">
                        <a:pos x="131" y="34"/>
                      </a:cxn>
                      <a:cxn ang="0">
                        <a:pos x="131" y="90"/>
                      </a:cxn>
                      <a:cxn ang="0">
                        <a:pos x="162" y="34"/>
                      </a:cxn>
                      <a:cxn ang="0">
                        <a:pos x="317" y="0"/>
                      </a:cxn>
                      <a:cxn ang="0">
                        <a:pos x="457" y="30"/>
                      </a:cxn>
                      <a:cxn ang="0">
                        <a:pos x="519" y="99"/>
                      </a:cxn>
                      <a:cxn ang="0">
                        <a:pos x="573" y="43"/>
                      </a:cxn>
                      <a:cxn ang="0">
                        <a:pos x="744" y="0"/>
                      </a:cxn>
                      <a:cxn ang="0">
                        <a:pos x="883" y="30"/>
                      </a:cxn>
                      <a:cxn ang="0">
                        <a:pos x="961" y="158"/>
                      </a:cxn>
                      <a:cxn ang="0">
                        <a:pos x="961" y="480"/>
                      </a:cxn>
                      <a:cxn ang="0">
                        <a:pos x="899" y="518"/>
                      </a:cxn>
                      <a:cxn ang="0">
                        <a:pos x="829" y="480"/>
                      </a:cxn>
                      <a:cxn ang="0">
                        <a:pos x="829" y="158"/>
                      </a:cxn>
                      <a:cxn ang="0">
                        <a:pos x="798" y="77"/>
                      </a:cxn>
                      <a:cxn ang="0">
                        <a:pos x="721" y="60"/>
                      </a:cxn>
                      <a:cxn ang="0">
                        <a:pos x="635" y="90"/>
                      </a:cxn>
                      <a:cxn ang="0">
                        <a:pos x="550" y="201"/>
                      </a:cxn>
                      <a:cxn ang="0">
                        <a:pos x="550" y="480"/>
                      </a:cxn>
                      <a:cxn ang="0">
                        <a:pos x="488" y="518"/>
                      </a:cxn>
                      <a:cxn ang="0">
                        <a:pos x="418" y="480"/>
                      </a:cxn>
                      <a:cxn ang="0">
                        <a:pos x="418" y="163"/>
                      </a:cxn>
                      <a:cxn ang="0">
                        <a:pos x="364" y="73"/>
                      </a:cxn>
                      <a:cxn ang="0">
                        <a:pos x="310" y="60"/>
                      </a:cxn>
                      <a:cxn ang="0">
                        <a:pos x="224" y="81"/>
                      </a:cxn>
                      <a:cxn ang="0">
                        <a:pos x="131" y="180"/>
                      </a:cxn>
                      <a:cxn ang="0">
                        <a:pos x="131" y="480"/>
                      </a:cxn>
                      <a:cxn ang="0">
                        <a:pos x="69" y="518"/>
                      </a:cxn>
                      <a:cxn ang="0">
                        <a:pos x="0" y="480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961" h="518">
                        <a:moveTo>
                          <a:pt x="0" y="34"/>
                        </a:moveTo>
                        <a:cubicBezTo>
                          <a:pt x="0" y="13"/>
                          <a:pt x="23" y="0"/>
                          <a:pt x="69" y="0"/>
                        </a:cubicBezTo>
                        <a:cubicBezTo>
                          <a:pt x="108" y="0"/>
                          <a:pt x="131" y="13"/>
                          <a:pt x="131" y="34"/>
                        </a:cubicBezTo>
                        <a:cubicBezTo>
                          <a:pt x="131" y="53"/>
                          <a:pt x="131" y="71"/>
                          <a:pt x="131" y="90"/>
                        </a:cubicBezTo>
                        <a:cubicBezTo>
                          <a:pt x="116" y="73"/>
                          <a:pt x="124" y="56"/>
                          <a:pt x="162" y="34"/>
                        </a:cubicBezTo>
                        <a:cubicBezTo>
                          <a:pt x="201" y="12"/>
                          <a:pt x="255" y="0"/>
                          <a:pt x="317" y="0"/>
                        </a:cubicBezTo>
                        <a:cubicBezTo>
                          <a:pt x="372" y="0"/>
                          <a:pt x="418" y="8"/>
                          <a:pt x="457" y="30"/>
                        </a:cubicBezTo>
                        <a:cubicBezTo>
                          <a:pt x="495" y="52"/>
                          <a:pt x="519" y="77"/>
                          <a:pt x="519" y="99"/>
                        </a:cubicBezTo>
                        <a:cubicBezTo>
                          <a:pt x="511" y="86"/>
                          <a:pt x="535" y="65"/>
                          <a:pt x="573" y="43"/>
                        </a:cubicBezTo>
                        <a:cubicBezTo>
                          <a:pt x="627" y="12"/>
                          <a:pt x="682" y="0"/>
                          <a:pt x="744" y="0"/>
                        </a:cubicBezTo>
                        <a:cubicBezTo>
                          <a:pt x="798" y="0"/>
                          <a:pt x="845" y="8"/>
                          <a:pt x="883" y="30"/>
                        </a:cubicBezTo>
                        <a:cubicBezTo>
                          <a:pt x="937" y="60"/>
                          <a:pt x="961" y="103"/>
                          <a:pt x="961" y="158"/>
                        </a:cubicBezTo>
                        <a:cubicBezTo>
                          <a:pt x="961" y="266"/>
                          <a:pt x="961" y="373"/>
                          <a:pt x="961" y="480"/>
                        </a:cubicBezTo>
                        <a:cubicBezTo>
                          <a:pt x="961" y="505"/>
                          <a:pt x="938" y="518"/>
                          <a:pt x="899" y="518"/>
                        </a:cubicBezTo>
                        <a:cubicBezTo>
                          <a:pt x="852" y="518"/>
                          <a:pt x="829" y="505"/>
                          <a:pt x="829" y="480"/>
                        </a:cubicBezTo>
                        <a:cubicBezTo>
                          <a:pt x="829" y="373"/>
                          <a:pt x="829" y="266"/>
                          <a:pt x="829" y="158"/>
                        </a:cubicBezTo>
                        <a:cubicBezTo>
                          <a:pt x="829" y="120"/>
                          <a:pt x="821" y="90"/>
                          <a:pt x="798" y="77"/>
                        </a:cubicBezTo>
                        <a:cubicBezTo>
                          <a:pt x="775" y="64"/>
                          <a:pt x="752" y="60"/>
                          <a:pt x="721" y="60"/>
                        </a:cubicBezTo>
                        <a:cubicBezTo>
                          <a:pt x="697" y="60"/>
                          <a:pt x="674" y="68"/>
                          <a:pt x="635" y="90"/>
                        </a:cubicBezTo>
                        <a:cubicBezTo>
                          <a:pt x="581" y="120"/>
                          <a:pt x="550" y="158"/>
                          <a:pt x="550" y="201"/>
                        </a:cubicBezTo>
                        <a:cubicBezTo>
                          <a:pt x="550" y="294"/>
                          <a:pt x="550" y="387"/>
                          <a:pt x="550" y="480"/>
                        </a:cubicBezTo>
                        <a:cubicBezTo>
                          <a:pt x="550" y="505"/>
                          <a:pt x="527" y="518"/>
                          <a:pt x="488" y="518"/>
                        </a:cubicBezTo>
                        <a:cubicBezTo>
                          <a:pt x="441" y="518"/>
                          <a:pt x="418" y="505"/>
                          <a:pt x="418" y="480"/>
                        </a:cubicBezTo>
                        <a:cubicBezTo>
                          <a:pt x="418" y="374"/>
                          <a:pt x="418" y="268"/>
                          <a:pt x="418" y="163"/>
                        </a:cubicBezTo>
                        <a:cubicBezTo>
                          <a:pt x="418" y="124"/>
                          <a:pt x="402" y="95"/>
                          <a:pt x="364" y="73"/>
                        </a:cubicBezTo>
                        <a:cubicBezTo>
                          <a:pt x="348" y="64"/>
                          <a:pt x="333" y="60"/>
                          <a:pt x="310" y="60"/>
                        </a:cubicBezTo>
                        <a:cubicBezTo>
                          <a:pt x="279" y="60"/>
                          <a:pt x="247" y="68"/>
                          <a:pt x="224" y="81"/>
                        </a:cubicBezTo>
                        <a:cubicBezTo>
                          <a:pt x="163" y="116"/>
                          <a:pt x="131" y="150"/>
                          <a:pt x="131" y="180"/>
                        </a:cubicBezTo>
                        <a:cubicBezTo>
                          <a:pt x="131" y="280"/>
                          <a:pt x="131" y="380"/>
                          <a:pt x="131" y="480"/>
                        </a:cubicBezTo>
                        <a:cubicBezTo>
                          <a:pt x="131" y="505"/>
                          <a:pt x="108" y="518"/>
                          <a:pt x="69" y="518"/>
                        </a:cubicBezTo>
                        <a:cubicBezTo>
                          <a:pt x="23" y="518"/>
                          <a:pt x="0" y="505"/>
                          <a:pt x="0" y="480"/>
                        </a:cubicBezTo>
                        <a:cubicBezTo>
                          <a:pt x="0" y="331"/>
                          <a:pt x="0" y="183"/>
                          <a:pt x="0" y="34"/>
                        </a:cubicBezTo>
                      </a:path>
                    </a:pathLst>
                  </a:custGeom>
                  <a:solidFill>
                    <a:srgbClr val="3366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42" name="Freeform 1007">
                    <a:extLst>
                      <a:ext uri="{FF2B5EF4-FFF2-40B4-BE49-F238E27FC236}">
                        <a16:creationId xmlns:a16="http://schemas.microsoft.com/office/drawing/2014/main" id="{C12A4AE4-5483-43B2-B2B0-93EA15A34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3" y="229"/>
                    <a:ext cx="90" cy="92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76" y="7"/>
                      </a:cxn>
                      <a:cxn ang="0">
                        <a:pos x="89" y="23"/>
                      </a:cxn>
                      <a:cxn ang="0">
                        <a:pos x="84" y="29"/>
                      </a:cxn>
                      <a:cxn ang="0">
                        <a:pos x="76" y="25"/>
                      </a:cxn>
                      <a:cxn ang="0">
                        <a:pos x="65" y="12"/>
                      </a:cxn>
                      <a:cxn ang="0">
                        <a:pos x="48" y="8"/>
                      </a:cxn>
                      <a:cxn ang="0">
                        <a:pos x="29" y="13"/>
                      </a:cxn>
                      <a:cxn ang="0">
                        <a:pos x="13" y="46"/>
                      </a:cxn>
                      <a:cxn ang="0">
                        <a:pos x="28" y="79"/>
                      </a:cxn>
                      <a:cxn ang="0">
                        <a:pos x="46" y="84"/>
                      </a:cxn>
                      <a:cxn ang="0">
                        <a:pos x="65" y="79"/>
                      </a:cxn>
                      <a:cxn ang="0">
                        <a:pos x="78" y="60"/>
                      </a:cxn>
                      <a:cxn ang="0">
                        <a:pos x="85" y="59"/>
                      </a:cxn>
                      <a:cxn ang="0">
                        <a:pos x="90" y="62"/>
                      </a:cxn>
                      <a:cxn ang="0">
                        <a:pos x="74" y="84"/>
                      </a:cxn>
                      <a:cxn ang="0">
                        <a:pos x="45" y="92"/>
                      </a:cxn>
                      <a:cxn ang="0">
                        <a:pos x="19" y="84"/>
                      </a:cxn>
                      <a:cxn ang="0">
                        <a:pos x="0" y="46"/>
                      </a:cxn>
                      <a:cxn ang="0">
                        <a:pos x="19" y="8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90" h="92">
                        <a:moveTo>
                          <a:pt x="48" y="0"/>
                        </a:moveTo>
                        <a:cubicBezTo>
                          <a:pt x="58" y="0"/>
                          <a:pt x="68" y="2"/>
                          <a:pt x="76" y="7"/>
                        </a:cubicBezTo>
                        <a:cubicBezTo>
                          <a:pt x="83" y="12"/>
                          <a:pt x="87" y="17"/>
                          <a:pt x="89" y="23"/>
                        </a:cubicBezTo>
                        <a:cubicBezTo>
                          <a:pt x="90" y="27"/>
                          <a:pt x="88" y="29"/>
                          <a:pt x="84" y="29"/>
                        </a:cubicBezTo>
                        <a:cubicBezTo>
                          <a:pt x="80" y="30"/>
                          <a:pt x="77" y="28"/>
                          <a:pt x="76" y="25"/>
                        </a:cubicBezTo>
                        <a:cubicBezTo>
                          <a:pt x="74" y="20"/>
                          <a:pt x="70" y="15"/>
                          <a:pt x="65" y="12"/>
                        </a:cubicBezTo>
                        <a:cubicBezTo>
                          <a:pt x="60" y="9"/>
                          <a:pt x="54" y="8"/>
                          <a:pt x="48" y="8"/>
                        </a:cubicBezTo>
                        <a:cubicBezTo>
                          <a:pt x="42" y="8"/>
                          <a:pt x="35" y="10"/>
                          <a:pt x="29" y="13"/>
                        </a:cubicBezTo>
                        <a:cubicBezTo>
                          <a:pt x="18" y="20"/>
                          <a:pt x="13" y="31"/>
                          <a:pt x="13" y="46"/>
                        </a:cubicBezTo>
                        <a:cubicBezTo>
                          <a:pt x="13" y="62"/>
                          <a:pt x="18" y="73"/>
                          <a:pt x="28" y="79"/>
                        </a:cubicBezTo>
                        <a:cubicBezTo>
                          <a:pt x="33" y="82"/>
                          <a:pt x="40" y="84"/>
                          <a:pt x="46" y="84"/>
                        </a:cubicBezTo>
                        <a:cubicBezTo>
                          <a:pt x="53" y="84"/>
                          <a:pt x="59" y="82"/>
                          <a:pt x="65" y="79"/>
                        </a:cubicBezTo>
                        <a:cubicBezTo>
                          <a:pt x="71" y="75"/>
                          <a:pt x="75" y="69"/>
                          <a:pt x="78" y="60"/>
                        </a:cubicBezTo>
                        <a:cubicBezTo>
                          <a:pt x="78" y="59"/>
                          <a:pt x="81" y="58"/>
                          <a:pt x="85" y="59"/>
                        </a:cubicBezTo>
                        <a:cubicBezTo>
                          <a:pt x="88" y="59"/>
                          <a:pt x="90" y="60"/>
                          <a:pt x="90" y="62"/>
                        </a:cubicBezTo>
                        <a:cubicBezTo>
                          <a:pt x="88" y="72"/>
                          <a:pt x="82" y="80"/>
                          <a:pt x="74" y="84"/>
                        </a:cubicBezTo>
                        <a:cubicBezTo>
                          <a:pt x="67" y="89"/>
                          <a:pt x="57" y="92"/>
                          <a:pt x="45" y="92"/>
                        </a:cubicBezTo>
                        <a:cubicBezTo>
                          <a:pt x="35" y="92"/>
                          <a:pt x="27" y="89"/>
                          <a:pt x="19" y="84"/>
                        </a:cubicBezTo>
                        <a:cubicBezTo>
                          <a:pt x="7" y="76"/>
                          <a:pt x="0" y="64"/>
                          <a:pt x="0" y="46"/>
                        </a:cubicBezTo>
                        <a:cubicBezTo>
                          <a:pt x="0" y="29"/>
                          <a:pt x="7" y="16"/>
                          <a:pt x="19" y="8"/>
                        </a:cubicBezTo>
                        <a:cubicBezTo>
                          <a:pt x="28" y="3"/>
                          <a:pt x="37" y="0"/>
                          <a:pt x="48" y="0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43" name="Freeform 1008">
                    <a:extLst>
                      <a:ext uri="{FF2B5EF4-FFF2-40B4-BE49-F238E27FC236}">
                        <a16:creationId xmlns:a16="http://schemas.microsoft.com/office/drawing/2014/main" id="{900E6838-0E3A-4F8E-86D4-80994AA7063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046" y="258"/>
                    <a:ext cx="70" cy="63"/>
                  </a:xfrm>
                  <a:custGeom>
                    <a:avLst/>
                    <a:gdLst/>
                    <a:ahLst/>
                    <a:cxnLst>
                      <a:cxn ang="0">
                        <a:pos x="349" y="60"/>
                      </a:cxn>
                      <a:cxn ang="0">
                        <a:pos x="217" y="94"/>
                      </a:cxn>
                      <a:cxn ang="0">
                        <a:pos x="124" y="253"/>
                      </a:cxn>
                      <a:cxn ang="0">
                        <a:pos x="217" y="433"/>
                      </a:cxn>
                      <a:cxn ang="0">
                        <a:pos x="326" y="458"/>
                      </a:cxn>
                      <a:cxn ang="0">
                        <a:pos x="457" y="424"/>
                      </a:cxn>
                      <a:cxn ang="0">
                        <a:pos x="527" y="347"/>
                      </a:cxn>
                      <a:cxn ang="0">
                        <a:pos x="527" y="158"/>
                      </a:cxn>
                      <a:cxn ang="0">
                        <a:pos x="457" y="94"/>
                      </a:cxn>
                      <a:cxn ang="0">
                        <a:pos x="349" y="60"/>
                      </a:cxn>
                      <a:cxn ang="0">
                        <a:pos x="341" y="0"/>
                      </a:cxn>
                      <a:cxn ang="0">
                        <a:pos x="535" y="47"/>
                      </a:cxn>
                      <a:cxn ang="0">
                        <a:pos x="527" y="73"/>
                      </a:cxn>
                      <a:cxn ang="0">
                        <a:pos x="527" y="34"/>
                      </a:cxn>
                      <a:cxn ang="0">
                        <a:pos x="597" y="0"/>
                      </a:cxn>
                      <a:cxn ang="0">
                        <a:pos x="659" y="34"/>
                      </a:cxn>
                      <a:cxn ang="0">
                        <a:pos x="659" y="484"/>
                      </a:cxn>
                      <a:cxn ang="0">
                        <a:pos x="597" y="523"/>
                      </a:cxn>
                      <a:cxn ang="0">
                        <a:pos x="527" y="484"/>
                      </a:cxn>
                      <a:cxn ang="0">
                        <a:pos x="527" y="441"/>
                      </a:cxn>
                      <a:cxn ang="0">
                        <a:pos x="535" y="467"/>
                      </a:cxn>
                      <a:cxn ang="0">
                        <a:pos x="318" y="518"/>
                      </a:cxn>
                      <a:cxn ang="0">
                        <a:pos x="124" y="471"/>
                      </a:cxn>
                      <a:cxn ang="0">
                        <a:pos x="0" y="253"/>
                      </a:cxn>
                      <a:cxn ang="0">
                        <a:pos x="132" y="51"/>
                      </a:cxn>
                      <a:cxn ang="0">
                        <a:pos x="341" y="0"/>
                      </a:cxn>
                    </a:cxnLst>
                    <a:rect l="0" t="0" r="r" b="b"/>
                    <a:pathLst>
                      <a:path w="659" h="523">
                        <a:moveTo>
                          <a:pt x="349" y="60"/>
                        </a:moveTo>
                        <a:cubicBezTo>
                          <a:pt x="302" y="60"/>
                          <a:pt x="256" y="72"/>
                          <a:pt x="217" y="94"/>
                        </a:cubicBezTo>
                        <a:cubicBezTo>
                          <a:pt x="155" y="129"/>
                          <a:pt x="124" y="180"/>
                          <a:pt x="124" y="253"/>
                        </a:cubicBezTo>
                        <a:cubicBezTo>
                          <a:pt x="124" y="338"/>
                          <a:pt x="155" y="398"/>
                          <a:pt x="217" y="433"/>
                        </a:cubicBezTo>
                        <a:cubicBezTo>
                          <a:pt x="248" y="450"/>
                          <a:pt x="287" y="458"/>
                          <a:pt x="326" y="458"/>
                        </a:cubicBezTo>
                        <a:cubicBezTo>
                          <a:pt x="372" y="458"/>
                          <a:pt x="419" y="446"/>
                          <a:pt x="457" y="424"/>
                        </a:cubicBezTo>
                        <a:cubicBezTo>
                          <a:pt x="496" y="398"/>
                          <a:pt x="519" y="373"/>
                          <a:pt x="527" y="347"/>
                        </a:cubicBezTo>
                        <a:cubicBezTo>
                          <a:pt x="527" y="284"/>
                          <a:pt x="527" y="221"/>
                          <a:pt x="527" y="158"/>
                        </a:cubicBezTo>
                        <a:cubicBezTo>
                          <a:pt x="512" y="133"/>
                          <a:pt x="488" y="112"/>
                          <a:pt x="457" y="94"/>
                        </a:cubicBezTo>
                        <a:cubicBezTo>
                          <a:pt x="419" y="72"/>
                          <a:pt x="380" y="60"/>
                          <a:pt x="349" y="60"/>
                        </a:cubicBezTo>
                        <a:close/>
                        <a:moveTo>
                          <a:pt x="341" y="0"/>
                        </a:moveTo>
                        <a:cubicBezTo>
                          <a:pt x="419" y="0"/>
                          <a:pt x="481" y="17"/>
                          <a:pt x="535" y="47"/>
                        </a:cubicBezTo>
                        <a:cubicBezTo>
                          <a:pt x="542" y="56"/>
                          <a:pt x="543" y="64"/>
                          <a:pt x="527" y="73"/>
                        </a:cubicBezTo>
                        <a:cubicBezTo>
                          <a:pt x="527" y="60"/>
                          <a:pt x="527" y="47"/>
                          <a:pt x="527" y="34"/>
                        </a:cubicBezTo>
                        <a:cubicBezTo>
                          <a:pt x="527" y="13"/>
                          <a:pt x="550" y="0"/>
                          <a:pt x="597" y="0"/>
                        </a:cubicBezTo>
                        <a:cubicBezTo>
                          <a:pt x="636" y="0"/>
                          <a:pt x="659" y="13"/>
                          <a:pt x="659" y="34"/>
                        </a:cubicBezTo>
                        <a:cubicBezTo>
                          <a:pt x="659" y="184"/>
                          <a:pt x="659" y="334"/>
                          <a:pt x="659" y="484"/>
                        </a:cubicBezTo>
                        <a:cubicBezTo>
                          <a:pt x="659" y="510"/>
                          <a:pt x="636" y="523"/>
                          <a:pt x="597" y="523"/>
                        </a:cubicBezTo>
                        <a:cubicBezTo>
                          <a:pt x="550" y="523"/>
                          <a:pt x="527" y="510"/>
                          <a:pt x="527" y="484"/>
                        </a:cubicBezTo>
                        <a:cubicBezTo>
                          <a:pt x="527" y="470"/>
                          <a:pt x="527" y="456"/>
                          <a:pt x="527" y="441"/>
                        </a:cubicBezTo>
                        <a:cubicBezTo>
                          <a:pt x="550" y="446"/>
                          <a:pt x="558" y="454"/>
                          <a:pt x="535" y="467"/>
                        </a:cubicBezTo>
                        <a:cubicBezTo>
                          <a:pt x="473" y="502"/>
                          <a:pt x="403" y="518"/>
                          <a:pt x="318" y="518"/>
                        </a:cubicBezTo>
                        <a:cubicBezTo>
                          <a:pt x="248" y="518"/>
                          <a:pt x="178" y="502"/>
                          <a:pt x="124" y="471"/>
                        </a:cubicBezTo>
                        <a:cubicBezTo>
                          <a:pt x="39" y="423"/>
                          <a:pt x="0" y="351"/>
                          <a:pt x="0" y="253"/>
                        </a:cubicBezTo>
                        <a:cubicBezTo>
                          <a:pt x="0" y="167"/>
                          <a:pt x="47" y="99"/>
                          <a:pt x="132" y="51"/>
                        </a:cubicBezTo>
                        <a:cubicBezTo>
                          <a:pt x="193" y="17"/>
                          <a:pt x="263" y="0"/>
                          <a:pt x="341" y="0"/>
                        </a:cubicBezTo>
                        <a:close/>
                      </a:path>
                    </a:pathLst>
                  </a:custGeom>
                  <a:noFill/>
                  <a:ln w="3175" cap="rnd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44" name="Freeform 1009">
                    <a:extLst>
                      <a:ext uri="{FF2B5EF4-FFF2-40B4-BE49-F238E27FC236}">
                        <a16:creationId xmlns:a16="http://schemas.microsoft.com/office/drawing/2014/main" id="{6356FD86-8A18-4119-AFA4-6A7628C03C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35" y="258"/>
                    <a:ext cx="55" cy="63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8" y="0"/>
                      </a:cxn>
                      <a:cxn ang="0">
                        <a:pos x="14" y="4"/>
                      </a:cxn>
                      <a:cxn ang="0">
                        <a:pos x="14" y="10"/>
                      </a:cxn>
                      <a:cxn ang="0">
                        <a:pos x="18" y="4"/>
                      </a:cxn>
                      <a:cxn ang="0">
                        <a:pos x="35" y="0"/>
                      </a:cxn>
                      <a:cxn ang="0">
                        <a:pos x="51" y="3"/>
                      </a:cxn>
                      <a:cxn ang="0">
                        <a:pos x="54" y="9"/>
                      </a:cxn>
                      <a:cxn ang="0">
                        <a:pos x="42" y="9"/>
                      </a:cxn>
                      <a:cxn ang="0">
                        <a:pos x="34" y="7"/>
                      </a:cxn>
                      <a:cxn ang="0">
                        <a:pos x="24" y="11"/>
                      </a:cxn>
                      <a:cxn ang="0">
                        <a:pos x="14" y="21"/>
                      </a:cxn>
                      <a:cxn ang="0">
                        <a:pos x="14" y="58"/>
                      </a:cxn>
                      <a:cxn ang="0">
                        <a:pos x="8" y="63"/>
                      </a:cxn>
                      <a:cxn ang="0">
                        <a:pos x="0" y="58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55" h="63">
                        <a:moveTo>
                          <a:pt x="0" y="4"/>
                        </a:moveTo>
                        <a:cubicBezTo>
                          <a:pt x="0" y="1"/>
                          <a:pt x="3" y="0"/>
                          <a:pt x="8" y="0"/>
                        </a:cubicBezTo>
                        <a:cubicBezTo>
                          <a:pt x="12" y="0"/>
                          <a:pt x="14" y="1"/>
                          <a:pt x="14" y="4"/>
                        </a:cubicBezTo>
                        <a:cubicBezTo>
                          <a:pt x="14" y="6"/>
                          <a:pt x="14" y="8"/>
                          <a:pt x="14" y="10"/>
                        </a:cubicBezTo>
                        <a:cubicBezTo>
                          <a:pt x="13" y="8"/>
                          <a:pt x="15" y="6"/>
                          <a:pt x="18" y="4"/>
                        </a:cubicBezTo>
                        <a:cubicBezTo>
                          <a:pt x="23" y="1"/>
                          <a:pt x="28" y="0"/>
                          <a:pt x="35" y="0"/>
                        </a:cubicBezTo>
                        <a:cubicBezTo>
                          <a:pt x="42" y="0"/>
                          <a:pt x="47" y="1"/>
                          <a:pt x="51" y="3"/>
                        </a:cubicBezTo>
                        <a:cubicBezTo>
                          <a:pt x="54" y="6"/>
                          <a:pt x="55" y="8"/>
                          <a:pt x="54" y="9"/>
                        </a:cubicBezTo>
                        <a:cubicBezTo>
                          <a:pt x="51" y="12"/>
                          <a:pt x="47" y="12"/>
                          <a:pt x="42" y="9"/>
                        </a:cubicBezTo>
                        <a:cubicBezTo>
                          <a:pt x="39" y="8"/>
                          <a:pt x="37" y="7"/>
                          <a:pt x="34" y="7"/>
                        </a:cubicBezTo>
                        <a:cubicBezTo>
                          <a:pt x="31" y="7"/>
                          <a:pt x="28" y="8"/>
                          <a:pt x="24" y="11"/>
                        </a:cubicBezTo>
                        <a:cubicBezTo>
                          <a:pt x="18" y="14"/>
                          <a:pt x="15" y="17"/>
                          <a:pt x="14" y="21"/>
                        </a:cubicBezTo>
                        <a:cubicBezTo>
                          <a:pt x="14" y="33"/>
                          <a:pt x="14" y="46"/>
                          <a:pt x="14" y="58"/>
                        </a:cubicBezTo>
                        <a:cubicBezTo>
                          <a:pt x="14" y="61"/>
                          <a:pt x="12" y="63"/>
                          <a:pt x="8" y="63"/>
                        </a:cubicBezTo>
                        <a:cubicBezTo>
                          <a:pt x="3" y="63"/>
                          <a:pt x="0" y="61"/>
                          <a:pt x="0" y="58"/>
                        </a:cubicBezTo>
                        <a:cubicBezTo>
                          <a:pt x="0" y="40"/>
                          <a:pt x="0" y="22"/>
                          <a:pt x="0" y="4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45" name="Freeform 1010">
                    <a:extLst>
                      <a:ext uri="{FF2B5EF4-FFF2-40B4-BE49-F238E27FC236}">
                        <a16:creationId xmlns:a16="http://schemas.microsoft.com/office/drawing/2014/main" id="{059B77DB-7620-40DF-B7FD-2A7AC0B7DB1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204" y="237"/>
                    <a:ext cx="16" cy="84"/>
                  </a:xfrm>
                  <a:custGeom>
                    <a:avLst/>
                    <a:gdLst/>
                    <a:ahLst/>
                    <a:cxnLst>
                      <a:cxn ang="0">
                        <a:pos x="132" y="12"/>
                      </a:cxn>
                      <a:cxn ang="0">
                        <a:pos x="155" y="38"/>
                      </a:cxn>
                      <a:cxn ang="0">
                        <a:pos x="132" y="72"/>
                      </a:cxn>
                      <a:cxn ang="0">
                        <a:pos x="78" y="85"/>
                      </a:cxn>
                      <a:cxn ang="0">
                        <a:pos x="23" y="72"/>
                      </a:cxn>
                      <a:cxn ang="0">
                        <a:pos x="0" y="38"/>
                      </a:cxn>
                      <a:cxn ang="0">
                        <a:pos x="23" y="12"/>
                      </a:cxn>
                      <a:cxn ang="0">
                        <a:pos x="78" y="0"/>
                      </a:cxn>
                      <a:cxn ang="0">
                        <a:pos x="132" y="12"/>
                      </a:cxn>
                      <a:cxn ang="0">
                        <a:pos x="8" y="205"/>
                      </a:cxn>
                      <a:cxn ang="0">
                        <a:pos x="78" y="171"/>
                      </a:cxn>
                      <a:cxn ang="0">
                        <a:pos x="140" y="205"/>
                      </a:cxn>
                      <a:cxn ang="0">
                        <a:pos x="140" y="651"/>
                      </a:cxn>
                      <a:cxn ang="0">
                        <a:pos x="78" y="689"/>
                      </a:cxn>
                      <a:cxn ang="0">
                        <a:pos x="8" y="651"/>
                      </a:cxn>
                      <a:cxn ang="0">
                        <a:pos x="8" y="205"/>
                      </a:cxn>
                    </a:cxnLst>
                    <a:rect l="0" t="0" r="r" b="b"/>
                    <a:pathLst>
                      <a:path w="155" h="689">
                        <a:moveTo>
                          <a:pt x="132" y="12"/>
                        </a:moveTo>
                        <a:cubicBezTo>
                          <a:pt x="147" y="21"/>
                          <a:pt x="155" y="30"/>
                          <a:pt x="155" y="38"/>
                        </a:cubicBezTo>
                        <a:cubicBezTo>
                          <a:pt x="155" y="51"/>
                          <a:pt x="147" y="64"/>
                          <a:pt x="132" y="72"/>
                        </a:cubicBezTo>
                        <a:cubicBezTo>
                          <a:pt x="117" y="81"/>
                          <a:pt x="101" y="85"/>
                          <a:pt x="78" y="85"/>
                        </a:cubicBezTo>
                        <a:cubicBezTo>
                          <a:pt x="54" y="85"/>
                          <a:pt x="39" y="81"/>
                          <a:pt x="23" y="72"/>
                        </a:cubicBezTo>
                        <a:cubicBezTo>
                          <a:pt x="8" y="64"/>
                          <a:pt x="0" y="51"/>
                          <a:pt x="0" y="38"/>
                        </a:cubicBezTo>
                        <a:cubicBezTo>
                          <a:pt x="0" y="25"/>
                          <a:pt x="8" y="17"/>
                          <a:pt x="23" y="12"/>
                        </a:cubicBezTo>
                        <a:cubicBezTo>
                          <a:pt x="31" y="4"/>
                          <a:pt x="54" y="0"/>
                          <a:pt x="78" y="0"/>
                        </a:cubicBezTo>
                        <a:cubicBezTo>
                          <a:pt x="101" y="0"/>
                          <a:pt x="117" y="4"/>
                          <a:pt x="132" y="12"/>
                        </a:cubicBezTo>
                        <a:close/>
                        <a:moveTo>
                          <a:pt x="8" y="205"/>
                        </a:moveTo>
                        <a:cubicBezTo>
                          <a:pt x="8" y="184"/>
                          <a:pt x="31" y="171"/>
                          <a:pt x="78" y="171"/>
                        </a:cubicBezTo>
                        <a:cubicBezTo>
                          <a:pt x="116" y="171"/>
                          <a:pt x="140" y="184"/>
                          <a:pt x="140" y="205"/>
                        </a:cubicBezTo>
                        <a:cubicBezTo>
                          <a:pt x="140" y="354"/>
                          <a:pt x="140" y="502"/>
                          <a:pt x="140" y="651"/>
                        </a:cubicBezTo>
                        <a:cubicBezTo>
                          <a:pt x="140" y="676"/>
                          <a:pt x="116" y="689"/>
                          <a:pt x="78" y="689"/>
                        </a:cubicBezTo>
                        <a:cubicBezTo>
                          <a:pt x="31" y="689"/>
                          <a:pt x="8" y="676"/>
                          <a:pt x="8" y="651"/>
                        </a:cubicBezTo>
                        <a:cubicBezTo>
                          <a:pt x="8" y="502"/>
                          <a:pt x="8" y="354"/>
                          <a:pt x="8" y="205"/>
                        </a:cubicBezTo>
                        <a:close/>
                      </a:path>
                    </a:pathLst>
                  </a:custGeom>
                  <a:noFill/>
                  <a:ln w="3175" cap="rnd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346" name="Freeform 1011">
                    <a:extLst>
                      <a:ext uri="{FF2B5EF4-FFF2-40B4-BE49-F238E27FC236}">
                        <a16:creationId xmlns:a16="http://schemas.microsoft.com/office/drawing/2014/main" id="{9405D03A-3BBE-4055-BBDB-6220E08490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5" y="258"/>
                    <a:ext cx="104" cy="63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8" y="0"/>
                      </a:cxn>
                      <a:cxn ang="0">
                        <a:pos x="14" y="4"/>
                      </a:cxn>
                      <a:cxn ang="0">
                        <a:pos x="14" y="11"/>
                      </a:cxn>
                      <a:cxn ang="0">
                        <a:pos x="18" y="4"/>
                      </a:cxn>
                      <a:cxn ang="0">
                        <a:pos x="34" y="0"/>
                      </a:cxn>
                      <a:cxn ang="0">
                        <a:pos x="49" y="3"/>
                      </a:cxn>
                      <a:cxn ang="0">
                        <a:pos x="56" y="12"/>
                      </a:cxn>
                      <a:cxn ang="0">
                        <a:pos x="62" y="5"/>
                      </a:cxn>
                      <a:cxn ang="0">
                        <a:pos x="80" y="0"/>
                      </a:cxn>
                      <a:cxn ang="0">
                        <a:pos x="95" y="3"/>
                      </a:cxn>
                      <a:cxn ang="0">
                        <a:pos x="104" y="19"/>
                      </a:cxn>
                      <a:cxn ang="0">
                        <a:pos x="104" y="58"/>
                      </a:cxn>
                      <a:cxn ang="0">
                        <a:pos x="97" y="63"/>
                      </a:cxn>
                      <a:cxn ang="0">
                        <a:pos x="90" y="58"/>
                      </a:cxn>
                      <a:cxn ang="0">
                        <a:pos x="90" y="19"/>
                      </a:cxn>
                      <a:cxn ang="0">
                        <a:pos x="86" y="9"/>
                      </a:cxn>
                      <a:cxn ang="0">
                        <a:pos x="78" y="7"/>
                      </a:cxn>
                      <a:cxn ang="0">
                        <a:pos x="69" y="11"/>
                      </a:cxn>
                      <a:cxn ang="0">
                        <a:pos x="59" y="24"/>
                      </a:cxn>
                      <a:cxn ang="0">
                        <a:pos x="59" y="58"/>
                      </a:cxn>
                      <a:cxn ang="0">
                        <a:pos x="53" y="63"/>
                      </a:cxn>
                      <a:cxn ang="0">
                        <a:pos x="45" y="58"/>
                      </a:cxn>
                      <a:cxn ang="0">
                        <a:pos x="45" y="19"/>
                      </a:cxn>
                      <a:cxn ang="0">
                        <a:pos x="39" y="8"/>
                      </a:cxn>
                      <a:cxn ang="0">
                        <a:pos x="34" y="7"/>
                      </a:cxn>
                      <a:cxn ang="0">
                        <a:pos x="24" y="9"/>
                      </a:cxn>
                      <a:cxn ang="0">
                        <a:pos x="14" y="21"/>
                      </a:cxn>
                      <a:cxn ang="0">
                        <a:pos x="14" y="58"/>
                      </a:cxn>
                      <a:cxn ang="0">
                        <a:pos x="8" y="63"/>
                      </a:cxn>
                      <a:cxn ang="0">
                        <a:pos x="0" y="58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04" h="63">
                        <a:moveTo>
                          <a:pt x="0" y="4"/>
                        </a:moveTo>
                        <a:cubicBezTo>
                          <a:pt x="0" y="1"/>
                          <a:pt x="3" y="0"/>
                          <a:pt x="8" y="0"/>
                        </a:cubicBezTo>
                        <a:cubicBezTo>
                          <a:pt x="12" y="0"/>
                          <a:pt x="14" y="1"/>
                          <a:pt x="14" y="4"/>
                        </a:cubicBezTo>
                        <a:cubicBezTo>
                          <a:pt x="14" y="6"/>
                          <a:pt x="14" y="8"/>
                          <a:pt x="14" y="11"/>
                        </a:cubicBezTo>
                        <a:cubicBezTo>
                          <a:pt x="13" y="8"/>
                          <a:pt x="14" y="6"/>
                          <a:pt x="18" y="4"/>
                        </a:cubicBezTo>
                        <a:cubicBezTo>
                          <a:pt x="22" y="1"/>
                          <a:pt x="28" y="0"/>
                          <a:pt x="34" y="0"/>
                        </a:cubicBezTo>
                        <a:cubicBezTo>
                          <a:pt x="40" y="0"/>
                          <a:pt x="45" y="1"/>
                          <a:pt x="49" y="3"/>
                        </a:cubicBezTo>
                        <a:cubicBezTo>
                          <a:pt x="54" y="6"/>
                          <a:pt x="56" y="9"/>
                          <a:pt x="56" y="12"/>
                        </a:cubicBezTo>
                        <a:cubicBezTo>
                          <a:pt x="55" y="10"/>
                          <a:pt x="58" y="7"/>
                          <a:pt x="62" y="5"/>
                        </a:cubicBezTo>
                        <a:cubicBezTo>
                          <a:pt x="68" y="1"/>
                          <a:pt x="74" y="0"/>
                          <a:pt x="80" y="0"/>
                        </a:cubicBezTo>
                        <a:cubicBezTo>
                          <a:pt x="86" y="0"/>
                          <a:pt x="91" y="1"/>
                          <a:pt x="95" y="3"/>
                        </a:cubicBezTo>
                        <a:cubicBezTo>
                          <a:pt x="101" y="7"/>
                          <a:pt x="104" y="12"/>
                          <a:pt x="104" y="19"/>
                        </a:cubicBezTo>
                        <a:cubicBezTo>
                          <a:pt x="104" y="32"/>
                          <a:pt x="104" y="45"/>
                          <a:pt x="104" y="58"/>
                        </a:cubicBezTo>
                        <a:cubicBezTo>
                          <a:pt x="104" y="61"/>
                          <a:pt x="101" y="63"/>
                          <a:pt x="97" y="63"/>
                        </a:cubicBezTo>
                        <a:cubicBezTo>
                          <a:pt x="92" y="63"/>
                          <a:pt x="90" y="61"/>
                          <a:pt x="90" y="58"/>
                        </a:cubicBezTo>
                        <a:cubicBezTo>
                          <a:pt x="90" y="45"/>
                          <a:pt x="90" y="32"/>
                          <a:pt x="90" y="19"/>
                        </a:cubicBezTo>
                        <a:cubicBezTo>
                          <a:pt x="90" y="14"/>
                          <a:pt x="89" y="11"/>
                          <a:pt x="86" y="9"/>
                        </a:cubicBezTo>
                        <a:cubicBezTo>
                          <a:pt x="84" y="7"/>
                          <a:pt x="81" y="7"/>
                          <a:pt x="78" y="7"/>
                        </a:cubicBezTo>
                        <a:cubicBezTo>
                          <a:pt x="75" y="7"/>
                          <a:pt x="73" y="8"/>
                          <a:pt x="69" y="11"/>
                        </a:cubicBezTo>
                        <a:cubicBezTo>
                          <a:pt x="63" y="14"/>
                          <a:pt x="59" y="19"/>
                          <a:pt x="59" y="24"/>
                        </a:cubicBezTo>
                        <a:cubicBezTo>
                          <a:pt x="59" y="35"/>
                          <a:pt x="59" y="47"/>
                          <a:pt x="59" y="58"/>
                        </a:cubicBezTo>
                        <a:cubicBezTo>
                          <a:pt x="59" y="61"/>
                          <a:pt x="57" y="63"/>
                          <a:pt x="53" y="63"/>
                        </a:cubicBezTo>
                        <a:cubicBezTo>
                          <a:pt x="48" y="63"/>
                          <a:pt x="45" y="61"/>
                          <a:pt x="45" y="58"/>
                        </a:cubicBezTo>
                        <a:cubicBezTo>
                          <a:pt x="45" y="45"/>
                          <a:pt x="45" y="32"/>
                          <a:pt x="45" y="19"/>
                        </a:cubicBezTo>
                        <a:cubicBezTo>
                          <a:pt x="45" y="15"/>
                          <a:pt x="44" y="11"/>
                          <a:pt x="39" y="8"/>
                        </a:cubicBezTo>
                        <a:cubicBezTo>
                          <a:pt x="38" y="7"/>
                          <a:pt x="36" y="7"/>
                          <a:pt x="34" y="7"/>
                        </a:cubicBezTo>
                        <a:cubicBezTo>
                          <a:pt x="30" y="7"/>
                          <a:pt x="27" y="8"/>
                          <a:pt x="24" y="9"/>
                        </a:cubicBezTo>
                        <a:cubicBezTo>
                          <a:pt x="18" y="14"/>
                          <a:pt x="14" y="18"/>
                          <a:pt x="14" y="21"/>
                        </a:cubicBezTo>
                        <a:cubicBezTo>
                          <a:pt x="14" y="34"/>
                          <a:pt x="14" y="46"/>
                          <a:pt x="14" y="58"/>
                        </a:cubicBezTo>
                        <a:cubicBezTo>
                          <a:pt x="14" y="61"/>
                          <a:pt x="12" y="63"/>
                          <a:pt x="8" y="63"/>
                        </a:cubicBezTo>
                        <a:cubicBezTo>
                          <a:pt x="3" y="63"/>
                          <a:pt x="0" y="61"/>
                          <a:pt x="0" y="58"/>
                        </a:cubicBezTo>
                        <a:cubicBezTo>
                          <a:pt x="0" y="40"/>
                          <a:pt x="0" y="22"/>
                          <a:pt x="0" y="4"/>
                        </a:cubicBezTo>
                      </a:path>
                    </a:pathLst>
                  </a:custGeom>
                  <a:noFill/>
                  <a:ln w="3175" cap="rnd">
                    <a:solidFill>
                      <a:srgbClr val="000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 latinLnBrk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 dirty="0">
                      <a:latin typeface="+mn-ea"/>
                      <a:ea typeface="+mn-ea"/>
                    </a:endParaRPr>
                  </a:p>
                </p:txBody>
              </p:sp>
            </p:grpSp>
          </p:grpSp>
        </p:grpSp>
        <p:sp>
          <p:nvSpPr>
            <p:cNvPr id="349" name="テキスト ボックス 376">
              <a:extLst>
                <a:ext uri="{FF2B5EF4-FFF2-40B4-BE49-F238E27FC236}">
                  <a16:creationId xmlns:a16="http://schemas.microsoft.com/office/drawing/2014/main" id="{71154040-729C-439B-A1E6-BF8B00F203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66144" y="2023238"/>
              <a:ext cx="456682" cy="220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/>
              <a:r>
                <a:rPr lang="ja-JP" altLang="en-US" sz="1200" b="1" dirty="0">
                  <a:solidFill>
                    <a:srgbClr val="0000FF"/>
                  </a:solidFill>
                  <a:latin typeface="Arial" pitchFamily="34" charset="0"/>
                  <a:ea typeface="ＭＳ Ｐゴシック" pitchFamily="34" charset="-128"/>
                </a:rPr>
                <a:t>韓国</a:t>
              </a:r>
            </a:p>
          </p:txBody>
        </p:sp>
        <p:grpSp>
          <p:nvGrpSpPr>
            <p:cNvPr id="350" name="그룹 831">
              <a:extLst>
                <a:ext uri="{FF2B5EF4-FFF2-40B4-BE49-F238E27FC236}">
                  <a16:creationId xmlns:a16="http://schemas.microsoft.com/office/drawing/2014/main" id="{4C153667-7DF3-43CE-BEA7-D5CD9FA90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4942" y="2118198"/>
              <a:ext cx="349250" cy="123825"/>
              <a:chOff x="4214810" y="4208554"/>
              <a:chExt cx="349242" cy="125276"/>
            </a:xfrm>
          </p:grpSpPr>
          <p:sp>
            <p:nvSpPr>
              <p:cNvPr id="351" name="Rectangle 462">
                <a:extLst>
                  <a:ext uri="{FF2B5EF4-FFF2-40B4-BE49-F238E27FC236}">
                    <a16:creationId xmlns:a16="http://schemas.microsoft.com/office/drawing/2014/main" id="{743C359D-53E6-463C-9A88-C4CE062EE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107" y="4208554"/>
                <a:ext cx="287842" cy="88101"/>
              </a:xfrm>
              <a:prstGeom prst="rect">
                <a:avLst/>
              </a:prstGeom>
              <a:gradFill rotWithShape="0">
                <a:gsLst>
                  <a:gs pos="0">
                    <a:srgbClr val="00FFCC"/>
                  </a:gs>
                  <a:gs pos="100000">
                    <a:srgbClr val="00765E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latinLnBrk="0"/>
                <a:endParaRPr lang="ko-KR" altLang="en-US">
                  <a:latin typeface="Lucida Sans Unicode" pitchFamily="34" charset="0"/>
                  <a:ea typeface="맑은 고딕" pitchFamily="50" charset="-127"/>
                </a:endParaRPr>
              </a:p>
            </p:txBody>
          </p:sp>
          <p:sp>
            <p:nvSpPr>
              <p:cNvPr id="352" name="Oval 463">
                <a:extLst>
                  <a:ext uri="{FF2B5EF4-FFF2-40B4-BE49-F238E27FC236}">
                    <a16:creationId xmlns:a16="http://schemas.microsoft.com/office/drawing/2014/main" id="{8AC2E201-D3A6-401E-82CC-E470DD425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9573" y="4308132"/>
                <a:ext cx="25399" cy="2569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353" name="Line 469">
                <a:extLst>
                  <a:ext uri="{FF2B5EF4-FFF2-40B4-BE49-F238E27FC236}">
                    <a16:creationId xmlns:a16="http://schemas.microsoft.com/office/drawing/2014/main" id="{3128F7EF-94F7-4514-AECF-84A83D0F8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5309" y="4297877"/>
                <a:ext cx="289554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4" name="Line 470">
                <a:extLst>
                  <a:ext uri="{FF2B5EF4-FFF2-40B4-BE49-F238E27FC236}">
                    <a16:creationId xmlns:a16="http://schemas.microsoft.com/office/drawing/2014/main" id="{6095E33D-9C2A-48A9-A50B-CE4EC3124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5309" y="4297953"/>
                <a:ext cx="0" cy="91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5" name="Oval 472">
                <a:extLst>
                  <a:ext uri="{FF2B5EF4-FFF2-40B4-BE49-F238E27FC236}">
                    <a16:creationId xmlns:a16="http://schemas.microsoft.com/office/drawing/2014/main" id="{D29B222C-7911-4BBD-9CE7-336771EB2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2434" y="4308132"/>
                <a:ext cx="25399" cy="2569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+mn-lt"/>
                  <a:ea typeface="+mn-ea"/>
                </a:endParaRPr>
              </a:p>
            </p:txBody>
          </p:sp>
          <p:cxnSp>
            <p:nvCxnSpPr>
              <p:cNvPr id="356" name="직선 연결선 837">
                <a:extLst>
                  <a:ext uri="{FF2B5EF4-FFF2-40B4-BE49-F238E27FC236}">
                    <a16:creationId xmlns:a16="http://schemas.microsoft.com/office/drawing/2014/main" id="{A6C99CB5-78B2-4A3A-9099-6FD2CB6D667A}"/>
                  </a:ext>
                </a:extLst>
              </p:cNvPr>
              <p:cNvCxnSpPr/>
              <p:nvPr/>
            </p:nvCxnSpPr>
            <p:spPr>
              <a:xfrm>
                <a:off x="4214810" y="4308132"/>
                <a:ext cx="30161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직선 연결선 838">
                <a:extLst>
                  <a:ext uri="{FF2B5EF4-FFF2-40B4-BE49-F238E27FC236}">
                    <a16:creationId xmlns:a16="http://schemas.microsoft.com/office/drawing/2014/main" id="{8F26EE0A-B71B-48C9-A4DC-48DE8D926743}"/>
                  </a:ext>
                </a:extLst>
              </p:cNvPr>
              <p:cNvCxnSpPr/>
              <p:nvPr/>
            </p:nvCxnSpPr>
            <p:spPr>
              <a:xfrm rot="16200000" flipH="1">
                <a:off x="4501973" y="4293678"/>
                <a:ext cx="289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직선 연결선 839">
                <a:extLst>
                  <a:ext uri="{FF2B5EF4-FFF2-40B4-BE49-F238E27FC236}">
                    <a16:creationId xmlns:a16="http://schemas.microsoft.com/office/drawing/2014/main" id="{7D965656-07FE-41B9-8E44-5EA3B335BA77}"/>
                  </a:ext>
                </a:extLst>
              </p:cNvPr>
              <p:cNvCxnSpPr/>
              <p:nvPr/>
            </p:nvCxnSpPr>
            <p:spPr>
              <a:xfrm rot="16200000" flipH="1">
                <a:off x="4490861" y="4284041"/>
                <a:ext cx="2891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직선 연결선 840">
                <a:extLst>
                  <a:ext uri="{FF2B5EF4-FFF2-40B4-BE49-F238E27FC236}">
                    <a16:creationId xmlns:a16="http://schemas.microsoft.com/office/drawing/2014/main" id="{36369469-0D44-408A-9949-19CA462F7F63}"/>
                  </a:ext>
                </a:extLst>
              </p:cNvPr>
              <p:cNvCxnSpPr/>
              <p:nvPr/>
            </p:nvCxnSpPr>
            <p:spPr>
              <a:xfrm>
                <a:off x="4505316" y="4269586"/>
                <a:ext cx="587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직선 연결선 841">
                <a:extLst>
                  <a:ext uri="{FF2B5EF4-FFF2-40B4-BE49-F238E27FC236}">
                    <a16:creationId xmlns:a16="http://schemas.microsoft.com/office/drawing/2014/main" id="{9041277F-6B49-4378-866F-180CDDD48240}"/>
                  </a:ext>
                </a:extLst>
              </p:cNvPr>
              <p:cNvCxnSpPr/>
              <p:nvPr/>
            </p:nvCxnSpPr>
            <p:spPr>
              <a:xfrm>
                <a:off x="4516428" y="4279223"/>
                <a:ext cx="476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직선 연결선 842">
                <a:extLst>
                  <a:ext uri="{FF2B5EF4-FFF2-40B4-BE49-F238E27FC236}">
                    <a16:creationId xmlns:a16="http://schemas.microsoft.com/office/drawing/2014/main" id="{EF116641-A7CD-45E5-9FFF-10E01EC94163}"/>
                  </a:ext>
                </a:extLst>
              </p:cNvPr>
              <p:cNvCxnSpPr/>
              <p:nvPr/>
            </p:nvCxnSpPr>
            <p:spPr>
              <a:xfrm rot="5400000">
                <a:off x="4559233" y="4274405"/>
                <a:ext cx="96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직선 연결선 843">
                <a:extLst>
                  <a:ext uri="{FF2B5EF4-FFF2-40B4-BE49-F238E27FC236}">
                    <a16:creationId xmlns:a16="http://schemas.microsoft.com/office/drawing/2014/main" id="{87756604-AD0F-4AD6-B2F7-C8A99BF0F25C}"/>
                  </a:ext>
                </a:extLst>
              </p:cNvPr>
              <p:cNvCxnSpPr/>
              <p:nvPr/>
            </p:nvCxnSpPr>
            <p:spPr>
              <a:xfrm rot="16200000" flipH="1">
                <a:off x="4520313" y="4289662"/>
                <a:ext cx="144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3" name="テキスト ボックス 376">
              <a:extLst>
                <a:ext uri="{FF2B5EF4-FFF2-40B4-BE49-F238E27FC236}">
                  <a16:creationId xmlns:a16="http://schemas.microsoft.com/office/drawing/2014/main" id="{31661A09-819E-4B74-B62C-F8418F419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5804" y="1993331"/>
              <a:ext cx="456682" cy="220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/>
              <a:r>
                <a:rPr lang="ja-JP" altLang="en-US" sz="1200" b="1" dirty="0">
                  <a:solidFill>
                    <a:srgbClr val="0000FF"/>
                  </a:solidFill>
                  <a:latin typeface="Arial" pitchFamily="34" charset="0"/>
                  <a:ea typeface="ＭＳ Ｐゴシック" pitchFamily="34" charset="-128"/>
                </a:rPr>
                <a:t>日本</a:t>
              </a:r>
            </a:p>
          </p:txBody>
        </p:sp>
        <p:sp>
          <p:nvSpPr>
            <p:cNvPr id="364" name="テキスト ボックス 546">
              <a:extLst>
                <a:ext uri="{FF2B5EF4-FFF2-40B4-BE49-F238E27FC236}">
                  <a16:creationId xmlns:a16="http://schemas.microsoft.com/office/drawing/2014/main" id="{1D9FC1A8-A280-4121-92C8-2D6CD9706E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5542" y="2929435"/>
              <a:ext cx="1027533" cy="220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/>
              <a:r>
                <a:rPr lang="ja-JP" altLang="en-US" sz="1200" dirty="0">
                  <a:latin typeface="Arial" pitchFamily="34" charset="0"/>
                  <a:ea typeface="ＭＳ Ｐゴシック" pitchFamily="34" charset="-128"/>
                </a:rPr>
                <a:t>日本国内運送</a:t>
              </a:r>
            </a:p>
          </p:txBody>
        </p:sp>
        <p:sp>
          <p:nvSpPr>
            <p:cNvPr id="365" name="テキスト ボックス 546">
              <a:extLst>
                <a:ext uri="{FF2B5EF4-FFF2-40B4-BE49-F238E27FC236}">
                  <a16:creationId xmlns:a16="http://schemas.microsoft.com/office/drawing/2014/main" id="{BA610982-67ED-4B29-B07E-5230CA122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2764" y="4319799"/>
              <a:ext cx="1503242" cy="24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/>
              <a:r>
                <a:rPr lang="ja-JP" altLang="en-US" sz="1400" dirty="0">
                  <a:latin typeface="MS PGothic" panose="020B0600070205080204" pitchFamily="34" charset="-128"/>
                </a:rPr>
                <a:t>海上運送（輸出）</a:t>
              </a:r>
              <a:endParaRPr lang="ja-JP" altLang="en-US" sz="1400" dirty="0"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  <p:sp>
          <p:nvSpPr>
            <p:cNvPr id="366" name="テキスト ボックス 546">
              <a:extLst>
                <a:ext uri="{FF2B5EF4-FFF2-40B4-BE49-F238E27FC236}">
                  <a16:creationId xmlns:a16="http://schemas.microsoft.com/office/drawing/2014/main" id="{91CCD021-0A8B-46D5-BE76-C4EAEA798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5542" y="4385495"/>
              <a:ext cx="1027533" cy="220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/>
              <a:r>
                <a:rPr lang="ja-JP" altLang="en-US" sz="1200" dirty="0">
                  <a:latin typeface="Arial" pitchFamily="34" charset="0"/>
                  <a:ea typeface="ＭＳ Ｐゴシック" pitchFamily="34" charset="-128"/>
                </a:rPr>
                <a:t>日本国内運送</a:t>
              </a:r>
            </a:p>
          </p:txBody>
        </p:sp>
        <p:sp>
          <p:nvSpPr>
            <p:cNvPr id="367" name="テキスト ボックス 546">
              <a:extLst>
                <a:ext uri="{FF2B5EF4-FFF2-40B4-BE49-F238E27FC236}">
                  <a16:creationId xmlns:a16="http://schemas.microsoft.com/office/drawing/2014/main" id="{46D8846A-7ABD-4941-8B99-4B4FC465F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9998" y="4385495"/>
              <a:ext cx="1027533" cy="220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0" hangingPunct="1"/>
              <a:r>
                <a:rPr lang="ja-JP" altLang="en-US" sz="1200" dirty="0">
                  <a:latin typeface="Arial" pitchFamily="34" charset="0"/>
                  <a:ea typeface="ＭＳ Ｐゴシック" pitchFamily="34" charset="-128"/>
                </a:rPr>
                <a:t>韓国国内運送</a:t>
              </a:r>
            </a:p>
          </p:txBody>
        </p:sp>
        <p:pic>
          <p:nvPicPr>
            <p:cNvPr id="369" name="Picture 997">
              <a:extLst>
                <a:ext uri="{FF2B5EF4-FFF2-40B4-BE49-F238E27FC236}">
                  <a16:creationId xmlns:a16="http://schemas.microsoft.com/office/drawing/2014/main" id="{6EA942E0-A0B5-42A4-9BA9-C3D54B54EE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02"/>
            <a:stretch>
              <a:fillRect/>
            </a:stretch>
          </p:blipFill>
          <p:spPr bwMode="auto">
            <a:xfrm>
              <a:off x="4820620" y="3428183"/>
              <a:ext cx="358775" cy="27305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0" name="Picture 997">
              <a:extLst>
                <a:ext uri="{FF2B5EF4-FFF2-40B4-BE49-F238E27FC236}">
                  <a16:creationId xmlns:a16="http://schemas.microsoft.com/office/drawing/2014/main" id="{B2451D98-A403-4FB7-A0D8-A30394534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02"/>
            <a:stretch>
              <a:fillRect/>
            </a:stretch>
          </p:blipFill>
          <p:spPr bwMode="auto">
            <a:xfrm>
              <a:off x="6414220" y="1986436"/>
              <a:ext cx="35877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2" name="직선 연결선 997">
              <a:extLst>
                <a:ext uri="{FF2B5EF4-FFF2-40B4-BE49-F238E27FC236}">
                  <a16:creationId xmlns:a16="http://schemas.microsoft.com/office/drawing/2014/main" id="{433194BE-FE96-4864-A7DE-D39A74324F7D}"/>
                </a:ext>
              </a:extLst>
            </p:cNvPr>
            <p:cNvCxnSpPr/>
            <p:nvPr/>
          </p:nvCxnSpPr>
          <p:spPr>
            <a:xfrm>
              <a:off x="2506047" y="2906481"/>
              <a:ext cx="6264275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5" name="원호 999">
            <a:extLst>
              <a:ext uri="{FF2B5EF4-FFF2-40B4-BE49-F238E27FC236}">
                <a16:creationId xmlns:a16="http://schemas.microsoft.com/office/drawing/2014/main" id="{608EC6F8-48C4-4CD4-9E56-DFB9FFAB94E2}"/>
              </a:ext>
            </a:extLst>
          </p:cNvPr>
          <p:cNvSpPr/>
          <p:nvPr/>
        </p:nvSpPr>
        <p:spPr>
          <a:xfrm>
            <a:off x="8224914" y="2559539"/>
            <a:ext cx="1225024" cy="1764655"/>
          </a:xfrm>
          <a:prstGeom prst="arc">
            <a:avLst>
              <a:gd name="adj1" fmla="val 16200000"/>
              <a:gd name="adj2" fmla="val 5299003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97" name="TextBox 996">
            <a:extLst>
              <a:ext uri="{FF2B5EF4-FFF2-40B4-BE49-F238E27FC236}">
                <a16:creationId xmlns:a16="http://schemas.microsoft.com/office/drawing/2014/main" id="{4E04F2A7-88E2-4EAC-A22A-ACDE4E18E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2787" y="3701375"/>
            <a:ext cx="1505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/>
            <a:r>
              <a:rPr lang="ja-JP" altLang="en-US" sz="1200" dirty="0">
                <a:latin typeface="Lucida Sans Unicode" pitchFamily="34" charset="0"/>
                <a:ea typeface="맑은 고딕" pitchFamily="50" charset="-127"/>
              </a:rPr>
              <a:t>　　　搬入</a:t>
            </a:r>
            <a:br>
              <a:rPr lang="en-US" altLang="ja-JP" sz="1200" dirty="0">
                <a:latin typeface="Lucida Sans Unicode" pitchFamily="34" charset="0"/>
                <a:ea typeface="맑은 고딕" pitchFamily="50" charset="-127"/>
              </a:rPr>
            </a:br>
            <a:r>
              <a:rPr lang="ja-JP" altLang="en-US" sz="1200" dirty="0">
                <a:latin typeface="Lucida Sans Unicode" pitchFamily="34" charset="0"/>
                <a:ea typeface="맑은 고딕" pitchFamily="50" charset="-127"/>
              </a:rPr>
              <a:t>　（保税工場）</a:t>
            </a:r>
            <a:endParaRPr lang="ko-KR" altLang="en-US" sz="1200" dirty="0">
              <a:latin typeface="Lucida Sans Unicode" pitchFamily="34" charset="0"/>
              <a:ea typeface="맑은 고딕" pitchFamily="50" charset="-127"/>
            </a:endParaRPr>
          </a:p>
        </p:txBody>
      </p:sp>
      <p:sp>
        <p:nvSpPr>
          <p:cNvPr id="436" name="제목 1">
            <a:extLst>
              <a:ext uri="{FF2B5EF4-FFF2-40B4-BE49-F238E27FC236}">
                <a16:creationId xmlns:a16="http://schemas.microsoft.com/office/drawing/2014/main" id="{4FCBEBDA-E46B-4D7F-964B-141C9373E4DE}"/>
              </a:ext>
            </a:extLst>
          </p:cNvPr>
          <p:cNvSpPr txBox="1">
            <a:spLocks/>
          </p:cNvSpPr>
          <p:nvPr/>
        </p:nvSpPr>
        <p:spPr>
          <a:xfrm>
            <a:off x="2979650" y="6324081"/>
            <a:ext cx="5712902" cy="39381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chemeClr val="bg2">
                    <a:lumMod val="50000"/>
                  </a:schemeClr>
                </a:solidFill>
              </a:rPr>
              <a:t>   </a:t>
            </a:r>
            <a:endParaRPr lang="ko-KR" altLang="en-US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37" name="제목 1">
            <a:extLst>
              <a:ext uri="{FF2B5EF4-FFF2-40B4-BE49-F238E27FC236}">
                <a16:creationId xmlns:a16="http://schemas.microsoft.com/office/drawing/2014/main" id="{66B9AE24-F3CC-41EE-B77D-15120535AD85}"/>
              </a:ext>
            </a:extLst>
          </p:cNvPr>
          <p:cNvSpPr txBox="1">
            <a:spLocks/>
          </p:cNvSpPr>
          <p:nvPr/>
        </p:nvSpPr>
        <p:spPr>
          <a:xfrm>
            <a:off x="3786105" y="5756031"/>
            <a:ext cx="3785195" cy="78942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chemeClr val="bg2">
                    <a:lumMod val="50000"/>
                  </a:schemeClr>
                </a:solidFill>
              </a:rPr>
              <a:t>   &lt;</a:t>
            </a:r>
            <a:r>
              <a:rPr lang="ja-JP" altLang="en-US" sz="3200" b="1" dirty="0">
                <a:solidFill>
                  <a:schemeClr val="bg2">
                    <a:lumMod val="50000"/>
                  </a:schemeClr>
                </a:solidFill>
              </a:rPr>
              <a:t>国際物流流れ</a:t>
            </a:r>
            <a:r>
              <a:rPr lang="en-US" altLang="ko-KR" sz="3200" b="1" dirty="0">
                <a:solidFill>
                  <a:schemeClr val="bg2">
                    <a:lumMod val="50000"/>
                  </a:schemeClr>
                </a:solidFill>
              </a:rPr>
              <a:t>&gt;</a:t>
            </a:r>
            <a:r>
              <a:rPr lang="en-US" altLang="ko-KR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en-US" altLang="ko-KR" sz="1200" b="1" dirty="0">
                <a:solidFill>
                  <a:schemeClr val="bg2">
                    <a:lumMod val="50000"/>
                  </a:schemeClr>
                </a:solidFill>
              </a:rPr>
            </a:br>
            <a:endParaRPr lang="ko-KR" altLang="en-US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6" name="제목 1">
            <a:extLst>
              <a:ext uri="{FF2B5EF4-FFF2-40B4-BE49-F238E27FC236}">
                <a16:creationId xmlns:a16="http://schemas.microsoft.com/office/drawing/2014/main" id="{60DACFAC-86AF-4BAC-941D-19F9283F5095}"/>
              </a:ext>
            </a:extLst>
          </p:cNvPr>
          <p:cNvSpPr txBox="1">
            <a:spLocks/>
          </p:cNvSpPr>
          <p:nvPr/>
        </p:nvSpPr>
        <p:spPr>
          <a:xfrm>
            <a:off x="4453671" y="4715570"/>
            <a:ext cx="2240651" cy="39381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ja-JP" altLang="en-US" sz="1800" b="1" dirty="0"/>
              <a:t>平澤港</a:t>
            </a:r>
            <a:r>
              <a:rPr lang="en-US" altLang="ko-KR" sz="1800" b="1" dirty="0"/>
              <a:t>/</a:t>
            </a:r>
            <a:r>
              <a:rPr lang="ja-JP" altLang="en-US" sz="1800" b="1" dirty="0"/>
              <a:t>釜山新港</a:t>
            </a:r>
            <a:r>
              <a:rPr lang="en-US" altLang="ko-KR" sz="900" b="1" dirty="0"/>
              <a:t> </a:t>
            </a:r>
            <a:br>
              <a:rPr lang="en-US" altLang="ko-KR" sz="900" b="1" dirty="0"/>
            </a:br>
            <a:endParaRPr lang="ko-KR" altLang="en-US" sz="900" b="1" dirty="0"/>
          </a:p>
        </p:txBody>
      </p:sp>
      <p:sp>
        <p:nvSpPr>
          <p:cNvPr id="187" name="テキスト ボックス 546">
            <a:extLst>
              <a:ext uri="{FF2B5EF4-FFF2-40B4-BE49-F238E27FC236}">
                <a16:creationId xmlns:a16="http://schemas.microsoft.com/office/drawing/2014/main" id="{E86D9E00-DD6B-49AE-8728-632CB506B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252" y="2584596"/>
            <a:ext cx="16209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/>
            <a:r>
              <a:rPr lang="ja-JP" altLang="en-US" sz="1400" dirty="0">
                <a:latin typeface="MS PGothic" panose="020B0600070205080204" pitchFamily="34" charset="-128"/>
              </a:rPr>
              <a:t>海上運送（輸入）</a:t>
            </a:r>
            <a:endParaRPr lang="ja-JP" altLang="en-US" sz="1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88" name="テキスト ボックス 546">
            <a:extLst>
              <a:ext uri="{FF2B5EF4-FFF2-40B4-BE49-F238E27FC236}">
                <a16:creationId xmlns:a16="http://schemas.microsoft.com/office/drawing/2014/main" id="{0FDA7CC1-16A5-449D-8744-E07A2A00C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256" y="2656823"/>
            <a:ext cx="11079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/>
            <a:r>
              <a:rPr lang="ja-JP" altLang="en-US" sz="1200" dirty="0">
                <a:latin typeface="Arial" pitchFamily="34" charset="0"/>
                <a:ea typeface="ＭＳ Ｐゴシック" pitchFamily="34" charset="-128"/>
              </a:rPr>
              <a:t>韓国国内運送</a:t>
            </a:r>
          </a:p>
        </p:txBody>
      </p:sp>
      <p:sp>
        <p:nvSpPr>
          <p:cNvPr id="189" name="제목 1">
            <a:extLst>
              <a:ext uri="{FF2B5EF4-FFF2-40B4-BE49-F238E27FC236}">
                <a16:creationId xmlns:a16="http://schemas.microsoft.com/office/drawing/2014/main" id="{9FB62BC8-C5CB-4CE5-96DC-ACD617DA8044}"/>
              </a:ext>
            </a:extLst>
          </p:cNvPr>
          <p:cNvSpPr txBox="1">
            <a:spLocks/>
          </p:cNvSpPr>
          <p:nvPr/>
        </p:nvSpPr>
        <p:spPr>
          <a:xfrm>
            <a:off x="4636393" y="2888487"/>
            <a:ext cx="2335785" cy="46678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b="1" dirty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ja-JP" altLang="en-US" sz="1800" b="1" dirty="0"/>
              <a:t>門司港</a:t>
            </a:r>
            <a:r>
              <a:rPr lang="en-US" altLang="ko-KR" sz="1800" b="1" dirty="0"/>
              <a:t>/</a:t>
            </a:r>
            <a:r>
              <a:rPr lang="ja-JP" altLang="en-US" sz="1800" b="1" dirty="0"/>
              <a:t>横浜港</a:t>
            </a:r>
            <a:r>
              <a:rPr lang="en-US" altLang="ko-KR" sz="900" b="1" dirty="0"/>
              <a:t> </a:t>
            </a:r>
            <a:br>
              <a:rPr lang="en-US" altLang="ko-KR" sz="900" dirty="0"/>
            </a:b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142662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FB52BD8C-B69D-4AE8-BD1A-DB0BDCE8A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65402"/>
          </a:xfrm>
          <a:gradFill>
            <a:gsLst>
              <a:gs pos="60000">
                <a:schemeClr val="accent2">
                  <a:lumMod val="40000"/>
                  <a:lumOff val="60000"/>
                </a:schemeClr>
              </a:gs>
              <a:gs pos="1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l"/>
            <a:r>
              <a:rPr lang="en-US" altLang="ko-KR" sz="5400" b="1" dirty="0">
                <a:solidFill>
                  <a:schemeClr val="bg1"/>
                </a:solidFill>
              </a:rPr>
              <a:t>5. </a:t>
            </a:r>
            <a:r>
              <a:rPr lang="ja-JP" altLang="en-US" sz="5400" b="1" dirty="0">
                <a:solidFill>
                  <a:schemeClr val="bg1"/>
                </a:solidFill>
              </a:rPr>
              <a:t>自己啓発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그림 4" descr="텍스트, 영수증이(가) 표시된 사진&#10;&#10;자동 생성된 설명">
            <a:extLst>
              <a:ext uri="{FF2B5EF4-FFF2-40B4-BE49-F238E27FC236}">
                <a16:creationId xmlns:a16="http://schemas.microsoft.com/office/drawing/2014/main" id="{1406337C-4B0F-402F-8925-1AE9B398E1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4" y="1183399"/>
            <a:ext cx="2370621" cy="2672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85C9778D-B0E2-4853-9762-AB45C05F38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86" y="1183399"/>
            <a:ext cx="2370621" cy="2672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BA09D6FF-47E8-4AAC-8956-4411E07CFD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78" y="1183399"/>
            <a:ext cx="2370621" cy="2603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94369631-5745-487B-BC5D-2CC0565514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36" y="3974005"/>
            <a:ext cx="2370621" cy="2672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그림 7" descr="텍스트, 화이트보드이(가) 표시된 사진&#10;&#10;자동 생성된 설명">
            <a:extLst>
              <a:ext uri="{FF2B5EF4-FFF2-40B4-BE49-F238E27FC236}">
                <a16:creationId xmlns:a16="http://schemas.microsoft.com/office/drawing/2014/main" id="{CAAE8C0B-B7FF-41A8-8F14-A528CE57A3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13" y="3974005"/>
            <a:ext cx="2348590" cy="2672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제목 1">
            <a:extLst>
              <a:ext uri="{FF2B5EF4-FFF2-40B4-BE49-F238E27FC236}">
                <a16:creationId xmlns:a16="http://schemas.microsoft.com/office/drawing/2014/main" id="{8C8326A4-8CCC-4C6C-A0D8-20AC5BD389F2}"/>
              </a:ext>
            </a:extLst>
          </p:cNvPr>
          <p:cNvSpPr txBox="1">
            <a:spLocks/>
          </p:cNvSpPr>
          <p:nvPr/>
        </p:nvSpPr>
        <p:spPr>
          <a:xfrm>
            <a:off x="7740286" y="4963886"/>
            <a:ext cx="4352586" cy="156080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b="1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ja-JP" altLang="en-US" sz="1800" b="1" dirty="0">
                <a:solidFill>
                  <a:schemeClr val="bg2">
                    <a:lumMod val="50000"/>
                  </a:schemeClr>
                </a:solidFill>
              </a:rPr>
              <a:t>活動内容 </a:t>
            </a:r>
            <a:r>
              <a:rPr lang="en-US" altLang="ja-JP" sz="1800" b="1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ja-JP" altLang="en-US" sz="1800" b="1" dirty="0">
                <a:solidFill>
                  <a:schemeClr val="bg2">
                    <a:lumMod val="50000"/>
                  </a:schemeClr>
                </a:solidFill>
              </a:rPr>
              <a:t>　</a:t>
            </a:r>
            <a:br>
              <a:rPr lang="en-US" altLang="ko-KR" sz="1800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US" altLang="ko-KR" sz="1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ja-JP" altLang="en-US" sz="1800" b="1" dirty="0">
                <a:solidFill>
                  <a:schemeClr val="bg2">
                    <a:lumMod val="50000"/>
                  </a:schemeClr>
                </a:solidFill>
              </a:rPr>
              <a:t>業務を通じて知り合ったことを</a:t>
            </a:r>
            <a:br>
              <a:rPr lang="en-US" altLang="ja-JP" sz="1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ja-JP" altLang="en-US" sz="1800" b="1" dirty="0">
                <a:solidFill>
                  <a:schemeClr val="bg2">
                    <a:lumMod val="50000"/>
                  </a:schemeClr>
                </a:solidFill>
              </a:rPr>
              <a:t>もっと深く自分のものにしたくて挑戦</a:t>
            </a:r>
            <a:r>
              <a:rPr lang="ja-JP" altLang="en-US" sz="1600" b="1" dirty="0">
                <a:solidFill>
                  <a:schemeClr val="bg2">
                    <a:lumMod val="50000"/>
                  </a:schemeClr>
                </a:solidFill>
              </a:rPr>
              <a:t>！</a:t>
            </a:r>
            <a:br>
              <a:rPr lang="en-US" altLang="ja-JP" sz="1600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US" altLang="ko-KR" sz="1200" b="1" dirty="0">
                <a:solidFill>
                  <a:schemeClr val="bg2">
                    <a:lumMod val="50000"/>
                  </a:schemeClr>
                </a:solidFill>
              </a:rPr>
            </a:br>
            <a:endParaRPr lang="ko-KR" altLang="en-US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F3A249E3-754E-4F63-BB68-AD220529E27D}"/>
              </a:ext>
            </a:extLst>
          </p:cNvPr>
          <p:cNvSpPr txBox="1">
            <a:spLocks/>
          </p:cNvSpPr>
          <p:nvPr/>
        </p:nvSpPr>
        <p:spPr>
          <a:xfrm>
            <a:off x="8756900" y="3231907"/>
            <a:ext cx="3095706" cy="14841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ja-JP" altLang="en-US" sz="3200" b="1" dirty="0">
                <a:solidFill>
                  <a:schemeClr val="bg2">
                    <a:lumMod val="50000"/>
                  </a:schemeClr>
                </a:solidFill>
              </a:rPr>
              <a:t>自己啓発</a:t>
            </a:r>
            <a:br>
              <a:rPr lang="en-US" altLang="ko-KR" sz="2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ko-KR" sz="2800" b="1" dirty="0">
                <a:solidFill>
                  <a:schemeClr val="bg2">
                    <a:lumMod val="50000"/>
                  </a:schemeClr>
                </a:solidFill>
              </a:rPr>
              <a:t>(2013.~</a:t>
            </a:r>
            <a:r>
              <a:rPr lang="ja-JP" altLang="en-US" sz="2800" b="1" dirty="0">
                <a:solidFill>
                  <a:schemeClr val="bg2">
                    <a:lumMod val="50000"/>
                  </a:schemeClr>
                </a:solidFill>
              </a:rPr>
              <a:t>現在</a:t>
            </a:r>
            <a:r>
              <a:rPr lang="en-US" altLang="ko-KR" sz="2800" b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br>
              <a:rPr lang="en-US" altLang="ko-KR" sz="1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ko-KR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en-US" altLang="ko-KR" sz="1200" b="1" dirty="0">
                <a:solidFill>
                  <a:schemeClr val="bg2">
                    <a:lumMod val="50000"/>
                  </a:schemeClr>
                </a:solidFill>
              </a:rPr>
            </a:br>
            <a:endParaRPr lang="ko-KR" altLang="en-US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FB52BD8C-B69D-4AE8-BD1A-DB0BDCE8A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65402"/>
          </a:xfrm>
          <a:gradFill>
            <a:gsLst>
              <a:gs pos="60000">
                <a:schemeClr val="accent2">
                  <a:lumMod val="40000"/>
                  <a:lumOff val="60000"/>
                </a:schemeClr>
              </a:gs>
              <a:gs pos="1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l"/>
            <a:r>
              <a:rPr lang="en-US" altLang="ko-KR" sz="5400" b="1" dirty="0">
                <a:solidFill>
                  <a:schemeClr val="bg1"/>
                </a:solidFill>
              </a:rPr>
              <a:t>6. </a:t>
            </a:r>
            <a:r>
              <a:rPr lang="ja-JP" altLang="en-US" sz="5400" b="1" dirty="0">
                <a:solidFill>
                  <a:schemeClr val="bg1"/>
                </a:solidFill>
              </a:rPr>
              <a:t>趣味活動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  <p:pic>
        <p:nvPicPr>
          <p:cNvPr id="3" name="그림 2" descr="하늘, 실외, 사람, 사람들이(가) 표시된 사진&#10;&#10;자동 생성된 설명">
            <a:extLst>
              <a:ext uri="{FF2B5EF4-FFF2-40B4-BE49-F238E27FC236}">
                <a16:creationId xmlns:a16="http://schemas.microsoft.com/office/drawing/2014/main" id="{A47EA477-ADC6-4647-9758-53059EE4E4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8" y="1188563"/>
            <a:ext cx="3674006" cy="2920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그림 5" descr="실외, 하늘, 물, 해변이(가) 표시된 사진&#10;&#10;자동 생성된 설명">
            <a:extLst>
              <a:ext uri="{FF2B5EF4-FFF2-40B4-BE49-F238E27FC236}">
                <a16:creationId xmlns:a16="http://schemas.microsoft.com/office/drawing/2014/main" id="{842DB59C-CBDA-40D7-9EB6-36AACA5AA9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97" y="4117826"/>
            <a:ext cx="3762230" cy="266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그림 7" descr="하늘, 실외, 공기이(가) 표시된 사진&#10;&#10;자동 생성된 설명">
            <a:extLst>
              <a:ext uri="{FF2B5EF4-FFF2-40B4-BE49-F238E27FC236}">
                <a16:creationId xmlns:a16="http://schemas.microsoft.com/office/drawing/2014/main" id="{A35F334E-2839-4350-8C8D-2D158EC35F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70613" y="811998"/>
            <a:ext cx="2920872" cy="367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075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bg1"/>
            </a:gs>
            <a:gs pos="8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3DCC52E-DFF0-4469-BF42-BA548315371E}"/>
              </a:ext>
            </a:extLst>
          </p:cNvPr>
          <p:cNvSpPr txBox="1">
            <a:spLocks/>
          </p:cNvSpPr>
          <p:nvPr/>
        </p:nvSpPr>
        <p:spPr>
          <a:xfrm>
            <a:off x="3239549" y="3507335"/>
            <a:ext cx="5712902" cy="39381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altLang="ko-KR" sz="1200" b="1" dirty="0">
                <a:solidFill>
                  <a:schemeClr val="bg2">
                    <a:lumMod val="50000"/>
                  </a:schemeClr>
                </a:solidFill>
              </a:rPr>
            </a:br>
            <a:endParaRPr lang="ko-KR" altLang="en-US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E6909F4B-F320-4839-B6D5-8247784B0D1F}"/>
              </a:ext>
            </a:extLst>
          </p:cNvPr>
          <p:cNvSpPr txBox="1">
            <a:spLocks/>
          </p:cNvSpPr>
          <p:nvPr/>
        </p:nvSpPr>
        <p:spPr>
          <a:xfrm>
            <a:off x="3667321" y="4010725"/>
            <a:ext cx="5712902" cy="39381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altLang="ko-KR" sz="1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ko-KR" sz="1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en-US" altLang="ko-KR" sz="1200" b="1" dirty="0">
                <a:solidFill>
                  <a:schemeClr val="bg2">
                    <a:lumMod val="50000"/>
                  </a:schemeClr>
                </a:solidFill>
              </a:rPr>
            </a:br>
            <a:endParaRPr lang="ko-KR" altLang="en-US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AA764EE8-C291-4C15-9518-D9BAB8D58EF4}"/>
              </a:ext>
            </a:extLst>
          </p:cNvPr>
          <p:cNvSpPr txBox="1">
            <a:spLocks/>
          </p:cNvSpPr>
          <p:nvPr/>
        </p:nvSpPr>
        <p:spPr>
          <a:xfrm>
            <a:off x="2377391" y="4779369"/>
            <a:ext cx="7569111" cy="140816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chemeClr val="bg2">
                    <a:lumMod val="50000"/>
                  </a:schemeClr>
                </a:solidFill>
              </a:rPr>
              <a:t>  </a:t>
            </a:r>
            <a:br>
              <a:rPr lang="en-US" altLang="ko-KR" sz="5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ja-JP" altLang="en-US" sz="5400" b="1" dirty="0">
                <a:solidFill>
                  <a:schemeClr val="bg2">
                    <a:lumMod val="50000"/>
                  </a:schemeClr>
                </a:solidFill>
              </a:rPr>
              <a:t>青年</a:t>
            </a:r>
            <a:r>
              <a:rPr lang="ko-KR" altLang="en-US" sz="5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ja-JP" altLang="en-US" sz="5400" b="1" dirty="0">
                <a:solidFill>
                  <a:schemeClr val="bg2">
                    <a:lumMod val="50000"/>
                  </a:schemeClr>
                </a:solidFill>
              </a:rPr>
              <a:t>林ジェヒョン</a:t>
            </a:r>
            <a:r>
              <a:rPr lang="ko-KR" altLang="en-US" sz="5400" b="1" dirty="0"/>
              <a:t> </a:t>
            </a:r>
            <a:r>
              <a:rPr lang="ja-JP" altLang="en-US" sz="5400" b="1" dirty="0">
                <a:solidFill>
                  <a:schemeClr val="bg2">
                    <a:lumMod val="50000"/>
                  </a:schemeClr>
                </a:solidFill>
              </a:rPr>
              <a:t>です。</a:t>
            </a:r>
            <a:endParaRPr lang="ko-KR" altLang="en-US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폭발: 8pt 1">
            <a:extLst>
              <a:ext uri="{FF2B5EF4-FFF2-40B4-BE49-F238E27FC236}">
                <a16:creationId xmlns:a16="http://schemas.microsoft.com/office/drawing/2014/main" id="{9019A82C-3688-4409-978F-4C761E6C6249}"/>
              </a:ext>
            </a:extLst>
          </p:cNvPr>
          <p:cNvSpPr/>
          <p:nvPr/>
        </p:nvSpPr>
        <p:spPr>
          <a:xfrm>
            <a:off x="1311463" y="1825278"/>
            <a:ext cx="3980761" cy="2499335"/>
          </a:xfrm>
          <a:prstGeom prst="irregularSeal1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chemeClr val="tx1"/>
                </a:solidFill>
              </a:rPr>
              <a:t>関係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폭발: 8pt 6">
            <a:extLst>
              <a:ext uri="{FF2B5EF4-FFF2-40B4-BE49-F238E27FC236}">
                <a16:creationId xmlns:a16="http://schemas.microsoft.com/office/drawing/2014/main" id="{4E5E15F6-9D6F-47CD-BD9D-51F74115BA3C}"/>
              </a:ext>
            </a:extLst>
          </p:cNvPr>
          <p:cNvSpPr/>
          <p:nvPr/>
        </p:nvSpPr>
        <p:spPr>
          <a:xfrm>
            <a:off x="6655646" y="1771892"/>
            <a:ext cx="4044681" cy="2718950"/>
          </a:xfrm>
          <a:prstGeom prst="irregularSeal1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chemeClr val="tx1"/>
                </a:solidFill>
              </a:rPr>
              <a:t>好奇心</a:t>
            </a:r>
            <a:br>
              <a:rPr lang="en-US" altLang="ko-KR" sz="2800" b="1" dirty="0">
                <a:solidFill>
                  <a:schemeClr val="tx1"/>
                </a:solidFill>
              </a:rPr>
            </a:br>
            <a:r>
              <a:rPr lang="ja-JP" altLang="en-US" sz="2800" b="1" dirty="0">
                <a:solidFill>
                  <a:schemeClr val="tx1"/>
                </a:solidFill>
              </a:rPr>
              <a:t>心構え</a:t>
            </a:r>
            <a:r>
              <a:rPr lang="ko-KR" altLang="en-US" sz="28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8890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744</Words>
  <Application>Microsoft Office PowerPoint</Application>
  <PresentationFormat>와이드스크린</PresentationFormat>
  <Paragraphs>90</Paragraphs>
  <Slides>9</Slides>
  <Notes>9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MS PGothic</vt:lpstr>
      <vt:lpstr>맑은 고딕</vt:lpstr>
      <vt:lpstr>Arial</vt:lpstr>
      <vt:lpstr>Lucida Sans Unicode</vt:lpstr>
      <vt:lpstr>Office 테마</vt:lpstr>
      <vt:lpstr>ｸﾘｯﾌﾟ</vt:lpstr>
      <vt:lpstr>私  林ジェヒョン です。 </vt:lpstr>
      <vt:lpstr>1. 自己紹介</vt:lpstr>
      <vt:lpstr>2. タイムライン</vt:lpstr>
      <vt:lpstr>4. 経験説明</vt:lpstr>
      <vt:lpstr>4. 経験説明</vt:lpstr>
      <vt:lpstr>4. 経験説明</vt:lpstr>
      <vt:lpstr>5. 自己啓発</vt:lpstr>
      <vt:lpstr>6. 趣味活動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저는  임재현 입니다.</dc:title>
  <dc:creator>lim jaehyeon</dc:creator>
  <cp:lastModifiedBy>jaehyeon lim</cp:lastModifiedBy>
  <cp:revision>118</cp:revision>
  <dcterms:created xsi:type="dcterms:W3CDTF">2022-01-14T07:23:49Z</dcterms:created>
  <dcterms:modified xsi:type="dcterms:W3CDTF">2024-02-07T22:36:02Z</dcterms:modified>
</cp:coreProperties>
</file>